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35"/>
  </p:notesMasterIdLst>
  <p:sldIdLst>
    <p:sldId id="317" r:id="rId2"/>
    <p:sldId id="298" r:id="rId3"/>
    <p:sldId id="322" r:id="rId4"/>
    <p:sldId id="320" r:id="rId5"/>
    <p:sldId id="326" r:id="rId6"/>
    <p:sldId id="327" r:id="rId7"/>
    <p:sldId id="328" r:id="rId8"/>
    <p:sldId id="359" r:id="rId9"/>
    <p:sldId id="360" r:id="rId10"/>
    <p:sldId id="365" r:id="rId11"/>
    <p:sldId id="388" r:id="rId12"/>
    <p:sldId id="363" r:id="rId13"/>
    <p:sldId id="362" r:id="rId14"/>
    <p:sldId id="361" r:id="rId15"/>
    <p:sldId id="397" r:id="rId16"/>
    <p:sldId id="389" r:id="rId17"/>
    <p:sldId id="332" r:id="rId18"/>
    <p:sldId id="366" r:id="rId19"/>
    <p:sldId id="390" r:id="rId20"/>
    <p:sldId id="364" r:id="rId21"/>
    <p:sldId id="335" r:id="rId22"/>
    <p:sldId id="351" r:id="rId23"/>
    <p:sldId id="392" r:id="rId24"/>
    <p:sldId id="345" r:id="rId25"/>
    <p:sldId id="336" r:id="rId26"/>
    <p:sldId id="330" r:id="rId27"/>
    <p:sldId id="342" r:id="rId28"/>
    <p:sldId id="343" r:id="rId29"/>
    <p:sldId id="391" r:id="rId30"/>
    <p:sldId id="353" r:id="rId31"/>
    <p:sldId id="331" r:id="rId32"/>
    <p:sldId id="294" r:id="rId33"/>
    <p:sldId id="356" r:id="rId34"/>
  </p:sldIdLst>
  <p:sldSz cx="9144000" cy="5143500" type="screen16x9"/>
  <p:notesSz cx="6858000" cy="9144000"/>
  <p:embeddedFontLst>
    <p:embeddedFont>
      <p:font typeface="Arimo" panose="020B0600070205080204" charset="0"/>
      <p:regular r:id="rId36"/>
      <p:bold r:id="rId37"/>
      <p:italic r:id="rId38"/>
      <p:boldItalic r:id="rId39"/>
    </p:embeddedFont>
    <p:embeddedFont>
      <p:font typeface="Nova Square" panose="020B0600070205080204" charset="0"/>
      <p:regular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439A86"/>
    <a:srgbClr val="E0C1FF"/>
    <a:srgbClr val="A4CC93"/>
    <a:srgbClr val="888888"/>
    <a:srgbClr val="FCD51E"/>
    <a:srgbClr val="B56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A2CE791-7D34-4FFA-93B0-751315B78B90}">
  <a:tblStyle styleId="{9A2CE791-7D34-4FFA-93B0-751315B78B9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976" autoAdjust="0"/>
  </p:normalViewPr>
  <p:slideViewPr>
    <p:cSldViewPr snapToGrid="0">
      <p:cViewPr varScale="1">
        <p:scale>
          <a:sx n="94" d="100"/>
          <a:sy n="94" d="100"/>
        </p:scale>
        <p:origin x="4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9">
          <a:extLst>
            <a:ext uri="{FF2B5EF4-FFF2-40B4-BE49-F238E27FC236}">
              <a16:creationId xmlns:a16="http://schemas.microsoft.com/office/drawing/2014/main" id="{2413261C-76A3-4542-E9DE-E537031DC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" name="Google Shape;1540;ge1d838b627_4_53:notes">
            <a:extLst>
              <a:ext uri="{FF2B5EF4-FFF2-40B4-BE49-F238E27FC236}">
                <a16:creationId xmlns:a16="http://schemas.microsoft.com/office/drawing/2014/main" id="{D4D16750-97F5-B7D4-4EE5-A1A67A12E1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1" name="Google Shape;1541;ge1d838b627_4_53:notes">
            <a:extLst>
              <a:ext uri="{FF2B5EF4-FFF2-40B4-BE49-F238E27FC236}">
                <a16:creationId xmlns:a16="http://schemas.microsoft.com/office/drawing/2014/main" id="{2EC5A1AC-B850-C9D4-3D0B-0C68CAA428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9968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8" name="Google Shape;808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68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350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971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680500" y="531550"/>
            <a:ext cx="7782900" cy="155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680500" y="2087050"/>
            <a:ext cx="7782900" cy="393600"/>
          </a:xfrm>
          <a:prstGeom prst="rect">
            <a:avLst/>
          </a:prstGeom>
          <a:solidFill>
            <a:srgbClr val="FFFFFF">
              <a:alpha val="54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flipH="1">
            <a:off x="-125295" y="2863619"/>
            <a:ext cx="9269294" cy="2449505"/>
            <a:chOff x="2477366" y="1218625"/>
            <a:chExt cx="7526833" cy="1989042"/>
          </a:xfrm>
        </p:grpSpPr>
        <p:sp>
          <p:nvSpPr>
            <p:cNvPr id="12" name="Google Shape;12;p2"/>
            <p:cNvSpPr/>
            <p:nvPr/>
          </p:nvSpPr>
          <p:spPr>
            <a:xfrm>
              <a:off x="2640100" y="1248060"/>
              <a:ext cx="814326" cy="1052496"/>
            </a:xfrm>
            <a:custGeom>
              <a:avLst/>
              <a:gdLst/>
              <a:ahLst/>
              <a:cxnLst/>
              <a:rect l="l" t="t" r="r" b="b"/>
              <a:pathLst>
                <a:path w="7940" h="10262" extrusionOk="0">
                  <a:moveTo>
                    <a:pt x="7929" y="3285"/>
                  </a:moveTo>
                  <a:lnTo>
                    <a:pt x="7608" y="3285"/>
                  </a:lnTo>
                  <a:lnTo>
                    <a:pt x="7608" y="2610"/>
                  </a:lnTo>
                  <a:lnTo>
                    <a:pt x="7210" y="2610"/>
                  </a:lnTo>
                  <a:lnTo>
                    <a:pt x="7210" y="1759"/>
                  </a:lnTo>
                  <a:lnTo>
                    <a:pt x="6137" y="1759"/>
                  </a:lnTo>
                  <a:lnTo>
                    <a:pt x="6137" y="2610"/>
                  </a:lnTo>
                  <a:lnTo>
                    <a:pt x="5739" y="2610"/>
                  </a:lnTo>
                  <a:lnTo>
                    <a:pt x="5739" y="3285"/>
                  </a:lnTo>
                  <a:lnTo>
                    <a:pt x="5175" y="3285"/>
                  </a:lnTo>
                  <a:lnTo>
                    <a:pt x="5175" y="4147"/>
                  </a:lnTo>
                  <a:cubicBezTo>
                    <a:pt x="4490" y="4169"/>
                    <a:pt x="3992" y="4213"/>
                    <a:pt x="3992" y="4280"/>
                  </a:cubicBezTo>
                  <a:lnTo>
                    <a:pt x="3992" y="4501"/>
                  </a:lnTo>
                  <a:lnTo>
                    <a:pt x="3992" y="4501"/>
                  </a:lnTo>
                  <a:lnTo>
                    <a:pt x="3992" y="4645"/>
                  </a:lnTo>
                  <a:lnTo>
                    <a:pt x="3992" y="4645"/>
                  </a:lnTo>
                  <a:lnTo>
                    <a:pt x="3992" y="4921"/>
                  </a:lnTo>
                  <a:lnTo>
                    <a:pt x="3992" y="4921"/>
                  </a:lnTo>
                  <a:lnTo>
                    <a:pt x="3992" y="5054"/>
                  </a:lnTo>
                  <a:lnTo>
                    <a:pt x="3992" y="5065"/>
                  </a:lnTo>
                  <a:lnTo>
                    <a:pt x="3992" y="5341"/>
                  </a:lnTo>
                  <a:lnTo>
                    <a:pt x="3992" y="5341"/>
                  </a:lnTo>
                  <a:lnTo>
                    <a:pt x="3992" y="5485"/>
                  </a:lnTo>
                  <a:lnTo>
                    <a:pt x="3992" y="5485"/>
                  </a:lnTo>
                  <a:lnTo>
                    <a:pt x="3992" y="5761"/>
                  </a:lnTo>
                  <a:lnTo>
                    <a:pt x="3992" y="5761"/>
                  </a:lnTo>
                  <a:lnTo>
                    <a:pt x="3992" y="5905"/>
                  </a:lnTo>
                  <a:lnTo>
                    <a:pt x="3992" y="5905"/>
                  </a:lnTo>
                  <a:lnTo>
                    <a:pt x="3992" y="6182"/>
                  </a:lnTo>
                  <a:lnTo>
                    <a:pt x="3992" y="6182"/>
                  </a:lnTo>
                  <a:lnTo>
                    <a:pt x="3992" y="6336"/>
                  </a:lnTo>
                  <a:lnTo>
                    <a:pt x="3992" y="6613"/>
                  </a:lnTo>
                  <a:lnTo>
                    <a:pt x="3992" y="6746"/>
                  </a:lnTo>
                  <a:lnTo>
                    <a:pt x="3992" y="6746"/>
                  </a:lnTo>
                  <a:lnTo>
                    <a:pt x="3992" y="7022"/>
                  </a:lnTo>
                  <a:lnTo>
                    <a:pt x="3992" y="7022"/>
                  </a:lnTo>
                  <a:lnTo>
                    <a:pt x="3992" y="7166"/>
                  </a:lnTo>
                  <a:lnTo>
                    <a:pt x="3992" y="7166"/>
                  </a:lnTo>
                  <a:lnTo>
                    <a:pt x="3992" y="7442"/>
                  </a:lnTo>
                  <a:lnTo>
                    <a:pt x="3992" y="7442"/>
                  </a:lnTo>
                  <a:lnTo>
                    <a:pt x="3992" y="7597"/>
                  </a:lnTo>
                  <a:lnTo>
                    <a:pt x="3992" y="7597"/>
                  </a:lnTo>
                  <a:lnTo>
                    <a:pt x="3992" y="7807"/>
                  </a:lnTo>
                  <a:lnTo>
                    <a:pt x="3561" y="7807"/>
                  </a:lnTo>
                  <a:lnTo>
                    <a:pt x="3561" y="3185"/>
                  </a:lnTo>
                  <a:lnTo>
                    <a:pt x="2986" y="3185"/>
                  </a:lnTo>
                  <a:lnTo>
                    <a:pt x="2986" y="863"/>
                  </a:lnTo>
                  <a:lnTo>
                    <a:pt x="2455" y="863"/>
                  </a:lnTo>
                  <a:lnTo>
                    <a:pt x="2455" y="0"/>
                  </a:lnTo>
                  <a:lnTo>
                    <a:pt x="1615" y="0"/>
                  </a:lnTo>
                  <a:lnTo>
                    <a:pt x="1615" y="863"/>
                  </a:lnTo>
                  <a:lnTo>
                    <a:pt x="1084" y="863"/>
                  </a:lnTo>
                  <a:lnTo>
                    <a:pt x="1084" y="3185"/>
                  </a:lnTo>
                  <a:lnTo>
                    <a:pt x="509" y="3185"/>
                  </a:lnTo>
                  <a:lnTo>
                    <a:pt x="509" y="3296"/>
                  </a:lnTo>
                  <a:lnTo>
                    <a:pt x="354" y="3296"/>
                  </a:lnTo>
                  <a:lnTo>
                    <a:pt x="354" y="3439"/>
                  </a:lnTo>
                  <a:lnTo>
                    <a:pt x="509" y="3439"/>
                  </a:lnTo>
                  <a:lnTo>
                    <a:pt x="509" y="3649"/>
                  </a:lnTo>
                  <a:lnTo>
                    <a:pt x="354" y="3649"/>
                  </a:lnTo>
                  <a:lnTo>
                    <a:pt x="354" y="3793"/>
                  </a:lnTo>
                  <a:lnTo>
                    <a:pt x="509" y="3793"/>
                  </a:lnTo>
                  <a:lnTo>
                    <a:pt x="509" y="4014"/>
                  </a:lnTo>
                  <a:lnTo>
                    <a:pt x="354" y="4014"/>
                  </a:lnTo>
                  <a:lnTo>
                    <a:pt x="354" y="4147"/>
                  </a:lnTo>
                  <a:lnTo>
                    <a:pt x="509" y="4147"/>
                  </a:lnTo>
                  <a:lnTo>
                    <a:pt x="509" y="4368"/>
                  </a:lnTo>
                  <a:lnTo>
                    <a:pt x="354" y="4368"/>
                  </a:lnTo>
                  <a:lnTo>
                    <a:pt x="354" y="4501"/>
                  </a:lnTo>
                  <a:lnTo>
                    <a:pt x="509" y="4501"/>
                  </a:lnTo>
                  <a:lnTo>
                    <a:pt x="509" y="4711"/>
                  </a:lnTo>
                  <a:lnTo>
                    <a:pt x="354" y="4711"/>
                  </a:lnTo>
                  <a:lnTo>
                    <a:pt x="354" y="4855"/>
                  </a:lnTo>
                  <a:lnTo>
                    <a:pt x="509" y="4855"/>
                  </a:lnTo>
                  <a:lnTo>
                    <a:pt x="509" y="5065"/>
                  </a:lnTo>
                  <a:lnTo>
                    <a:pt x="354" y="5065"/>
                  </a:lnTo>
                  <a:lnTo>
                    <a:pt x="354" y="5198"/>
                  </a:lnTo>
                  <a:lnTo>
                    <a:pt x="509" y="5198"/>
                  </a:lnTo>
                  <a:lnTo>
                    <a:pt x="509" y="5419"/>
                  </a:lnTo>
                  <a:lnTo>
                    <a:pt x="354" y="5419"/>
                  </a:lnTo>
                  <a:lnTo>
                    <a:pt x="354" y="5562"/>
                  </a:lnTo>
                  <a:lnTo>
                    <a:pt x="509" y="5562"/>
                  </a:lnTo>
                  <a:lnTo>
                    <a:pt x="509" y="5795"/>
                  </a:lnTo>
                  <a:lnTo>
                    <a:pt x="354" y="5795"/>
                  </a:lnTo>
                  <a:lnTo>
                    <a:pt x="354" y="5938"/>
                  </a:lnTo>
                  <a:lnTo>
                    <a:pt x="509" y="5938"/>
                  </a:lnTo>
                  <a:lnTo>
                    <a:pt x="509" y="6148"/>
                  </a:lnTo>
                  <a:lnTo>
                    <a:pt x="354" y="6148"/>
                  </a:lnTo>
                  <a:lnTo>
                    <a:pt x="354" y="6281"/>
                  </a:lnTo>
                  <a:lnTo>
                    <a:pt x="509" y="6281"/>
                  </a:lnTo>
                  <a:lnTo>
                    <a:pt x="509" y="6502"/>
                  </a:lnTo>
                  <a:lnTo>
                    <a:pt x="354" y="6502"/>
                  </a:lnTo>
                  <a:lnTo>
                    <a:pt x="354" y="6635"/>
                  </a:lnTo>
                  <a:lnTo>
                    <a:pt x="509" y="6635"/>
                  </a:lnTo>
                  <a:lnTo>
                    <a:pt x="509" y="6845"/>
                  </a:lnTo>
                  <a:lnTo>
                    <a:pt x="354" y="6845"/>
                  </a:lnTo>
                  <a:lnTo>
                    <a:pt x="354" y="6989"/>
                  </a:lnTo>
                  <a:lnTo>
                    <a:pt x="509" y="6989"/>
                  </a:lnTo>
                  <a:lnTo>
                    <a:pt x="509" y="7199"/>
                  </a:lnTo>
                  <a:lnTo>
                    <a:pt x="354" y="7199"/>
                  </a:lnTo>
                  <a:lnTo>
                    <a:pt x="354" y="7343"/>
                  </a:lnTo>
                  <a:lnTo>
                    <a:pt x="509" y="7343"/>
                  </a:lnTo>
                  <a:lnTo>
                    <a:pt x="509" y="7409"/>
                  </a:lnTo>
                  <a:lnTo>
                    <a:pt x="0" y="7409"/>
                  </a:lnTo>
                  <a:lnTo>
                    <a:pt x="0" y="10262"/>
                  </a:lnTo>
                  <a:lnTo>
                    <a:pt x="7940" y="1026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9061672" y="1366006"/>
              <a:ext cx="942526" cy="1075265"/>
            </a:xfrm>
            <a:custGeom>
              <a:avLst/>
              <a:gdLst/>
              <a:ahLst/>
              <a:cxnLst/>
              <a:rect l="l" t="t" r="r" b="b"/>
              <a:pathLst>
                <a:path w="9190" h="10484" extrusionOk="0">
                  <a:moveTo>
                    <a:pt x="0" y="10118"/>
                  </a:moveTo>
                  <a:lnTo>
                    <a:pt x="0" y="9289"/>
                  </a:lnTo>
                  <a:cubicBezTo>
                    <a:pt x="0" y="9156"/>
                    <a:pt x="78" y="9046"/>
                    <a:pt x="177" y="9046"/>
                  </a:cubicBezTo>
                  <a:cubicBezTo>
                    <a:pt x="277" y="9046"/>
                    <a:pt x="354" y="8935"/>
                    <a:pt x="354" y="8802"/>
                  </a:cubicBezTo>
                  <a:lnTo>
                    <a:pt x="354" y="8614"/>
                  </a:lnTo>
                  <a:cubicBezTo>
                    <a:pt x="354" y="8482"/>
                    <a:pt x="431" y="8371"/>
                    <a:pt x="531" y="8371"/>
                  </a:cubicBezTo>
                  <a:lnTo>
                    <a:pt x="852" y="8371"/>
                  </a:lnTo>
                  <a:lnTo>
                    <a:pt x="852" y="8227"/>
                  </a:lnTo>
                  <a:lnTo>
                    <a:pt x="1062" y="8227"/>
                  </a:lnTo>
                  <a:cubicBezTo>
                    <a:pt x="1084" y="8205"/>
                    <a:pt x="1117" y="8194"/>
                    <a:pt x="1139" y="8194"/>
                  </a:cubicBezTo>
                  <a:lnTo>
                    <a:pt x="1139" y="8084"/>
                  </a:lnTo>
                  <a:lnTo>
                    <a:pt x="1017" y="8084"/>
                  </a:lnTo>
                  <a:lnTo>
                    <a:pt x="1017" y="7697"/>
                  </a:lnTo>
                  <a:lnTo>
                    <a:pt x="1139" y="7697"/>
                  </a:lnTo>
                  <a:lnTo>
                    <a:pt x="1139" y="7553"/>
                  </a:lnTo>
                  <a:lnTo>
                    <a:pt x="852" y="7553"/>
                  </a:lnTo>
                  <a:lnTo>
                    <a:pt x="852" y="7365"/>
                  </a:lnTo>
                  <a:lnTo>
                    <a:pt x="1139" y="7365"/>
                  </a:lnTo>
                  <a:lnTo>
                    <a:pt x="1139" y="7221"/>
                  </a:lnTo>
                  <a:lnTo>
                    <a:pt x="1017" y="7221"/>
                  </a:lnTo>
                  <a:lnTo>
                    <a:pt x="1017" y="6823"/>
                  </a:lnTo>
                  <a:lnTo>
                    <a:pt x="1139" y="6823"/>
                  </a:lnTo>
                  <a:lnTo>
                    <a:pt x="1139" y="6690"/>
                  </a:lnTo>
                  <a:lnTo>
                    <a:pt x="852" y="6690"/>
                  </a:lnTo>
                  <a:lnTo>
                    <a:pt x="852" y="6491"/>
                  </a:lnTo>
                  <a:lnTo>
                    <a:pt x="1139" y="6491"/>
                  </a:lnTo>
                  <a:lnTo>
                    <a:pt x="1139" y="6359"/>
                  </a:lnTo>
                  <a:lnTo>
                    <a:pt x="1017" y="6359"/>
                  </a:lnTo>
                  <a:lnTo>
                    <a:pt x="1017" y="5960"/>
                  </a:lnTo>
                  <a:lnTo>
                    <a:pt x="1139" y="5960"/>
                  </a:lnTo>
                  <a:lnTo>
                    <a:pt x="1139" y="5828"/>
                  </a:lnTo>
                  <a:lnTo>
                    <a:pt x="852" y="5828"/>
                  </a:lnTo>
                  <a:lnTo>
                    <a:pt x="852" y="5629"/>
                  </a:lnTo>
                  <a:lnTo>
                    <a:pt x="1139" y="5629"/>
                  </a:lnTo>
                  <a:lnTo>
                    <a:pt x="1139" y="5485"/>
                  </a:lnTo>
                  <a:lnTo>
                    <a:pt x="1017" y="5485"/>
                  </a:lnTo>
                  <a:lnTo>
                    <a:pt x="1017" y="5098"/>
                  </a:lnTo>
                  <a:lnTo>
                    <a:pt x="1139" y="5098"/>
                  </a:lnTo>
                  <a:lnTo>
                    <a:pt x="1139" y="4954"/>
                  </a:lnTo>
                  <a:lnTo>
                    <a:pt x="852" y="4954"/>
                  </a:lnTo>
                  <a:lnTo>
                    <a:pt x="852" y="4755"/>
                  </a:lnTo>
                  <a:lnTo>
                    <a:pt x="1139" y="4755"/>
                  </a:lnTo>
                  <a:lnTo>
                    <a:pt x="1139" y="4623"/>
                  </a:lnTo>
                  <a:lnTo>
                    <a:pt x="1017" y="4623"/>
                  </a:lnTo>
                  <a:lnTo>
                    <a:pt x="1017" y="4236"/>
                  </a:lnTo>
                  <a:lnTo>
                    <a:pt x="1139" y="4236"/>
                  </a:lnTo>
                  <a:lnTo>
                    <a:pt x="1139" y="4092"/>
                  </a:lnTo>
                  <a:lnTo>
                    <a:pt x="852" y="4092"/>
                  </a:lnTo>
                  <a:lnTo>
                    <a:pt x="852" y="3893"/>
                  </a:lnTo>
                  <a:lnTo>
                    <a:pt x="1139" y="3893"/>
                  </a:lnTo>
                  <a:lnTo>
                    <a:pt x="1139" y="3362"/>
                  </a:lnTo>
                  <a:lnTo>
                    <a:pt x="1692" y="3362"/>
                  </a:lnTo>
                  <a:lnTo>
                    <a:pt x="1692" y="2654"/>
                  </a:lnTo>
                  <a:lnTo>
                    <a:pt x="2090" y="2654"/>
                  </a:lnTo>
                  <a:lnTo>
                    <a:pt x="2090" y="1792"/>
                  </a:lnTo>
                  <a:lnTo>
                    <a:pt x="3152" y="1792"/>
                  </a:lnTo>
                  <a:lnTo>
                    <a:pt x="3152" y="2654"/>
                  </a:lnTo>
                  <a:lnTo>
                    <a:pt x="3539" y="2654"/>
                  </a:lnTo>
                  <a:lnTo>
                    <a:pt x="3539" y="3362"/>
                  </a:lnTo>
                  <a:lnTo>
                    <a:pt x="4092" y="3362"/>
                  </a:lnTo>
                  <a:lnTo>
                    <a:pt x="4092" y="4236"/>
                  </a:lnTo>
                  <a:cubicBezTo>
                    <a:pt x="4766" y="4258"/>
                    <a:pt x="5253" y="4302"/>
                    <a:pt x="5253" y="4368"/>
                  </a:cubicBezTo>
                  <a:lnTo>
                    <a:pt x="5253" y="4589"/>
                  </a:lnTo>
                  <a:lnTo>
                    <a:pt x="5253" y="4589"/>
                  </a:lnTo>
                  <a:lnTo>
                    <a:pt x="5253" y="4744"/>
                  </a:lnTo>
                  <a:lnTo>
                    <a:pt x="5253" y="4744"/>
                  </a:lnTo>
                  <a:lnTo>
                    <a:pt x="5253" y="5021"/>
                  </a:lnTo>
                  <a:lnTo>
                    <a:pt x="5253" y="5021"/>
                  </a:lnTo>
                  <a:lnTo>
                    <a:pt x="5253" y="5175"/>
                  </a:lnTo>
                  <a:lnTo>
                    <a:pt x="5253" y="5175"/>
                  </a:lnTo>
                  <a:lnTo>
                    <a:pt x="5253" y="5452"/>
                  </a:lnTo>
                  <a:lnTo>
                    <a:pt x="5253" y="5452"/>
                  </a:lnTo>
                  <a:lnTo>
                    <a:pt x="5253" y="5596"/>
                  </a:lnTo>
                  <a:lnTo>
                    <a:pt x="5253" y="5596"/>
                  </a:lnTo>
                  <a:lnTo>
                    <a:pt x="5253" y="5872"/>
                  </a:lnTo>
                  <a:lnTo>
                    <a:pt x="5253" y="5872"/>
                  </a:lnTo>
                  <a:lnTo>
                    <a:pt x="5253" y="6027"/>
                  </a:lnTo>
                  <a:lnTo>
                    <a:pt x="5253" y="6038"/>
                  </a:lnTo>
                  <a:lnTo>
                    <a:pt x="5253" y="6314"/>
                  </a:lnTo>
                  <a:lnTo>
                    <a:pt x="5253" y="6458"/>
                  </a:lnTo>
                  <a:lnTo>
                    <a:pt x="5253" y="6458"/>
                  </a:lnTo>
                  <a:lnTo>
                    <a:pt x="5253" y="6735"/>
                  </a:lnTo>
                  <a:lnTo>
                    <a:pt x="5253" y="6735"/>
                  </a:lnTo>
                  <a:lnTo>
                    <a:pt x="5253" y="6889"/>
                  </a:lnTo>
                  <a:lnTo>
                    <a:pt x="5253" y="6889"/>
                  </a:lnTo>
                  <a:lnTo>
                    <a:pt x="5253" y="7166"/>
                  </a:lnTo>
                  <a:lnTo>
                    <a:pt x="5253" y="7166"/>
                  </a:lnTo>
                  <a:lnTo>
                    <a:pt x="5253" y="7309"/>
                  </a:lnTo>
                  <a:lnTo>
                    <a:pt x="5253" y="7321"/>
                  </a:lnTo>
                  <a:lnTo>
                    <a:pt x="5253" y="7597"/>
                  </a:lnTo>
                  <a:lnTo>
                    <a:pt x="5253" y="7597"/>
                  </a:lnTo>
                  <a:lnTo>
                    <a:pt x="5253" y="7741"/>
                  </a:lnTo>
                  <a:lnTo>
                    <a:pt x="5253" y="7741"/>
                  </a:lnTo>
                  <a:lnTo>
                    <a:pt x="5253" y="7962"/>
                  </a:lnTo>
                  <a:lnTo>
                    <a:pt x="5684" y="7962"/>
                  </a:lnTo>
                  <a:lnTo>
                    <a:pt x="5684" y="3251"/>
                  </a:lnTo>
                  <a:lnTo>
                    <a:pt x="6248" y="3251"/>
                  </a:lnTo>
                  <a:lnTo>
                    <a:pt x="6248" y="874"/>
                  </a:lnTo>
                  <a:lnTo>
                    <a:pt x="6767" y="874"/>
                  </a:lnTo>
                  <a:lnTo>
                    <a:pt x="6767" y="0"/>
                  </a:lnTo>
                  <a:lnTo>
                    <a:pt x="7597" y="0"/>
                  </a:lnTo>
                  <a:lnTo>
                    <a:pt x="7597" y="874"/>
                  </a:lnTo>
                  <a:lnTo>
                    <a:pt x="8128" y="874"/>
                  </a:lnTo>
                  <a:lnTo>
                    <a:pt x="8128" y="3251"/>
                  </a:lnTo>
                  <a:lnTo>
                    <a:pt x="8691" y="3251"/>
                  </a:lnTo>
                  <a:lnTo>
                    <a:pt x="8691" y="3373"/>
                  </a:lnTo>
                  <a:lnTo>
                    <a:pt x="8835" y="3373"/>
                  </a:lnTo>
                  <a:lnTo>
                    <a:pt x="8835" y="3517"/>
                  </a:lnTo>
                  <a:lnTo>
                    <a:pt x="8691" y="3517"/>
                  </a:lnTo>
                  <a:lnTo>
                    <a:pt x="8691" y="3727"/>
                  </a:lnTo>
                  <a:lnTo>
                    <a:pt x="8835" y="3727"/>
                  </a:lnTo>
                  <a:lnTo>
                    <a:pt x="8835" y="3882"/>
                  </a:lnTo>
                  <a:lnTo>
                    <a:pt x="8691" y="3882"/>
                  </a:lnTo>
                  <a:lnTo>
                    <a:pt x="8691" y="4092"/>
                  </a:lnTo>
                  <a:lnTo>
                    <a:pt x="8835" y="4092"/>
                  </a:lnTo>
                  <a:lnTo>
                    <a:pt x="8835" y="4247"/>
                  </a:lnTo>
                  <a:lnTo>
                    <a:pt x="8691" y="4247"/>
                  </a:lnTo>
                  <a:lnTo>
                    <a:pt x="8691" y="4457"/>
                  </a:lnTo>
                  <a:lnTo>
                    <a:pt x="8835" y="4457"/>
                  </a:lnTo>
                  <a:lnTo>
                    <a:pt x="8835" y="4611"/>
                  </a:lnTo>
                  <a:lnTo>
                    <a:pt x="8691" y="4611"/>
                  </a:lnTo>
                  <a:lnTo>
                    <a:pt x="8691" y="4822"/>
                  </a:lnTo>
                  <a:lnTo>
                    <a:pt x="8835" y="4822"/>
                  </a:lnTo>
                  <a:lnTo>
                    <a:pt x="8835" y="4976"/>
                  </a:lnTo>
                  <a:lnTo>
                    <a:pt x="8691" y="4976"/>
                  </a:lnTo>
                  <a:lnTo>
                    <a:pt x="8691" y="5186"/>
                  </a:lnTo>
                  <a:lnTo>
                    <a:pt x="8835" y="5186"/>
                  </a:lnTo>
                  <a:lnTo>
                    <a:pt x="8835" y="5341"/>
                  </a:lnTo>
                  <a:lnTo>
                    <a:pt x="8691" y="5341"/>
                  </a:lnTo>
                  <a:lnTo>
                    <a:pt x="8691" y="5551"/>
                  </a:lnTo>
                  <a:lnTo>
                    <a:pt x="8835" y="5551"/>
                  </a:lnTo>
                  <a:lnTo>
                    <a:pt x="8835" y="5706"/>
                  </a:lnTo>
                  <a:lnTo>
                    <a:pt x="8691" y="5706"/>
                  </a:lnTo>
                  <a:lnTo>
                    <a:pt x="8691" y="5916"/>
                  </a:lnTo>
                  <a:lnTo>
                    <a:pt x="8835" y="5916"/>
                  </a:lnTo>
                  <a:lnTo>
                    <a:pt x="8835" y="6060"/>
                  </a:lnTo>
                  <a:lnTo>
                    <a:pt x="8691" y="6060"/>
                  </a:lnTo>
                  <a:lnTo>
                    <a:pt x="8691" y="6281"/>
                  </a:lnTo>
                  <a:lnTo>
                    <a:pt x="8835" y="6281"/>
                  </a:lnTo>
                  <a:lnTo>
                    <a:pt x="8835" y="6425"/>
                  </a:lnTo>
                  <a:lnTo>
                    <a:pt x="8691" y="6425"/>
                  </a:lnTo>
                  <a:lnTo>
                    <a:pt x="8691" y="6646"/>
                  </a:lnTo>
                  <a:lnTo>
                    <a:pt x="8835" y="6646"/>
                  </a:lnTo>
                  <a:lnTo>
                    <a:pt x="8835" y="6801"/>
                  </a:lnTo>
                  <a:lnTo>
                    <a:pt x="8691" y="6801"/>
                  </a:lnTo>
                  <a:lnTo>
                    <a:pt x="8691" y="7011"/>
                  </a:lnTo>
                  <a:lnTo>
                    <a:pt x="8835" y="7011"/>
                  </a:lnTo>
                  <a:lnTo>
                    <a:pt x="8835" y="7166"/>
                  </a:lnTo>
                  <a:lnTo>
                    <a:pt x="8691" y="7166"/>
                  </a:lnTo>
                  <a:lnTo>
                    <a:pt x="8691" y="7376"/>
                  </a:lnTo>
                  <a:lnTo>
                    <a:pt x="8835" y="7376"/>
                  </a:lnTo>
                  <a:lnTo>
                    <a:pt x="8835" y="7531"/>
                  </a:lnTo>
                  <a:lnTo>
                    <a:pt x="8691" y="7531"/>
                  </a:lnTo>
                  <a:lnTo>
                    <a:pt x="8691" y="7608"/>
                  </a:lnTo>
                  <a:lnTo>
                    <a:pt x="9189" y="7608"/>
                  </a:lnTo>
                  <a:lnTo>
                    <a:pt x="9189" y="10483"/>
                  </a:lnTo>
                  <a:lnTo>
                    <a:pt x="266" y="10483"/>
                  </a:lnTo>
                  <a:cubicBezTo>
                    <a:pt x="122" y="10483"/>
                    <a:pt x="0" y="10317"/>
                    <a:pt x="0" y="101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901942" y="1366006"/>
              <a:ext cx="958423" cy="1237314"/>
            </a:xfrm>
            <a:custGeom>
              <a:avLst/>
              <a:gdLst/>
              <a:ahLst/>
              <a:cxnLst/>
              <a:rect l="l" t="t" r="r" b="b"/>
              <a:pathLst>
                <a:path w="9345" h="12064" extrusionOk="0">
                  <a:moveTo>
                    <a:pt x="9333" y="3870"/>
                  </a:moveTo>
                  <a:lnTo>
                    <a:pt x="8957" y="3870"/>
                  </a:lnTo>
                  <a:lnTo>
                    <a:pt x="8957" y="3063"/>
                  </a:lnTo>
                  <a:lnTo>
                    <a:pt x="8482" y="3063"/>
                  </a:lnTo>
                  <a:lnTo>
                    <a:pt x="8482" y="2079"/>
                  </a:lnTo>
                  <a:lnTo>
                    <a:pt x="7232" y="2079"/>
                  </a:lnTo>
                  <a:lnTo>
                    <a:pt x="7232" y="3063"/>
                  </a:lnTo>
                  <a:lnTo>
                    <a:pt x="6757" y="3063"/>
                  </a:lnTo>
                  <a:lnTo>
                    <a:pt x="6757" y="3870"/>
                  </a:lnTo>
                  <a:lnTo>
                    <a:pt x="6093" y="3870"/>
                  </a:lnTo>
                  <a:lnTo>
                    <a:pt x="6093" y="4876"/>
                  </a:lnTo>
                  <a:cubicBezTo>
                    <a:pt x="5286" y="4898"/>
                    <a:pt x="4711" y="4954"/>
                    <a:pt x="4711" y="5031"/>
                  </a:cubicBezTo>
                  <a:lnTo>
                    <a:pt x="4711" y="5285"/>
                  </a:lnTo>
                  <a:lnTo>
                    <a:pt x="4711" y="5274"/>
                  </a:lnTo>
                  <a:lnTo>
                    <a:pt x="4711" y="5451"/>
                  </a:lnTo>
                  <a:lnTo>
                    <a:pt x="4711" y="5462"/>
                  </a:lnTo>
                  <a:lnTo>
                    <a:pt x="4711" y="5783"/>
                  </a:lnTo>
                  <a:lnTo>
                    <a:pt x="4711" y="5783"/>
                  </a:lnTo>
                  <a:lnTo>
                    <a:pt x="4711" y="5949"/>
                  </a:lnTo>
                  <a:lnTo>
                    <a:pt x="4711" y="5949"/>
                  </a:lnTo>
                  <a:lnTo>
                    <a:pt x="4711" y="6270"/>
                  </a:lnTo>
                  <a:lnTo>
                    <a:pt x="4711" y="6270"/>
                  </a:lnTo>
                  <a:lnTo>
                    <a:pt x="4711" y="6447"/>
                  </a:lnTo>
                  <a:lnTo>
                    <a:pt x="4711" y="6458"/>
                  </a:lnTo>
                  <a:lnTo>
                    <a:pt x="4711" y="6778"/>
                  </a:lnTo>
                  <a:cubicBezTo>
                    <a:pt x="4711" y="6767"/>
                    <a:pt x="4711" y="6767"/>
                    <a:pt x="4711" y="6767"/>
                  </a:cubicBezTo>
                  <a:lnTo>
                    <a:pt x="4711" y="6944"/>
                  </a:lnTo>
                  <a:cubicBezTo>
                    <a:pt x="4711" y="6944"/>
                    <a:pt x="4711" y="6944"/>
                    <a:pt x="4711" y="6944"/>
                  </a:cubicBezTo>
                  <a:lnTo>
                    <a:pt x="4711" y="7265"/>
                  </a:lnTo>
                  <a:lnTo>
                    <a:pt x="4711" y="7265"/>
                  </a:lnTo>
                  <a:lnTo>
                    <a:pt x="4711" y="7442"/>
                  </a:lnTo>
                  <a:cubicBezTo>
                    <a:pt x="4711" y="7442"/>
                    <a:pt x="4711" y="7442"/>
                    <a:pt x="4711" y="7442"/>
                  </a:cubicBezTo>
                  <a:lnTo>
                    <a:pt x="4711" y="7773"/>
                  </a:lnTo>
                  <a:lnTo>
                    <a:pt x="4711" y="7773"/>
                  </a:lnTo>
                  <a:lnTo>
                    <a:pt x="4711" y="7939"/>
                  </a:lnTo>
                  <a:lnTo>
                    <a:pt x="4711" y="7939"/>
                  </a:lnTo>
                  <a:lnTo>
                    <a:pt x="4711" y="8260"/>
                  </a:lnTo>
                  <a:lnTo>
                    <a:pt x="4711" y="8260"/>
                  </a:lnTo>
                  <a:lnTo>
                    <a:pt x="4711" y="8437"/>
                  </a:lnTo>
                  <a:lnTo>
                    <a:pt x="4711" y="8758"/>
                  </a:lnTo>
                  <a:lnTo>
                    <a:pt x="4711" y="8923"/>
                  </a:lnTo>
                  <a:lnTo>
                    <a:pt x="4711" y="8934"/>
                  </a:lnTo>
                  <a:lnTo>
                    <a:pt x="4711" y="9189"/>
                  </a:lnTo>
                  <a:lnTo>
                    <a:pt x="4192" y="9189"/>
                  </a:lnTo>
                  <a:lnTo>
                    <a:pt x="4192" y="3749"/>
                  </a:lnTo>
                  <a:lnTo>
                    <a:pt x="3517" y="3749"/>
                  </a:lnTo>
                  <a:lnTo>
                    <a:pt x="3517" y="1006"/>
                  </a:lnTo>
                  <a:lnTo>
                    <a:pt x="2898" y="1006"/>
                  </a:lnTo>
                  <a:lnTo>
                    <a:pt x="2898" y="0"/>
                  </a:lnTo>
                  <a:lnTo>
                    <a:pt x="1903" y="0"/>
                  </a:lnTo>
                  <a:lnTo>
                    <a:pt x="1903" y="1006"/>
                  </a:lnTo>
                  <a:lnTo>
                    <a:pt x="1283" y="1006"/>
                  </a:lnTo>
                  <a:lnTo>
                    <a:pt x="1283" y="3749"/>
                  </a:lnTo>
                  <a:lnTo>
                    <a:pt x="609" y="3749"/>
                  </a:lnTo>
                  <a:lnTo>
                    <a:pt x="609" y="3881"/>
                  </a:lnTo>
                  <a:lnTo>
                    <a:pt x="432" y="3881"/>
                  </a:lnTo>
                  <a:lnTo>
                    <a:pt x="432" y="4058"/>
                  </a:lnTo>
                  <a:lnTo>
                    <a:pt x="609" y="4058"/>
                  </a:lnTo>
                  <a:lnTo>
                    <a:pt x="609" y="4301"/>
                  </a:lnTo>
                  <a:lnTo>
                    <a:pt x="432" y="4301"/>
                  </a:lnTo>
                  <a:lnTo>
                    <a:pt x="432" y="4467"/>
                  </a:lnTo>
                  <a:lnTo>
                    <a:pt x="609" y="4467"/>
                  </a:lnTo>
                  <a:lnTo>
                    <a:pt x="609" y="4722"/>
                  </a:lnTo>
                  <a:lnTo>
                    <a:pt x="432" y="4722"/>
                  </a:lnTo>
                  <a:lnTo>
                    <a:pt x="432" y="4887"/>
                  </a:lnTo>
                  <a:lnTo>
                    <a:pt x="609" y="4887"/>
                  </a:lnTo>
                  <a:lnTo>
                    <a:pt x="609" y="5142"/>
                  </a:lnTo>
                  <a:lnTo>
                    <a:pt x="432" y="5142"/>
                  </a:lnTo>
                  <a:lnTo>
                    <a:pt x="432" y="5308"/>
                  </a:lnTo>
                  <a:lnTo>
                    <a:pt x="609" y="5308"/>
                  </a:lnTo>
                  <a:lnTo>
                    <a:pt x="609" y="5562"/>
                  </a:lnTo>
                  <a:lnTo>
                    <a:pt x="432" y="5562"/>
                  </a:lnTo>
                  <a:lnTo>
                    <a:pt x="432" y="5728"/>
                  </a:lnTo>
                  <a:lnTo>
                    <a:pt x="609" y="5728"/>
                  </a:lnTo>
                  <a:lnTo>
                    <a:pt x="609" y="5982"/>
                  </a:lnTo>
                  <a:lnTo>
                    <a:pt x="432" y="5982"/>
                  </a:lnTo>
                  <a:lnTo>
                    <a:pt x="432" y="6148"/>
                  </a:lnTo>
                  <a:lnTo>
                    <a:pt x="609" y="6148"/>
                  </a:lnTo>
                  <a:lnTo>
                    <a:pt x="609" y="6402"/>
                  </a:lnTo>
                  <a:lnTo>
                    <a:pt x="432" y="6402"/>
                  </a:lnTo>
                  <a:lnTo>
                    <a:pt x="432" y="6568"/>
                  </a:lnTo>
                  <a:lnTo>
                    <a:pt x="609" y="6568"/>
                  </a:lnTo>
                  <a:lnTo>
                    <a:pt x="609" y="6822"/>
                  </a:lnTo>
                  <a:lnTo>
                    <a:pt x="432" y="6822"/>
                  </a:lnTo>
                  <a:lnTo>
                    <a:pt x="432" y="6988"/>
                  </a:lnTo>
                  <a:lnTo>
                    <a:pt x="609" y="6988"/>
                  </a:lnTo>
                  <a:lnTo>
                    <a:pt x="609" y="7243"/>
                  </a:lnTo>
                  <a:lnTo>
                    <a:pt x="432" y="7243"/>
                  </a:lnTo>
                  <a:lnTo>
                    <a:pt x="432" y="7409"/>
                  </a:lnTo>
                  <a:lnTo>
                    <a:pt x="609" y="7409"/>
                  </a:lnTo>
                  <a:lnTo>
                    <a:pt x="609" y="7652"/>
                  </a:lnTo>
                  <a:lnTo>
                    <a:pt x="432" y="7652"/>
                  </a:lnTo>
                  <a:lnTo>
                    <a:pt x="432" y="7829"/>
                  </a:lnTo>
                  <a:lnTo>
                    <a:pt x="609" y="7829"/>
                  </a:lnTo>
                  <a:lnTo>
                    <a:pt x="609" y="8072"/>
                  </a:lnTo>
                  <a:lnTo>
                    <a:pt x="432" y="8072"/>
                  </a:lnTo>
                  <a:lnTo>
                    <a:pt x="432" y="8238"/>
                  </a:lnTo>
                  <a:lnTo>
                    <a:pt x="609" y="8238"/>
                  </a:lnTo>
                  <a:lnTo>
                    <a:pt x="609" y="8492"/>
                  </a:lnTo>
                  <a:lnTo>
                    <a:pt x="432" y="8492"/>
                  </a:lnTo>
                  <a:lnTo>
                    <a:pt x="432" y="8658"/>
                  </a:lnTo>
                  <a:lnTo>
                    <a:pt x="609" y="8658"/>
                  </a:lnTo>
                  <a:lnTo>
                    <a:pt x="609" y="8746"/>
                  </a:lnTo>
                  <a:lnTo>
                    <a:pt x="1" y="8746"/>
                  </a:lnTo>
                  <a:lnTo>
                    <a:pt x="1" y="12064"/>
                  </a:lnTo>
                  <a:lnTo>
                    <a:pt x="9344" y="1206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632659" y="1218625"/>
              <a:ext cx="958423" cy="1237314"/>
            </a:xfrm>
            <a:custGeom>
              <a:avLst/>
              <a:gdLst/>
              <a:ahLst/>
              <a:cxnLst/>
              <a:rect l="l" t="t" r="r" b="b"/>
              <a:pathLst>
                <a:path w="9345" h="12064" extrusionOk="0">
                  <a:moveTo>
                    <a:pt x="9344" y="3870"/>
                  </a:moveTo>
                  <a:lnTo>
                    <a:pt x="8968" y="3870"/>
                  </a:lnTo>
                  <a:lnTo>
                    <a:pt x="8968" y="3063"/>
                  </a:lnTo>
                  <a:lnTo>
                    <a:pt x="8493" y="3063"/>
                  </a:lnTo>
                  <a:lnTo>
                    <a:pt x="8493" y="2079"/>
                  </a:lnTo>
                  <a:lnTo>
                    <a:pt x="7243" y="2079"/>
                  </a:lnTo>
                  <a:lnTo>
                    <a:pt x="7243" y="3063"/>
                  </a:lnTo>
                  <a:lnTo>
                    <a:pt x="6768" y="3063"/>
                  </a:lnTo>
                  <a:lnTo>
                    <a:pt x="6768" y="3870"/>
                  </a:lnTo>
                  <a:lnTo>
                    <a:pt x="6104" y="3870"/>
                  </a:lnTo>
                  <a:lnTo>
                    <a:pt x="6104" y="4876"/>
                  </a:lnTo>
                  <a:cubicBezTo>
                    <a:pt x="5297" y="4898"/>
                    <a:pt x="4722" y="4954"/>
                    <a:pt x="4722" y="5031"/>
                  </a:cubicBezTo>
                  <a:lnTo>
                    <a:pt x="4722" y="5285"/>
                  </a:lnTo>
                  <a:lnTo>
                    <a:pt x="4722" y="5274"/>
                  </a:lnTo>
                  <a:lnTo>
                    <a:pt x="4722" y="5451"/>
                  </a:lnTo>
                  <a:cubicBezTo>
                    <a:pt x="4722" y="5451"/>
                    <a:pt x="4722" y="5451"/>
                    <a:pt x="4722" y="5462"/>
                  </a:cubicBezTo>
                  <a:lnTo>
                    <a:pt x="4722" y="5783"/>
                  </a:lnTo>
                  <a:lnTo>
                    <a:pt x="4722" y="5949"/>
                  </a:lnTo>
                  <a:lnTo>
                    <a:pt x="4722" y="5949"/>
                  </a:lnTo>
                  <a:lnTo>
                    <a:pt x="4722" y="6270"/>
                  </a:lnTo>
                  <a:lnTo>
                    <a:pt x="4722" y="6270"/>
                  </a:lnTo>
                  <a:lnTo>
                    <a:pt x="4722" y="6447"/>
                  </a:lnTo>
                  <a:cubicBezTo>
                    <a:pt x="4722" y="6447"/>
                    <a:pt x="4722" y="6447"/>
                    <a:pt x="4722" y="6458"/>
                  </a:cubicBezTo>
                  <a:lnTo>
                    <a:pt x="4722" y="6778"/>
                  </a:lnTo>
                  <a:cubicBezTo>
                    <a:pt x="4722" y="6767"/>
                    <a:pt x="4722" y="6767"/>
                    <a:pt x="4722" y="6767"/>
                  </a:cubicBezTo>
                  <a:lnTo>
                    <a:pt x="4722" y="6944"/>
                  </a:lnTo>
                  <a:cubicBezTo>
                    <a:pt x="4722" y="6944"/>
                    <a:pt x="4722" y="6944"/>
                    <a:pt x="4722" y="6944"/>
                  </a:cubicBezTo>
                  <a:lnTo>
                    <a:pt x="4722" y="7265"/>
                  </a:lnTo>
                  <a:lnTo>
                    <a:pt x="4722" y="7265"/>
                  </a:lnTo>
                  <a:lnTo>
                    <a:pt x="4722" y="7442"/>
                  </a:lnTo>
                  <a:cubicBezTo>
                    <a:pt x="4722" y="7442"/>
                    <a:pt x="4722" y="7442"/>
                    <a:pt x="4722" y="7442"/>
                  </a:cubicBezTo>
                  <a:lnTo>
                    <a:pt x="4722" y="7773"/>
                  </a:lnTo>
                  <a:lnTo>
                    <a:pt x="4722" y="7773"/>
                  </a:lnTo>
                  <a:lnTo>
                    <a:pt x="4722" y="7939"/>
                  </a:lnTo>
                  <a:lnTo>
                    <a:pt x="4722" y="7939"/>
                  </a:lnTo>
                  <a:lnTo>
                    <a:pt x="4722" y="8260"/>
                  </a:lnTo>
                  <a:lnTo>
                    <a:pt x="4722" y="8437"/>
                  </a:lnTo>
                  <a:lnTo>
                    <a:pt x="4722" y="8758"/>
                  </a:lnTo>
                  <a:lnTo>
                    <a:pt x="4722" y="8923"/>
                  </a:lnTo>
                  <a:cubicBezTo>
                    <a:pt x="4722" y="8934"/>
                    <a:pt x="4722" y="8934"/>
                    <a:pt x="4722" y="8934"/>
                  </a:cubicBezTo>
                  <a:lnTo>
                    <a:pt x="4722" y="9189"/>
                  </a:lnTo>
                  <a:lnTo>
                    <a:pt x="4191" y="9189"/>
                  </a:lnTo>
                  <a:lnTo>
                    <a:pt x="4191" y="3749"/>
                  </a:lnTo>
                  <a:lnTo>
                    <a:pt x="3517" y="3749"/>
                  </a:lnTo>
                  <a:lnTo>
                    <a:pt x="3517" y="1006"/>
                  </a:lnTo>
                  <a:lnTo>
                    <a:pt x="2898" y="1006"/>
                  </a:lnTo>
                  <a:lnTo>
                    <a:pt x="2898" y="0"/>
                  </a:lnTo>
                  <a:lnTo>
                    <a:pt x="1902" y="0"/>
                  </a:lnTo>
                  <a:lnTo>
                    <a:pt x="1902" y="1006"/>
                  </a:lnTo>
                  <a:lnTo>
                    <a:pt x="1272" y="1006"/>
                  </a:lnTo>
                  <a:lnTo>
                    <a:pt x="1272" y="3749"/>
                  </a:lnTo>
                  <a:lnTo>
                    <a:pt x="598" y="3749"/>
                  </a:lnTo>
                  <a:lnTo>
                    <a:pt x="598" y="3881"/>
                  </a:lnTo>
                  <a:lnTo>
                    <a:pt x="421" y="3881"/>
                  </a:lnTo>
                  <a:lnTo>
                    <a:pt x="421" y="4058"/>
                  </a:lnTo>
                  <a:lnTo>
                    <a:pt x="598" y="4058"/>
                  </a:lnTo>
                  <a:lnTo>
                    <a:pt x="598" y="4301"/>
                  </a:lnTo>
                  <a:lnTo>
                    <a:pt x="421" y="4301"/>
                  </a:lnTo>
                  <a:lnTo>
                    <a:pt x="421" y="4467"/>
                  </a:lnTo>
                  <a:lnTo>
                    <a:pt x="598" y="4467"/>
                  </a:lnTo>
                  <a:lnTo>
                    <a:pt x="598" y="4722"/>
                  </a:lnTo>
                  <a:lnTo>
                    <a:pt x="421" y="4722"/>
                  </a:lnTo>
                  <a:lnTo>
                    <a:pt x="421" y="4887"/>
                  </a:lnTo>
                  <a:lnTo>
                    <a:pt x="598" y="4887"/>
                  </a:lnTo>
                  <a:lnTo>
                    <a:pt x="598" y="5142"/>
                  </a:lnTo>
                  <a:lnTo>
                    <a:pt x="421" y="5142"/>
                  </a:lnTo>
                  <a:lnTo>
                    <a:pt x="421" y="5308"/>
                  </a:lnTo>
                  <a:lnTo>
                    <a:pt x="598" y="5308"/>
                  </a:lnTo>
                  <a:lnTo>
                    <a:pt x="598" y="5562"/>
                  </a:lnTo>
                  <a:lnTo>
                    <a:pt x="421" y="5562"/>
                  </a:lnTo>
                  <a:lnTo>
                    <a:pt x="421" y="5728"/>
                  </a:lnTo>
                  <a:lnTo>
                    <a:pt x="598" y="5728"/>
                  </a:lnTo>
                  <a:lnTo>
                    <a:pt x="598" y="5982"/>
                  </a:lnTo>
                  <a:lnTo>
                    <a:pt x="421" y="5982"/>
                  </a:lnTo>
                  <a:lnTo>
                    <a:pt x="421" y="6148"/>
                  </a:lnTo>
                  <a:lnTo>
                    <a:pt x="598" y="6148"/>
                  </a:lnTo>
                  <a:lnTo>
                    <a:pt x="598" y="6402"/>
                  </a:lnTo>
                  <a:lnTo>
                    <a:pt x="421" y="6402"/>
                  </a:lnTo>
                  <a:lnTo>
                    <a:pt x="421" y="6568"/>
                  </a:lnTo>
                  <a:lnTo>
                    <a:pt x="598" y="6568"/>
                  </a:lnTo>
                  <a:lnTo>
                    <a:pt x="598" y="6822"/>
                  </a:lnTo>
                  <a:lnTo>
                    <a:pt x="421" y="6822"/>
                  </a:lnTo>
                  <a:lnTo>
                    <a:pt x="421" y="6988"/>
                  </a:lnTo>
                  <a:lnTo>
                    <a:pt x="598" y="6988"/>
                  </a:lnTo>
                  <a:lnTo>
                    <a:pt x="598" y="7243"/>
                  </a:lnTo>
                  <a:lnTo>
                    <a:pt x="421" y="7243"/>
                  </a:lnTo>
                  <a:lnTo>
                    <a:pt x="421" y="7409"/>
                  </a:lnTo>
                  <a:lnTo>
                    <a:pt x="598" y="7409"/>
                  </a:lnTo>
                  <a:lnTo>
                    <a:pt x="598" y="7652"/>
                  </a:lnTo>
                  <a:lnTo>
                    <a:pt x="421" y="7652"/>
                  </a:lnTo>
                  <a:lnTo>
                    <a:pt x="421" y="7829"/>
                  </a:lnTo>
                  <a:lnTo>
                    <a:pt x="598" y="7829"/>
                  </a:lnTo>
                  <a:lnTo>
                    <a:pt x="598" y="8072"/>
                  </a:lnTo>
                  <a:lnTo>
                    <a:pt x="421" y="8072"/>
                  </a:lnTo>
                  <a:lnTo>
                    <a:pt x="421" y="8238"/>
                  </a:lnTo>
                  <a:lnTo>
                    <a:pt x="598" y="8238"/>
                  </a:lnTo>
                  <a:lnTo>
                    <a:pt x="598" y="8492"/>
                  </a:lnTo>
                  <a:lnTo>
                    <a:pt x="421" y="8492"/>
                  </a:lnTo>
                  <a:lnTo>
                    <a:pt x="421" y="8658"/>
                  </a:lnTo>
                  <a:lnTo>
                    <a:pt x="598" y="8658"/>
                  </a:lnTo>
                  <a:lnTo>
                    <a:pt x="598" y="8746"/>
                  </a:lnTo>
                  <a:lnTo>
                    <a:pt x="0" y="8746"/>
                  </a:lnTo>
                  <a:lnTo>
                    <a:pt x="0" y="12064"/>
                  </a:lnTo>
                  <a:lnTo>
                    <a:pt x="9344" y="1206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627321" y="1312674"/>
              <a:ext cx="957295" cy="829115"/>
            </a:xfrm>
            <a:custGeom>
              <a:avLst/>
              <a:gdLst/>
              <a:ahLst/>
              <a:cxnLst/>
              <a:rect l="l" t="t" r="r" b="b"/>
              <a:pathLst>
                <a:path w="9334" h="8084" extrusionOk="0">
                  <a:moveTo>
                    <a:pt x="9311" y="6912"/>
                  </a:moveTo>
                  <a:cubicBezTo>
                    <a:pt x="9223" y="6890"/>
                    <a:pt x="9167" y="6812"/>
                    <a:pt x="9167" y="6724"/>
                  </a:cubicBezTo>
                  <a:lnTo>
                    <a:pt x="9167" y="6569"/>
                  </a:lnTo>
                  <a:cubicBezTo>
                    <a:pt x="9167" y="6558"/>
                    <a:pt x="9167" y="6547"/>
                    <a:pt x="9167" y="6547"/>
                  </a:cubicBezTo>
                  <a:cubicBezTo>
                    <a:pt x="9223" y="6469"/>
                    <a:pt x="9256" y="6392"/>
                    <a:pt x="9267" y="6293"/>
                  </a:cubicBezTo>
                  <a:cubicBezTo>
                    <a:pt x="9267" y="6093"/>
                    <a:pt x="9101" y="5585"/>
                    <a:pt x="8913" y="5585"/>
                  </a:cubicBezTo>
                  <a:cubicBezTo>
                    <a:pt x="8714" y="5585"/>
                    <a:pt x="8559" y="6093"/>
                    <a:pt x="8559" y="6293"/>
                  </a:cubicBezTo>
                  <a:cubicBezTo>
                    <a:pt x="8559" y="6326"/>
                    <a:pt x="8559" y="6348"/>
                    <a:pt x="8559" y="6381"/>
                  </a:cubicBezTo>
                  <a:lnTo>
                    <a:pt x="8139" y="6381"/>
                  </a:lnTo>
                  <a:lnTo>
                    <a:pt x="8139" y="1361"/>
                  </a:lnTo>
                  <a:lnTo>
                    <a:pt x="7796" y="1361"/>
                  </a:lnTo>
                  <a:lnTo>
                    <a:pt x="7796" y="885"/>
                  </a:lnTo>
                  <a:lnTo>
                    <a:pt x="7442" y="885"/>
                  </a:lnTo>
                  <a:lnTo>
                    <a:pt x="7442" y="742"/>
                  </a:lnTo>
                  <a:lnTo>
                    <a:pt x="7442" y="454"/>
                  </a:lnTo>
                  <a:lnTo>
                    <a:pt x="7232" y="454"/>
                  </a:lnTo>
                  <a:lnTo>
                    <a:pt x="7232" y="1"/>
                  </a:lnTo>
                  <a:lnTo>
                    <a:pt x="6558" y="1"/>
                  </a:lnTo>
                  <a:lnTo>
                    <a:pt x="6558" y="454"/>
                  </a:lnTo>
                  <a:lnTo>
                    <a:pt x="6348" y="454"/>
                  </a:lnTo>
                  <a:lnTo>
                    <a:pt x="6348" y="885"/>
                  </a:lnTo>
                  <a:lnTo>
                    <a:pt x="5983" y="885"/>
                  </a:lnTo>
                  <a:lnTo>
                    <a:pt x="5983" y="1239"/>
                  </a:lnTo>
                  <a:lnTo>
                    <a:pt x="5983" y="1361"/>
                  </a:lnTo>
                  <a:lnTo>
                    <a:pt x="5607" y="1361"/>
                  </a:lnTo>
                  <a:lnTo>
                    <a:pt x="5607" y="3141"/>
                  </a:lnTo>
                  <a:lnTo>
                    <a:pt x="2456" y="3141"/>
                  </a:lnTo>
                  <a:lnTo>
                    <a:pt x="2456" y="1361"/>
                  </a:lnTo>
                  <a:lnTo>
                    <a:pt x="2057" y="1361"/>
                  </a:lnTo>
                  <a:lnTo>
                    <a:pt x="2057" y="885"/>
                  </a:lnTo>
                  <a:lnTo>
                    <a:pt x="1903" y="885"/>
                  </a:lnTo>
                  <a:lnTo>
                    <a:pt x="1903" y="797"/>
                  </a:lnTo>
                  <a:lnTo>
                    <a:pt x="1903" y="653"/>
                  </a:lnTo>
                  <a:lnTo>
                    <a:pt x="1317" y="653"/>
                  </a:lnTo>
                  <a:lnTo>
                    <a:pt x="1317" y="797"/>
                  </a:lnTo>
                  <a:lnTo>
                    <a:pt x="1317" y="885"/>
                  </a:lnTo>
                  <a:lnTo>
                    <a:pt x="996" y="885"/>
                  </a:lnTo>
                  <a:lnTo>
                    <a:pt x="996" y="797"/>
                  </a:lnTo>
                  <a:cubicBezTo>
                    <a:pt x="985" y="742"/>
                    <a:pt x="985" y="697"/>
                    <a:pt x="996" y="653"/>
                  </a:cubicBezTo>
                  <a:lnTo>
                    <a:pt x="399" y="653"/>
                  </a:lnTo>
                  <a:lnTo>
                    <a:pt x="399" y="896"/>
                  </a:lnTo>
                  <a:lnTo>
                    <a:pt x="255" y="896"/>
                  </a:lnTo>
                  <a:lnTo>
                    <a:pt x="255" y="1250"/>
                  </a:lnTo>
                  <a:cubicBezTo>
                    <a:pt x="244" y="1283"/>
                    <a:pt x="244" y="1328"/>
                    <a:pt x="255" y="1361"/>
                  </a:cubicBezTo>
                  <a:lnTo>
                    <a:pt x="1" y="1361"/>
                  </a:lnTo>
                  <a:lnTo>
                    <a:pt x="1" y="8084"/>
                  </a:lnTo>
                  <a:lnTo>
                    <a:pt x="9278" y="8084"/>
                  </a:lnTo>
                  <a:cubicBezTo>
                    <a:pt x="9289" y="8084"/>
                    <a:pt x="9311" y="8084"/>
                    <a:pt x="9333" y="80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10634" y="1312674"/>
              <a:ext cx="956167" cy="829115"/>
            </a:xfrm>
            <a:custGeom>
              <a:avLst/>
              <a:gdLst/>
              <a:ahLst/>
              <a:cxnLst/>
              <a:rect l="l" t="t" r="r" b="b"/>
              <a:pathLst>
                <a:path w="9323" h="8084" extrusionOk="0">
                  <a:moveTo>
                    <a:pt x="9311" y="6912"/>
                  </a:moveTo>
                  <a:cubicBezTo>
                    <a:pt x="9223" y="6890"/>
                    <a:pt x="9167" y="6812"/>
                    <a:pt x="9167" y="6724"/>
                  </a:cubicBezTo>
                  <a:lnTo>
                    <a:pt x="9167" y="6569"/>
                  </a:lnTo>
                  <a:cubicBezTo>
                    <a:pt x="9167" y="6558"/>
                    <a:pt x="9167" y="6547"/>
                    <a:pt x="9167" y="6547"/>
                  </a:cubicBezTo>
                  <a:cubicBezTo>
                    <a:pt x="9223" y="6469"/>
                    <a:pt x="9267" y="6392"/>
                    <a:pt x="9267" y="6293"/>
                  </a:cubicBezTo>
                  <a:cubicBezTo>
                    <a:pt x="9267" y="6093"/>
                    <a:pt x="9101" y="5585"/>
                    <a:pt x="8913" y="5585"/>
                  </a:cubicBezTo>
                  <a:cubicBezTo>
                    <a:pt x="8714" y="5585"/>
                    <a:pt x="8559" y="6093"/>
                    <a:pt x="8559" y="6293"/>
                  </a:cubicBezTo>
                  <a:cubicBezTo>
                    <a:pt x="8559" y="6326"/>
                    <a:pt x="8559" y="6348"/>
                    <a:pt x="8570" y="6381"/>
                  </a:cubicBezTo>
                  <a:lnTo>
                    <a:pt x="8139" y="6381"/>
                  </a:lnTo>
                  <a:lnTo>
                    <a:pt x="8139" y="1361"/>
                  </a:lnTo>
                  <a:lnTo>
                    <a:pt x="7796" y="1361"/>
                  </a:lnTo>
                  <a:lnTo>
                    <a:pt x="7796" y="885"/>
                  </a:lnTo>
                  <a:lnTo>
                    <a:pt x="7431" y="885"/>
                  </a:lnTo>
                  <a:lnTo>
                    <a:pt x="7431" y="742"/>
                  </a:lnTo>
                  <a:lnTo>
                    <a:pt x="7431" y="454"/>
                  </a:lnTo>
                  <a:lnTo>
                    <a:pt x="7221" y="454"/>
                  </a:lnTo>
                  <a:lnTo>
                    <a:pt x="7221" y="1"/>
                  </a:lnTo>
                  <a:lnTo>
                    <a:pt x="6547" y="1"/>
                  </a:lnTo>
                  <a:lnTo>
                    <a:pt x="6547" y="454"/>
                  </a:lnTo>
                  <a:lnTo>
                    <a:pt x="6337" y="454"/>
                  </a:lnTo>
                  <a:lnTo>
                    <a:pt x="6337" y="885"/>
                  </a:lnTo>
                  <a:lnTo>
                    <a:pt x="5972" y="885"/>
                  </a:lnTo>
                  <a:lnTo>
                    <a:pt x="5972" y="1239"/>
                  </a:lnTo>
                  <a:lnTo>
                    <a:pt x="5972" y="1361"/>
                  </a:lnTo>
                  <a:lnTo>
                    <a:pt x="5596" y="1361"/>
                  </a:lnTo>
                  <a:lnTo>
                    <a:pt x="5596" y="3141"/>
                  </a:lnTo>
                  <a:lnTo>
                    <a:pt x="2455" y="3141"/>
                  </a:lnTo>
                  <a:lnTo>
                    <a:pt x="2455" y="1361"/>
                  </a:lnTo>
                  <a:lnTo>
                    <a:pt x="2057" y="1361"/>
                  </a:lnTo>
                  <a:lnTo>
                    <a:pt x="2057" y="885"/>
                  </a:lnTo>
                  <a:lnTo>
                    <a:pt x="1903" y="885"/>
                  </a:lnTo>
                  <a:lnTo>
                    <a:pt x="1903" y="797"/>
                  </a:lnTo>
                  <a:lnTo>
                    <a:pt x="1903" y="653"/>
                  </a:lnTo>
                  <a:lnTo>
                    <a:pt x="1317" y="653"/>
                  </a:lnTo>
                  <a:lnTo>
                    <a:pt x="1317" y="797"/>
                  </a:lnTo>
                  <a:lnTo>
                    <a:pt x="1317" y="885"/>
                  </a:lnTo>
                  <a:lnTo>
                    <a:pt x="985" y="885"/>
                  </a:lnTo>
                  <a:lnTo>
                    <a:pt x="985" y="797"/>
                  </a:lnTo>
                  <a:cubicBezTo>
                    <a:pt x="985" y="742"/>
                    <a:pt x="985" y="697"/>
                    <a:pt x="985" y="653"/>
                  </a:cubicBezTo>
                  <a:lnTo>
                    <a:pt x="399" y="653"/>
                  </a:lnTo>
                  <a:lnTo>
                    <a:pt x="399" y="896"/>
                  </a:lnTo>
                  <a:lnTo>
                    <a:pt x="244" y="896"/>
                  </a:lnTo>
                  <a:lnTo>
                    <a:pt x="244" y="1250"/>
                  </a:lnTo>
                  <a:cubicBezTo>
                    <a:pt x="244" y="1283"/>
                    <a:pt x="244" y="1328"/>
                    <a:pt x="244" y="1361"/>
                  </a:cubicBezTo>
                  <a:lnTo>
                    <a:pt x="1" y="1361"/>
                  </a:lnTo>
                  <a:lnTo>
                    <a:pt x="1" y="8084"/>
                  </a:lnTo>
                  <a:lnTo>
                    <a:pt x="9278" y="8084"/>
                  </a:lnTo>
                  <a:cubicBezTo>
                    <a:pt x="9289" y="8084"/>
                    <a:pt x="9311" y="8084"/>
                    <a:pt x="9322" y="80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592119" y="1235548"/>
              <a:ext cx="982217" cy="1076393"/>
            </a:xfrm>
            <a:custGeom>
              <a:avLst/>
              <a:gdLst/>
              <a:ahLst/>
              <a:cxnLst/>
              <a:rect l="l" t="t" r="r" b="b"/>
              <a:pathLst>
                <a:path w="9577" h="10495" extrusionOk="0">
                  <a:moveTo>
                    <a:pt x="11" y="10130"/>
                  </a:moveTo>
                  <a:lnTo>
                    <a:pt x="11" y="9300"/>
                  </a:lnTo>
                  <a:cubicBezTo>
                    <a:pt x="0" y="9179"/>
                    <a:pt x="78" y="9079"/>
                    <a:pt x="199" y="9057"/>
                  </a:cubicBezTo>
                  <a:cubicBezTo>
                    <a:pt x="321" y="9035"/>
                    <a:pt x="398" y="8935"/>
                    <a:pt x="387" y="8814"/>
                  </a:cubicBezTo>
                  <a:lnTo>
                    <a:pt x="387" y="8626"/>
                  </a:lnTo>
                  <a:cubicBezTo>
                    <a:pt x="365" y="8504"/>
                    <a:pt x="454" y="8394"/>
                    <a:pt x="575" y="8382"/>
                  </a:cubicBezTo>
                  <a:lnTo>
                    <a:pt x="896" y="8382"/>
                  </a:lnTo>
                  <a:lnTo>
                    <a:pt x="896" y="8228"/>
                  </a:lnTo>
                  <a:lnTo>
                    <a:pt x="1117" y="8228"/>
                  </a:lnTo>
                  <a:cubicBezTo>
                    <a:pt x="1139" y="8217"/>
                    <a:pt x="1172" y="8194"/>
                    <a:pt x="1205" y="8194"/>
                  </a:cubicBezTo>
                  <a:lnTo>
                    <a:pt x="1205" y="8095"/>
                  </a:lnTo>
                  <a:lnTo>
                    <a:pt x="1062" y="8095"/>
                  </a:lnTo>
                  <a:lnTo>
                    <a:pt x="1062" y="7697"/>
                  </a:lnTo>
                  <a:lnTo>
                    <a:pt x="1205" y="7697"/>
                  </a:lnTo>
                  <a:lnTo>
                    <a:pt x="1205" y="7564"/>
                  </a:lnTo>
                  <a:lnTo>
                    <a:pt x="896" y="7564"/>
                  </a:lnTo>
                  <a:lnTo>
                    <a:pt x="896" y="7365"/>
                  </a:lnTo>
                  <a:lnTo>
                    <a:pt x="1205" y="7365"/>
                  </a:lnTo>
                  <a:lnTo>
                    <a:pt x="1205" y="7232"/>
                  </a:lnTo>
                  <a:lnTo>
                    <a:pt x="1062" y="7232"/>
                  </a:lnTo>
                  <a:lnTo>
                    <a:pt x="1062" y="6834"/>
                  </a:lnTo>
                  <a:lnTo>
                    <a:pt x="1205" y="6834"/>
                  </a:lnTo>
                  <a:lnTo>
                    <a:pt x="1205" y="6691"/>
                  </a:lnTo>
                  <a:lnTo>
                    <a:pt x="896" y="6691"/>
                  </a:lnTo>
                  <a:lnTo>
                    <a:pt x="896" y="6503"/>
                  </a:lnTo>
                  <a:lnTo>
                    <a:pt x="1205" y="6503"/>
                  </a:lnTo>
                  <a:lnTo>
                    <a:pt x="1205" y="6359"/>
                  </a:lnTo>
                  <a:lnTo>
                    <a:pt x="1062" y="6359"/>
                  </a:lnTo>
                  <a:lnTo>
                    <a:pt x="1062" y="5972"/>
                  </a:lnTo>
                  <a:lnTo>
                    <a:pt x="1205" y="5972"/>
                  </a:lnTo>
                  <a:lnTo>
                    <a:pt x="1205" y="5828"/>
                  </a:lnTo>
                  <a:lnTo>
                    <a:pt x="896" y="5828"/>
                  </a:lnTo>
                  <a:lnTo>
                    <a:pt x="896" y="5629"/>
                  </a:lnTo>
                  <a:lnTo>
                    <a:pt x="1205" y="5629"/>
                  </a:lnTo>
                  <a:lnTo>
                    <a:pt x="1205" y="5496"/>
                  </a:lnTo>
                  <a:lnTo>
                    <a:pt x="1062" y="5496"/>
                  </a:lnTo>
                  <a:lnTo>
                    <a:pt x="1062" y="5098"/>
                  </a:lnTo>
                  <a:lnTo>
                    <a:pt x="1205" y="5098"/>
                  </a:lnTo>
                  <a:lnTo>
                    <a:pt x="1205" y="4966"/>
                  </a:lnTo>
                  <a:lnTo>
                    <a:pt x="896" y="4966"/>
                  </a:lnTo>
                  <a:lnTo>
                    <a:pt x="896" y="4767"/>
                  </a:lnTo>
                  <a:lnTo>
                    <a:pt x="1205" y="4767"/>
                  </a:lnTo>
                  <a:lnTo>
                    <a:pt x="1205" y="4623"/>
                  </a:lnTo>
                  <a:lnTo>
                    <a:pt x="1062" y="4623"/>
                  </a:lnTo>
                  <a:lnTo>
                    <a:pt x="1062" y="4236"/>
                  </a:lnTo>
                  <a:lnTo>
                    <a:pt x="1205" y="4236"/>
                  </a:lnTo>
                  <a:lnTo>
                    <a:pt x="1205" y="4092"/>
                  </a:lnTo>
                  <a:lnTo>
                    <a:pt x="896" y="4092"/>
                  </a:lnTo>
                  <a:lnTo>
                    <a:pt x="896" y="3904"/>
                  </a:lnTo>
                  <a:lnTo>
                    <a:pt x="1205" y="3904"/>
                  </a:lnTo>
                  <a:lnTo>
                    <a:pt x="1205" y="3362"/>
                  </a:lnTo>
                  <a:lnTo>
                    <a:pt x="1780" y="3362"/>
                  </a:lnTo>
                  <a:lnTo>
                    <a:pt x="1780" y="2666"/>
                  </a:lnTo>
                  <a:lnTo>
                    <a:pt x="2201" y="2666"/>
                  </a:lnTo>
                  <a:lnTo>
                    <a:pt x="2201" y="1803"/>
                  </a:lnTo>
                  <a:lnTo>
                    <a:pt x="3284" y="1803"/>
                  </a:lnTo>
                  <a:lnTo>
                    <a:pt x="3284" y="2666"/>
                  </a:lnTo>
                  <a:lnTo>
                    <a:pt x="3704" y="2666"/>
                  </a:lnTo>
                  <a:lnTo>
                    <a:pt x="3704" y="3362"/>
                  </a:lnTo>
                  <a:lnTo>
                    <a:pt x="4279" y="3362"/>
                  </a:lnTo>
                  <a:lnTo>
                    <a:pt x="4279" y="4247"/>
                  </a:lnTo>
                  <a:cubicBezTo>
                    <a:pt x="4976" y="4258"/>
                    <a:pt x="5485" y="4313"/>
                    <a:pt x="5485" y="4369"/>
                  </a:cubicBezTo>
                  <a:lnTo>
                    <a:pt x="5485" y="4601"/>
                  </a:lnTo>
                  <a:lnTo>
                    <a:pt x="5485" y="4601"/>
                  </a:lnTo>
                  <a:lnTo>
                    <a:pt x="5485" y="4745"/>
                  </a:lnTo>
                  <a:lnTo>
                    <a:pt x="5485" y="4745"/>
                  </a:lnTo>
                  <a:lnTo>
                    <a:pt x="5485" y="5021"/>
                  </a:lnTo>
                  <a:lnTo>
                    <a:pt x="5485" y="5021"/>
                  </a:lnTo>
                  <a:lnTo>
                    <a:pt x="5485" y="5176"/>
                  </a:lnTo>
                  <a:lnTo>
                    <a:pt x="5485" y="5176"/>
                  </a:lnTo>
                  <a:lnTo>
                    <a:pt x="5485" y="5452"/>
                  </a:lnTo>
                  <a:lnTo>
                    <a:pt x="5485" y="5441"/>
                  </a:lnTo>
                  <a:lnTo>
                    <a:pt x="5485" y="5596"/>
                  </a:lnTo>
                  <a:lnTo>
                    <a:pt x="5485" y="5596"/>
                  </a:lnTo>
                  <a:lnTo>
                    <a:pt x="5485" y="5872"/>
                  </a:lnTo>
                  <a:lnTo>
                    <a:pt x="5485" y="5861"/>
                  </a:lnTo>
                  <a:lnTo>
                    <a:pt x="5485" y="6005"/>
                  </a:lnTo>
                  <a:lnTo>
                    <a:pt x="5485" y="6282"/>
                  </a:lnTo>
                  <a:lnTo>
                    <a:pt x="5485" y="6282"/>
                  </a:lnTo>
                  <a:lnTo>
                    <a:pt x="5485" y="6436"/>
                  </a:lnTo>
                  <a:lnTo>
                    <a:pt x="5485" y="6436"/>
                  </a:lnTo>
                  <a:lnTo>
                    <a:pt x="5485" y="6713"/>
                  </a:lnTo>
                  <a:lnTo>
                    <a:pt x="5485" y="6713"/>
                  </a:lnTo>
                  <a:lnTo>
                    <a:pt x="5485" y="6890"/>
                  </a:lnTo>
                  <a:lnTo>
                    <a:pt x="5485" y="6890"/>
                  </a:lnTo>
                  <a:lnTo>
                    <a:pt x="5485" y="7166"/>
                  </a:lnTo>
                  <a:lnTo>
                    <a:pt x="5485" y="7155"/>
                  </a:lnTo>
                  <a:lnTo>
                    <a:pt x="5485" y="7299"/>
                  </a:lnTo>
                  <a:lnTo>
                    <a:pt x="5485" y="7575"/>
                  </a:lnTo>
                  <a:lnTo>
                    <a:pt x="5485" y="7575"/>
                  </a:lnTo>
                  <a:lnTo>
                    <a:pt x="5485" y="7730"/>
                  </a:lnTo>
                  <a:lnTo>
                    <a:pt x="5485" y="7730"/>
                  </a:lnTo>
                  <a:lnTo>
                    <a:pt x="5485" y="7951"/>
                  </a:lnTo>
                  <a:lnTo>
                    <a:pt x="5927" y="7951"/>
                  </a:lnTo>
                  <a:lnTo>
                    <a:pt x="5927" y="3263"/>
                  </a:lnTo>
                  <a:lnTo>
                    <a:pt x="6513" y="3263"/>
                  </a:lnTo>
                  <a:lnTo>
                    <a:pt x="6513" y="885"/>
                  </a:lnTo>
                  <a:lnTo>
                    <a:pt x="7055" y="885"/>
                  </a:lnTo>
                  <a:lnTo>
                    <a:pt x="7055" y="1"/>
                  </a:lnTo>
                  <a:lnTo>
                    <a:pt x="7928" y="1"/>
                  </a:lnTo>
                  <a:lnTo>
                    <a:pt x="7928" y="885"/>
                  </a:lnTo>
                  <a:lnTo>
                    <a:pt x="8470" y="885"/>
                  </a:lnTo>
                  <a:lnTo>
                    <a:pt x="8470" y="3263"/>
                  </a:lnTo>
                  <a:lnTo>
                    <a:pt x="9056" y="3263"/>
                  </a:lnTo>
                  <a:lnTo>
                    <a:pt x="9056" y="3373"/>
                  </a:lnTo>
                  <a:lnTo>
                    <a:pt x="9211" y="3373"/>
                  </a:lnTo>
                  <a:lnTo>
                    <a:pt x="9211" y="3517"/>
                  </a:lnTo>
                  <a:lnTo>
                    <a:pt x="9056" y="3517"/>
                  </a:lnTo>
                  <a:lnTo>
                    <a:pt x="9056" y="3738"/>
                  </a:lnTo>
                  <a:lnTo>
                    <a:pt x="9211" y="3738"/>
                  </a:lnTo>
                  <a:lnTo>
                    <a:pt x="9211" y="3882"/>
                  </a:lnTo>
                  <a:lnTo>
                    <a:pt x="9056" y="3882"/>
                  </a:lnTo>
                  <a:lnTo>
                    <a:pt x="9056" y="4103"/>
                  </a:lnTo>
                  <a:lnTo>
                    <a:pt x="9211" y="4103"/>
                  </a:lnTo>
                  <a:lnTo>
                    <a:pt x="9211" y="4247"/>
                  </a:lnTo>
                  <a:lnTo>
                    <a:pt x="9056" y="4247"/>
                  </a:lnTo>
                  <a:lnTo>
                    <a:pt x="9056" y="4468"/>
                  </a:lnTo>
                  <a:lnTo>
                    <a:pt x="9211" y="4468"/>
                  </a:lnTo>
                  <a:lnTo>
                    <a:pt x="9211" y="4612"/>
                  </a:lnTo>
                  <a:lnTo>
                    <a:pt x="9056" y="4612"/>
                  </a:lnTo>
                  <a:lnTo>
                    <a:pt x="9056" y="4833"/>
                  </a:lnTo>
                  <a:lnTo>
                    <a:pt x="9211" y="4833"/>
                  </a:lnTo>
                  <a:lnTo>
                    <a:pt x="9211" y="4977"/>
                  </a:lnTo>
                  <a:lnTo>
                    <a:pt x="9056" y="4977"/>
                  </a:lnTo>
                  <a:lnTo>
                    <a:pt x="9056" y="5198"/>
                  </a:lnTo>
                  <a:lnTo>
                    <a:pt x="9211" y="5198"/>
                  </a:lnTo>
                  <a:lnTo>
                    <a:pt x="9211" y="5342"/>
                  </a:lnTo>
                  <a:lnTo>
                    <a:pt x="9056" y="5342"/>
                  </a:lnTo>
                  <a:lnTo>
                    <a:pt x="9056" y="5563"/>
                  </a:lnTo>
                  <a:lnTo>
                    <a:pt x="9211" y="5563"/>
                  </a:lnTo>
                  <a:lnTo>
                    <a:pt x="9211" y="5707"/>
                  </a:lnTo>
                  <a:lnTo>
                    <a:pt x="9056" y="5707"/>
                  </a:lnTo>
                  <a:lnTo>
                    <a:pt x="9056" y="5928"/>
                  </a:lnTo>
                  <a:lnTo>
                    <a:pt x="9211" y="5928"/>
                  </a:lnTo>
                  <a:lnTo>
                    <a:pt x="9211" y="6071"/>
                  </a:lnTo>
                  <a:lnTo>
                    <a:pt x="9056" y="6071"/>
                  </a:lnTo>
                  <a:lnTo>
                    <a:pt x="9056" y="6293"/>
                  </a:lnTo>
                  <a:lnTo>
                    <a:pt x="9211" y="6293"/>
                  </a:lnTo>
                  <a:lnTo>
                    <a:pt x="9211" y="6436"/>
                  </a:lnTo>
                  <a:lnTo>
                    <a:pt x="9056" y="6436"/>
                  </a:lnTo>
                  <a:lnTo>
                    <a:pt x="9056" y="6657"/>
                  </a:lnTo>
                  <a:lnTo>
                    <a:pt x="9211" y="6657"/>
                  </a:lnTo>
                  <a:lnTo>
                    <a:pt x="9211" y="6801"/>
                  </a:lnTo>
                  <a:lnTo>
                    <a:pt x="9056" y="6801"/>
                  </a:lnTo>
                  <a:lnTo>
                    <a:pt x="9056" y="7022"/>
                  </a:lnTo>
                  <a:lnTo>
                    <a:pt x="9211" y="7022"/>
                  </a:lnTo>
                  <a:lnTo>
                    <a:pt x="9211" y="7166"/>
                  </a:lnTo>
                  <a:lnTo>
                    <a:pt x="9056" y="7166"/>
                  </a:lnTo>
                  <a:lnTo>
                    <a:pt x="9056" y="7376"/>
                  </a:lnTo>
                  <a:lnTo>
                    <a:pt x="9211" y="7376"/>
                  </a:lnTo>
                  <a:lnTo>
                    <a:pt x="9211" y="7531"/>
                  </a:lnTo>
                  <a:lnTo>
                    <a:pt x="9056" y="7531"/>
                  </a:lnTo>
                  <a:lnTo>
                    <a:pt x="9056" y="7608"/>
                  </a:lnTo>
                  <a:lnTo>
                    <a:pt x="9576" y="7608"/>
                  </a:lnTo>
                  <a:lnTo>
                    <a:pt x="9576" y="10494"/>
                  </a:lnTo>
                  <a:lnTo>
                    <a:pt x="288" y="10494"/>
                  </a:lnTo>
                  <a:cubicBezTo>
                    <a:pt x="144" y="10494"/>
                    <a:pt x="11" y="10329"/>
                    <a:pt x="11" y="101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77366" y="2056267"/>
              <a:ext cx="7425000" cy="1151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68014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3591150" y="838600"/>
            <a:ext cx="3657600" cy="84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1895250" y="861850"/>
            <a:ext cx="1268400" cy="12696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3591150" y="1680400"/>
            <a:ext cx="36576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6500" y="4518500"/>
            <a:ext cx="9144000" cy="624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3608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9"/>
          <p:cNvSpPr txBox="1">
            <a:spLocks noGrp="1"/>
          </p:cNvSpPr>
          <p:nvPr>
            <p:ph type="subTitle" idx="1"/>
          </p:nvPr>
        </p:nvSpPr>
        <p:spPr>
          <a:xfrm>
            <a:off x="1015450" y="1732525"/>
            <a:ext cx="3321300" cy="22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9"/>
          <p:cNvSpPr txBox="1">
            <a:spLocks noGrp="1"/>
          </p:cNvSpPr>
          <p:nvPr>
            <p:ph type="title"/>
          </p:nvPr>
        </p:nvSpPr>
        <p:spPr>
          <a:xfrm>
            <a:off x="720000" y="334125"/>
            <a:ext cx="7704000" cy="683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9"/>
          <p:cNvSpPr txBox="1">
            <a:spLocks noGrp="1"/>
          </p:cNvSpPr>
          <p:nvPr>
            <p:ph type="subTitle" idx="2"/>
          </p:nvPr>
        </p:nvSpPr>
        <p:spPr>
          <a:xfrm>
            <a:off x="4807397" y="1732525"/>
            <a:ext cx="3321300" cy="22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9"/>
          <p:cNvSpPr/>
          <p:nvPr/>
        </p:nvSpPr>
        <p:spPr>
          <a:xfrm flipH="1">
            <a:off x="7687903" y="4022432"/>
            <a:ext cx="1852422" cy="513550"/>
          </a:xfrm>
          <a:custGeom>
            <a:avLst/>
            <a:gdLst/>
            <a:ahLst/>
            <a:cxnLst/>
            <a:rect l="l" t="t" r="r" b="b"/>
            <a:pathLst>
              <a:path w="6127" h="1273" extrusionOk="0">
                <a:moveTo>
                  <a:pt x="6127" y="1273"/>
                </a:moveTo>
                <a:cubicBezTo>
                  <a:pt x="6116" y="1129"/>
                  <a:pt x="5884" y="1018"/>
                  <a:pt x="5574" y="985"/>
                </a:cubicBezTo>
                <a:cubicBezTo>
                  <a:pt x="5740" y="841"/>
                  <a:pt x="5762" y="675"/>
                  <a:pt x="5629" y="565"/>
                </a:cubicBezTo>
                <a:cubicBezTo>
                  <a:pt x="5497" y="465"/>
                  <a:pt x="5220" y="454"/>
                  <a:pt x="4944" y="532"/>
                </a:cubicBezTo>
                <a:cubicBezTo>
                  <a:pt x="4888" y="476"/>
                  <a:pt x="4833" y="443"/>
                  <a:pt x="4767" y="432"/>
                </a:cubicBezTo>
                <a:cubicBezTo>
                  <a:pt x="4579" y="399"/>
                  <a:pt x="4402" y="465"/>
                  <a:pt x="4291" y="609"/>
                </a:cubicBezTo>
                <a:cubicBezTo>
                  <a:pt x="4225" y="587"/>
                  <a:pt x="4159" y="576"/>
                  <a:pt x="4103" y="576"/>
                </a:cubicBezTo>
                <a:cubicBezTo>
                  <a:pt x="3827" y="543"/>
                  <a:pt x="3584" y="609"/>
                  <a:pt x="3528" y="720"/>
                </a:cubicBezTo>
                <a:lnTo>
                  <a:pt x="3440" y="720"/>
                </a:lnTo>
                <a:cubicBezTo>
                  <a:pt x="3440" y="720"/>
                  <a:pt x="3440" y="709"/>
                  <a:pt x="3440" y="709"/>
                </a:cubicBezTo>
                <a:cubicBezTo>
                  <a:pt x="3374" y="620"/>
                  <a:pt x="3208" y="576"/>
                  <a:pt x="3009" y="587"/>
                </a:cubicBezTo>
                <a:cubicBezTo>
                  <a:pt x="3042" y="543"/>
                  <a:pt x="3042" y="487"/>
                  <a:pt x="3020" y="443"/>
                </a:cubicBezTo>
                <a:cubicBezTo>
                  <a:pt x="2810" y="123"/>
                  <a:pt x="2146" y="465"/>
                  <a:pt x="1870" y="631"/>
                </a:cubicBezTo>
                <a:cubicBezTo>
                  <a:pt x="2168" y="1"/>
                  <a:pt x="698" y="34"/>
                  <a:pt x="908" y="576"/>
                </a:cubicBezTo>
                <a:cubicBezTo>
                  <a:pt x="34" y="288"/>
                  <a:pt x="1" y="1018"/>
                  <a:pt x="300" y="127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9"/>
          <p:cNvSpPr/>
          <p:nvPr/>
        </p:nvSpPr>
        <p:spPr>
          <a:xfrm flipH="1">
            <a:off x="-323781" y="3225450"/>
            <a:ext cx="962031" cy="351249"/>
          </a:xfrm>
          <a:custGeom>
            <a:avLst/>
            <a:gdLst/>
            <a:ahLst/>
            <a:cxnLst/>
            <a:rect l="l" t="t" r="r" b="b"/>
            <a:pathLst>
              <a:path w="6127" h="1273" extrusionOk="0">
                <a:moveTo>
                  <a:pt x="6127" y="1273"/>
                </a:moveTo>
                <a:cubicBezTo>
                  <a:pt x="6116" y="1129"/>
                  <a:pt x="5884" y="1018"/>
                  <a:pt x="5574" y="985"/>
                </a:cubicBezTo>
                <a:cubicBezTo>
                  <a:pt x="5740" y="841"/>
                  <a:pt x="5762" y="675"/>
                  <a:pt x="5629" y="565"/>
                </a:cubicBezTo>
                <a:cubicBezTo>
                  <a:pt x="5497" y="465"/>
                  <a:pt x="5220" y="454"/>
                  <a:pt x="4944" y="532"/>
                </a:cubicBezTo>
                <a:cubicBezTo>
                  <a:pt x="4888" y="476"/>
                  <a:pt x="4833" y="443"/>
                  <a:pt x="4767" y="432"/>
                </a:cubicBezTo>
                <a:cubicBezTo>
                  <a:pt x="4579" y="399"/>
                  <a:pt x="4402" y="465"/>
                  <a:pt x="4291" y="609"/>
                </a:cubicBezTo>
                <a:cubicBezTo>
                  <a:pt x="4225" y="587"/>
                  <a:pt x="4159" y="576"/>
                  <a:pt x="4103" y="576"/>
                </a:cubicBezTo>
                <a:cubicBezTo>
                  <a:pt x="3827" y="543"/>
                  <a:pt x="3584" y="609"/>
                  <a:pt x="3528" y="720"/>
                </a:cubicBezTo>
                <a:lnTo>
                  <a:pt x="3440" y="720"/>
                </a:lnTo>
                <a:cubicBezTo>
                  <a:pt x="3440" y="720"/>
                  <a:pt x="3440" y="709"/>
                  <a:pt x="3440" y="709"/>
                </a:cubicBezTo>
                <a:cubicBezTo>
                  <a:pt x="3374" y="620"/>
                  <a:pt x="3208" y="576"/>
                  <a:pt x="3009" y="587"/>
                </a:cubicBezTo>
                <a:cubicBezTo>
                  <a:pt x="3042" y="543"/>
                  <a:pt x="3042" y="487"/>
                  <a:pt x="3020" y="443"/>
                </a:cubicBezTo>
                <a:cubicBezTo>
                  <a:pt x="2810" y="123"/>
                  <a:pt x="2146" y="465"/>
                  <a:pt x="1870" y="631"/>
                </a:cubicBezTo>
                <a:cubicBezTo>
                  <a:pt x="2168" y="1"/>
                  <a:pt x="698" y="34"/>
                  <a:pt x="908" y="576"/>
                </a:cubicBezTo>
                <a:cubicBezTo>
                  <a:pt x="34" y="288"/>
                  <a:pt x="1" y="1018"/>
                  <a:pt x="300" y="127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3945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727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4"/>
          <p:cNvSpPr txBox="1">
            <a:spLocks noGrp="1"/>
          </p:cNvSpPr>
          <p:nvPr>
            <p:ph type="title"/>
          </p:nvPr>
        </p:nvSpPr>
        <p:spPr>
          <a:xfrm>
            <a:off x="720000" y="334125"/>
            <a:ext cx="7704000" cy="683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7367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20"/>
          <p:cNvGrpSpPr/>
          <p:nvPr/>
        </p:nvGrpSpPr>
        <p:grpSpPr>
          <a:xfrm>
            <a:off x="-125295" y="3120794"/>
            <a:ext cx="9340695" cy="2094681"/>
            <a:chOff x="-125295" y="3120794"/>
            <a:chExt cx="9340695" cy="2094681"/>
          </a:xfrm>
        </p:grpSpPr>
        <p:sp>
          <p:nvSpPr>
            <p:cNvPr id="382" name="Google Shape;382;p20"/>
            <p:cNvSpPr/>
            <p:nvPr/>
          </p:nvSpPr>
          <p:spPr>
            <a:xfrm flipH="1">
              <a:off x="5144775" y="3120794"/>
              <a:ext cx="1180297" cy="1523744"/>
            </a:xfrm>
            <a:custGeom>
              <a:avLst/>
              <a:gdLst/>
              <a:ahLst/>
              <a:cxnLst/>
              <a:rect l="l" t="t" r="r" b="b"/>
              <a:pathLst>
                <a:path w="9345" h="12064" extrusionOk="0">
                  <a:moveTo>
                    <a:pt x="9333" y="3870"/>
                  </a:moveTo>
                  <a:lnTo>
                    <a:pt x="8957" y="3870"/>
                  </a:lnTo>
                  <a:lnTo>
                    <a:pt x="8957" y="3063"/>
                  </a:lnTo>
                  <a:lnTo>
                    <a:pt x="8482" y="3063"/>
                  </a:lnTo>
                  <a:lnTo>
                    <a:pt x="8482" y="2079"/>
                  </a:lnTo>
                  <a:lnTo>
                    <a:pt x="7232" y="2079"/>
                  </a:lnTo>
                  <a:lnTo>
                    <a:pt x="7232" y="3063"/>
                  </a:lnTo>
                  <a:lnTo>
                    <a:pt x="6757" y="3063"/>
                  </a:lnTo>
                  <a:lnTo>
                    <a:pt x="6757" y="3870"/>
                  </a:lnTo>
                  <a:lnTo>
                    <a:pt x="6093" y="3870"/>
                  </a:lnTo>
                  <a:lnTo>
                    <a:pt x="6093" y="4876"/>
                  </a:lnTo>
                  <a:cubicBezTo>
                    <a:pt x="5286" y="4898"/>
                    <a:pt x="4711" y="4954"/>
                    <a:pt x="4711" y="5031"/>
                  </a:cubicBezTo>
                  <a:lnTo>
                    <a:pt x="4711" y="5285"/>
                  </a:lnTo>
                  <a:lnTo>
                    <a:pt x="4711" y="5274"/>
                  </a:lnTo>
                  <a:lnTo>
                    <a:pt x="4711" y="5451"/>
                  </a:lnTo>
                  <a:lnTo>
                    <a:pt x="4711" y="5462"/>
                  </a:lnTo>
                  <a:lnTo>
                    <a:pt x="4711" y="5783"/>
                  </a:lnTo>
                  <a:lnTo>
                    <a:pt x="4711" y="5783"/>
                  </a:lnTo>
                  <a:lnTo>
                    <a:pt x="4711" y="5949"/>
                  </a:lnTo>
                  <a:lnTo>
                    <a:pt x="4711" y="5949"/>
                  </a:lnTo>
                  <a:lnTo>
                    <a:pt x="4711" y="6270"/>
                  </a:lnTo>
                  <a:lnTo>
                    <a:pt x="4711" y="6270"/>
                  </a:lnTo>
                  <a:lnTo>
                    <a:pt x="4711" y="6447"/>
                  </a:lnTo>
                  <a:lnTo>
                    <a:pt x="4711" y="6458"/>
                  </a:lnTo>
                  <a:lnTo>
                    <a:pt x="4711" y="6778"/>
                  </a:lnTo>
                  <a:cubicBezTo>
                    <a:pt x="4711" y="6767"/>
                    <a:pt x="4711" y="6767"/>
                    <a:pt x="4711" y="6767"/>
                  </a:cubicBezTo>
                  <a:lnTo>
                    <a:pt x="4711" y="6944"/>
                  </a:lnTo>
                  <a:cubicBezTo>
                    <a:pt x="4711" y="6944"/>
                    <a:pt x="4711" y="6944"/>
                    <a:pt x="4711" y="6944"/>
                  </a:cubicBezTo>
                  <a:lnTo>
                    <a:pt x="4711" y="7265"/>
                  </a:lnTo>
                  <a:lnTo>
                    <a:pt x="4711" y="7265"/>
                  </a:lnTo>
                  <a:lnTo>
                    <a:pt x="4711" y="7442"/>
                  </a:lnTo>
                  <a:cubicBezTo>
                    <a:pt x="4711" y="7442"/>
                    <a:pt x="4711" y="7442"/>
                    <a:pt x="4711" y="7442"/>
                  </a:cubicBezTo>
                  <a:lnTo>
                    <a:pt x="4711" y="7773"/>
                  </a:lnTo>
                  <a:lnTo>
                    <a:pt x="4711" y="7773"/>
                  </a:lnTo>
                  <a:lnTo>
                    <a:pt x="4711" y="7939"/>
                  </a:lnTo>
                  <a:lnTo>
                    <a:pt x="4711" y="7939"/>
                  </a:lnTo>
                  <a:lnTo>
                    <a:pt x="4711" y="8260"/>
                  </a:lnTo>
                  <a:lnTo>
                    <a:pt x="4711" y="8260"/>
                  </a:lnTo>
                  <a:lnTo>
                    <a:pt x="4711" y="8437"/>
                  </a:lnTo>
                  <a:lnTo>
                    <a:pt x="4711" y="8758"/>
                  </a:lnTo>
                  <a:lnTo>
                    <a:pt x="4711" y="8923"/>
                  </a:lnTo>
                  <a:lnTo>
                    <a:pt x="4711" y="8934"/>
                  </a:lnTo>
                  <a:lnTo>
                    <a:pt x="4711" y="9189"/>
                  </a:lnTo>
                  <a:lnTo>
                    <a:pt x="4192" y="9189"/>
                  </a:lnTo>
                  <a:lnTo>
                    <a:pt x="4192" y="3749"/>
                  </a:lnTo>
                  <a:lnTo>
                    <a:pt x="3517" y="3749"/>
                  </a:lnTo>
                  <a:lnTo>
                    <a:pt x="3517" y="1006"/>
                  </a:lnTo>
                  <a:lnTo>
                    <a:pt x="2898" y="1006"/>
                  </a:lnTo>
                  <a:lnTo>
                    <a:pt x="2898" y="0"/>
                  </a:lnTo>
                  <a:lnTo>
                    <a:pt x="1903" y="0"/>
                  </a:lnTo>
                  <a:lnTo>
                    <a:pt x="1903" y="1006"/>
                  </a:lnTo>
                  <a:lnTo>
                    <a:pt x="1283" y="1006"/>
                  </a:lnTo>
                  <a:lnTo>
                    <a:pt x="1283" y="3749"/>
                  </a:lnTo>
                  <a:lnTo>
                    <a:pt x="609" y="3749"/>
                  </a:lnTo>
                  <a:lnTo>
                    <a:pt x="609" y="3881"/>
                  </a:lnTo>
                  <a:lnTo>
                    <a:pt x="432" y="3881"/>
                  </a:lnTo>
                  <a:lnTo>
                    <a:pt x="432" y="4058"/>
                  </a:lnTo>
                  <a:lnTo>
                    <a:pt x="609" y="4058"/>
                  </a:lnTo>
                  <a:lnTo>
                    <a:pt x="609" y="4301"/>
                  </a:lnTo>
                  <a:lnTo>
                    <a:pt x="432" y="4301"/>
                  </a:lnTo>
                  <a:lnTo>
                    <a:pt x="432" y="4467"/>
                  </a:lnTo>
                  <a:lnTo>
                    <a:pt x="609" y="4467"/>
                  </a:lnTo>
                  <a:lnTo>
                    <a:pt x="609" y="4722"/>
                  </a:lnTo>
                  <a:lnTo>
                    <a:pt x="432" y="4722"/>
                  </a:lnTo>
                  <a:lnTo>
                    <a:pt x="432" y="4887"/>
                  </a:lnTo>
                  <a:lnTo>
                    <a:pt x="609" y="4887"/>
                  </a:lnTo>
                  <a:lnTo>
                    <a:pt x="609" y="5142"/>
                  </a:lnTo>
                  <a:lnTo>
                    <a:pt x="432" y="5142"/>
                  </a:lnTo>
                  <a:lnTo>
                    <a:pt x="432" y="5308"/>
                  </a:lnTo>
                  <a:lnTo>
                    <a:pt x="609" y="5308"/>
                  </a:lnTo>
                  <a:lnTo>
                    <a:pt x="609" y="5562"/>
                  </a:lnTo>
                  <a:lnTo>
                    <a:pt x="432" y="5562"/>
                  </a:lnTo>
                  <a:lnTo>
                    <a:pt x="432" y="5728"/>
                  </a:lnTo>
                  <a:lnTo>
                    <a:pt x="609" y="5728"/>
                  </a:lnTo>
                  <a:lnTo>
                    <a:pt x="609" y="5982"/>
                  </a:lnTo>
                  <a:lnTo>
                    <a:pt x="432" y="5982"/>
                  </a:lnTo>
                  <a:lnTo>
                    <a:pt x="432" y="6148"/>
                  </a:lnTo>
                  <a:lnTo>
                    <a:pt x="609" y="6148"/>
                  </a:lnTo>
                  <a:lnTo>
                    <a:pt x="609" y="6402"/>
                  </a:lnTo>
                  <a:lnTo>
                    <a:pt x="432" y="6402"/>
                  </a:lnTo>
                  <a:lnTo>
                    <a:pt x="432" y="6568"/>
                  </a:lnTo>
                  <a:lnTo>
                    <a:pt x="609" y="6568"/>
                  </a:lnTo>
                  <a:lnTo>
                    <a:pt x="609" y="6822"/>
                  </a:lnTo>
                  <a:lnTo>
                    <a:pt x="432" y="6822"/>
                  </a:lnTo>
                  <a:lnTo>
                    <a:pt x="432" y="6988"/>
                  </a:lnTo>
                  <a:lnTo>
                    <a:pt x="609" y="6988"/>
                  </a:lnTo>
                  <a:lnTo>
                    <a:pt x="609" y="7243"/>
                  </a:lnTo>
                  <a:lnTo>
                    <a:pt x="432" y="7243"/>
                  </a:lnTo>
                  <a:lnTo>
                    <a:pt x="432" y="7409"/>
                  </a:lnTo>
                  <a:lnTo>
                    <a:pt x="609" y="7409"/>
                  </a:lnTo>
                  <a:lnTo>
                    <a:pt x="609" y="7652"/>
                  </a:lnTo>
                  <a:lnTo>
                    <a:pt x="432" y="7652"/>
                  </a:lnTo>
                  <a:lnTo>
                    <a:pt x="432" y="7829"/>
                  </a:lnTo>
                  <a:lnTo>
                    <a:pt x="609" y="7829"/>
                  </a:lnTo>
                  <a:lnTo>
                    <a:pt x="609" y="8072"/>
                  </a:lnTo>
                  <a:lnTo>
                    <a:pt x="432" y="8072"/>
                  </a:lnTo>
                  <a:lnTo>
                    <a:pt x="432" y="8238"/>
                  </a:lnTo>
                  <a:lnTo>
                    <a:pt x="609" y="8238"/>
                  </a:lnTo>
                  <a:lnTo>
                    <a:pt x="609" y="8492"/>
                  </a:lnTo>
                  <a:lnTo>
                    <a:pt x="432" y="8492"/>
                  </a:lnTo>
                  <a:lnTo>
                    <a:pt x="432" y="8658"/>
                  </a:lnTo>
                  <a:lnTo>
                    <a:pt x="609" y="8658"/>
                  </a:lnTo>
                  <a:lnTo>
                    <a:pt x="609" y="8746"/>
                  </a:lnTo>
                  <a:lnTo>
                    <a:pt x="1" y="8746"/>
                  </a:lnTo>
                  <a:lnTo>
                    <a:pt x="1" y="12064"/>
                  </a:lnTo>
                  <a:lnTo>
                    <a:pt x="9344" y="1206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3" name="Google Shape;383;p20"/>
            <p:cNvGrpSpPr/>
            <p:nvPr/>
          </p:nvGrpSpPr>
          <p:grpSpPr>
            <a:xfrm flipH="1">
              <a:off x="-125295" y="3120794"/>
              <a:ext cx="9269295" cy="1715408"/>
              <a:chOff x="2477366" y="1218625"/>
              <a:chExt cx="7526833" cy="1392942"/>
            </a:xfrm>
          </p:grpSpPr>
          <p:sp>
            <p:nvSpPr>
              <p:cNvPr id="384" name="Google Shape;384;p20"/>
              <p:cNvSpPr/>
              <p:nvPr/>
            </p:nvSpPr>
            <p:spPr>
              <a:xfrm>
                <a:off x="9061672" y="1366006"/>
                <a:ext cx="942526" cy="1075265"/>
              </a:xfrm>
              <a:custGeom>
                <a:avLst/>
                <a:gdLst/>
                <a:ahLst/>
                <a:cxnLst/>
                <a:rect l="l" t="t" r="r" b="b"/>
                <a:pathLst>
                  <a:path w="9190" h="10484" extrusionOk="0">
                    <a:moveTo>
                      <a:pt x="0" y="10118"/>
                    </a:moveTo>
                    <a:lnTo>
                      <a:pt x="0" y="9289"/>
                    </a:lnTo>
                    <a:cubicBezTo>
                      <a:pt x="0" y="9156"/>
                      <a:pt x="78" y="9046"/>
                      <a:pt x="177" y="9046"/>
                    </a:cubicBezTo>
                    <a:cubicBezTo>
                      <a:pt x="277" y="9046"/>
                      <a:pt x="354" y="8935"/>
                      <a:pt x="354" y="8802"/>
                    </a:cubicBezTo>
                    <a:lnTo>
                      <a:pt x="354" y="8614"/>
                    </a:lnTo>
                    <a:cubicBezTo>
                      <a:pt x="354" y="8482"/>
                      <a:pt x="431" y="8371"/>
                      <a:pt x="531" y="8371"/>
                    </a:cubicBezTo>
                    <a:lnTo>
                      <a:pt x="852" y="8371"/>
                    </a:lnTo>
                    <a:lnTo>
                      <a:pt x="852" y="8227"/>
                    </a:lnTo>
                    <a:lnTo>
                      <a:pt x="1062" y="8227"/>
                    </a:lnTo>
                    <a:cubicBezTo>
                      <a:pt x="1084" y="8205"/>
                      <a:pt x="1117" y="8194"/>
                      <a:pt x="1139" y="8194"/>
                    </a:cubicBezTo>
                    <a:lnTo>
                      <a:pt x="1139" y="8084"/>
                    </a:lnTo>
                    <a:lnTo>
                      <a:pt x="1017" y="8084"/>
                    </a:lnTo>
                    <a:lnTo>
                      <a:pt x="1017" y="7697"/>
                    </a:lnTo>
                    <a:lnTo>
                      <a:pt x="1139" y="7697"/>
                    </a:lnTo>
                    <a:lnTo>
                      <a:pt x="1139" y="7553"/>
                    </a:lnTo>
                    <a:lnTo>
                      <a:pt x="852" y="7553"/>
                    </a:lnTo>
                    <a:lnTo>
                      <a:pt x="852" y="7365"/>
                    </a:lnTo>
                    <a:lnTo>
                      <a:pt x="1139" y="7365"/>
                    </a:lnTo>
                    <a:lnTo>
                      <a:pt x="1139" y="7221"/>
                    </a:lnTo>
                    <a:lnTo>
                      <a:pt x="1017" y="7221"/>
                    </a:lnTo>
                    <a:lnTo>
                      <a:pt x="1017" y="6823"/>
                    </a:lnTo>
                    <a:lnTo>
                      <a:pt x="1139" y="6823"/>
                    </a:lnTo>
                    <a:lnTo>
                      <a:pt x="1139" y="6690"/>
                    </a:lnTo>
                    <a:lnTo>
                      <a:pt x="852" y="6690"/>
                    </a:lnTo>
                    <a:lnTo>
                      <a:pt x="852" y="6491"/>
                    </a:lnTo>
                    <a:lnTo>
                      <a:pt x="1139" y="6491"/>
                    </a:lnTo>
                    <a:lnTo>
                      <a:pt x="1139" y="6359"/>
                    </a:lnTo>
                    <a:lnTo>
                      <a:pt x="1017" y="6359"/>
                    </a:lnTo>
                    <a:lnTo>
                      <a:pt x="1017" y="5960"/>
                    </a:lnTo>
                    <a:lnTo>
                      <a:pt x="1139" y="5960"/>
                    </a:lnTo>
                    <a:lnTo>
                      <a:pt x="1139" y="5828"/>
                    </a:lnTo>
                    <a:lnTo>
                      <a:pt x="852" y="5828"/>
                    </a:lnTo>
                    <a:lnTo>
                      <a:pt x="852" y="5629"/>
                    </a:lnTo>
                    <a:lnTo>
                      <a:pt x="1139" y="5629"/>
                    </a:lnTo>
                    <a:lnTo>
                      <a:pt x="1139" y="5485"/>
                    </a:lnTo>
                    <a:lnTo>
                      <a:pt x="1017" y="5485"/>
                    </a:lnTo>
                    <a:lnTo>
                      <a:pt x="1017" y="5098"/>
                    </a:lnTo>
                    <a:lnTo>
                      <a:pt x="1139" y="5098"/>
                    </a:lnTo>
                    <a:lnTo>
                      <a:pt x="1139" y="4954"/>
                    </a:lnTo>
                    <a:lnTo>
                      <a:pt x="852" y="4954"/>
                    </a:lnTo>
                    <a:lnTo>
                      <a:pt x="852" y="4755"/>
                    </a:lnTo>
                    <a:lnTo>
                      <a:pt x="1139" y="4755"/>
                    </a:lnTo>
                    <a:lnTo>
                      <a:pt x="1139" y="4623"/>
                    </a:lnTo>
                    <a:lnTo>
                      <a:pt x="1017" y="4623"/>
                    </a:lnTo>
                    <a:lnTo>
                      <a:pt x="1017" y="4236"/>
                    </a:lnTo>
                    <a:lnTo>
                      <a:pt x="1139" y="4236"/>
                    </a:lnTo>
                    <a:lnTo>
                      <a:pt x="1139" y="4092"/>
                    </a:lnTo>
                    <a:lnTo>
                      <a:pt x="852" y="4092"/>
                    </a:lnTo>
                    <a:lnTo>
                      <a:pt x="852" y="3893"/>
                    </a:lnTo>
                    <a:lnTo>
                      <a:pt x="1139" y="3893"/>
                    </a:lnTo>
                    <a:lnTo>
                      <a:pt x="1139" y="3362"/>
                    </a:lnTo>
                    <a:lnTo>
                      <a:pt x="1692" y="3362"/>
                    </a:lnTo>
                    <a:lnTo>
                      <a:pt x="1692" y="2654"/>
                    </a:lnTo>
                    <a:lnTo>
                      <a:pt x="2090" y="2654"/>
                    </a:lnTo>
                    <a:lnTo>
                      <a:pt x="2090" y="1792"/>
                    </a:lnTo>
                    <a:lnTo>
                      <a:pt x="3152" y="1792"/>
                    </a:lnTo>
                    <a:lnTo>
                      <a:pt x="3152" y="2654"/>
                    </a:lnTo>
                    <a:lnTo>
                      <a:pt x="3539" y="2654"/>
                    </a:lnTo>
                    <a:lnTo>
                      <a:pt x="3539" y="3362"/>
                    </a:lnTo>
                    <a:lnTo>
                      <a:pt x="4092" y="3362"/>
                    </a:lnTo>
                    <a:lnTo>
                      <a:pt x="4092" y="4236"/>
                    </a:lnTo>
                    <a:cubicBezTo>
                      <a:pt x="4766" y="4258"/>
                      <a:pt x="5253" y="4302"/>
                      <a:pt x="5253" y="4368"/>
                    </a:cubicBezTo>
                    <a:lnTo>
                      <a:pt x="5253" y="4589"/>
                    </a:lnTo>
                    <a:lnTo>
                      <a:pt x="5253" y="4589"/>
                    </a:lnTo>
                    <a:lnTo>
                      <a:pt x="5253" y="4744"/>
                    </a:lnTo>
                    <a:lnTo>
                      <a:pt x="5253" y="4744"/>
                    </a:lnTo>
                    <a:lnTo>
                      <a:pt x="5253" y="5021"/>
                    </a:lnTo>
                    <a:lnTo>
                      <a:pt x="5253" y="5021"/>
                    </a:lnTo>
                    <a:lnTo>
                      <a:pt x="5253" y="5175"/>
                    </a:lnTo>
                    <a:lnTo>
                      <a:pt x="5253" y="5175"/>
                    </a:lnTo>
                    <a:lnTo>
                      <a:pt x="5253" y="5452"/>
                    </a:lnTo>
                    <a:lnTo>
                      <a:pt x="5253" y="5452"/>
                    </a:lnTo>
                    <a:lnTo>
                      <a:pt x="5253" y="5596"/>
                    </a:lnTo>
                    <a:lnTo>
                      <a:pt x="5253" y="5596"/>
                    </a:lnTo>
                    <a:lnTo>
                      <a:pt x="5253" y="5872"/>
                    </a:lnTo>
                    <a:lnTo>
                      <a:pt x="5253" y="5872"/>
                    </a:lnTo>
                    <a:lnTo>
                      <a:pt x="5253" y="6027"/>
                    </a:lnTo>
                    <a:lnTo>
                      <a:pt x="5253" y="6038"/>
                    </a:lnTo>
                    <a:lnTo>
                      <a:pt x="5253" y="6314"/>
                    </a:lnTo>
                    <a:lnTo>
                      <a:pt x="5253" y="6458"/>
                    </a:lnTo>
                    <a:lnTo>
                      <a:pt x="5253" y="6458"/>
                    </a:lnTo>
                    <a:lnTo>
                      <a:pt x="5253" y="6735"/>
                    </a:lnTo>
                    <a:lnTo>
                      <a:pt x="5253" y="6735"/>
                    </a:lnTo>
                    <a:lnTo>
                      <a:pt x="5253" y="6889"/>
                    </a:lnTo>
                    <a:lnTo>
                      <a:pt x="5253" y="6889"/>
                    </a:lnTo>
                    <a:lnTo>
                      <a:pt x="5253" y="7166"/>
                    </a:lnTo>
                    <a:lnTo>
                      <a:pt x="5253" y="7166"/>
                    </a:lnTo>
                    <a:lnTo>
                      <a:pt x="5253" y="7309"/>
                    </a:lnTo>
                    <a:lnTo>
                      <a:pt x="5253" y="7321"/>
                    </a:lnTo>
                    <a:lnTo>
                      <a:pt x="5253" y="7597"/>
                    </a:lnTo>
                    <a:lnTo>
                      <a:pt x="5253" y="7597"/>
                    </a:lnTo>
                    <a:lnTo>
                      <a:pt x="5253" y="7741"/>
                    </a:lnTo>
                    <a:lnTo>
                      <a:pt x="5253" y="7741"/>
                    </a:lnTo>
                    <a:lnTo>
                      <a:pt x="5253" y="7962"/>
                    </a:lnTo>
                    <a:lnTo>
                      <a:pt x="5684" y="7962"/>
                    </a:lnTo>
                    <a:lnTo>
                      <a:pt x="5684" y="3251"/>
                    </a:lnTo>
                    <a:lnTo>
                      <a:pt x="6248" y="3251"/>
                    </a:lnTo>
                    <a:lnTo>
                      <a:pt x="6248" y="874"/>
                    </a:lnTo>
                    <a:lnTo>
                      <a:pt x="6767" y="874"/>
                    </a:lnTo>
                    <a:lnTo>
                      <a:pt x="6767" y="0"/>
                    </a:lnTo>
                    <a:lnTo>
                      <a:pt x="7597" y="0"/>
                    </a:lnTo>
                    <a:lnTo>
                      <a:pt x="7597" y="874"/>
                    </a:lnTo>
                    <a:lnTo>
                      <a:pt x="8128" y="874"/>
                    </a:lnTo>
                    <a:lnTo>
                      <a:pt x="8128" y="3251"/>
                    </a:lnTo>
                    <a:lnTo>
                      <a:pt x="8691" y="3251"/>
                    </a:lnTo>
                    <a:lnTo>
                      <a:pt x="8691" y="3373"/>
                    </a:lnTo>
                    <a:lnTo>
                      <a:pt x="8835" y="3373"/>
                    </a:lnTo>
                    <a:lnTo>
                      <a:pt x="8835" y="3517"/>
                    </a:lnTo>
                    <a:lnTo>
                      <a:pt x="8691" y="3517"/>
                    </a:lnTo>
                    <a:lnTo>
                      <a:pt x="8691" y="3727"/>
                    </a:lnTo>
                    <a:lnTo>
                      <a:pt x="8835" y="3727"/>
                    </a:lnTo>
                    <a:lnTo>
                      <a:pt x="8835" y="3882"/>
                    </a:lnTo>
                    <a:lnTo>
                      <a:pt x="8691" y="3882"/>
                    </a:lnTo>
                    <a:lnTo>
                      <a:pt x="8691" y="4092"/>
                    </a:lnTo>
                    <a:lnTo>
                      <a:pt x="8835" y="4092"/>
                    </a:lnTo>
                    <a:lnTo>
                      <a:pt x="8835" y="4247"/>
                    </a:lnTo>
                    <a:lnTo>
                      <a:pt x="8691" y="4247"/>
                    </a:lnTo>
                    <a:lnTo>
                      <a:pt x="8691" y="4457"/>
                    </a:lnTo>
                    <a:lnTo>
                      <a:pt x="8835" y="4457"/>
                    </a:lnTo>
                    <a:lnTo>
                      <a:pt x="8835" y="4611"/>
                    </a:lnTo>
                    <a:lnTo>
                      <a:pt x="8691" y="4611"/>
                    </a:lnTo>
                    <a:lnTo>
                      <a:pt x="8691" y="4822"/>
                    </a:lnTo>
                    <a:lnTo>
                      <a:pt x="8835" y="4822"/>
                    </a:lnTo>
                    <a:lnTo>
                      <a:pt x="8835" y="4976"/>
                    </a:lnTo>
                    <a:lnTo>
                      <a:pt x="8691" y="4976"/>
                    </a:lnTo>
                    <a:lnTo>
                      <a:pt x="8691" y="5186"/>
                    </a:lnTo>
                    <a:lnTo>
                      <a:pt x="8835" y="5186"/>
                    </a:lnTo>
                    <a:lnTo>
                      <a:pt x="8835" y="5341"/>
                    </a:lnTo>
                    <a:lnTo>
                      <a:pt x="8691" y="5341"/>
                    </a:lnTo>
                    <a:lnTo>
                      <a:pt x="8691" y="5551"/>
                    </a:lnTo>
                    <a:lnTo>
                      <a:pt x="8835" y="5551"/>
                    </a:lnTo>
                    <a:lnTo>
                      <a:pt x="8835" y="5706"/>
                    </a:lnTo>
                    <a:lnTo>
                      <a:pt x="8691" y="5706"/>
                    </a:lnTo>
                    <a:lnTo>
                      <a:pt x="8691" y="5916"/>
                    </a:lnTo>
                    <a:lnTo>
                      <a:pt x="8835" y="5916"/>
                    </a:lnTo>
                    <a:lnTo>
                      <a:pt x="8835" y="6060"/>
                    </a:lnTo>
                    <a:lnTo>
                      <a:pt x="8691" y="6060"/>
                    </a:lnTo>
                    <a:lnTo>
                      <a:pt x="8691" y="6281"/>
                    </a:lnTo>
                    <a:lnTo>
                      <a:pt x="8835" y="6281"/>
                    </a:lnTo>
                    <a:lnTo>
                      <a:pt x="8835" y="6425"/>
                    </a:lnTo>
                    <a:lnTo>
                      <a:pt x="8691" y="6425"/>
                    </a:lnTo>
                    <a:lnTo>
                      <a:pt x="8691" y="6646"/>
                    </a:lnTo>
                    <a:lnTo>
                      <a:pt x="8835" y="6646"/>
                    </a:lnTo>
                    <a:lnTo>
                      <a:pt x="8835" y="6801"/>
                    </a:lnTo>
                    <a:lnTo>
                      <a:pt x="8691" y="6801"/>
                    </a:lnTo>
                    <a:lnTo>
                      <a:pt x="8691" y="7011"/>
                    </a:lnTo>
                    <a:lnTo>
                      <a:pt x="8835" y="7011"/>
                    </a:lnTo>
                    <a:lnTo>
                      <a:pt x="8835" y="7166"/>
                    </a:lnTo>
                    <a:lnTo>
                      <a:pt x="8691" y="7166"/>
                    </a:lnTo>
                    <a:lnTo>
                      <a:pt x="8691" y="7376"/>
                    </a:lnTo>
                    <a:lnTo>
                      <a:pt x="8835" y="7376"/>
                    </a:lnTo>
                    <a:lnTo>
                      <a:pt x="8835" y="7531"/>
                    </a:lnTo>
                    <a:lnTo>
                      <a:pt x="8691" y="7531"/>
                    </a:lnTo>
                    <a:lnTo>
                      <a:pt x="8691" y="7608"/>
                    </a:lnTo>
                    <a:lnTo>
                      <a:pt x="9189" y="7608"/>
                    </a:lnTo>
                    <a:lnTo>
                      <a:pt x="9189" y="10483"/>
                    </a:lnTo>
                    <a:lnTo>
                      <a:pt x="266" y="10483"/>
                    </a:lnTo>
                    <a:cubicBezTo>
                      <a:pt x="122" y="10483"/>
                      <a:pt x="0" y="10317"/>
                      <a:pt x="0" y="1011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20"/>
              <p:cNvSpPr/>
              <p:nvPr/>
            </p:nvSpPr>
            <p:spPr>
              <a:xfrm>
                <a:off x="7295456" y="1218625"/>
                <a:ext cx="958423" cy="1237314"/>
              </a:xfrm>
              <a:custGeom>
                <a:avLst/>
                <a:gdLst/>
                <a:ahLst/>
                <a:cxnLst/>
                <a:rect l="l" t="t" r="r" b="b"/>
                <a:pathLst>
                  <a:path w="9345" h="12064" extrusionOk="0">
                    <a:moveTo>
                      <a:pt x="9333" y="3870"/>
                    </a:moveTo>
                    <a:lnTo>
                      <a:pt x="8957" y="3870"/>
                    </a:lnTo>
                    <a:lnTo>
                      <a:pt x="8957" y="3063"/>
                    </a:lnTo>
                    <a:lnTo>
                      <a:pt x="8482" y="3063"/>
                    </a:lnTo>
                    <a:lnTo>
                      <a:pt x="8482" y="2079"/>
                    </a:lnTo>
                    <a:lnTo>
                      <a:pt x="7232" y="2079"/>
                    </a:lnTo>
                    <a:lnTo>
                      <a:pt x="7232" y="3063"/>
                    </a:lnTo>
                    <a:lnTo>
                      <a:pt x="6757" y="3063"/>
                    </a:lnTo>
                    <a:lnTo>
                      <a:pt x="6757" y="3870"/>
                    </a:lnTo>
                    <a:lnTo>
                      <a:pt x="6093" y="3870"/>
                    </a:lnTo>
                    <a:lnTo>
                      <a:pt x="6093" y="4876"/>
                    </a:lnTo>
                    <a:cubicBezTo>
                      <a:pt x="5286" y="4898"/>
                      <a:pt x="4711" y="4954"/>
                      <a:pt x="4711" y="5031"/>
                    </a:cubicBezTo>
                    <a:lnTo>
                      <a:pt x="4711" y="5285"/>
                    </a:lnTo>
                    <a:lnTo>
                      <a:pt x="4711" y="5274"/>
                    </a:lnTo>
                    <a:lnTo>
                      <a:pt x="4711" y="5451"/>
                    </a:lnTo>
                    <a:lnTo>
                      <a:pt x="4711" y="5462"/>
                    </a:lnTo>
                    <a:lnTo>
                      <a:pt x="4711" y="5783"/>
                    </a:lnTo>
                    <a:lnTo>
                      <a:pt x="4711" y="5783"/>
                    </a:lnTo>
                    <a:lnTo>
                      <a:pt x="4711" y="5949"/>
                    </a:lnTo>
                    <a:lnTo>
                      <a:pt x="4711" y="5949"/>
                    </a:lnTo>
                    <a:lnTo>
                      <a:pt x="4711" y="6270"/>
                    </a:lnTo>
                    <a:lnTo>
                      <a:pt x="4711" y="6270"/>
                    </a:lnTo>
                    <a:lnTo>
                      <a:pt x="4711" y="6447"/>
                    </a:lnTo>
                    <a:lnTo>
                      <a:pt x="4711" y="6458"/>
                    </a:lnTo>
                    <a:lnTo>
                      <a:pt x="4711" y="6778"/>
                    </a:lnTo>
                    <a:cubicBezTo>
                      <a:pt x="4711" y="6767"/>
                      <a:pt x="4711" y="6767"/>
                      <a:pt x="4711" y="6767"/>
                    </a:cubicBezTo>
                    <a:lnTo>
                      <a:pt x="4711" y="6944"/>
                    </a:lnTo>
                    <a:cubicBezTo>
                      <a:pt x="4711" y="6944"/>
                      <a:pt x="4711" y="6944"/>
                      <a:pt x="4711" y="6944"/>
                    </a:cubicBezTo>
                    <a:lnTo>
                      <a:pt x="4711" y="7265"/>
                    </a:lnTo>
                    <a:lnTo>
                      <a:pt x="4711" y="7265"/>
                    </a:lnTo>
                    <a:lnTo>
                      <a:pt x="4711" y="7442"/>
                    </a:lnTo>
                    <a:cubicBezTo>
                      <a:pt x="4711" y="7442"/>
                      <a:pt x="4711" y="7442"/>
                      <a:pt x="4711" y="7442"/>
                    </a:cubicBezTo>
                    <a:lnTo>
                      <a:pt x="4711" y="7773"/>
                    </a:lnTo>
                    <a:lnTo>
                      <a:pt x="4711" y="7773"/>
                    </a:lnTo>
                    <a:lnTo>
                      <a:pt x="4711" y="7939"/>
                    </a:lnTo>
                    <a:lnTo>
                      <a:pt x="4711" y="7939"/>
                    </a:lnTo>
                    <a:lnTo>
                      <a:pt x="4711" y="8260"/>
                    </a:lnTo>
                    <a:lnTo>
                      <a:pt x="4711" y="8260"/>
                    </a:lnTo>
                    <a:lnTo>
                      <a:pt x="4711" y="8437"/>
                    </a:lnTo>
                    <a:lnTo>
                      <a:pt x="4711" y="8758"/>
                    </a:lnTo>
                    <a:lnTo>
                      <a:pt x="4711" y="8923"/>
                    </a:lnTo>
                    <a:lnTo>
                      <a:pt x="4711" y="8934"/>
                    </a:lnTo>
                    <a:lnTo>
                      <a:pt x="4711" y="9189"/>
                    </a:lnTo>
                    <a:lnTo>
                      <a:pt x="4192" y="9189"/>
                    </a:lnTo>
                    <a:lnTo>
                      <a:pt x="4192" y="3749"/>
                    </a:lnTo>
                    <a:lnTo>
                      <a:pt x="3517" y="3749"/>
                    </a:lnTo>
                    <a:lnTo>
                      <a:pt x="3517" y="1006"/>
                    </a:lnTo>
                    <a:lnTo>
                      <a:pt x="2898" y="1006"/>
                    </a:lnTo>
                    <a:lnTo>
                      <a:pt x="2898" y="0"/>
                    </a:lnTo>
                    <a:lnTo>
                      <a:pt x="1903" y="0"/>
                    </a:lnTo>
                    <a:lnTo>
                      <a:pt x="1903" y="1006"/>
                    </a:lnTo>
                    <a:lnTo>
                      <a:pt x="1283" y="1006"/>
                    </a:lnTo>
                    <a:lnTo>
                      <a:pt x="1283" y="3749"/>
                    </a:lnTo>
                    <a:lnTo>
                      <a:pt x="609" y="3749"/>
                    </a:lnTo>
                    <a:lnTo>
                      <a:pt x="609" y="3881"/>
                    </a:lnTo>
                    <a:lnTo>
                      <a:pt x="432" y="3881"/>
                    </a:lnTo>
                    <a:lnTo>
                      <a:pt x="432" y="4058"/>
                    </a:lnTo>
                    <a:lnTo>
                      <a:pt x="609" y="4058"/>
                    </a:lnTo>
                    <a:lnTo>
                      <a:pt x="609" y="4301"/>
                    </a:lnTo>
                    <a:lnTo>
                      <a:pt x="432" y="4301"/>
                    </a:lnTo>
                    <a:lnTo>
                      <a:pt x="432" y="4467"/>
                    </a:lnTo>
                    <a:lnTo>
                      <a:pt x="609" y="4467"/>
                    </a:lnTo>
                    <a:lnTo>
                      <a:pt x="609" y="4722"/>
                    </a:lnTo>
                    <a:lnTo>
                      <a:pt x="432" y="4722"/>
                    </a:lnTo>
                    <a:lnTo>
                      <a:pt x="432" y="4887"/>
                    </a:lnTo>
                    <a:lnTo>
                      <a:pt x="609" y="4887"/>
                    </a:lnTo>
                    <a:lnTo>
                      <a:pt x="609" y="5142"/>
                    </a:lnTo>
                    <a:lnTo>
                      <a:pt x="432" y="5142"/>
                    </a:lnTo>
                    <a:lnTo>
                      <a:pt x="432" y="5308"/>
                    </a:lnTo>
                    <a:lnTo>
                      <a:pt x="609" y="5308"/>
                    </a:lnTo>
                    <a:lnTo>
                      <a:pt x="609" y="5562"/>
                    </a:lnTo>
                    <a:lnTo>
                      <a:pt x="432" y="5562"/>
                    </a:lnTo>
                    <a:lnTo>
                      <a:pt x="432" y="5728"/>
                    </a:lnTo>
                    <a:lnTo>
                      <a:pt x="609" y="5728"/>
                    </a:lnTo>
                    <a:lnTo>
                      <a:pt x="609" y="5982"/>
                    </a:lnTo>
                    <a:lnTo>
                      <a:pt x="432" y="5982"/>
                    </a:lnTo>
                    <a:lnTo>
                      <a:pt x="432" y="6148"/>
                    </a:lnTo>
                    <a:lnTo>
                      <a:pt x="609" y="6148"/>
                    </a:lnTo>
                    <a:lnTo>
                      <a:pt x="609" y="6402"/>
                    </a:lnTo>
                    <a:lnTo>
                      <a:pt x="432" y="6402"/>
                    </a:lnTo>
                    <a:lnTo>
                      <a:pt x="432" y="6568"/>
                    </a:lnTo>
                    <a:lnTo>
                      <a:pt x="609" y="6568"/>
                    </a:lnTo>
                    <a:lnTo>
                      <a:pt x="609" y="6822"/>
                    </a:lnTo>
                    <a:lnTo>
                      <a:pt x="432" y="6822"/>
                    </a:lnTo>
                    <a:lnTo>
                      <a:pt x="432" y="6988"/>
                    </a:lnTo>
                    <a:lnTo>
                      <a:pt x="609" y="6988"/>
                    </a:lnTo>
                    <a:lnTo>
                      <a:pt x="609" y="7243"/>
                    </a:lnTo>
                    <a:lnTo>
                      <a:pt x="432" y="7243"/>
                    </a:lnTo>
                    <a:lnTo>
                      <a:pt x="432" y="7409"/>
                    </a:lnTo>
                    <a:lnTo>
                      <a:pt x="609" y="7409"/>
                    </a:lnTo>
                    <a:lnTo>
                      <a:pt x="609" y="7652"/>
                    </a:lnTo>
                    <a:lnTo>
                      <a:pt x="432" y="7652"/>
                    </a:lnTo>
                    <a:lnTo>
                      <a:pt x="432" y="7829"/>
                    </a:lnTo>
                    <a:lnTo>
                      <a:pt x="609" y="7829"/>
                    </a:lnTo>
                    <a:lnTo>
                      <a:pt x="609" y="8072"/>
                    </a:lnTo>
                    <a:lnTo>
                      <a:pt x="432" y="8072"/>
                    </a:lnTo>
                    <a:lnTo>
                      <a:pt x="432" y="8238"/>
                    </a:lnTo>
                    <a:lnTo>
                      <a:pt x="609" y="8238"/>
                    </a:lnTo>
                    <a:lnTo>
                      <a:pt x="609" y="8492"/>
                    </a:lnTo>
                    <a:lnTo>
                      <a:pt x="432" y="8492"/>
                    </a:lnTo>
                    <a:lnTo>
                      <a:pt x="432" y="8658"/>
                    </a:lnTo>
                    <a:lnTo>
                      <a:pt x="609" y="8658"/>
                    </a:lnTo>
                    <a:lnTo>
                      <a:pt x="609" y="8746"/>
                    </a:lnTo>
                    <a:lnTo>
                      <a:pt x="1" y="8746"/>
                    </a:lnTo>
                    <a:lnTo>
                      <a:pt x="1" y="12064"/>
                    </a:lnTo>
                    <a:lnTo>
                      <a:pt x="9344" y="1206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20"/>
              <p:cNvSpPr/>
              <p:nvPr/>
            </p:nvSpPr>
            <p:spPr>
              <a:xfrm>
                <a:off x="6303722" y="1626823"/>
                <a:ext cx="957295" cy="829115"/>
              </a:xfrm>
              <a:custGeom>
                <a:avLst/>
                <a:gdLst/>
                <a:ahLst/>
                <a:cxnLst/>
                <a:rect l="l" t="t" r="r" b="b"/>
                <a:pathLst>
                  <a:path w="9334" h="8084" extrusionOk="0">
                    <a:moveTo>
                      <a:pt x="9311" y="6912"/>
                    </a:moveTo>
                    <a:cubicBezTo>
                      <a:pt x="9223" y="6890"/>
                      <a:pt x="9167" y="6812"/>
                      <a:pt x="9167" y="6724"/>
                    </a:cubicBezTo>
                    <a:lnTo>
                      <a:pt x="9167" y="6569"/>
                    </a:lnTo>
                    <a:cubicBezTo>
                      <a:pt x="9167" y="6558"/>
                      <a:pt x="9167" y="6547"/>
                      <a:pt x="9167" y="6547"/>
                    </a:cubicBezTo>
                    <a:cubicBezTo>
                      <a:pt x="9223" y="6469"/>
                      <a:pt x="9256" y="6392"/>
                      <a:pt x="9267" y="6293"/>
                    </a:cubicBezTo>
                    <a:cubicBezTo>
                      <a:pt x="9267" y="6093"/>
                      <a:pt x="9101" y="5585"/>
                      <a:pt x="8913" y="5585"/>
                    </a:cubicBezTo>
                    <a:cubicBezTo>
                      <a:pt x="8714" y="5585"/>
                      <a:pt x="8559" y="6093"/>
                      <a:pt x="8559" y="6293"/>
                    </a:cubicBezTo>
                    <a:cubicBezTo>
                      <a:pt x="8559" y="6326"/>
                      <a:pt x="8559" y="6348"/>
                      <a:pt x="8559" y="6381"/>
                    </a:cubicBezTo>
                    <a:lnTo>
                      <a:pt x="8139" y="6381"/>
                    </a:lnTo>
                    <a:lnTo>
                      <a:pt x="8139" y="1361"/>
                    </a:lnTo>
                    <a:lnTo>
                      <a:pt x="7796" y="1361"/>
                    </a:lnTo>
                    <a:lnTo>
                      <a:pt x="7796" y="885"/>
                    </a:lnTo>
                    <a:lnTo>
                      <a:pt x="7442" y="885"/>
                    </a:lnTo>
                    <a:lnTo>
                      <a:pt x="7442" y="742"/>
                    </a:lnTo>
                    <a:lnTo>
                      <a:pt x="7442" y="454"/>
                    </a:lnTo>
                    <a:lnTo>
                      <a:pt x="7232" y="454"/>
                    </a:lnTo>
                    <a:lnTo>
                      <a:pt x="7232" y="1"/>
                    </a:lnTo>
                    <a:lnTo>
                      <a:pt x="6558" y="1"/>
                    </a:lnTo>
                    <a:lnTo>
                      <a:pt x="6558" y="454"/>
                    </a:lnTo>
                    <a:lnTo>
                      <a:pt x="6348" y="454"/>
                    </a:lnTo>
                    <a:lnTo>
                      <a:pt x="6348" y="885"/>
                    </a:lnTo>
                    <a:lnTo>
                      <a:pt x="5983" y="885"/>
                    </a:lnTo>
                    <a:lnTo>
                      <a:pt x="5983" y="1239"/>
                    </a:lnTo>
                    <a:lnTo>
                      <a:pt x="5983" y="1361"/>
                    </a:lnTo>
                    <a:lnTo>
                      <a:pt x="5607" y="1361"/>
                    </a:lnTo>
                    <a:lnTo>
                      <a:pt x="5607" y="3141"/>
                    </a:lnTo>
                    <a:lnTo>
                      <a:pt x="2456" y="3141"/>
                    </a:lnTo>
                    <a:lnTo>
                      <a:pt x="2456" y="1361"/>
                    </a:lnTo>
                    <a:lnTo>
                      <a:pt x="2057" y="1361"/>
                    </a:lnTo>
                    <a:lnTo>
                      <a:pt x="2057" y="885"/>
                    </a:lnTo>
                    <a:lnTo>
                      <a:pt x="1903" y="885"/>
                    </a:lnTo>
                    <a:lnTo>
                      <a:pt x="1903" y="797"/>
                    </a:lnTo>
                    <a:lnTo>
                      <a:pt x="1903" y="653"/>
                    </a:lnTo>
                    <a:lnTo>
                      <a:pt x="1317" y="653"/>
                    </a:lnTo>
                    <a:lnTo>
                      <a:pt x="1317" y="797"/>
                    </a:lnTo>
                    <a:lnTo>
                      <a:pt x="1317" y="885"/>
                    </a:lnTo>
                    <a:lnTo>
                      <a:pt x="996" y="885"/>
                    </a:lnTo>
                    <a:lnTo>
                      <a:pt x="996" y="797"/>
                    </a:lnTo>
                    <a:cubicBezTo>
                      <a:pt x="985" y="742"/>
                      <a:pt x="985" y="697"/>
                      <a:pt x="996" y="653"/>
                    </a:cubicBezTo>
                    <a:lnTo>
                      <a:pt x="399" y="653"/>
                    </a:lnTo>
                    <a:lnTo>
                      <a:pt x="399" y="896"/>
                    </a:lnTo>
                    <a:lnTo>
                      <a:pt x="255" y="896"/>
                    </a:lnTo>
                    <a:lnTo>
                      <a:pt x="255" y="1250"/>
                    </a:lnTo>
                    <a:cubicBezTo>
                      <a:pt x="244" y="1283"/>
                      <a:pt x="244" y="1328"/>
                      <a:pt x="255" y="1361"/>
                    </a:cubicBezTo>
                    <a:lnTo>
                      <a:pt x="1" y="1361"/>
                    </a:lnTo>
                    <a:lnTo>
                      <a:pt x="1" y="8084"/>
                    </a:lnTo>
                    <a:lnTo>
                      <a:pt x="9278" y="8084"/>
                    </a:lnTo>
                    <a:cubicBezTo>
                      <a:pt x="9289" y="8084"/>
                      <a:pt x="9311" y="8084"/>
                      <a:pt x="9333" y="808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20"/>
              <p:cNvSpPr/>
              <p:nvPr/>
            </p:nvSpPr>
            <p:spPr>
              <a:xfrm>
                <a:off x="8253874" y="1312674"/>
                <a:ext cx="956167" cy="829115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8084" extrusionOk="0">
                    <a:moveTo>
                      <a:pt x="9311" y="6912"/>
                    </a:moveTo>
                    <a:cubicBezTo>
                      <a:pt x="9223" y="6890"/>
                      <a:pt x="9167" y="6812"/>
                      <a:pt x="9167" y="6724"/>
                    </a:cubicBezTo>
                    <a:lnTo>
                      <a:pt x="9167" y="6569"/>
                    </a:lnTo>
                    <a:cubicBezTo>
                      <a:pt x="9167" y="6558"/>
                      <a:pt x="9167" y="6547"/>
                      <a:pt x="9167" y="6547"/>
                    </a:cubicBezTo>
                    <a:cubicBezTo>
                      <a:pt x="9223" y="6469"/>
                      <a:pt x="9267" y="6392"/>
                      <a:pt x="9267" y="6293"/>
                    </a:cubicBezTo>
                    <a:cubicBezTo>
                      <a:pt x="9267" y="6093"/>
                      <a:pt x="9101" y="5585"/>
                      <a:pt x="8913" y="5585"/>
                    </a:cubicBezTo>
                    <a:cubicBezTo>
                      <a:pt x="8714" y="5585"/>
                      <a:pt x="8559" y="6093"/>
                      <a:pt x="8559" y="6293"/>
                    </a:cubicBezTo>
                    <a:cubicBezTo>
                      <a:pt x="8559" y="6326"/>
                      <a:pt x="8559" y="6348"/>
                      <a:pt x="8570" y="6381"/>
                    </a:cubicBezTo>
                    <a:lnTo>
                      <a:pt x="8139" y="6381"/>
                    </a:lnTo>
                    <a:lnTo>
                      <a:pt x="8139" y="1361"/>
                    </a:lnTo>
                    <a:lnTo>
                      <a:pt x="7796" y="1361"/>
                    </a:lnTo>
                    <a:lnTo>
                      <a:pt x="7796" y="885"/>
                    </a:lnTo>
                    <a:lnTo>
                      <a:pt x="7431" y="885"/>
                    </a:lnTo>
                    <a:lnTo>
                      <a:pt x="7431" y="742"/>
                    </a:lnTo>
                    <a:lnTo>
                      <a:pt x="7431" y="454"/>
                    </a:lnTo>
                    <a:lnTo>
                      <a:pt x="7221" y="454"/>
                    </a:lnTo>
                    <a:lnTo>
                      <a:pt x="7221" y="1"/>
                    </a:lnTo>
                    <a:lnTo>
                      <a:pt x="6547" y="1"/>
                    </a:lnTo>
                    <a:lnTo>
                      <a:pt x="6547" y="454"/>
                    </a:lnTo>
                    <a:lnTo>
                      <a:pt x="6337" y="454"/>
                    </a:lnTo>
                    <a:lnTo>
                      <a:pt x="6337" y="885"/>
                    </a:lnTo>
                    <a:lnTo>
                      <a:pt x="5972" y="885"/>
                    </a:lnTo>
                    <a:lnTo>
                      <a:pt x="5972" y="1239"/>
                    </a:lnTo>
                    <a:lnTo>
                      <a:pt x="5972" y="1361"/>
                    </a:lnTo>
                    <a:lnTo>
                      <a:pt x="5596" y="1361"/>
                    </a:lnTo>
                    <a:lnTo>
                      <a:pt x="5596" y="3141"/>
                    </a:lnTo>
                    <a:lnTo>
                      <a:pt x="2455" y="3141"/>
                    </a:lnTo>
                    <a:lnTo>
                      <a:pt x="2455" y="1361"/>
                    </a:lnTo>
                    <a:lnTo>
                      <a:pt x="2057" y="1361"/>
                    </a:lnTo>
                    <a:lnTo>
                      <a:pt x="2057" y="885"/>
                    </a:lnTo>
                    <a:lnTo>
                      <a:pt x="1903" y="885"/>
                    </a:lnTo>
                    <a:lnTo>
                      <a:pt x="1903" y="797"/>
                    </a:lnTo>
                    <a:lnTo>
                      <a:pt x="1903" y="653"/>
                    </a:lnTo>
                    <a:lnTo>
                      <a:pt x="1317" y="653"/>
                    </a:lnTo>
                    <a:lnTo>
                      <a:pt x="1317" y="797"/>
                    </a:lnTo>
                    <a:lnTo>
                      <a:pt x="1317" y="885"/>
                    </a:lnTo>
                    <a:lnTo>
                      <a:pt x="985" y="885"/>
                    </a:lnTo>
                    <a:lnTo>
                      <a:pt x="985" y="797"/>
                    </a:lnTo>
                    <a:cubicBezTo>
                      <a:pt x="985" y="742"/>
                      <a:pt x="985" y="697"/>
                      <a:pt x="985" y="653"/>
                    </a:cubicBezTo>
                    <a:lnTo>
                      <a:pt x="399" y="653"/>
                    </a:lnTo>
                    <a:lnTo>
                      <a:pt x="399" y="896"/>
                    </a:lnTo>
                    <a:lnTo>
                      <a:pt x="244" y="896"/>
                    </a:lnTo>
                    <a:lnTo>
                      <a:pt x="244" y="1250"/>
                    </a:lnTo>
                    <a:cubicBezTo>
                      <a:pt x="244" y="1283"/>
                      <a:pt x="244" y="1328"/>
                      <a:pt x="244" y="1361"/>
                    </a:cubicBezTo>
                    <a:lnTo>
                      <a:pt x="1" y="1361"/>
                    </a:lnTo>
                    <a:lnTo>
                      <a:pt x="1" y="8084"/>
                    </a:lnTo>
                    <a:lnTo>
                      <a:pt x="9278" y="8084"/>
                    </a:lnTo>
                    <a:cubicBezTo>
                      <a:pt x="9289" y="8084"/>
                      <a:pt x="9311" y="8084"/>
                      <a:pt x="9322" y="808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20"/>
              <p:cNvSpPr/>
              <p:nvPr/>
            </p:nvSpPr>
            <p:spPr>
              <a:xfrm>
                <a:off x="2477366" y="2056267"/>
                <a:ext cx="7425000" cy="5553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9" name="Google Shape;389;p20"/>
            <p:cNvSpPr/>
            <p:nvPr/>
          </p:nvSpPr>
          <p:spPr>
            <a:xfrm>
              <a:off x="-71400" y="4544675"/>
              <a:ext cx="9286800" cy="6708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0"/>
            <p:cNvSpPr/>
            <p:nvPr/>
          </p:nvSpPr>
          <p:spPr>
            <a:xfrm flipH="1">
              <a:off x="6377135" y="3302290"/>
              <a:ext cx="1178908" cy="1021050"/>
            </a:xfrm>
            <a:custGeom>
              <a:avLst/>
              <a:gdLst/>
              <a:ahLst/>
              <a:cxnLst/>
              <a:rect l="l" t="t" r="r" b="b"/>
              <a:pathLst>
                <a:path w="9334" h="8084" extrusionOk="0">
                  <a:moveTo>
                    <a:pt x="9311" y="6912"/>
                  </a:moveTo>
                  <a:cubicBezTo>
                    <a:pt x="9223" y="6890"/>
                    <a:pt x="9167" y="6812"/>
                    <a:pt x="9167" y="6724"/>
                  </a:cubicBezTo>
                  <a:lnTo>
                    <a:pt x="9167" y="6569"/>
                  </a:lnTo>
                  <a:cubicBezTo>
                    <a:pt x="9167" y="6558"/>
                    <a:pt x="9167" y="6547"/>
                    <a:pt x="9167" y="6547"/>
                  </a:cubicBezTo>
                  <a:cubicBezTo>
                    <a:pt x="9223" y="6469"/>
                    <a:pt x="9256" y="6392"/>
                    <a:pt x="9267" y="6293"/>
                  </a:cubicBezTo>
                  <a:cubicBezTo>
                    <a:pt x="9267" y="6093"/>
                    <a:pt x="9101" y="5585"/>
                    <a:pt x="8913" y="5585"/>
                  </a:cubicBezTo>
                  <a:cubicBezTo>
                    <a:pt x="8714" y="5585"/>
                    <a:pt x="8559" y="6093"/>
                    <a:pt x="8559" y="6293"/>
                  </a:cubicBezTo>
                  <a:cubicBezTo>
                    <a:pt x="8559" y="6326"/>
                    <a:pt x="8559" y="6348"/>
                    <a:pt x="8559" y="6381"/>
                  </a:cubicBezTo>
                  <a:lnTo>
                    <a:pt x="8139" y="6381"/>
                  </a:lnTo>
                  <a:lnTo>
                    <a:pt x="8139" y="1361"/>
                  </a:lnTo>
                  <a:lnTo>
                    <a:pt x="7796" y="1361"/>
                  </a:lnTo>
                  <a:lnTo>
                    <a:pt x="7796" y="885"/>
                  </a:lnTo>
                  <a:lnTo>
                    <a:pt x="7442" y="885"/>
                  </a:lnTo>
                  <a:lnTo>
                    <a:pt x="7442" y="742"/>
                  </a:lnTo>
                  <a:lnTo>
                    <a:pt x="7442" y="454"/>
                  </a:lnTo>
                  <a:lnTo>
                    <a:pt x="7232" y="454"/>
                  </a:lnTo>
                  <a:lnTo>
                    <a:pt x="7232" y="1"/>
                  </a:lnTo>
                  <a:lnTo>
                    <a:pt x="6558" y="1"/>
                  </a:lnTo>
                  <a:lnTo>
                    <a:pt x="6558" y="454"/>
                  </a:lnTo>
                  <a:lnTo>
                    <a:pt x="6348" y="454"/>
                  </a:lnTo>
                  <a:lnTo>
                    <a:pt x="6348" y="885"/>
                  </a:lnTo>
                  <a:lnTo>
                    <a:pt x="5983" y="885"/>
                  </a:lnTo>
                  <a:lnTo>
                    <a:pt x="5983" y="1239"/>
                  </a:lnTo>
                  <a:lnTo>
                    <a:pt x="5983" y="1361"/>
                  </a:lnTo>
                  <a:lnTo>
                    <a:pt x="5607" y="1361"/>
                  </a:lnTo>
                  <a:lnTo>
                    <a:pt x="5607" y="3141"/>
                  </a:lnTo>
                  <a:lnTo>
                    <a:pt x="2456" y="3141"/>
                  </a:lnTo>
                  <a:lnTo>
                    <a:pt x="2456" y="1361"/>
                  </a:lnTo>
                  <a:lnTo>
                    <a:pt x="2057" y="1361"/>
                  </a:lnTo>
                  <a:lnTo>
                    <a:pt x="2057" y="885"/>
                  </a:lnTo>
                  <a:lnTo>
                    <a:pt x="1903" y="885"/>
                  </a:lnTo>
                  <a:lnTo>
                    <a:pt x="1903" y="797"/>
                  </a:lnTo>
                  <a:lnTo>
                    <a:pt x="1903" y="653"/>
                  </a:lnTo>
                  <a:lnTo>
                    <a:pt x="1317" y="653"/>
                  </a:lnTo>
                  <a:lnTo>
                    <a:pt x="1317" y="797"/>
                  </a:lnTo>
                  <a:lnTo>
                    <a:pt x="1317" y="885"/>
                  </a:lnTo>
                  <a:lnTo>
                    <a:pt x="996" y="885"/>
                  </a:lnTo>
                  <a:lnTo>
                    <a:pt x="996" y="797"/>
                  </a:lnTo>
                  <a:cubicBezTo>
                    <a:pt x="985" y="742"/>
                    <a:pt x="985" y="697"/>
                    <a:pt x="996" y="653"/>
                  </a:cubicBezTo>
                  <a:lnTo>
                    <a:pt x="399" y="653"/>
                  </a:lnTo>
                  <a:lnTo>
                    <a:pt x="399" y="896"/>
                  </a:lnTo>
                  <a:lnTo>
                    <a:pt x="255" y="896"/>
                  </a:lnTo>
                  <a:lnTo>
                    <a:pt x="255" y="1250"/>
                  </a:lnTo>
                  <a:cubicBezTo>
                    <a:pt x="244" y="1283"/>
                    <a:pt x="244" y="1328"/>
                    <a:pt x="255" y="1361"/>
                  </a:cubicBezTo>
                  <a:lnTo>
                    <a:pt x="1" y="1361"/>
                  </a:lnTo>
                  <a:lnTo>
                    <a:pt x="1" y="8084"/>
                  </a:lnTo>
                  <a:lnTo>
                    <a:pt x="9278" y="8084"/>
                  </a:lnTo>
                  <a:cubicBezTo>
                    <a:pt x="9289" y="8084"/>
                    <a:pt x="9311" y="8084"/>
                    <a:pt x="9333" y="80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1" name="Google Shape;391;p20"/>
          <p:cNvGrpSpPr/>
          <p:nvPr/>
        </p:nvGrpSpPr>
        <p:grpSpPr>
          <a:xfrm>
            <a:off x="7224825" y="0"/>
            <a:ext cx="1671525" cy="4544675"/>
            <a:chOff x="616750" y="-26175"/>
            <a:chExt cx="1671525" cy="4544675"/>
          </a:xfrm>
        </p:grpSpPr>
        <p:sp>
          <p:nvSpPr>
            <p:cNvPr id="392" name="Google Shape;392;p20"/>
            <p:cNvSpPr/>
            <p:nvPr/>
          </p:nvSpPr>
          <p:spPr>
            <a:xfrm>
              <a:off x="1483823" y="4035779"/>
              <a:ext cx="215474" cy="184903"/>
            </a:xfrm>
            <a:custGeom>
              <a:avLst/>
              <a:gdLst/>
              <a:ahLst/>
              <a:cxnLst/>
              <a:rect l="l" t="t" r="r" b="b"/>
              <a:pathLst>
                <a:path w="874" h="750" extrusionOk="0">
                  <a:moveTo>
                    <a:pt x="498" y="0"/>
                  </a:moveTo>
                  <a:cubicBezTo>
                    <a:pt x="166" y="0"/>
                    <a:pt x="0" y="398"/>
                    <a:pt x="243" y="642"/>
                  </a:cubicBezTo>
                  <a:cubicBezTo>
                    <a:pt x="318" y="716"/>
                    <a:pt x="410" y="750"/>
                    <a:pt x="500" y="750"/>
                  </a:cubicBezTo>
                  <a:cubicBezTo>
                    <a:pt x="691" y="750"/>
                    <a:pt x="874" y="601"/>
                    <a:pt x="874" y="376"/>
                  </a:cubicBezTo>
                  <a:cubicBezTo>
                    <a:pt x="874" y="166"/>
                    <a:pt x="708" y="0"/>
                    <a:pt x="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0"/>
            <p:cNvSpPr/>
            <p:nvPr/>
          </p:nvSpPr>
          <p:spPr>
            <a:xfrm>
              <a:off x="1322834" y="1691206"/>
              <a:ext cx="569995" cy="188355"/>
            </a:xfrm>
            <a:custGeom>
              <a:avLst/>
              <a:gdLst/>
              <a:ahLst/>
              <a:cxnLst/>
              <a:rect l="l" t="t" r="r" b="b"/>
              <a:pathLst>
                <a:path w="2312" h="764" extrusionOk="0">
                  <a:moveTo>
                    <a:pt x="1" y="1"/>
                  </a:moveTo>
                  <a:lnTo>
                    <a:pt x="1" y="764"/>
                  </a:lnTo>
                  <a:lnTo>
                    <a:pt x="2312" y="764"/>
                  </a:lnTo>
                  <a:lnTo>
                    <a:pt x="2312" y="1"/>
                  </a:lnTo>
                  <a:close/>
                </a:path>
              </a:pathLst>
            </a:custGeom>
            <a:solidFill>
              <a:srgbClr val="A3A3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0"/>
            <p:cNvSpPr/>
            <p:nvPr/>
          </p:nvSpPr>
          <p:spPr>
            <a:xfrm>
              <a:off x="1322834" y="1091627"/>
              <a:ext cx="569995" cy="188355"/>
            </a:xfrm>
            <a:custGeom>
              <a:avLst/>
              <a:gdLst/>
              <a:ahLst/>
              <a:cxnLst/>
              <a:rect l="l" t="t" r="r" b="b"/>
              <a:pathLst>
                <a:path w="2312" h="764" extrusionOk="0">
                  <a:moveTo>
                    <a:pt x="1" y="0"/>
                  </a:moveTo>
                  <a:lnTo>
                    <a:pt x="1" y="763"/>
                  </a:lnTo>
                  <a:lnTo>
                    <a:pt x="2312" y="763"/>
                  </a:lnTo>
                  <a:lnTo>
                    <a:pt x="2312" y="0"/>
                  </a:lnTo>
                  <a:close/>
                </a:path>
              </a:pathLst>
            </a:custGeom>
            <a:solidFill>
              <a:srgbClr val="A3A3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0"/>
            <p:cNvSpPr/>
            <p:nvPr/>
          </p:nvSpPr>
          <p:spPr>
            <a:xfrm>
              <a:off x="1322834" y="491801"/>
              <a:ext cx="569995" cy="188355"/>
            </a:xfrm>
            <a:custGeom>
              <a:avLst/>
              <a:gdLst/>
              <a:ahLst/>
              <a:cxnLst/>
              <a:rect l="l" t="t" r="r" b="b"/>
              <a:pathLst>
                <a:path w="2312" h="764" extrusionOk="0">
                  <a:moveTo>
                    <a:pt x="1" y="1"/>
                  </a:moveTo>
                  <a:lnTo>
                    <a:pt x="1" y="764"/>
                  </a:lnTo>
                  <a:lnTo>
                    <a:pt x="2312" y="764"/>
                  </a:lnTo>
                  <a:lnTo>
                    <a:pt x="2312" y="1"/>
                  </a:lnTo>
                  <a:close/>
                </a:path>
              </a:pathLst>
            </a:custGeom>
            <a:solidFill>
              <a:srgbClr val="A3A3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0"/>
            <p:cNvSpPr/>
            <p:nvPr/>
          </p:nvSpPr>
          <p:spPr>
            <a:xfrm>
              <a:off x="1347487" y="4128478"/>
              <a:ext cx="518222" cy="305460"/>
            </a:xfrm>
            <a:custGeom>
              <a:avLst/>
              <a:gdLst/>
              <a:ahLst/>
              <a:cxnLst/>
              <a:rect l="l" t="t" r="r" b="b"/>
              <a:pathLst>
                <a:path w="2102" h="1239" extrusionOk="0">
                  <a:moveTo>
                    <a:pt x="0" y="0"/>
                  </a:moveTo>
                  <a:lnTo>
                    <a:pt x="0" y="1239"/>
                  </a:lnTo>
                  <a:lnTo>
                    <a:pt x="2101" y="1239"/>
                  </a:lnTo>
                  <a:lnTo>
                    <a:pt x="2101" y="962"/>
                  </a:lnTo>
                  <a:cubicBezTo>
                    <a:pt x="2101" y="432"/>
                    <a:pt x="1670" y="0"/>
                    <a:pt x="11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0"/>
            <p:cNvSpPr/>
            <p:nvPr/>
          </p:nvSpPr>
          <p:spPr>
            <a:xfrm>
              <a:off x="1347487" y="3820306"/>
              <a:ext cx="520934" cy="308418"/>
            </a:xfrm>
            <a:custGeom>
              <a:avLst/>
              <a:gdLst/>
              <a:ahLst/>
              <a:cxnLst/>
              <a:rect l="l" t="t" r="r" b="b"/>
              <a:pathLst>
                <a:path w="2113" h="1251" extrusionOk="0">
                  <a:moveTo>
                    <a:pt x="0" y="1"/>
                  </a:moveTo>
                  <a:lnTo>
                    <a:pt x="0" y="1250"/>
                  </a:lnTo>
                  <a:lnTo>
                    <a:pt x="1139" y="1250"/>
                  </a:lnTo>
                  <a:cubicBezTo>
                    <a:pt x="1670" y="1250"/>
                    <a:pt x="2112" y="808"/>
                    <a:pt x="2112" y="277"/>
                  </a:cubicBezTo>
                  <a:lnTo>
                    <a:pt x="2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0"/>
            <p:cNvSpPr/>
            <p:nvPr/>
          </p:nvSpPr>
          <p:spPr>
            <a:xfrm>
              <a:off x="1249365" y="4349129"/>
              <a:ext cx="717178" cy="169371"/>
            </a:xfrm>
            <a:custGeom>
              <a:avLst/>
              <a:gdLst/>
              <a:ahLst/>
              <a:cxnLst/>
              <a:rect l="l" t="t" r="r" b="b"/>
              <a:pathLst>
                <a:path w="2909" h="687" extrusionOk="0">
                  <a:moveTo>
                    <a:pt x="0" y="1"/>
                  </a:moveTo>
                  <a:lnTo>
                    <a:pt x="0" y="687"/>
                  </a:lnTo>
                  <a:lnTo>
                    <a:pt x="2908" y="687"/>
                  </a:lnTo>
                  <a:lnTo>
                    <a:pt x="29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0"/>
            <p:cNvSpPr/>
            <p:nvPr/>
          </p:nvSpPr>
          <p:spPr>
            <a:xfrm>
              <a:off x="1322834" y="-26175"/>
              <a:ext cx="142006" cy="2426422"/>
            </a:xfrm>
            <a:custGeom>
              <a:avLst/>
              <a:gdLst/>
              <a:ahLst/>
              <a:cxnLst/>
              <a:rect l="l" t="t" r="r" b="b"/>
              <a:pathLst>
                <a:path w="576" h="9842" extrusionOk="0">
                  <a:moveTo>
                    <a:pt x="1" y="1"/>
                  </a:moveTo>
                  <a:lnTo>
                    <a:pt x="1" y="9079"/>
                  </a:lnTo>
                  <a:cubicBezTo>
                    <a:pt x="1" y="9400"/>
                    <a:pt x="189" y="9698"/>
                    <a:pt x="487" y="9842"/>
                  </a:cubicBezTo>
                  <a:cubicBezTo>
                    <a:pt x="532" y="9798"/>
                    <a:pt x="554" y="9742"/>
                    <a:pt x="576" y="9676"/>
                  </a:cubicBezTo>
                  <a:cubicBezTo>
                    <a:pt x="410" y="9521"/>
                    <a:pt x="310" y="9300"/>
                    <a:pt x="310" y="9079"/>
                  </a:cubicBezTo>
                  <a:lnTo>
                    <a:pt x="31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0"/>
            <p:cNvSpPr/>
            <p:nvPr/>
          </p:nvSpPr>
          <p:spPr>
            <a:xfrm>
              <a:off x="1838097" y="-26175"/>
              <a:ext cx="450177" cy="3846725"/>
            </a:xfrm>
            <a:custGeom>
              <a:avLst/>
              <a:gdLst/>
              <a:ahLst/>
              <a:cxnLst/>
              <a:rect l="l" t="t" r="r" b="b"/>
              <a:pathLst>
                <a:path w="1826" h="15603" extrusionOk="0">
                  <a:moveTo>
                    <a:pt x="1504" y="1"/>
                  </a:moveTo>
                  <a:lnTo>
                    <a:pt x="1" y="15603"/>
                  </a:lnTo>
                  <a:lnTo>
                    <a:pt x="321" y="15603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0"/>
            <p:cNvSpPr/>
            <p:nvPr/>
          </p:nvSpPr>
          <p:spPr>
            <a:xfrm>
              <a:off x="1167515" y="-26175"/>
              <a:ext cx="275629" cy="2446145"/>
            </a:xfrm>
            <a:custGeom>
              <a:avLst/>
              <a:gdLst/>
              <a:ahLst/>
              <a:cxnLst/>
              <a:rect l="l" t="t" r="r" b="b"/>
              <a:pathLst>
                <a:path w="1118" h="9922" extrusionOk="0">
                  <a:moveTo>
                    <a:pt x="0" y="1"/>
                  </a:moveTo>
                  <a:lnTo>
                    <a:pt x="0" y="9079"/>
                  </a:lnTo>
                  <a:cubicBezTo>
                    <a:pt x="0" y="9543"/>
                    <a:pt x="376" y="9919"/>
                    <a:pt x="841" y="9919"/>
                  </a:cubicBezTo>
                  <a:cubicBezTo>
                    <a:pt x="854" y="9921"/>
                    <a:pt x="867" y="9921"/>
                    <a:pt x="879" y="9921"/>
                  </a:cubicBezTo>
                  <a:cubicBezTo>
                    <a:pt x="966" y="9921"/>
                    <a:pt x="1050" y="9890"/>
                    <a:pt x="1117" y="9842"/>
                  </a:cubicBezTo>
                  <a:cubicBezTo>
                    <a:pt x="819" y="9709"/>
                    <a:pt x="620" y="9411"/>
                    <a:pt x="631" y="9079"/>
                  </a:cubicBezTo>
                  <a:lnTo>
                    <a:pt x="6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685490" y="-26175"/>
              <a:ext cx="523646" cy="3846725"/>
            </a:xfrm>
            <a:custGeom>
              <a:avLst/>
              <a:gdLst/>
              <a:ahLst/>
              <a:cxnLst/>
              <a:rect l="l" t="t" r="r" b="b"/>
              <a:pathLst>
                <a:path w="2124" h="15603" extrusionOk="0">
                  <a:moveTo>
                    <a:pt x="1493" y="1"/>
                  </a:moveTo>
                  <a:lnTo>
                    <a:pt x="0" y="15603"/>
                  </a:lnTo>
                  <a:lnTo>
                    <a:pt x="620" y="15603"/>
                  </a:lnTo>
                  <a:lnTo>
                    <a:pt x="21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442897" y="2359323"/>
              <a:ext cx="122776" cy="60155"/>
            </a:xfrm>
            <a:custGeom>
              <a:avLst/>
              <a:gdLst/>
              <a:ahLst/>
              <a:cxnLst/>
              <a:rect l="l" t="t" r="r" b="b"/>
              <a:pathLst>
                <a:path w="498" h="244" extrusionOk="0">
                  <a:moveTo>
                    <a:pt x="89" y="0"/>
                  </a:moveTo>
                  <a:cubicBezTo>
                    <a:pt x="67" y="66"/>
                    <a:pt x="45" y="122"/>
                    <a:pt x="0" y="166"/>
                  </a:cubicBezTo>
                  <a:cubicBezTo>
                    <a:pt x="111" y="210"/>
                    <a:pt x="233" y="243"/>
                    <a:pt x="354" y="243"/>
                  </a:cubicBezTo>
                  <a:cubicBezTo>
                    <a:pt x="398" y="243"/>
                    <a:pt x="454" y="232"/>
                    <a:pt x="498" y="221"/>
                  </a:cubicBezTo>
                  <a:cubicBezTo>
                    <a:pt x="343" y="188"/>
                    <a:pt x="199" y="111"/>
                    <a:pt x="89" y="0"/>
                  </a:cubicBez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565426" y="-26175"/>
              <a:ext cx="251222" cy="2445652"/>
            </a:xfrm>
            <a:custGeom>
              <a:avLst/>
              <a:gdLst/>
              <a:ahLst/>
              <a:cxnLst/>
              <a:rect l="l" t="t" r="r" b="b"/>
              <a:pathLst>
                <a:path w="1019" h="9920" extrusionOk="0">
                  <a:moveTo>
                    <a:pt x="698" y="1"/>
                  </a:moveTo>
                  <a:lnTo>
                    <a:pt x="222" y="9079"/>
                  </a:lnTo>
                  <a:cubicBezTo>
                    <a:pt x="222" y="9488"/>
                    <a:pt x="299" y="9831"/>
                    <a:pt x="1" y="9908"/>
                  </a:cubicBezTo>
                  <a:cubicBezTo>
                    <a:pt x="56" y="9919"/>
                    <a:pt x="111" y="9919"/>
                    <a:pt x="167" y="9919"/>
                  </a:cubicBezTo>
                  <a:cubicBezTo>
                    <a:pt x="642" y="9919"/>
                    <a:pt x="543" y="9543"/>
                    <a:pt x="543" y="9079"/>
                  </a:cubicBezTo>
                  <a:lnTo>
                    <a:pt x="1018" y="1"/>
                  </a:ln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930346" y="-26175"/>
              <a:ext cx="1126183" cy="3846725"/>
            </a:xfrm>
            <a:custGeom>
              <a:avLst/>
              <a:gdLst/>
              <a:ahLst/>
              <a:cxnLst/>
              <a:rect l="l" t="t" r="r" b="b"/>
              <a:pathLst>
                <a:path w="4568" h="15603" extrusionOk="0">
                  <a:moveTo>
                    <a:pt x="0" y="1"/>
                  </a:moveTo>
                  <a:lnTo>
                    <a:pt x="443" y="15603"/>
                  </a:lnTo>
                  <a:lnTo>
                    <a:pt x="3063" y="15603"/>
                  </a:lnTo>
                  <a:lnTo>
                    <a:pt x="4567" y="1"/>
                  </a:lnTo>
                  <a:lnTo>
                    <a:pt x="3583" y="1"/>
                  </a:lnTo>
                  <a:lnTo>
                    <a:pt x="3119" y="9079"/>
                  </a:lnTo>
                  <a:cubicBezTo>
                    <a:pt x="3119" y="9543"/>
                    <a:pt x="3207" y="9919"/>
                    <a:pt x="2743" y="9919"/>
                  </a:cubicBezTo>
                  <a:cubicBezTo>
                    <a:pt x="2687" y="9919"/>
                    <a:pt x="2632" y="9919"/>
                    <a:pt x="2577" y="9908"/>
                  </a:cubicBezTo>
                  <a:cubicBezTo>
                    <a:pt x="2533" y="9919"/>
                    <a:pt x="2477" y="9919"/>
                    <a:pt x="2433" y="9919"/>
                  </a:cubicBezTo>
                  <a:cubicBezTo>
                    <a:pt x="2312" y="9919"/>
                    <a:pt x="2190" y="9897"/>
                    <a:pt x="2068" y="9842"/>
                  </a:cubicBezTo>
                  <a:cubicBezTo>
                    <a:pt x="2010" y="9890"/>
                    <a:pt x="1928" y="9921"/>
                    <a:pt x="1841" y="9921"/>
                  </a:cubicBezTo>
                  <a:cubicBezTo>
                    <a:pt x="1829" y="9921"/>
                    <a:pt x="1816" y="9921"/>
                    <a:pt x="1803" y="9919"/>
                  </a:cubicBezTo>
                  <a:cubicBezTo>
                    <a:pt x="1338" y="9919"/>
                    <a:pt x="962" y="9543"/>
                    <a:pt x="962" y="9079"/>
                  </a:cubicBezTo>
                  <a:lnTo>
                    <a:pt x="9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1170227" y="1691206"/>
              <a:ext cx="411964" cy="188355"/>
            </a:xfrm>
            <a:custGeom>
              <a:avLst/>
              <a:gdLst/>
              <a:ahLst/>
              <a:cxnLst/>
              <a:rect l="l" t="t" r="r" b="b"/>
              <a:pathLst>
                <a:path w="1671" h="764" extrusionOk="0">
                  <a:moveTo>
                    <a:pt x="1" y="1"/>
                  </a:moveTo>
                  <a:lnTo>
                    <a:pt x="1" y="764"/>
                  </a:lnTo>
                  <a:lnTo>
                    <a:pt x="1670" y="764"/>
                  </a:lnTo>
                  <a:lnTo>
                    <a:pt x="16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1170227" y="1091627"/>
              <a:ext cx="411964" cy="188355"/>
            </a:xfrm>
            <a:custGeom>
              <a:avLst/>
              <a:gdLst/>
              <a:ahLst/>
              <a:cxnLst/>
              <a:rect l="l" t="t" r="r" b="b"/>
              <a:pathLst>
                <a:path w="1671" h="764" extrusionOk="0">
                  <a:moveTo>
                    <a:pt x="1" y="0"/>
                  </a:moveTo>
                  <a:lnTo>
                    <a:pt x="1" y="763"/>
                  </a:lnTo>
                  <a:lnTo>
                    <a:pt x="1670" y="763"/>
                  </a:lnTo>
                  <a:lnTo>
                    <a:pt x="16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170227" y="491801"/>
              <a:ext cx="411964" cy="188355"/>
            </a:xfrm>
            <a:custGeom>
              <a:avLst/>
              <a:gdLst/>
              <a:ahLst/>
              <a:cxnLst/>
              <a:rect l="l" t="t" r="r" b="b"/>
              <a:pathLst>
                <a:path w="1671" h="764" extrusionOk="0">
                  <a:moveTo>
                    <a:pt x="1" y="1"/>
                  </a:moveTo>
                  <a:lnTo>
                    <a:pt x="1" y="764"/>
                  </a:lnTo>
                  <a:lnTo>
                    <a:pt x="1670" y="764"/>
                  </a:lnTo>
                  <a:lnTo>
                    <a:pt x="16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1039315" y="4128478"/>
              <a:ext cx="518222" cy="305460"/>
            </a:xfrm>
            <a:custGeom>
              <a:avLst/>
              <a:gdLst/>
              <a:ahLst/>
              <a:cxnLst/>
              <a:rect l="l" t="t" r="r" b="b"/>
              <a:pathLst>
                <a:path w="2102" h="1239" extrusionOk="0">
                  <a:moveTo>
                    <a:pt x="963" y="0"/>
                  </a:moveTo>
                  <a:cubicBezTo>
                    <a:pt x="432" y="0"/>
                    <a:pt x="1" y="432"/>
                    <a:pt x="1" y="962"/>
                  </a:cubicBezTo>
                  <a:lnTo>
                    <a:pt x="1" y="1239"/>
                  </a:lnTo>
                  <a:lnTo>
                    <a:pt x="2102" y="1239"/>
                  </a:lnTo>
                  <a:lnTo>
                    <a:pt x="2102" y="962"/>
                  </a:lnTo>
                  <a:cubicBezTo>
                    <a:pt x="2102" y="432"/>
                    <a:pt x="1659" y="0"/>
                    <a:pt x="11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1036603" y="3820306"/>
              <a:ext cx="518222" cy="308418"/>
            </a:xfrm>
            <a:custGeom>
              <a:avLst/>
              <a:gdLst/>
              <a:ahLst/>
              <a:cxnLst/>
              <a:rect l="l" t="t" r="r" b="b"/>
              <a:pathLst>
                <a:path w="2102" h="1251" extrusionOk="0">
                  <a:moveTo>
                    <a:pt x="1" y="1"/>
                  </a:moveTo>
                  <a:lnTo>
                    <a:pt x="1" y="277"/>
                  </a:lnTo>
                  <a:cubicBezTo>
                    <a:pt x="1" y="808"/>
                    <a:pt x="432" y="1250"/>
                    <a:pt x="963" y="1250"/>
                  </a:cubicBezTo>
                  <a:lnTo>
                    <a:pt x="1129" y="1250"/>
                  </a:lnTo>
                  <a:cubicBezTo>
                    <a:pt x="1670" y="1250"/>
                    <a:pt x="2102" y="808"/>
                    <a:pt x="2102" y="277"/>
                  </a:cubicBezTo>
                  <a:lnTo>
                    <a:pt x="21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938481" y="4349129"/>
              <a:ext cx="717178" cy="169371"/>
            </a:xfrm>
            <a:custGeom>
              <a:avLst/>
              <a:gdLst/>
              <a:ahLst/>
              <a:cxnLst/>
              <a:rect l="l" t="t" r="r" b="b"/>
              <a:pathLst>
                <a:path w="2909" h="687" extrusionOk="0">
                  <a:moveTo>
                    <a:pt x="1" y="1"/>
                  </a:moveTo>
                  <a:lnTo>
                    <a:pt x="1" y="687"/>
                  </a:lnTo>
                  <a:lnTo>
                    <a:pt x="2909" y="687"/>
                  </a:lnTo>
                  <a:lnTo>
                    <a:pt x="2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616750" y="-26175"/>
              <a:ext cx="1357929" cy="3846725"/>
            </a:xfrm>
            <a:custGeom>
              <a:avLst/>
              <a:gdLst/>
              <a:ahLst/>
              <a:cxnLst/>
              <a:rect l="l" t="t" r="r" b="b"/>
              <a:pathLst>
                <a:path w="5508" h="15603" extrusionOk="0">
                  <a:moveTo>
                    <a:pt x="1" y="1"/>
                  </a:moveTo>
                  <a:lnTo>
                    <a:pt x="1505" y="15603"/>
                  </a:lnTo>
                  <a:lnTo>
                    <a:pt x="4015" y="15603"/>
                  </a:lnTo>
                  <a:lnTo>
                    <a:pt x="5508" y="1"/>
                  </a:lnTo>
                  <a:lnTo>
                    <a:pt x="3595" y="1"/>
                  </a:lnTo>
                  <a:lnTo>
                    <a:pt x="3595" y="9079"/>
                  </a:lnTo>
                  <a:cubicBezTo>
                    <a:pt x="3595" y="9543"/>
                    <a:pt x="3219" y="9919"/>
                    <a:pt x="2754" y="9919"/>
                  </a:cubicBezTo>
                  <a:cubicBezTo>
                    <a:pt x="2290" y="9919"/>
                    <a:pt x="1914" y="9543"/>
                    <a:pt x="1914" y="9079"/>
                  </a:cubicBezTo>
                  <a:lnTo>
                    <a:pt x="19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1200304" y="4035779"/>
              <a:ext cx="237416" cy="182931"/>
            </a:xfrm>
            <a:custGeom>
              <a:avLst/>
              <a:gdLst/>
              <a:ahLst/>
              <a:cxnLst/>
              <a:rect l="l" t="t" r="r" b="b"/>
              <a:pathLst>
                <a:path w="963" h="742" extrusionOk="0">
                  <a:moveTo>
                    <a:pt x="387" y="0"/>
                  </a:moveTo>
                  <a:cubicBezTo>
                    <a:pt x="0" y="89"/>
                    <a:pt x="0" y="642"/>
                    <a:pt x="387" y="730"/>
                  </a:cubicBezTo>
                  <a:lnTo>
                    <a:pt x="387" y="741"/>
                  </a:lnTo>
                  <a:lnTo>
                    <a:pt x="476" y="741"/>
                  </a:lnTo>
                  <a:cubicBezTo>
                    <a:pt x="962" y="741"/>
                    <a:pt x="962" y="0"/>
                    <a:pt x="4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1172939" y="4035779"/>
              <a:ext cx="215720" cy="184903"/>
            </a:xfrm>
            <a:custGeom>
              <a:avLst/>
              <a:gdLst/>
              <a:ahLst/>
              <a:cxnLst/>
              <a:rect l="l" t="t" r="r" b="b"/>
              <a:pathLst>
                <a:path w="875" h="750" extrusionOk="0">
                  <a:moveTo>
                    <a:pt x="498" y="0"/>
                  </a:moveTo>
                  <a:cubicBezTo>
                    <a:pt x="166" y="0"/>
                    <a:pt x="1" y="398"/>
                    <a:pt x="233" y="642"/>
                  </a:cubicBezTo>
                  <a:cubicBezTo>
                    <a:pt x="311" y="716"/>
                    <a:pt x="405" y="750"/>
                    <a:pt x="497" y="750"/>
                  </a:cubicBezTo>
                  <a:cubicBezTo>
                    <a:pt x="691" y="750"/>
                    <a:pt x="874" y="601"/>
                    <a:pt x="874" y="376"/>
                  </a:cubicBezTo>
                  <a:cubicBezTo>
                    <a:pt x="874" y="166"/>
                    <a:pt x="708" y="0"/>
                    <a:pt x="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1260213" y="4101112"/>
              <a:ext cx="62867" cy="54485"/>
            </a:xfrm>
            <a:custGeom>
              <a:avLst/>
              <a:gdLst/>
              <a:ahLst/>
              <a:cxnLst/>
              <a:rect l="l" t="t" r="r" b="b"/>
              <a:pathLst>
                <a:path w="255" h="221" extrusionOk="0">
                  <a:moveTo>
                    <a:pt x="144" y="1"/>
                  </a:moveTo>
                  <a:cubicBezTo>
                    <a:pt x="45" y="1"/>
                    <a:pt x="0" y="111"/>
                    <a:pt x="67" y="189"/>
                  </a:cubicBezTo>
                  <a:cubicBezTo>
                    <a:pt x="88" y="210"/>
                    <a:pt x="116" y="220"/>
                    <a:pt x="143" y="220"/>
                  </a:cubicBezTo>
                  <a:cubicBezTo>
                    <a:pt x="200" y="220"/>
                    <a:pt x="255" y="178"/>
                    <a:pt x="255" y="111"/>
                  </a:cubicBezTo>
                  <a:cubicBezTo>
                    <a:pt x="255" y="45"/>
                    <a:pt x="211" y="1"/>
                    <a:pt x="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1170227" y="679909"/>
              <a:ext cx="229280" cy="57443"/>
            </a:xfrm>
            <a:custGeom>
              <a:avLst/>
              <a:gdLst/>
              <a:ahLst/>
              <a:cxnLst/>
              <a:rect l="l" t="t" r="r" b="b"/>
              <a:pathLst>
                <a:path w="930" h="233" extrusionOk="0">
                  <a:moveTo>
                    <a:pt x="1" y="1"/>
                  </a:moveTo>
                  <a:lnTo>
                    <a:pt x="1" y="233"/>
                  </a:lnTo>
                  <a:lnTo>
                    <a:pt x="929" y="233"/>
                  </a:lnTo>
                  <a:lnTo>
                    <a:pt x="9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1110318" y="491801"/>
              <a:ext cx="60155" cy="245551"/>
            </a:xfrm>
            <a:custGeom>
              <a:avLst/>
              <a:gdLst/>
              <a:ahLst/>
              <a:cxnLst/>
              <a:rect l="l" t="t" r="r" b="b"/>
              <a:pathLst>
                <a:path w="244" h="996" extrusionOk="0">
                  <a:moveTo>
                    <a:pt x="244" y="1"/>
                  </a:moveTo>
                  <a:lnTo>
                    <a:pt x="0" y="354"/>
                  </a:lnTo>
                  <a:lnTo>
                    <a:pt x="0" y="996"/>
                  </a:lnTo>
                  <a:lnTo>
                    <a:pt x="244" y="996"/>
                  </a:lnTo>
                  <a:lnTo>
                    <a:pt x="2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1170227" y="1279735"/>
              <a:ext cx="229280" cy="54731"/>
            </a:xfrm>
            <a:custGeom>
              <a:avLst/>
              <a:gdLst/>
              <a:ahLst/>
              <a:cxnLst/>
              <a:rect l="l" t="t" r="r" b="b"/>
              <a:pathLst>
                <a:path w="930" h="222" extrusionOk="0">
                  <a:moveTo>
                    <a:pt x="1" y="0"/>
                  </a:moveTo>
                  <a:lnTo>
                    <a:pt x="1" y="221"/>
                  </a:lnTo>
                  <a:lnTo>
                    <a:pt x="929" y="221"/>
                  </a:lnTo>
                  <a:lnTo>
                    <a:pt x="9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1110318" y="1091627"/>
              <a:ext cx="60155" cy="242839"/>
            </a:xfrm>
            <a:custGeom>
              <a:avLst/>
              <a:gdLst/>
              <a:ahLst/>
              <a:cxnLst/>
              <a:rect l="l" t="t" r="r" b="b"/>
              <a:pathLst>
                <a:path w="244" h="985" extrusionOk="0">
                  <a:moveTo>
                    <a:pt x="244" y="0"/>
                  </a:moveTo>
                  <a:lnTo>
                    <a:pt x="0" y="343"/>
                  </a:lnTo>
                  <a:lnTo>
                    <a:pt x="0" y="984"/>
                  </a:lnTo>
                  <a:lnTo>
                    <a:pt x="244" y="984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1170227" y="1876603"/>
              <a:ext cx="229280" cy="57690"/>
            </a:xfrm>
            <a:custGeom>
              <a:avLst/>
              <a:gdLst/>
              <a:ahLst/>
              <a:cxnLst/>
              <a:rect l="l" t="t" r="r" b="b"/>
              <a:pathLst>
                <a:path w="930" h="234" extrusionOk="0">
                  <a:moveTo>
                    <a:pt x="1" y="1"/>
                  </a:moveTo>
                  <a:lnTo>
                    <a:pt x="1" y="233"/>
                  </a:lnTo>
                  <a:lnTo>
                    <a:pt x="929" y="233"/>
                  </a:lnTo>
                  <a:lnTo>
                    <a:pt x="9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1110318" y="1691206"/>
              <a:ext cx="60155" cy="243086"/>
            </a:xfrm>
            <a:custGeom>
              <a:avLst/>
              <a:gdLst/>
              <a:ahLst/>
              <a:cxnLst/>
              <a:rect l="l" t="t" r="r" b="b"/>
              <a:pathLst>
                <a:path w="244" h="986" extrusionOk="0">
                  <a:moveTo>
                    <a:pt x="244" y="1"/>
                  </a:moveTo>
                  <a:lnTo>
                    <a:pt x="0" y="344"/>
                  </a:lnTo>
                  <a:lnTo>
                    <a:pt x="0" y="985"/>
                  </a:lnTo>
                  <a:lnTo>
                    <a:pt x="244" y="985"/>
                  </a:lnTo>
                  <a:lnTo>
                    <a:pt x="2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0"/>
            <p:cNvSpPr/>
            <p:nvPr/>
          </p:nvSpPr>
          <p:spPr>
            <a:xfrm>
              <a:off x="1655413" y="3752261"/>
              <a:ext cx="234704" cy="68291"/>
            </a:xfrm>
            <a:custGeom>
              <a:avLst/>
              <a:gdLst/>
              <a:ahLst/>
              <a:cxnLst/>
              <a:rect l="l" t="t" r="r" b="b"/>
              <a:pathLst>
                <a:path w="952" h="277" extrusionOk="0">
                  <a:moveTo>
                    <a:pt x="1" y="0"/>
                  </a:moveTo>
                  <a:lnTo>
                    <a:pt x="1" y="277"/>
                  </a:lnTo>
                  <a:lnTo>
                    <a:pt x="952" y="277"/>
                  </a:lnTo>
                  <a:lnTo>
                    <a:pt x="952" y="0"/>
                  </a:ln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21711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1"/>
          <p:cNvSpPr/>
          <p:nvPr/>
        </p:nvSpPr>
        <p:spPr>
          <a:xfrm>
            <a:off x="-71400" y="4662850"/>
            <a:ext cx="9286800" cy="552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5" name="Google Shape;425;p21"/>
          <p:cNvGrpSpPr/>
          <p:nvPr/>
        </p:nvGrpSpPr>
        <p:grpSpPr>
          <a:xfrm flipH="1">
            <a:off x="-50" y="2"/>
            <a:ext cx="9144022" cy="3494672"/>
            <a:chOff x="-50" y="2"/>
            <a:chExt cx="9144022" cy="3494672"/>
          </a:xfrm>
        </p:grpSpPr>
        <p:sp>
          <p:nvSpPr>
            <p:cNvPr id="426" name="Google Shape;426;p21"/>
            <p:cNvSpPr/>
            <p:nvPr/>
          </p:nvSpPr>
          <p:spPr>
            <a:xfrm>
              <a:off x="-50" y="2"/>
              <a:ext cx="9144022" cy="3494672"/>
            </a:xfrm>
            <a:custGeom>
              <a:avLst/>
              <a:gdLst/>
              <a:ahLst/>
              <a:cxnLst/>
              <a:rect l="l" t="t" r="r" b="b"/>
              <a:pathLst>
                <a:path w="62200" h="18434" extrusionOk="0">
                  <a:moveTo>
                    <a:pt x="23741" y="34"/>
                  </a:moveTo>
                  <a:cubicBezTo>
                    <a:pt x="24073" y="200"/>
                    <a:pt x="24394" y="365"/>
                    <a:pt x="24714" y="553"/>
                  </a:cubicBezTo>
                  <a:lnTo>
                    <a:pt x="23741" y="553"/>
                  </a:lnTo>
                  <a:lnTo>
                    <a:pt x="23741" y="34"/>
                  </a:lnTo>
                  <a:close/>
                  <a:moveTo>
                    <a:pt x="9123" y="56"/>
                  </a:moveTo>
                  <a:lnTo>
                    <a:pt x="9123" y="565"/>
                  </a:lnTo>
                  <a:lnTo>
                    <a:pt x="8194" y="565"/>
                  </a:lnTo>
                  <a:cubicBezTo>
                    <a:pt x="8493" y="388"/>
                    <a:pt x="8803" y="222"/>
                    <a:pt x="9112" y="56"/>
                  </a:cubicBezTo>
                  <a:close/>
                  <a:moveTo>
                    <a:pt x="10251" y="12"/>
                  </a:moveTo>
                  <a:lnTo>
                    <a:pt x="10251" y="565"/>
                  </a:lnTo>
                  <a:lnTo>
                    <a:pt x="9190" y="565"/>
                  </a:lnTo>
                  <a:lnTo>
                    <a:pt x="9190" y="23"/>
                  </a:lnTo>
                  <a:lnTo>
                    <a:pt x="9223" y="12"/>
                  </a:lnTo>
                  <a:close/>
                  <a:moveTo>
                    <a:pt x="7973" y="693"/>
                  </a:moveTo>
                  <a:lnTo>
                    <a:pt x="7973" y="1327"/>
                  </a:lnTo>
                  <a:lnTo>
                    <a:pt x="6978" y="1327"/>
                  </a:lnTo>
                  <a:cubicBezTo>
                    <a:pt x="7306" y="1109"/>
                    <a:pt x="7634" y="890"/>
                    <a:pt x="7973" y="693"/>
                  </a:cubicBezTo>
                  <a:close/>
                  <a:moveTo>
                    <a:pt x="10959" y="631"/>
                  </a:moveTo>
                  <a:lnTo>
                    <a:pt x="10959" y="1327"/>
                  </a:lnTo>
                  <a:lnTo>
                    <a:pt x="10329" y="1327"/>
                  </a:lnTo>
                  <a:lnTo>
                    <a:pt x="10329" y="631"/>
                  </a:lnTo>
                  <a:close/>
                  <a:moveTo>
                    <a:pt x="12076" y="631"/>
                  </a:moveTo>
                  <a:lnTo>
                    <a:pt x="12076" y="1327"/>
                  </a:lnTo>
                  <a:lnTo>
                    <a:pt x="11401" y="1327"/>
                  </a:lnTo>
                  <a:lnTo>
                    <a:pt x="11401" y="631"/>
                  </a:lnTo>
                  <a:close/>
                  <a:moveTo>
                    <a:pt x="16222" y="631"/>
                  </a:moveTo>
                  <a:lnTo>
                    <a:pt x="16222" y="1327"/>
                  </a:lnTo>
                  <a:lnTo>
                    <a:pt x="15537" y="1327"/>
                  </a:lnTo>
                  <a:lnTo>
                    <a:pt x="15537" y="631"/>
                  </a:lnTo>
                  <a:close/>
                  <a:moveTo>
                    <a:pt x="17450" y="631"/>
                  </a:moveTo>
                  <a:lnTo>
                    <a:pt x="17450" y="1327"/>
                  </a:lnTo>
                  <a:lnTo>
                    <a:pt x="16676" y="1327"/>
                  </a:lnTo>
                  <a:lnTo>
                    <a:pt x="16665" y="631"/>
                  </a:lnTo>
                  <a:close/>
                  <a:moveTo>
                    <a:pt x="23675" y="631"/>
                  </a:moveTo>
                  <a:lnTo>
                    <a:pt x="23675" y="1327"/>
                  </a:lnTo>
                  <a:lnTo>
                    <a:pt x="22614" y="1327"/>
                  </a:lnTo>
                  <a:lnTo>
                    <a:pt x="22614" y="631"/>
                  </a:lnTo>
                  <a:close/>
                  <a:moveTo>
                    <a:pt x="24803" y="631"/>
                  </a:moveTo>
                  <a:lnTo>
                    <a:pt x="24803" y="1327"/>
                  </a:lnTo>
                  <a:lnTo>
                    <a:pt x="23741" y="1327"/>
                  </a:lnTo>
                  <a:lnTo>
                    <a:pt x="23741" y="631"/>
                  </a:lnTo>
                  <a:close/>
                  <a:moveTo>
                    <a:pt x="24869" y="653"/>
                  </a:moveTo>
                  <a:cubicBezTo>
                    <a:pt x="25223" y="863"/>
                    <a:pt x="25566" y="1095"/>
                    <a:pt x="25909" y="1327"/>
                  </a:cubicBezTo>
                  <a:lnTo>
                    <a:pt x="24869" y="1327"/>
                  </a:lnTo>
                  <a:lnTo>
                    <a:pt x="24869" y="653"/>
                  </a:lnTo>
                  <a:close/>
                  <a:moveTo>
                    <a:pt x="9112" y="631"/>
                  </a:moveTo>
                  <a:lnTo>
                    <a:pt x="9112" y="1339"/>
                  </a:lnTo>
                  <a:lnTo>
                    <a:pt x="8051" y="1339"/>
                  </a:lnTo>
                  <a:lnTo>
                    <a:pt x="8051" y="631"/>
                  </a:lnTo>
                  <a:close/>
                  <a:moveTo>
                    <a:pt x="10251" y="631"/>
                  </a:moveTo>
                  <a:lnTo>
                    <a:pt x="10251" y="1339"/>
                  </a:lnTo>
                  <a:lnTo>
                    <a:pt x="9190" y="1339"/>
                  </a:lnTo>
                  <a:lnTo>
                    <a:pt x="9190" y="631"/>
                  </a:lnTo>
                  <a:close/>
                  <a:moveTo>
                    <a:pt x="13204" y="631"/>
                  </a:moveTo>
                  <a:lnTo>
                    <a:pt x="13204" y="1339"/>
                  </a:lnTo>
                  <a:lnTo>
                    <a:pt x="12142" y="1339"/>
                  </a:lnTo>
                  <a:lnTo>
                    <a:pt x="12142" y="631"/>
                  </a:lnTo>
                  <a:close/>
                  <a:moveTo>
                    <a:pt x="14342" y="631"/>
                  </a:moveTo>
                  <a:lnTo>
                    <a:pt x="14342" y="1339"/>
                  </a:lnTo>
                  <a:lnTo>
                    <a:pt x="13281" y="1339"/>
                  </a:lnTo>
                  <a:lnTo>
                    <a:pt x="13281" y="631"/>
                  </a:lnTo>
                  <a:close/>
                  <a:moveTo>
                    <a:pt x="15470" y="631"/>
                  </a:moveTo>
                  <a:lnTo>
                    <a:pt x="15470" y="1339"/>
                  </a:lnTo>
                  <a:lnTo>
                    <a:pt x="14409" y="1339"/>
                  </a:lnTo>
                  <a:lnTo>
                    <a:pt x="14409" y="631"/>
                  </a:lnTo>
                  <a:close/>
                  <a:moveTo>
                    <a:pt x="18566" y="631"/>
                  </a:moveTo>
                  <a:lnTo>
                    <a:pt x="18566" y="1339"/>
                  </a:lnTo>
                  <a:lnTo>
                    <a:pt x="17505" y="1339"/>
                  </a:lnTo>
                  <a:lnTo>
                    <a:pt x="17505" y="631"/>
                  </a:lnTo>
                  <a:close/>
                  <a:moveTo>
                    <a:pt x="19705" y="631"/>
                  </a:moveTo>
                  <a:lnTo>
                    <a:pt x="19705" y="1339"/>
                  </a:lnTo>
                  <a:lnTo>
                    <a:pt x="18644" y="1339"/>
                  </a:lnTo>
                  <a:lnTo>
                    <a:pt x="18644" y="631"/>
                  </a:lnTo>
                  <a:close/>
                  <a:moveTo>
                    <a:pt x="20833" y="631"/>
                  </a:moveTo>
                  <a:lnTo>
                    <a:pt x="20833" y="1339"/>
                  </a:lnTo>
                  <a:lnTo>
                    <a:pt x="19772" y="1339"/>
                  </a:lnTo>
                  <a:lnTo>
                    <a:pt x="19772" y="631"/>
                  </a:lnTo>
                  <a:close/>
                  <a:moveTo>
                    <a:pt x="22536" y="631"/>
                  </a:moveTo>
                  <a:lnTo>
                    <a:pt x="22536" y="1339"/>
                  </a:lnTo>
                  <a:lnTo>
                    <a:pt x="20911" y="1339"/>
                  </a:lnTo>
                  <a:lnTo>
                    <a:pt x="20911" y="631"/>
                  </a:lnTo>
                  <a:close/>
                  <a:moveTo>
                    <a:pt x="6845" y="1435"/>
                  </a:moveTo>
                  <a:lnTo>
                    <a:pt x="6845" y="1936"/>
                  </a:lnTo>
                  <a:lnTo>
                    <a:pt x="6182" y="1936"/>
                  </a:lnTo>
                  <a:cubicBezTo>
                    <a:pt x="6400" y="1772"/>
                    <a:pt x="6617" y="1598"/>
                    <a:pt x="6845" y="1435"/>
                  </a:cubicBezTo>
                  <a:close/>
                  <a:moveTo>
                    <a:pt x="7973" y="1394"/>
                  </a:moveTo>
                  <a:lnTo>
                    <a:pt x="7973" y="1936"/>
                  </a:lnTo>
                  <a:lnTo>
                    <a:pt x="6912" y="1936"/>
                  </a:lnTo>
                  <a:lnTo>
                    <a:pt x="6912" y="1394"/>
                  </a:lnTo>
                  <a:close/>
                  <a:moveTo>
                    <a:pt x="9112" y="1394"/>
                  </a:moveTo>
                  <a:lnTo>
                    <a:pt x="9112" y="1936"/>
                  </a:lnTo>
                  <a:lnTo>
                    <a:pt x="8051" y="1936"/>
                  </a:lnTo>
                  <a:lnTo>
                    <a:pt x="8051" y="1394"/>
                  </a:lnTo>
                  <a:close/>
                  <a:moveTo>
                    <a:pt x="10959" y="1405"/>
                  </a:moveTo>
                  <a:lnTo>
                    <a:pt x="10959" y="1936"/>
                  </a:lnTo>
                  <a:lnTo>
                    <a:pt x="10329" y="1936"/>
                  </a:lnTo>
                  <a:lnTo>
                    <a:pt x="10329" y="1405"/>
                  </a:lnTo>
                  <a:close/>
                  <a:moveTo>
                    <a:pt x="12076" y="1405"/>
                  </a:moveTo>
                  <a:lnTo>
                    <a:pt x="12076" y="1936"/>
                  </a:lnTo>
                  <a:lnTo>
                    <a:pt x="11401" y="1936"/>
                  </a:lnTo>
                  <a:lnTo>
                    <a:pt x="11401" y="1405"/>
                  </a:lnTo>
                  <a:close/>
                  <a:moveTo>
                    <a:pt x="16222" y="1405"/>
                  </a:moveTo>
                  <a:lnTo>
                    <a:pt x="16222" y="1936"/>
                  </a:lnTo>
                  <a:lnTo>
                    <a:pt x="15537" y="1936"/>
                  </a:lnTo>
                  <a:lnTo>
                    <a:pt x="15537" y="1405"/>
                  </a:lnTo>
                  <a:close/>
                  <a:moveTo>
                    <a:pt x="17450" y="1405"/>
                  </a:moveTo>
                  <a:lnTo>
                    <a:pt x="17450" y="1936"/>
                  </a:lnTo>
                  <a:lnTo>
                    <a:pt x="16676" y="1936"/>
                  </a:lnTo>
                  <a:lnTo>
                    <a:pt x="16665" y="1405"/>
                  </a:lnTo>
                  <a:close/>
                  <a:moveTo>
                    <a:pt x="23675" y="1394"/>
                  </a:moveTo>
                  <a:lnTo>
                    <a:pt x="23675" y="1936"/>
                  </a:lnTo>
                  <a:lnTo>
                    <a:pt x="22614" y="1936"/>
                  </a:lnTo>
                  <a:lnTo>
                    <a:pt x="22614" y="1394"/>
                  </a:lnTo>
                  <a:close/>
                  <a:moveTo>
                    <a:pt x="24803" y="1394"/>
                  </a:moveTo>
                  <a:lnTo>
                    <a:pt x="24803" y="1936"/>
                  </a:lnTo>
                  <a:lnTo>
                    <a:pt x="23741" y="1936"/>
                  </a:lnTo>
                  <a:lnTo>
                    <a:pt x="23741" y="1394"/>
                  </a:lnTo>
                  <a:close/>
                  <a:moveTo>
                    <a:pt x="25931" y="1394"/>
                  </a:moveTo>
                  <a:lnTo>
                    <a:pt x="25931" y="1936"/>
                  </a:lnTo>
                  <a:lnTo>
                    <a:pt x="24869" y="1936"/>
                  </a:lnTo>
                  <a:lnTo>
                    <a:pt x="24869" y="1394"/>
                  </a:lnTo>
                  <a:close/>
                  <a:moveTo>
                    <a:pt x="26008" y="1405"/>
                  </a:moveTo>
                  <a:cubicBezTo>
                    <a:pt x="26240" y="1571"/>
                    <a:pt x="26484" y="1748"/>
                    <a:pt x="26705" y="1936"/>
                  </a:cubicBezTo>
                  <a:lnTo>
                    <a:pt x="26008" y="1936"/>
                  </a:lnTo>
                  <a:lnTo>
                    <a:pt x="26008" y="1405"/>
                  </a:lnTo>
                  <a:close/>
                  <a:moveTo>
                    <a:pt x="10251" y="1405"/>
                  </a:moveTo>
                  <a:lnTo>
                    <a:pt x="10251" y="1947"/>
                  </a:lnTo>
                  <a:lnTo>
                    <a:pt x="9190" y="1947"/>
                  </a:lnTo>
                  <a:lnTo>
                    <a:pt x="9190" y="1405"/>
                  </a:lnTo>
                  <a:close/>
                  <a:moveTo>
                    <a:pt x="13204" y="1405"/>
                  </a:moveTo>
                  <a:lnTo>
                    <a:pt x="13204" y="1947"/>
                  </a:lnTo>
                  <a:lnTo>
                    <a:pt x="12142" y="1947"/>
                  </a:lnTo>
                  <a:lnTo>
                    <a:pt x="12142" y="1405"/>
                  </a:lnTo>
                  <a:close/>
                  <a:moveTo>
                    <a:pt x="14342" y="1405"/>
                  </a:moveTo>
                  <a:lnTo>
                    <a:pt x="14342" y="1947"/>
                  </a:lnTo>
                  <a:lnTo>
                    <a:pt x="13281" y="1947"/>
                  </a:lnTo>
                  <a:lnTo>
                    <a:pt x="13281" y="1405"/>
                  </a:lnTo>
                  <a:close/>
                  <a:moveTo>
                    <a:pt x="15470" y="1405"/>
                  </a:moveTo>
                  <a:lnTo>
                    <a:pt x="15470" y="1947"/>
                  </a:lnTo>
                  <a:lnTo>
                    <a:pt x="14409" y="1947"/>
                  </a:lnTo>
                  <a:lnTo>
                    <a:pt x="14409" y="1405"/>
                  </a:lnTo>
                  <a:close/>
                  <a:moveTo>
                    <a:pt x="18566" y="1405"/>
                  </a:moveTo>
                  <a:lnTo>
                    <a:pt x="18566" y="1947"/>
                  </a:lnTo>
                  <a:lnTo>
                    <a:pt x="17505" y="1947"/>
                  </a:lnTo>
                  <a:lnTo>
                    <a:pt x="17505" y="1405"/>
                  </a:lnTo>
                  <a:close/>
                  <a:moveTo>
                    <a:pt x="19705" y="1405"/>
                  </a:moveTo>
                  <a:lnTo>
                    <a:pt x="19705" y="1947"/>
                  </a:lnTo>
                  <a:lnTo>
                    <a:pt x="18644" y="1947"/>
                  </a:lnTo>
                  <a:lnTo>
                    <a:pt x="18644" y="1405"/>
                  </a:lnTo>
                  <a:close/>
                  <a:moveTo>
                    <a:pt x="20833" y="1405"/>
                  </a:moveTo>
                  <a:lnTo>
                    <a:pt x="20833" y="1947"/>
                  </a:lnTo>
                  <a:lnTo>
                    <a:pt x="19772" y="1947"/>
                  </a:lnTo>
                  <a:lnTo>
                    <a:pt x="19772" y="1405"/>
                  </a:lnTo>
                  <a:close/>
                  <a:moveTo>
                    <a:pt x="22536" y="1405"/>
                  </a:moveTo>
                  <a:lnTo>
                    <a:pt x="22536" y="1947"/>
                  </a:lnTo>
                  <a:lnTo>
                    <a:pt x="20911" y="1947"/>
                  </a:lnTo>
                  <a:lnTo>
                    <a:pt x="20911" y="1405"/>
                  </a:lnTo>
                  <a:close/>
                  <a:moveTo>
                    <a:pt x="5718" y="2378"/>
                  </a:moveTo>
                  <a:lnTo>
                    <a:pt x="5718" y="2953"/>
                  </a:lnTo>
                  <a:lnTo>
                    <a:pt x="5076" y="2953"/>
                  </a:lnTo>
                  <a:lnTo>
                    <a:pt x="5076" y="2898"/>
                  </a:lnTo>
                  <a:cubicBezTo>
                    <a:pt x="5264" y="2721"/>
                    <a:pt x="5452" y="2555"/>
                    <a:pt x="5640" y="2378"/>
                  </a:cubicBezTo>
                  <a:close/>
                  <a:moveTo>
                    <a:pt x="6845" y="2378"/>
                  </a:moveTo>
                  <a:lnTo>
                    <a:pt x="6845" y="2953"/>
                  </a:lnTo>
                  <a:lnTo>
                    <a:pt x="6171" y="2953"/>
                  </a:lnTo>
                  <a:lnTo>
                    <a:pt x="6171" y="2378"/>
                  </a:lnTo>
                  <a:close/>
                  <a:moveTo>
                    <a:pt x="7973" y="2378"/>
                  </a:moveTo>
                  <a:lnTo>
                    <a:pt x="7973" y="2953"/>
                  </a:lnTo>
                  <a:lnTo>
                    <a:pt x="6912" y="2953"/>
                  </a:lnTo>
                  <a:lnTo>
                    <a:pt x="6912" y="2378"/>
                  </a:lnTo>
                  <a:close/>
                  <a:moveTo>
                    <a:pt x="9112" y="2389"/>
                  </a:moveTo>
                  <a:lnTo>
                    <a:pt x="9112" y="2964"/>
                  </a:lnTo>
                  <a:lnTo>
                    <a:pt x="8051" y="2964"/>
                  </a:lnTo>
                  <a:lnTo>
                    <a:pt x="8051" y="2389"/>
                  </a:lnTo>
                  <a:close/>
                  <a:moveTo>
                    <a:pt x="10959" y="2389"/>
                  </a:moveTo>
                  <a:lnTo>
                    <a:pt x="10959" y="2964"/>
                  </a:lnTo>
                  <a:lnTo>
                    <a:pt x="10329" y="2964"/>
                  </a:lnTo>
                  <a:lnTo>
                    <a:pt x="10329" y="2389"/>
                  </a:lnTo>
                  <a:close/>
                  <a:moveTo>
                    <a:pt x="12076" y="2389"/>
                  </a:moveTo>
                  <a:lnTo>
                    <a:pt x="12076" y="2964"/>
                  </a:lnTo>
                  <a:lnTo>
                    <a:pt x="11401" y="2964"/>
                  </a:lnTo>
                  <a:lnTo>
                    <a:pt x="11401" y="2389"/>
                  </a:lnTo>
                  <a:close/>
                  <a:moveTo>
                    <a:pt x="13204" y="2389"/>
                  </a:moveTo>
                  <a:lnTo>
                    <a:pt x="13204" y="2964"/>
                  </a:lnTo>
                  <a:lnTo>
                    <a:pt x="12142" y="2964"/>
                  </a:lnTo>
                  <a:lnTo>
                    <a:pt x="12142" y="2389"/>
                  </a:lnTo>
                  <a:close/>
                  <a:moveTo>
                    <a:pt x="14342" y="2389"/>
                  </a:moveTo>
                  <a:lnTo>
                    <a:pt x="14342" y="2964"/>
                  </a:lnTo>
                  <a:lnTo>
                    <a:pt x="13281" y="2964"/>
                  </a:lnTo>
                  <a:lnTo>
                    <a:pt x="13281" y="2389"/>
                  </a:lnTo>
                  <a:close/>
                  <a:moveTo>
                    <a:pt x="15470" y="2389"/>
                  </a:moveTo>
                  <a:lnTo>
                    <a:pt x="15470" y="2964"/>
                  </a:lnTo>
                  <a:lnTo>
                    <a:pt x="14409" y="2964"/>
                  </a:lnTo>
                  <a:lnTo>
                    <a:pt x="14409" y="2389"/>
                  </a:lnTo>
                  <a:close/>
                  <a:moveTo>
                    <a:pt x="16222" y="2389"/>
                  </a:moveTo>
                  <a:lnTo>
                    <a:pt x="16222" y="2964"/>
                  </a:lnTo>
                  <a:lnTo>
                    <a:pt x="15537" y="2964"/>
                  </a:lnTo>
                  <a:lnTo>
                    <a:pt x="15537" y="2389"/>
                  </a:lnTo>
                  <a:close/>
                  <a:moveTo>
                    <a:pt x="17450" y="2389"/>
                  </a:moveTo>
                  <a:lnTo>
                    <a:pt x="17450" y="2964"/>
                  </a:lnTo>
                  <a:lnTo>
                    <a:pt x="16676" y="2964"/>
                  </a:lnTo>
                  <a:lnTo>
                    <a:pt x="16665" y="2389"/>
                  </a:lnTo>
                  <a:close/>
                  <a:moveTo>
                    <a:pt x="18566" y="2389"/>
                  </a:moveTo>
                  <a:lnTo>
                    <a:pt x="18566" y="2964"/>
                  </a:lnTo>
                  <a:lnTo>
                    <a:pt x="17505" y="2964"/>
                  </a:lnTo>
                  <a:lnTo>
                    <a:pt x="17505" y="2389"/>
                  </a:lnTo>
                  <a:close/>
                  <a:moveTo>
                    <a:pt x="19705" y="2389"/>
                  </a:moveTo>
                  <a:lnTo>
                    <a:pt x="19705" y="2964"/>
                  </a:lnTo>
                  <a:lnTo>
                    <a:pt x="18644" y="2964"/>
                  </a:lnTo>
                  <a:lnTo>
                    <a:pt x="18644" y="2389"/>
                  </a:lnTo>
                  <a:close/>
                  <a:moveTo>
                    <a:pt x="20833" y="2389"/>
                  </a:moveTo>
                  <a:lnTo>
                    <a:pt x="20833" y="2964"/>
                  </a:lnTo>
                  <a:lnTo>
                    <a:pt x="19772" y="2964"/>
                  </a:lnTo>
                  <a:lnTo>
                    <a:pt x="19772" y="2389"/>
                  </a:lnTo>
                  <a:close/>
                  <a:moveTo>
                    <a:pt x="22536" y="2389"/>
                  </a:moveTo>
                  <a:lnTo>
                    <a:pt x="22536" y="2964"/>
                  </a:lnTo>
                  <a:lnTo>
                    <a:pt x="20911" y="2964"/>
                  </a:lnTo>
                  <a:lnTo>
                    <a:pt x="20911" y="2389"/>
                  </a:lnTo>
                  <a:close/>
                  <a:moveTo>
                    <a:pt x="23675" y="2389"/>
                  </a:moveTo>
                  <a:lnTo>
                    <a:pt x="23675" y="2964"/>
                  </a:lnTo>
                  <a:lnTo>
                    <a:pt x="22614" y="2964"/>
                  </a:lnTo>
                  <a:lnTo>
                    <a:pt x="22614" y="2389"/>
                  </a:lnTo>
                  <a:close/>
                  <a:moveTo>
                    <a:pt x="24803" y="2389"/>
                  </a:moveTo>
                  <a:lnTo>
                    <a:pt x="24803" y="2964"/>
                  </a:lnTo>
                  <a:lnTo>
                    <a:pt x="23741" y="2964"/>
                  </a:lnTo>
                  <a:lnTo>
                    <a:pt x="23741" y="2389"/>
                  </a:lnTo>
                  <a:close/>
                  <a:moveTo>
                    <a:pt x="25931" y="2389"/>
                  </a:moveTo>
                  <a:lnTo>
                    <a:pt x="25931" y="2964"/>
                  </a:lnTo>
                  <a:lnTo>
                    <a:pt x="24869" y="2964"/>
                  </a:lnTo>
                  <a:lnTo>
                    <a:pt x="24869" y="2389"/>
                  </a:lnTo>
                  <a:close/>
                  <a:moveTo>
                    <a:pt x="26716" y="2389"/>
                  </a:moveTo>
                  <a:lnTo>
                    <a:pt x="26716" y="2964"/>
                  </a:lnTo>
                  <a:lnTo>
                    <a:pt x="25997" y="2964"/>
                  </a:lnTo>
                  <a:lnTo>
                    <a:pt x="26008" y="2389"/>
                  </a:lnTo>
                  <a:close/>
                  <a:moveTo>
                    <a:pt x="27247" y="2389"/>
                  </a:moveTo>
                  <a:cubicBezTo>
                    <a:pt x="27457" y="2577"/>
                    <a:pt x="27656" y="2765"/>
                    <a:pt x="27866" y="2964"/>
                  </a:cubicBezTo>
                  <a:lnTo>
                    <a:pt x="27169" y="2964"/>
                  </a:lnTo>
                  <a:lnTo>
                    <a:pt x="27169" y="2389"/>
                  </a:lnTo>
                  <a:close/>
                  <a:moveTo>
                    <a:pt x="10251" y="2400"/>
                  </a:moveTo>
                  <a:lnTo>
                    <a:pt x="10251" y="2975"/>
                  </a:lnTo>
                  <a:lnTo>
                    <a:pt x="9190" y="2975"/>
                  </a:lnTo>
                  <a:lnTo>
                    <a:pt x="9190" y="2400"/>
                  </a:lnTo>
                  <a:close/>
                  <a:moveTo>
                    <a:pt x="31548" y="2599"/>
                  </a:moveTo>
                  <a:lnTo>
                    <a:pt x="31548" y="3086"/>
                  </a:lnTo>
                  <a:lnTo>
                    <a:pt x="31249" y="3086"/>
                  </a:lnTo>
                  <a:cubicBezTo>
                    <a:pt x="31084" y="2920"/>
                    <a:pt x="30907" y="2754"/>
                    <a:pt x="30730" y="2599"/>
                  </a:cubicBezTo>
                  <a:close/>
                  <a:moveTo>
                    <a:pt x="33815" y="2599"/>
                  </a:moveTo>
                  <a:lnTo>
                    <a:pt x="33815" y="3086"/>
                  </a:lnTo>
                  <a:lnTo>
                    <a:pt x="32753" y="3086"/>
                  </a:lnTo>
                  <a:lnTo>
                    <a:pt x="32753" y="2599"/>
                  </a:lnTo>
                  <a:close/>
                  <a:moveTo>
                    <a:pt x="34943" y="2599"/>
                  </a:moveTo>
                  <a:lnTo>
                    <a:pt x="34943" y="3086"/>
                  </a:lnTo>
                  <a:lnTo>
                    <a:pt x="33881" y="3086"/>
                  </a:lnTo>
                  <a:lnTo>
                    <a:pt x="33881" y="2599"/>
                  </a:lnTo>
                  <a:close/>
                  <a:moveTo>
                    <a:pt x="32676" y="2610"/>
                  </a:moveTo>
                  <a:lnTo>
                    <a:pt x="32676" y="3097"/>
                  </a:lnTo>
                  <a:lnTo>
                    <a:pt x="31614" y="3097"/>
                  </a:lnTo>
                  <a:lnTo>
                    <a:pt x="31614" y="2610"/>
                  </a:lnTo>
                  <a:close/>
                  <a:moveTo>
                    <a:pt x="35706" y="2599"/>
                  </a:moveTo>
                  <a:lnTo>
                    <a:pt x="35706" y="3097"/>
                  </a:lnTo>
                  <a:lnTo>
                    <a:pt x="35009" y="3097"/>
                  </a:lnTo>
                  <a:lnTo>
                    <a:pt x="35009" y="2599"/>
                  </a:lnTo>
                  <a:close/>
                  <a:moveTo>
                    <a:pt x="36822" y="2610"/>
                  </a:moveTo>
                  <a:lnTo>
                    <a:pt x="36822" y="3097"/>
                  </a:lnTo>
                  <a:lnTo>
                    <a:pt x="36148" y="3097"/>
                  </a:lnTo>
                  <a:lnTo>
                    <a:pt x="36148" y="2610"/>
                  </a:lnTo>
                  <a:close/>
                  <a:moveTo>
                    <a:pt x="37950" y="2610"/>
                  </a:moveTo>
                  <a:lnTo>
                    <a:pt x="37950" y="3097"/>
                  </a:lnTo>
                  <a:lnTo>
                    <a:pt x="36889" y="3097"/>
                  </a:lnTo>
                  <a:lnTo>
                    <a:pt x="36889" y="2610"/>
                  </a:lnTo>
                  <a:close/>
                  <a:moveTo>
                    <a:pt x="39089" y="2610"/>
                  </a:moveTo>
                  <a:lnTo>
                    <a:pt x="39089" y="3097"/>
                  </a:lnTo>
                  <a:lnTo>
                    <a:pt x="38028" y="3097"/>
                  </a:lnTo>
                  <a:lnTo>
                    <a:pt x="38028" y="2610"/>
                  </a:lnTo>
                  <a:close/>
                  <a:moveTo>
                    <a:pt x="40217" y="2610"/>
                  </a:moveTo>
                  <a:lnTo>
                    <a:pt x="40217" y="3097"/>
                  </a:lnTo>
                  <a:lnTo>
                    <a:pt x="39156" y="3097"/>
                  </a:lnTo>
                  <a:lnTo>
                    <a:pt x="39156" y="2610"/>
                  </a:lnTo>
                  <a:close/>
                  <a:moveTo>
                    <a:pt x="40969" y="2610"/>
                  </a:moveTo>
                  <a:lnTo>
                    <a:pt x="40969" y="3097"/>
                  </a:lnTo>
                  <a:lnTo>
                    <a:pt x="40295" y="3097"/>
                  </a:lnTo>
                  <a:lnTo>
                    <a:pt x="40295" y="2610"/>
                  </a:lnTo>
                  <a:close/>
                  <a:moveTo>
                    <a:pt x="42097" y="2610"/>
                  </a:moveTo>
                  <a:lnTo>
                    <a:pt x="42097" y="3097"/>
                  </a:lnTo>
                  <a:lnTo>
                    <a:pt x="41422" y="3097"/>
                  </a:lnTo>
                  <a:lnTo>
                    <a:pt x="41422" y="2610"/>
                  </a:lnTo>
                  <a:close/>
                  <a:moveTo>
                    <a:pt x="43225" y="2610"/>
                  </a:moveTo>
                  <a:lnTo>
                    <a:pt x="43225" y="3097"/>
                  </a:lnTo>
                  <a:lnTo>
                    <a:pt x="42163" y="3097"/>
                  </a:lnTo>
                  <a:lnTo>
                    <a:pt x="42163" y="2610"/>
                  </a:lnTo>
                  <a:close/>
                  <a:moveTo>
                    <a:pt x="44364" y="2610"/>
                  </a:moveTo>
                  <a:lnTo>
                    <a:pt x="44364" y="3108"/>
                  </a:lnTo>
                  <a:lnTo>
                    <a:pt x="43302" y="3108"/>
                  </a:lnTo>
                  <a:lnTo>
                    <a:pt x="43302" y="2610"/>
                  </a:lnTo>
                  <a:close/>
                  <a:moveTo>
                    <a:pt x="45492" y="2610"/>
                  </a:moveTo>
                  <a:lnTo>
                    <a:pt x="45492" y="3108"/>
                  </a:lnTo>
                  <a:lnTo>
                    <a:pt x="44430" y="3108"/>
                  </a:lnTo>
                  <a:lnTo>
                    <a:pt x="44430" y="2610"/>
                  </a:lnTo>
                  <a:close/>
                  <a:moveTo>
                    <a:pt x="46244" y="2621"/>
                  </a:moveTo>
                  <a:lnTo>
                    <a:pt x="46244" y="3108"/>
                  </a:lnTo>
                  <a:lnTo>
                    <a:pt x="45558" y="3108"/>
                  </a:lnTo>
                  <a:lnTo>
                    <a:pt x="45558" y="2621"/>
                  </a:lnTo>
                  <a:close/>
                  <a:moveTo>
                    <a:pt x="47371" y="2621"/>
                  </a:moveTo>
                  <a:lnTo>
                    <a:pt x="47371" y="3108"/>
                  </a:lnTo>
                  <a:lnTo>
                    <a:pt x="46697" y="3108"/>
                  </a:lnTo>
                  <a:lnTo>
                    <a:pt x="46697" y="2621"/>
                  </a:lnTo>
                  <a:close/>
                  <a:moveTo>
                    <a:pt x="48510" y="2621"/>
                  </a:moveTo>
                  <a:lnTo>
                    <a:pt x="48499" y="3108"/>
                  </a:lnTo>
                  <a:lnTo>
                    <a:pt x="47449" y="3108"/>
                  </a:lnTo>
                  <a:lnTo>
                    <a:pt x="47449" y="2621"/>
                  </a:lnTo>
                  <a:close/>
                  <a:moveTo>
                    <a:pt x="49638" y="2621"/>
                  </a:moveTo>
                  <a:lnTo>
                    <a:pt x="49638" y="3108"/>
                  </a:lnTo>
                  <a:lnTo>
                    <a:pt x="48577" y="3108"/>
                  </a:lnTo>
                  <a:lnTo>
                    <a:pt x="48577" y="2621"/>
                  </a:lnTo>
                  <a:close/>
                  <a:moveTo>
                    <a:pt x="50766" y="2621"/>
                  </a:moveTo>
                  <a:lnTo>
                    <a:pt x="50766" y="3108"/>
                  </a:lnTo>
                  <a:lnTo>
                    <a:pt x="49705" y="3108"/>
                  </a:lnTo>
                  <a:lnTo>
                    <a:pt x="49705" y="2621"/>
                  </a:lnTo>
                  <a:close/>
                  <a:moveTo>
                    <a:pt x="51518" y="2621"/>
                  </a:moveTo>
                  <a:lnTo>
                    <a:pt x="51518" y="3108"/>
                  </a:lnTo>
                  <a:lnTo>
                    <a:pt x="50832" y="3108"/>
                  </a:lnTo>
                  <a:lnTo>
                    <a:pt x="50832" y="2621"/>
                  </a:lnTo>
                  <a:close/>
                  <a:moveTo>
                    <a:pt x="52646" y="2621"/>
                  </a:moveTo>
                  <a:lnTo>
                    <a:pt x="52646" y="3119"/>
                  </a:lnTo>
                  <a:lnTo>
                    <a:pt x="51971" y="3119"/>
                  </a:lnTo>
                  <a:lnTo>
                    <a:pt x="51971" y="2621"/>
                  </a:lnTo>
                  <a:close/>
                  <a:moveTo>
                    <a:pt x="53774" y="2621"/>
                  </a:moveTo>
                  <a:lnTo>
                    <a:pt x="53774" y="3119"/>
                  </a:lnTo>
                  <a:lnTo>
                    <a:pt x="52712" y="3119"/>
                  </a:lnTo>
                  <a:lnTo>
                    <a:pt x="52712" y="2621"/>
                  </a:lnTo>
                  <a:close/>
                  <a:moveTo>
                    <a:pt x="54913" y="2632"/>
                  </a:moveTo>
                  <a:lnTo>
                    <a:pt x="54913" y="3119"/>
                  </a:lnTo>
                  <a:lnTo>
                    <a:pt x="53851" y="3119"/>
                  </a:lnTo>
                  <a:lnTo>
                    <a:pt x="53851" y="2632"/>
                  </a:lnTo>
                  <a:close/>
                  <a:moveTo>
                    <a:pt x="56041" y="2632"/>
                  </a:moveTo>
                  <a:lnTo>
                    <a:pt x="56041" y="3119"/>
                  </a:lnTo>
                  <a:lnTo>
                    <a:pt x="54979" y="3119"/>
                  </a:lnTo>
                  <a:lnTo>
                    <a:pt x="54979" y="2632"/>
                  </a:lnTo>
                  <a:close/>
                  <a:moveTo>
                    <a:pt x="56792" y="2632"/>
                  </a:moveTo>
                  <a:lnTo>
                    <a:pt x="56792" y="3119"/>
                  </a:lnTo>
                  <a:lnTo>
                    <a:pt x="56107" y="3119"/>
                  </a:lnTo>
                  <a:lnTo>
                    <a:pt x="56107" y="2632"/>
                  </a:lnTo>
                  <a:close/>
                  <a:moveTo>
                    <a:pt x="57920" y="2632"/>
                  </a:moveTo>
                  <a:lnTo>
                    <a:pt x="57920" y="3119"/>
                  </a:lnTo>
                  <a:lnTo>
                    <a:pt x="57246" y="3119"/>
                  </a:lnTo>
                  <a:lnTo>
                    <a:pt x="57246" y="2632"/>
                  </a:lnTo>
                  <a:close/>
                  <a:moveTo>
                    <a:pt x="59059" y="2632"/>
                  </a:moveTo>
                  <a:lnTo>
                    <a:pt x="59048" y="3119"/>
                  </a:lnTo>
                  <a:lnTo>
                    <a:pt x="57987" y="3119"/>
                  </a:lnTo>
                  <a:lnTo>
                    <a:pt x="57987" y="2632"/>
                  </a:lnTo>
                  <a:close/>
                  <a:moveTo>
                    <a:pt x="60187" y="2632"/>
                  </a:moveTo>
                  <a:lnTo>
                    <a:pt x="60187" y="3119"/>
                  </a:lnTo>
                  <a:lnTo>
                    <a:pt x="59126" y="3119"/>
                  </a:lnTo>
                  <a:lnTo>
                    <a:pt x="59126" y="2632"/>
                  </a:lnTo>
                  <a:close/>
                  <a:moveTo>
                    <a:pt x="61315" y="2632"/>
                  </a:moveTo>
                  <a:lnTo>
                    <a:pt x="61315" y="3130"/>
                  </a:lnTo>
                  <a:lnTo>
                    <a:pt x="60254" y="3130"/>
                  </a:lnTo>
                  <a:lnTo>
                    <a:pt x="60254" y="2632"/>
                  </a:lnTo>
                  <a:close/>
                  <a:moveTo>
                    <a:pt x="31548" y="3163"/>
                  </a:moveTo>
                  <a:lnTo>
                    <a:pt x="31548" y="3395"/>
                  </a:lnTo>
                  <a:cubicBezTo>
                    <a:pt x="31471" y="3318"/>
                    <a:pt x="31393" y="3240"/>
                    <a:pt x="31316" y="3163"/>
                  </a:cubicBezTo>
                  <a:close/>
                  <a:moveTo>
                    <a:pt x="5010" y="3030"/>
                  </a:moveTo>
                  <a:lnTo>
                    <a:pt x="5010" y="3727"/>
                  </a:lnTo>
                  <a:lnTo>
                    <a:pt x="4280" y="3727"/>
                  </a:lnTo>
                  <a:cubicBezTo>
                    <a:pt x="4501" y="3495"/>
                    <a:pt x="4733" y="3263"/>
                    <a:pt x="4966" y="3041"/>
                  </a:cubicBezTo>
                  <a:lnTo>
                    <a:pt x="4955" y="3030"/>
                  </a:lnTo>
                  <a:close/>
                  <a:moveTo>
                    <a:pt x="5718" y="3030"/>
                  </a:moveTo>
                  <a:lnTo>
                    <a:pt x="5718" y="3727"/>
                  </a:lnTo>
                  <a:lnTo>
                    <a:pt x="5076" y="3727"/>
                  </a:lnTo>
                  <a:lnTo>
                    <a:pt x="5076" y="3030"/>
                  </a:lnTo>
                  <a:close/>
                  <a:moveTo>
                    <a:pt x="6845" y="3030"/>
                  </a:moveTo>
                  <a:lnTo>
                    <a:pt x="6845" y="3727"/>
                  </a:lnTo>
                  <a:lnTo>
                    <a:pt x="6171" y="3727"/>
                  </a:lnTo>
                  <a:lnTo>
                    <a:pt x="6171" y="3030"/>
                  </a:lnTo>
                  <a:close/>
                  <a:moveTo>
                    <a:pt x="7973" y="3030"/>
                  </a:moveTo>
                  <a:lnTo>
                    <a:pt x="7973" y="3727"/>
                  </a:lnTo>
                  <a:lnTo>
                    <a:pt x="6912" y="3727"/>
                  </a:lnTo>
                  <a:lnTo>
                    <a:pt x="6912" y="3030"/>
                  </a:lnTo>
                  <a:close/>
                  <a:moveTo>
                    <a:pt x="9112" y="3030"/>
                  </a:moveTo>
                  <a:lnTo>
                    <a:pt x="9112" y="3727"/>
                  </a:lnTo>
                  <a:lnTo>
                    <a:pt x="8051" y="3727"/>
                  </a:lnTo>
                  <a:lnTo>
                    <a:pt x="8051" y="3030"/>
                  </a:lnTo>
                  <a:close/>
                  <a:moveTo>
                    <a:pt x="10251" y="3041"/>
                  </a:moveTo>
                  <a:lnTo>
                    <a:pt x="10251" y="3738"/>
                  </a:lnTo>
                  <a:lnTo>
                    <a:pt x="9190" y="3738"/>
                  </a:lnTo>
                  <a:lnTo>
                    <a:pt x="9190" y="3041"/>
                  </a:lnTo>
                  <a:close/>
                  <a:moveTo>
                    <a:pt x="10959" y="3030"/>
                  </a:moveTo>
                  <a:lnTo>
                    <a:pt x="10959" y="3738"/>
                  </a:lnTo>
                  <a:lnTo>
                    <a:pt x="10329" y="3738"/>
                  </a:lnTo>
                  <a:lnTo>
                    <a:pt x="10329" y="3030"/>
                  </a:lnTo>
                  <a:close/>
                  <a:moveTo>
                    <a:pt x="12076" y="3030"/>
                  </a:moveTo>
                  <a:lnTo>
                    <a:pt x="12076" y="3738"/>
                  </a:lnTo>
                  <a:lnTo>
                    <a:pt x="11401" y="3738"/>
                  </a:lnTo>
                  <a:lnTo>
                    <a:pt x="11401" y="3030"/>
                  </a:lnTo>
                  <a:close/>
                  <a:moveTo>
                    <a:pt x="13204" y="3041"/>
                  </a:moveTo>
                  <a:lnTo>
                    <a:pt x="13204" y="3738"/>
                  </a:lnTo>
                  <a:lnTo>
                    <a:pt x="12142" y="3738"/>
                  </a:lnTo>
                  <a:lnTo>
                    <a:pt x="12142" y="3041"/>
                  </a:lnTo>
                  <a:close/>
                  <a:moveTo>
                    <a:pt x="14342" y="3041"/>
                  </a:moveTo>
                  <a:lnTo>
                    <a:pt x="14342" y="3738"/>
                  </a:lnTo>
                  <a:lnTo>
                    <a:pt x="13281" y="3738"/>
                  </a:lnTo>
                  <a:lnTo>
                    <a:pt x="13281" y="3041"/>
                  </a:lnTo>
                  <a:close/>
                  <a:moveTo>
                    <a:pt x="15470" y="3041"/>
                  </a:moveTo>
                  <a:lnTo>
                    <a:pt x="15470" y="3738"/>
                  </a:lnTo>
                  <a:lnTo>
                    <a:pt x="14409" y="3738"/>
                  </a:lnTo>
                  <a:lnTo>
                    <a:pt x="14409" y="3041"/>
                  </a:lnTo>
                  <a:close/>
                  <a:moveTo>
                    <a:pt x="16222" y="3030"/>
                  </a:moveTo>
                  <a:lnTo>
                    <a:pt x="16222" y="3738"/>
                  </a:lnTo>
                  <a:lnTo>
                    <a:pt x="15537" y="3738"/>
                  </a:lnTo>
                  <a:lnTo>
                    <a:pt x="15537" y="3030"/>
                  </a:lnTo>
                  <a:close/>
                  <a:moveTo>
                    <a:pt x="17450" y="3030"/>
                  </a:moveTo>
                  <a:lnTo>
                    <a:pt x="17450" y="3738"/>
                  </a:lnTo>
                  <a:lnTo>
                    <a:pt x="16676" y="3738"/>
                  </a:lnTo>
                  <a:lnTo>
                    <a:pt x="16665" y="3030"/>
                  </a:lnTo>
                  <a:close/>
                  <a:moveTo>
                    <a:pt x="18566" y="3041"/>
                  </a:moveTo>
                  <a:lnTo>
                    <a:pt x="18566" y="3738"/>
                  </a:lnTo>
                  <a:lnTo>
                    <a:pt x="17505" y="3738"/>
                  </a:lnTo>
                  <a:lnTo>
                    <a:pt x="17505" y="3041"/>
                  </a:lnTo>
                  <a:close/>
                  <a:moveTo>
                    <a:pt x="19705" y="3041"/>
                  </a:moveTo>
                  <a:lnTo>
                    <a:pt x="19705" y="3738"/>
                  </a:lnTo>
                  <a:lnTo>
                    <a:pt x="18644" y="3738"/>
                  </a:lnTo>
                  <a:lnTo>
                    <a:pt x="18644" y="3041"/>
                  </a:lnTo>
                  <a:close/>
                  <a:moveTo>
                    <a:pt x="20833" y="3041"/>
                  </a:moveTo>
                  <a:lnTo>
                    <a:pt x="20833" y="3738"/>
                  </a:lnTo>
                  <a:lnTo>
                    <a:pt x="19772" y="3738"/>
                  </a:lnTo>
                  <a:lnTo>
                    <a:pt x="19772" y="3041"/>
                  </a:lnTo>
                  <a:close/>
                  <a:moveTo>
                    <a:pt x="22536" y="3041"/>
                  </a:moveTo>
                  <a:lnTo>
                    <a:pt x="22536" y="3738"/>
                  </a:lnTo>
                  <a:lnTo>
                    <a:pt x="20911" y="3738"/>
                  </a:lnTo>
                  <a:lnTo>
                    <a:pt x="20911" y="3041"/>
                  </a:lnTo>
                  <a:close/>
                  <a:moveTo>
                    <a:pt x="23675" y="3030"/>
                  </a:moveTo>
                  <a:lnTo>
                    <a:pt x="23675" y="3738"/>
                  </a:lnTo>
                  <a:lnTo>
                    <a:pt x="22614" y="3738"/>
                  </a:lnTo>
                  <a:lnTo>
                    <a:pt x="22614" y="3030"/>
                  </a:lnTo>
                  <a:close/>
                  <a:moveTo>
                    <a:pt x="24803" y="3030"/>
                  </a:moveTo>
                  <a:lnTo>
                    <a:pt x="24803" y="3738"/>
                  </a:lnTo>
                  <a:lnTo>
                    <a:pt x="23741" y="3738"/>
                  </a:lnTo>
                  <a:lnTo>
                    <a:pt x="23741" y="3030"/>
                  </a:lnTo>
                  <a:close/>
                  <a:moveTo>
                    <a:pt x="25931" y="3030"/>
                  </a:moveTo>
                  <a:lnTo>
                    <a:pt x="25931" y="3738"/>
                  </a:lnTo>
                  <a:lnTo>
                    <a:pt x="24869" y="3738"/>
                  </a:lnTo>
                  <a:lnTo>
                    <a:pt x="24869" y="3030"/>
                  </a:lnTo>
                  <a:close/>
                  <a:moveTo>
                    <a:pt x="26716" y="3030"/>
                  </a:moveTo>
                  <a:lnTo>
                    <a:pt x="26716" y="3738"/>
                  </a:lnTo>
                  <a:lnTo>
                    <a:pt x="25997" y="3738"/>
                  </a:lnTo>
                  <a:lnTo>
                    <a:pt x="26008" y="3030"/>
                  </a:lnTo>
                  <a:close/>
                  <a:moveTo>
                    <a:pt x="27899" y="3030"/>
                  </a:moveTo>
                  <a:lnTo>
                    <a:pt x="27899" y="3738"/>
                  </a:lnTo>
                  <a:lnTo>
                    <a:pt x="27169" y="3738"/>
                  </a:lnTo>
                  <a:lnTo>
                    <a:pt x="27169" y="3030"/>
                  </a:lnTo>
                  <a:close/>
                  <a:moveTo>
                    <a:pt x="27965" y="3064"/>
                  </a:moveTo>
                  <a:cubicBezTo>
                    <a:pt x="28187" y="3285"/>
                    <a:pt x="28397" y="3506"/>
                    <a:pt x="28607" y="3738"/>
                  </a:cubicBezTo>
                  <a:lnTo>
                    <a:pt x="27965" y="3738"/>
                  </a:lnTo>
                  <a:lnTo>
                    <a:pt x="27965" y="3064"/>
                  </a:lnTo>
                  <a:close/>
                  <a:moveTo>
                    <a:pt x="32676" y="3163"/>
                  </a:moveTo>
                  <a:lnTo>
                    <a:pt x="32676" y="3815"/>
                  </a:lnTo>
                  <a:lnTo>
                    <a:pt x="31935" y="3815"/>
                  </a:lnTo>
                  <a:cubicBezTo>
                    <a:pt x="31824" y="3705"/>
                    <a:pt x="31725" y="3583"/>
                    <a:pt x="31614" y="3473"/>
                  </a:cubicBezTo>
                  <a:lnTo>
                    <a:pt x="31625" y="3473"/>
                  </a:lnTo>
                  <a:lnTo>
                    <a:pt x="31625" y="3163"/>
                  </a:lnTo>
                  <a:close/>
                  <a:moveTo>
                    <a:pt x="33815" y="3163"/>
                  </a:moveTo>
                  <a:lnTo>
                    <a:pt x="33815" y="3815"/>
                  </a:lnTo>
                  <a:lnTo>
                    <a:pt x="32753" y="3815"/>
                  </a:lnTo>
                  <a:lnTo>
                    <a:pt x="32753" y="3163"/>
                  </a:lnTo>
                  <a:close/>
                  <a:moveTo>
                    <a:pt x="34943" y="3163"/>
                  </a:moveTo>
                  <a:lnTo>
                    <a:pt x="34943" y="3815"/>
                  </a:lnTo>
                  <a:lnTo>
                    <a:pt x="33881" y="3815"/>
                  </a:lnTo>
                  <a:lnTo>
                    <a:pt x="33881" y="3163"/>
                  </a:lnTo>
                  <a:close/>
                  <a:moveTo>
                    <a:pt x="35706" y="3163"/>
                  </a:moveTo>
                  <a:lnTo>
                    <a:pt x="35706" y="3815"/>
                  </a:lnTo>
                  <a:lnTo>
                    <a:pt x="35009" y="3815"/>
                  </a:lnTo>
                  <a:lnTo>
                    <a:pt x="35009" y="3163"/>
                  </a:lnTo>
                  <a:close/>
                  <a:moveTo>
                    <a:pt x="36822" y="3163"/>
                  </a:moveTo>
                  <a:lnTo>
                    <a:pt x="36822" y="3815"/>
                  </a:lnTo>
                  <a:lnTo>
                    <a:pt x="36148" y="3815"/>
                  </a:lnTo>
                  <a:lnTo>
                    <a:pt x="36148" y="3163"/>
                  </a:lnTo>
                  <a:close/>
                  <a:moveTo>
                    <a:pt x="37950" y="3163"/>
                  </a:moveTo>
                  <a:lnTo>
                    <a:pt x="37950" y="3815"/>
                  </a:lnTo>
                  <a:lnTo>
                    <a:pt x="36889" y="3815"/>
                  </a:lnTo>
                  <a:lnTo>
                    <a:pt x="36889" y="3163"/>
                  </a:lnTo>
                  <a:close/>
                  <a:moveTo>
                    <a:pt x="39089" y="3163"/>
                  </a:moveTo>
                  <a:lnTo>
                    <a:pt x="39089" y="3815"/>
                  </a:lnTo>
                  <a:lnTo>
                    <a:pt x="38028" y="3815"/>
                  </a:lnTo>
                  <a:lnTo>
                    <a:pt x="38028" y="3163"/>
                  </a:lnTo>
                  <a:close/>
                  <a:moveTo>
                    <a:pt x="40217" y="3163"/>
                  </a:moveTo>
                  <a:lnTo>
                    <a:pt x="40217" y="3815"/>
                  </a:lnTo>
                  <a:lnTo>
                    <a:pt x="39156" y="3815"/>
                  </a:lnTo>
                  <a:lnTo>
                    <a:pt x="39156" y="3163"/>
                  </a:lnTo>
                  <a:close/>
                  <a:moveTo>
                    <a:pt x="40969" y="3174"/>
                  </a:moveTo>
                  <a:lnTo>
                    <a:pt x="40969" y="3815"/>
                  </a:lnTo>
                  <a:lnTo>
                    <a:pt x="40295" y="3815"/>
                  </a:lnTo>
                  <a:lnTo>
                    <a:pt x="40295" y="3174"/>
                  </a:lnTo>
                  <a:close/>
                  <a:moveTo>
                    <a:pt x="42097" y="3174"/>
                  </a:moveTo>
                  <a:lnTo>
                    <a:pt x="42097" y="3815"/>
                  </a:lnTo>
                  <a:lnTo>
                    <a:pt x="41422" y="3815"/>
                  </a:lnTo>
                  <a:lnTo>
                    <a:pt x="41422" y="3174"/>
                  </a:lnTo>
                  <a:close/>
                  <a:moveTo>
                    <a:pt x="43225" y="3174"/>
                  </a:moveTo>
                  <a:lnTo>
                    <a:pt x="43225" y="3826"/>
                  </a:lnTo>
                  <a:lnTo>
                    <a:pt x="42163" y="3826"/>
                  </a:lnTo>
                  <a:lnTo>
                    <a:pt x="42163" y="3174"/>
                  </a:lnTo>
                  <a:close/>
                  <a:moveTo>
                    <a:pt x="44364" y="3174"/>
                  </a:moveTo>
                  <a:lnTo>
                    <a:pt x="44364" y="3826"/>
                  </a:lnTo>
                  <a:lnTo>
                    <a:pt x="43302" y="3826"/>
                  </a:lnTo>
                  <a:lnTo>
                    <a:pt x="43302" y="3174"/>
                  </a:lnTo>
                  <a:close/>
                  <a:moveTo>
                    <a:pt x="45492" y="3174"/>
                  </a:moveTo>
                  <a:lnTo>
                    <a:pt x="45492" y="3826"/>
                  </a:lnTo>
                  <a:lnTo>
                    <a:pt x="44430" y="3826"/>
                  </a:lnTo>
                  <a:lnTo>
                    <a:pt x="44430" y="3174"/>
                  </a:lnTo>
                  <a:close/>
                  <a:moveTo>
                    <a:pt x="46244" y="3174"/>
                  </a:moveTo>
                  <a:lnTo>
                    <a:pt x="46244" y="3826"/>
                  </a:lnTo>
                  <a:lnTo>
                    <a:pt x="45558" y="3826"/>
                  </a:lnTo>
                  <a:lnTo>
                    <a:pt x="45558" y="3174"/>
                  </a:lnTo>
                  <a:close/>
                  <a:moveTo>
                    <a:pt x="47371" y="3174"/>
                  </a:moveTo>
                  <a:lnTo>
                    <a:pt x="47371" y="3826"/>
                  </a:lnTo>
                  <a:lnTo>
                    <a:pt x="46697" y="3826"/>
                  </a:lnTo>
                  <a:lnTo>
                    <a:pt x="46697" y="3174"/>
                  </a:lnTo>
                  <a:close/>
                  <a:moveTo>
                    <a:pt x="48510" y="3174"/>
                  </a:moveTo>
                  <a:lnTo>
                    <a:pt x="48499" y="3826"/>
                  </a:lnTo>
                  <a:lnTo>
                    <a:pt x="47449" y="3826"/>
                  </a:lnTo>
                  <a:lnTo>
                    <a:pt x="47449" y="3174"/>
                  </a:lnTo>
                  <a:close/>
                  <a:moveTo>
                    <a:pt x="49638" y="3185"/>
                  </a:moveTo>
                  <a:lnTo>
                    <a:pt x="49638" y="3826"/>
                  </a:lnTo>
                  <a:lnTo>
                    <a:pt x="48577" y="3826"/>
                  </a:lnTo>
                  <a:lnTo>
                    <a:pt x="48577" y="3185"/>
                  </a:lnTo>
                  <a:close/>
                  <a:moveTo>
                    <a:pt x="50766" y="3185"/>
                  </a:moveTo>
                  <a:lnTo>
                    <a:pt x="50766" y="3826"/>
                  </a:lnTo>
                  <a:lnTo>
                    <a:pt x="49705" y="3826"/>
                  </a:lnTo>
                  <a:lnTo>
                    <a:pt x="49705" y="3185"/>
                  </a:lnTo>
                  <a:close/>
                  <a:moveTo>
                    <a:pt x="51518" y="3185"/>
                  </a:moveTo>
                  <a:lnTo>
                    <a:pt x="51518" y="3838"/>
                  </a:lnTo>
                  <a:lnTo>
                    <a:pt x="50832" y="3838"/>
                  </a:lnTo>
                  <a:lnTo>
                    <a:pt x="50832" y="3185"/>
                  </a:lnTo>
                  <a:close/>
                  <a:moveTo>
                    <a:pt x="52646" y="3185"/>
                  </a:moveTo>
                  <a:lnTo>
                    <a:pt x="52646" y="3838"/>
                  </a:lnTo>
                  <a:lnTo>
                    <a:pt x="51971" y="3838"/>
                  </a:lnTo>
                  <a:lnTo>
                    <a:pt x="51971" y="3185"/>
                  </a:lnTo>
                  <a:close/>
                  <a:moveTo>
                    <a:pt x="53774" y="3185"/>
                  </a:moveTo>
                  <a:lnTo>
                    <a:pt x="53774" y="3838"/>
                  </a:lnTo>
                  <a:lnTo>
                    <a:pt x="52712" y="3838"/>
                  </a:lnTo>
                  <a:lnTo>
                    <a:pt x="52712" y="3185"/>
                  </a:lnTo>
                  <a:close/>
                  <a:moveTo>
                    <a:pt x="54913" y="3185"/>
                  </a:moveTo>
                  <a:lnTo>
                    <a:pt x="54913" y="3838"/>
                  </a:lnTo>
                  <a:lnTo>
                    <a:pt x="53851" y="3838"/>
                  </a:lnTo>
                  <a:lnTo>
                    <a:pt x="53851" y="3185"/>
                  </a:lnTo>
                  <a:close/>
                  <a:moveTo>
                    <a:pt x="56041" y="3185"/>
                  </a:moveTo>
                  <a:lnTo>
                    <a:pt x="56041" y="3838"/>
                  </a:lnTo>
                  <a:lnTo>
                    <a:pt x="54979" y="3838"/>
                  </a:lnTo>
                  <a:lnTo>
                    <a:pt x="54979" y="3185"/>
                  </a:lnTo>
                  <a:close/>
                  <a:moveTo>
                    <a:pt x="56792" y="3185"/>
                  </a:moveTo>
                  <a:lnTo>
                    <a:pt x="56792" y="3838"/>
                  </a:lnTo>
                  <a:lnTo>
                    <a:pt x="56107" y="3838"/>
                  </a:lnTo>
                  <a:lnTo>
                    <a:pt x="56107" y="3185"/>
                  </a:lnTo>
                  <a:close/>
                  <a:moveTo>
                    <a:pt x="57920" y="3196"/>
                  </a:moveTo>
                  <a:lnTo>
                    <a:pt x="57920" y="3838"/>
                  </a:lnTo>
                  <a:lnTo>
                    <a:pt x="57246" y="3838"/>
                  </a:lnTo>
                  <a:lnTo>
                    <a:pt x="57246" y="3196"/>
                  </a:lnTo>
                  <a:close/>
                  <a:moveTo>
                    <a:pt x="59059" y="3196"/>
                  </a:moveTo>
                  <a:lnTo>
                    <a:pt x="59048" y="3838"/>
                  </a:lnTo>
                  <a:lnTo>
                    <a:pt x="57987" y="3838"/>
                  </a:lnTo>
                  <a:lnTo>
                    <a:pt x="57987" y="3196"/>
                  </a:lnTo>
                  <a:close/>
                  <a:moveTo>
                    <a:pt x="60187" y="3196"/>
                  </a:moveTo>
                  <a:lnTo>
                    <a:pt x="60187" y="3849"/>
                  </a:lnTo>
                  <a:lnTo>
                    <a:pt x="59126" y="3849"/>
                  </a:lnTo>
                  <a:lnTo>
                    <a:pt x="59126" y="3196"/>
                  </a:lnTo>
                  <a:close/>
                  <a:moveTo>
                    <a:pt x="61315" y="3196"/>
                  </a:moveTo>
                  <a:lnTo>
                    <a:pt x="61315" y="3849"/>
                  </a:lnTo>
                  <a:lnTo>
                    <a:pt x="60254" y="3849"/>
                  </a:lnTo>
                  <a:lnTo>
                    <a:pt x="60254" y="3196"/>
                  </a:lnTo>
                  <a:close/>
                  <a:moveTo>
                    <a:pt x="32676" y="3882"/>
                  </a:moveTo>
                  <a:lnTo>
                    <a:pt x="32676" y="4468"/>
                  </a:lnTo>
                  <a:lnTo>
                    <a:pt x="32488" y="4468"/>
                  </a:lnTo>
                  <a:cubicBezTo>
                    <a:pt x="32322" y="4269"/>
                    <a:pt x="32167" y="4070"/>
                    <a:pt x="31990" y="3882"/>
                  </a:cubicBezTo>
                  <a:close/>
                  <a:moveTo>
                    <a:pt x="33815" y="3882"/>
                  </a:moveTo>
                  <a:lnTo>
                    <a:pt x="33815" y="4468"/>
                  </a:lnTo>
                  <a:lnTo>
                    <a:pt x="32753" y="4468"/>
                  </a:lnTo>
                  <a:lnTo>
                    <a:pt x="32753" y="3882"/>
                  </a:lnTo>
                  <a:close/>
                  <a:moveTo>
                    <a:pt x="34943" y="3882"/>
                  </a:moveTo>
                  <a:lnTo>
                    <a:pt x="34943" y="4468"/>
                  </a:lnTo>
                  <a:lnTo>
                    <a:pt x="33881" y="4468"/>
                  </a:lnTo>
                  <a:lnTo>
                    <a:pt x="33881" y="3882"/>
                  </a:lnTo>
                  <a:close/>
                  <a:moveTo>
                    <a:pt x="35706" y="3882"/>
                  </a:moveTo>
                  <a:lnTo>
                    <a:pt x="35706" y="4468"/>
                  </a:lnTo>
                  <a:lnTo>
                    <a:pt x="35009" y="4468"/>
                  </a:lnTo>
                  <a:lnTo>
                    <a:pt x="35009" y="3882"/>
                  </a:lnTo>
                  <a:close/>
                  <a:moveTo>
                    <a:pt x="36822" y="3882"/>
                  </a:moveTo>
                  <a:lnTo>
                    <a:pt x="36822" y="4479"/>
                  </a:lnTo>
                  <a:lnTo>
                    <a:pt x="36148" y="4479"/>
                  </a:lnTo>
                  <a:lnTo>
                    <a:pt x="36148" y="3882"/>
                  </a:lnTo>
                  <a:close/>
                  <a:moveTo>
                    <a:pt x="37950" y="3882"/>
                  </a:moveTo>
                  <a:lnTo>
                    <a:pt x="37950" y="4479"/>
                  </a:lnTo>
                  <a:lnTo>
                    <a:pt x="36889" y="4479"/>
                  </a:lnTo>
                  <a:lnTo>
                    <a:pt x="36889" y="3882"/>
                  </a:lnTo>
                  <a:close/>
                  <a:moveTo>
                    <a:pt x="39089" y="3882"/>
                  </a:moveTo>
                  <a:lnTo>
                    <a:pt x="39089" y="4479"/>
                  </a:lnTo>
                  <a:lnTo>
                    <a:pt x="38028" y="4479"/>
                  </a:lnTo>
                  <a:lnTo>
                    <a:pt x="38028" y="3882"/>
                  </a:lnTo>
                  <a:close/>
                  <a:moveTo>
                    <a:pt x="40217" y="3893"/>
                  </a:moveTo>
                  <a:lnTo>
                    <a:pt x="40217" y="4479"/>
                  </a:lnTo>
                  <a:lnTo>
                    <a:pt x="39156" y="4479"/>
                  </a:lnTo>
                  <a:lnTo>
                    <a:pt x="39156" y="3893"/>
                  </a:lnTo>
                  <a:close/>
                  <a:moveTo>
                    <a:pt x="40969" y="3893"/>
                  </a:moveTo>
                  <a:lnTo>
                    <a:pt x="40969" y="4479"/>
                  </a:lnTo>
                  <a:lnTo>
                    <a:pt x="40295" y="4479"/>
                  </a:lnTo>
                  <a:lnTo>
                    <a:pt x="40295" y="3893"/>
                  </a:lnTo>
                  <a:close/>
                  <a:moveTo>
                    <a:pt x="42097" y="3893"/>
                  </a:moveTo>
                  <a:lnTo>
                    <a:pt x="42097" y="4479"/>
                  </a:lnTo>
                  <a:lnTo>
                    <a:pt x="41422" y="4479"/>
                  </a:lnTo>
                  <a:lnTo>
                    <a:pt x="41422" y="3893"/>
                  </a:lnTo>
                  <a:close/>
                  <a:moveTo>
                    <a:pt x="43225" y="3893"/>
                  </a:moveTo>
                  <a:lnTo>
                    <a:pt x="43225" y="4479"/>
                  </a:lnTo>
                  <a:lnTo>
                    <a:pt x="42163" y="4479"/>
                  </a:lnTo>
                  <a:lnTo>
                    <a:pt x="42163" y="3893"/>
                  </a:lnTo>
                  <a:close/>
                  <a:moveTo>
                    <a:pt x="44364" y="3893"/>
                  </a:moveTo>
                  <a:lnTo>
                    <a:pt x="44364" y="4479"/>
                  </a:lnTo>
                  <a:lnTo>
                    <a:pt x="43302" y="4479"/>
                  </a:lnTo>
                  <a:lnTo>
                    <a:pt x="43302" y="3893"/>
                  </a:lnTo>
                  <a:close/>
                  <a:moveTo>
                    <a:pt x="45492" y="3893"/>
                  </a:moveTo>
                  <a:lnTo>
                    <a:pt x="45492" y="4490"/>
                  </a:lnTo>
                  <a:lnTo>
                    <a:pt x="44430" y="4490"/>
                  </a:lnTo>
                  <a:lnTo>
                    <a:pt x="44430" y="3893"/>
                  </a:lnTo>
                  <a:close/>
                  <a:moveTo>
                    <a:pt x="46244" y="3893"/>
                  </a:moveTo>
                  <a:lnTo>
                    <a:pt x="46244" y="4490"/>
                  </a:lnTo>
                  <a:lnTo>
                    <a:pt x="45558" y="4490"/>
                  </a:lnTo>
                  <a:lnTo>
                    <a:pt x="45558" y="3893"/>
                  </a:lnTo>
                  <a:close/>
                  <a:moveTo>
                    <a:pt x="47371" y="3893"/>
                  </a:moveTo>
                  <a:lnTo>
                    <a:pt x="47371" y="4490"/>
                  </a:lnTo>
                  <a:lnTo>
                    <a:pt x="46697" y="4490"/>
                  </a:lnTo>
                  <a:lnTo>
                    <a:pt x="46697" y="3893"/>
                  </a:lnTo>
                  <a:close/>
                  <a:moveTo>
                    <a:pt x="48510" y="3904"/>
                  </a:moveTo>
                  <a:lnTo>
                    <a:pt x="48499" y="4490"/>
                  </a:lnTo>
                  <a:lnTo>
                    <a:pt x="47449" y="4490"/>
                  </a:lnTo>
                  <a:lnTo>
                    <a:pt x="47449" y="3904"/>
                  </a:lnTo>
                  <a:close/>
                  <a:moveTo>
                    <a:pt x="49638" y="3904"/>
                  </a:moveTo>
                  <a:lnTo>
                    <a:pt x="49638" y="4490"/>
                  </a:lnTo>
                  <a:lnTo>
                    <a:pt x="48577" y="4490"/>
                  </a:lnTo>
                  <a:lnTo>
                    <a:pt x="48577" y="3904"/>
                  </a:lnTo>
                  <a:close/>
                  <a:moveTo>
                    <a:pt x="50766" y="3904"/>
                  </a:moveTo>
                  <a:lnTo>
                    <a:pt x="50766" y="4490"/>
                  </a:lnTo>
                  <a:lnTo>
                    <a:pt x="49705" y="4490"/>
                  </a:lnTo>
                  <a:lnTo>
                    <a:pt x="49705" y="3904"/>
                  </a:lnTo>
                  <a:close/>
                  <a:moveTo>
                    <a:pt x="51518" y="3904"/>
                  </a:moveTo>
                  <a:lnTo>
                    <a:pt x="51518" y="4490"/>
                  </a:lnTo>
                  <a:lnTo>
                    <a:pt x="50832" y="4490"/>
                  </a:lnTo>
                  <a:lnTo>
                    <a:pt x="50832" y="3904"/>
                  </a:lnTo>
                  <a:close/>
                  <a:moveTo>
                    <a:pt x="52646" y="3904"/>
                  </a:moveTo>
                  <a:lnTo>
                    <a:pt x="52646" y="4490"/>
                  </a:lnTo>
                  <a:lnTo>
                    <a:pt x="51971" y="4490"/>
                  </a:lnTo>
                  <a:lnTo>
                    <a:pt x="51971" y="3904"/>
                  </a:lnTo>
                  <a:close/>
                  <a:moveTo>
                    <a:pt x="3871" y="4217"/>
                  </a:moveTo>
                  <a:lnTo>
                    <a:pt x="3871" y="4501"/>
                  </a:lnTo>
                  <a:lnTo>
                    <a:pt x="3628" y="4501"/>
                  </a:lnTo>
                  <a:cubicBezTo>
                    <a:pt x="3712" y="4417"/>
                    <a:pt x="3796" y="4312"/>
                    <a:pt x="3871" y="4217"/>
                  </a:cubicBezTo>
                  <a:close/>
                  <a:moveTo>
                    <a:pt x="5010" y="3804"/>
                  </a:moveTo>
                  <a:lnTo>
                    <a:pt x="5010" y="4501"/>
                  </a:lnTo>
                  <a:lnTo>
                    <a:pt x="3948" y="4501"/>
                  </a:lnTo>
                  <a:lnTo>
                    <a:pt x="3948" y="4114"/>
                  </a:lnTo>
                  <a:cubicBezTo>
                    <a:pt x="4037" y="4003"/>
                    <a:pt x="4125" y="3904"/>
                    <a:pt x="4214" y="3804"/>
                  </a:cubicBezTo>
                  <a:close/>
                  <a:moveTo>
                    <a:pt x="5718" y="3804"/>
                  </a:moveTo>
                  <a:lnTo>
                    <a:pt x="5718" y="4501"/>
                  </a:lnTo>
                  <a:lnTo>
                    <a:pt x="5076" y="4501"/>
                  </a:lnTo>
                  <a:lnTo>
                    <a:pt x="5076" y="3804"/>
                  </a:lnTo>
                  <a:close/>
                  <a:moveTo>
                    <a:pt x="6845" y="3804"/>
                  </a:moveTo>
                  <a:lnTo>
                    <a:pt x="6845" y="4501"/>
                  </a:lnTo>
                  <a:lnTo>
                    <a:pt x="6171" y="4501"/>
                  </a:lnTo>
                  <a:lnTo>
                    <a:pt x="6171" y="3804"/>
                  </a:lnTo>
                  <a:close/>
                  <a:moveTo>
                    <a:pt x="7973" y="3804"/>
                  </a:moveTo>
                  <a:lnTo>
                    <a:pt x="7973" y="4501"/>
                  </a:lnTo>
                  <a:lnTo>
                    <a:pt x="6912" y="4501"/>
                  </a:lnTo>
                  <a:lnTo>
                    <a:pt x="6912" y="3804"/>
                  </a:lnTo>
                  <a:close/>
                  <a:moveTo>
                    <a:pt x="53774" y="3904"/>
                  </a:moveTo>
                  <a:lnTo>
                    <a:pt x="53774" y="4501"/>
                  </a:lnTo>
                  <a:lnTo>
                    <a:pt x="52712" y="4501"/>
                  </a:lnTo>
                  <a:lnTo>
                    <a:pt x="52712" y="3904"/>
                  </a:lnTo>
                  <a:close/>
                  <a:moveTo>
                    <a:pt x="54913" y="3904"/>
                  </a:moveTo>
                  <a:lnTo>
                    <a:pt x="54913" y="4501"/>
                  </a:lnTo>
                  <a:lnTo>
                    <a:pt x="53851" y="4501"/>
                  </a:lnTo>
                  <a:lnTo>
                    <a:pt x="53851" y="3904"/>
                  </a:lnTo>
                  <a:close/>
                  <a:moveTo>
                    <a:pt x="56041" y="3904"/>
                  </a:moveTo>
                  <a:lnTo>
                    <a:pt x="56041" y="4501"/>
                  </a:lnTo>
                  <a:lnTo>
                    <a:pt x="54979" y="4501"/>
                  </a:lnTo>
                  <a:lnTo>
                    <a:pt x="54979" y="3904"/>
                  </a:lnTo>
                  <a:close/>
                  <a:moveTo>
                    <a:pt x="56792" y="3915"/>
                  </a:moveTo>
                  <a:lnTo>
                    <a:pt x="56792" y="4501"/>
                  </a:lnTo>
                  <a:lnTo>
                    <a:pt x="56107" y="4501"/>
                  </a:lnTo>
                  <a:lnTo>
                    <a:pt x="56107" y="3915"/>
                  </a:lnTo>
                  <a:close/>
                  <a:moveTo>
                    <a:pt x="57920" y="3915"/>
                  </a:moveTo>
                  <a:lnTo>
                    <a:pt x="57920" y="4501"/>
                  </a:lnTo>
                  <a:lnTo>
                    <a:pt x="57246" y="4501"/>
                  </a:lnTo>
                  <a:lnTo>
                    <a:pt x="57246" y="3915"/>
                  </a:lnTo>
                  <a:close/>
                  <a:moveTo>
                    <a:pt x="59059" y="3915"/>
                  </a:moveTo>
                  <a:lnTo>
                    <a:pt x="59048" y="4501"/>
                  </a:lnTo>
                  <a:lnTo>
                    <a:pt x="57987" y="4501"/>
                  </a:lnTo>
                  <a:lnTo>
                    <a:pt x="57987" y="3915"/>
                  </a:lnTo>
                  <a:close/>
                  <a:moveTo>
                    <a:pt x="60187" y="3915"/>
                  </a:moveTo>
                  <a:lnTo>
                    <a:pt x="60187" y="4501"/>
                  </a:lnTo>
                  <a:lnTo>
                    <a:pt x="59126" y="4501"/>
                  </a:lnTo>
                  <a:lnTo>
                    <a:pt x="59126" y="3915"/>
                  </a:lnTo>
                  <a:close/>
                  <a:moveTo>
                    <a:pt x="61315" y="3915"/>
                  </a:moveTo>
                  <a:lnTo>
                    <a:pt x="61315" y="4501"/>
                  </a:lnTo>
                  <a:lnTo>
                    <a:pt x="60254" y="4501"/>
                  </a:lnTo>
                  <a:lnTo>
                    <a:pt x="60254" y="3915"/>
                  </a:lnTo>
                  <a:close/>
                  <a:moveTo>
                    <a:pt x="9112" y="3804"/>
                  </a:moveTo>
                  <a:lnTo>
                    <a:pt x="9112" y="4512"/>
                  </a:lnTo>
                  <a:lnTo>
                    <a:pt x="8051" y="4512"/>
                  </a:lnTo>
                  <a:lnTo>
                    <a:pt x="8051" y="3804"/>
                  </a:lnTo>
                  <a:close/>
                  <a:moveTo>
                    <a:pt x="10251" y="3815"/>
                  </a:moveTo>
                  <a:lnTo>
                    <a:pt x="10251" y="4512"/>
                  </a:lnTo>
                  <a:lnTo>
                    <a:pt x="9190" y="4512"/>
                  </a:lnTo>
                  <a:lnTo>
                    <a:pt x="9190" y="3815"/>
                  </a:lnTo>
                  <a:close/>
                  <a:moveTo>
                    <a:pt x="10959" y="3804"/>
                  </a:moveTo>
                  <a:lnTo>
                    <a:pt x="10959" y="4512"/>
                  </a:lnTo>
                  <a:lnTo>
                    <a:pt x="10329" y="4512"/>
                  </a:lnTo>
                  <a:lnTo>
                    <a:pt x="10329" y="3804"/>
                  </a:lnTo>
                  <a:close/>
                  <a:moveTo>
                    <a:pt x="12076" y="3804"/>
                  </a:moveTo>
                  <a:lnTo>
                    <a:pt x="12076" y="4512"/>
                  </a:lnTo>
                  <a:lnTo>
                    <a:pt x="11401" y="4512"/>
                  </a:lnTo>
                  <a:lnTo>
                    <a:pt x="11401" y="3804"/>
                  </a:lnTo>
                  <a:close/>
                  <a:moveTo>
                    <a:pt x="13204" y="3804"/>
                  </a:moveTo>
                  <a:lnTo>
                    <a:pt x="13204" y="4512"/>
                  </a:lnTo>
                  <a:lnTo>
                    <a:pt x="12142" y="4512"/>
                  </a:lnTo>
                  <a:lnTo>
                    <a:pt x="12142" y="3804"/>
                  </a:lnTo>
                  <a:close/>
                  <a:moveTo>
                    <a:pt x="14342" y="3804"/>
                  </a:moveTo>
                  <a:lnTo>
                    <a:pt x="14342" y="4512"/>
                  </a:lnTo>
                  <a:lnTo>
                    <a:pt x="13281" y="4512"/>
                  </a:lnTo>
                  <a:lnTo>
                    <a:pt x="13281" y="3804"/>
                  </a:lnTo>
                  <a:close/>
                  <a:moveTo>
                    <a:pt x="15470" y="3804"/>
                  </a:moveTo>
                  <a:lnTo>
                    <a:pt x="15470" y="4512"/>
                  </a:lnTo>
                  <a:lnTo>
                    <a:pt x="14409" y="4512"/>
                  </a:lnTo>
                  <a:lnTo>
                    <a:pt x="14409" y="3804"/>
                  </a:lnTo>
                  <a:close/>
                  <a:moveTo>
                    <a:pt x="16222" y="3804"/>
                  </a:moveTo>
                  <a:lnTo>
                    <a:pt x="16222" y="4512"/>
                  </a:lnTo>
                  <a:lnTo>
                    <a:pt x="15537" y="4512"/>
                  </a:lnTo>
                  <a:lnTo>
                    <a:pt x="15537" y="3804"/>
                  </a:lnTo>
                  <a:close/>
                  <a:moveTo>
                    <a:pt x="17450" y="3804"/>
                  </a:moveTo>
                  <a:lnTo>
                    <a:pt x="17450" y="4512"/>
                  </a:lnTo>
                  <a:lnTo>
                    <a:pt x="16676" y="4512"/>
                  </a:lnTo>
                  <a:lnTo>
                    <a:pt x="16665" y="3804"/>
                  </a:lnTo>
                  <a:close/>
                  <a:moveTo>
                    <a:pt x="18566" y="3804"/>
                  </a:moveTo>
                  <a:lnTo>
                    <a:pt x="18566" y="4512"/>
                  </a:lnTo>
                  <a:lnTo>
                    <a:pt x="17505" y="4512"/>
                  </a:lnTo>
                  <a:lnTo>
                    <a:pt x="17505" y="3804"/>
                  </a:lnTo>
                  <a:close/>
                  <a:moveTo>
                    <a:pt x="19705" y="3804"/>
                  </a:moveTo>
                  <a:lnTo>
                    <a:pt x="19705" y="4512"/>
                  </a:lnTo>
                  <a:lnTo>
                    <a:pt x="18644" y="4512"/>
                  </a:lnTo>
                  <a:lnTo>
                    <a:pt x="18644" y="3804"/>
                  </a:lnTo>
                  <a:close/>
                  <a:moveTo>
                    <a:pt x="20833" y="3804"/>
                  </a:moveTo>
                  <a:lnTo>
                    <a:pt x="20833" y="4512"/>
                  </a:lnTo>
                  <a:lnTo>
                    <a:pt x="19772" y="4512"/>
                  </a:lnTo>
                  <a:lnTo>
                    <a:pt x="19772" y="3804"/>
                  </a:lnTo>
                  <a:close/>
                  <a:moveTo>
                    <a:pt x="22536" y="3804"/>
                  </a:moveTo>
                  <a:lnTo>
                    <a:pt x="22536" y="4512"/>
                  </a:lnTo>
                  <a:lnTo>
                    <a:pt x="20911" y="4512"/>
                  </a:lnTo>
                  <a:lnTo>
                    <a:pt x="20911" y="3804"/>
                  </a:lnTo>
                  <a:close/>
                  <a:moveTo>
                    <a:pt x="23675" y="3804"/>
                  </a:moveTo>
                  <a:lnTo>
                    <a:pt x="23675" y="4512"/>
                  </a:lnTo>
                  <a:lnTo>
                    <a:pt x="22614" y="4512"/>
                  </a:lnTo>
                  <a:lnTo>
                    <a:pt x="22614" y="3804"/>
                  </a:lnTo>
                  <a:close/>
                  <a:moveTo>
                    <a:pt x="24803" y="3804"/>
                  </a:moveTo>
                  <a:lnTo>
                    <a:pt x="24803" y="4512"/>
                  </a:lnTo>
                  <a:lnTo>
                    <a:pt x="23741" y="4512"/>
                  </a:lnTo>
                  <a:lnTo>
                    <a:pt x="23741" y="3804"/>
                  </a:lnTo>
                  <a:close/>
                  <a:moveTo>
                    <a:pt x="25931" y="3804"/>
                  </a:moveTo>
                  <a:lnTo>
                    <a:pt x="25931" y="4512"/>
                  </a:lnTo>
                  <a:lnTo>
                    <a:pt x="24869" y="4512"/>
                  </a:lnTo>
                  <a:lnTo>
                    <a:pt x="24869" y="3804"/>
                  </a:lnTo>
                  <a:close/>
                  <a:moveTo>
                    <a:pt x="26716" y="3804"/>
                  </a:moveTo>
                  <a:lnTo>
                    <a:pt x="26716" y="4512"/>
                  </a:lnTo>
                  <a:lnTo>
                    <a:pt x="25997" y="4512"/>
                  </a:lnTo>
                  <a:lnTo>
                    <a:pt x="26008" y="3804"/>
                  </a:lnTo>
                  <a:close/>
                  <a:moveTo>
                    <a:pt x="27899" y="3804"/>
                  </a:moveTo>
                  <a:lnTo>
                    <a:pt x="27899" y="4512"/>
                  </a:lnTo>
                  <a:lnTo>
                    <a:pt x="27169" y="4512"/>
                  </a:lnTo>
                  <a:lnTo>
                    <a:pt x="27169" y="3804"/>
                  </a:lnTo>
                  <a:close/>
                  <a:moveTo>
                    <a:pt x="28673" y="3804"/>
                  </a:moveTo>
                  <a:cubicBezTo>
                    <a:pt x="28795" y="3948"/>
                    <a:pt x="28916" y="4081"/>
                    <a:pt x="29027" y="4225"/>
                  </a:cubicBezTo>
                  <a:lnTo>
                    <a:pt x="29027" y="4512"/>
                  </a:lnTo>
                  <a:lnTo>
                    <a:pt x="27965" y="4512"/>
                  </a:lnTo>
                  <a:lnTo>
                    <a:pt x="27965" y="3804"/>
                  </a:lnTo>
                  <a:close/>
                  <a:moveTo>
                    <a:pt x="29104" y="4313"/>
                  </a:moveTo>
                  <a:cubicBezTo>
                    <a:pt x="29160" y="4379"/>
                    <a:pt x="29204" y="4446"/>
                    <a:pt x="29259" y="4512"/>
                  </a:cubicBezTo>
                  <a:lnTo>
                    <a:pt x="29104" y="4512"/>
                  </a:lnTo>
                  <a:lnTo>
                    <a:pt x="29104" y="4313"/>
                  </a:lnTo>
                  <a:close/>
                  <a:moveTo>
                    <a:pt x="33804" y="4921"/>
                  </a:moveTo>
                  <a:lnTo>
                    <a:pt x="33815" y="5496"/>
                  </a:lnTo>
                  <a:lnTo>
                    <a:pt x="33240" y="5496"/>
                  </a:lnTo>
                  <a:cubicBezTo>
                    <a:pt x="33107" y="5297"/>
                    <a:pt x="32974" y="5109"/>
                    <a:pt x="32831" y="4921"/>
                  </a:cubicBezTo>
                  <a:close/>
                  <a:moveTo>
                    <a:pt x="34943" y="4921"/>
                  </a:moveTo>
                  <a:lnTo>
                    <a:pt x="34943" y="5496"/>
                  </a:lnTo>
                  <a:lnTo>
                    <a:pt x="33881" y="5496"/>
                  </a:lnTo>
                  <a:lnTo>
                    <a:pt x="33881" y="4921"/>
                  </a:lnTo>
                  <a:close/>
                  <a:moveTo>
                    <a:pt x="35706" y="4921"/>
                  </a:moveTo>
                  <a:lnTo>
                    <a:pt x="35706" y="5496"/>
                  </a:lnTo>
                  <a:lnTo>
                    <a:pt x="35009" y="5496"/>
                  </a:lnTo>
                  <a:lnTo>
                    <a:pt x="35009" y="4921"/>
                  </a:lnTo>
                  <a:close/>
                  <a:moveTo>
                    <a:pt x="36822" y="4921"/>
                  </a:moveTo>
                  <a:lnTo>
                    <a:pt x="36822" y="5496"/>
                  </a:lnTo>
                  <a:lnTo>
                    <a:pt x="36148" y="5496"/>
                  </a:lnTo>
                  <a:lnTo>
                    <a:pt x="36148" y="4921"/>
                  </a:lnTo>
                  <a:close/>
                  <a:moveTo>
                    <a:pt x="37950" y="4921"/>
                  </a:moveTo>
                  <a:lnTo>
                    <a:pt x="37950" y="5496"/>
                  </a:lnTo>
                  <a:lnTo>
                    <a:pt x="36889" y="5496"/>
                  </a:lnTo>
                  <a:lnTo>
                    <a:pt x="36889" y="4921"/>
                  </a:lnTo>
                  <a:close/>
                  <a:moveTo>
                    <a:pt x="39089" y="4921"/>
                  </a:moveTo>
                  <a:lnTo>
                    <a:pt x="39089" y="5496"/>
                  </a:lnTo>
                  <a:lnTo>
                    <a:pt x="38028" y="5496"/>
                  </a:lnTo>
                  <a:lnTo>
                    <a:pt x="38028" y="4921"/>
                  </a:lnTo>
                  <a:close/>
                  <a:moveTo>
                    <a:pt x="40217" y="4932"/>
                  </a:moveTo>
                  <a:lnTo>
                    <a:pt x="40217" y="5496"/>
                  </a:lnTo>
                  <a:lnTo>
                    <a:pt x="39156" y="5496"/>
                  </a:lnTo>
                  <a:lnTo>
                    <a:pt x="39156" y="4932"/>
                  </a:lnTo>
                  <a:close/>
                  <a:moveTo>
                    <a:pt x="40969" y="4932"/>
                  </a:moveTo>
                  <a:lnTo>
                    <a:pt x="40969" y="5507"/>
                  </a:lnTo>
                  <a:lnTo>
                    <a:pt x="40295" y="5507"/>
                  </a:lnTo>
                  <a:lnTo>
                    <a:pt x="40295" y="4932"/>
                  </a:lnTo>
                  <a:close/>
                  <a:moveTo>
                    <a:pt x="42097" y="4932"/>
                  </a:moveTo>
                  <a:lnTo>
                    <a:pt x="42097" y="5507"/>
                  </a:lnTo>
                  <a:lnTo>
                    <a:pt x="41422" y="5507"/>
                  </a:lnTo>
                  <a:lnTo>
                    <a:pt x="41422" y="4932"/>
                  </a:lnTo>
                  <a:close/>
                  <a:moveTo>
                    <a:pt x="43225" y="4932"/>
                  </a:moveTo>
                  <a:lnTo>
                    <a:pt x="43225" y="5507"/>
                  </a:lnTo>
                  <a:lnTo>
                    <a:pt x="42163" y="5507"/>
                  </a:lnTo>
                  <a:lnTo>
                    <a:pt x="42163" y="4932"/>
                  </a:lnTo>
                  <a:close/>
                  <a:moveTo>
                    <a:pt x="44364" y="4932"/>
                  </a:moveTo>
                  <a:lnTo>
                    <a:pt x="44364" y="5507"/>
                  </a:lnTo>
                  <a:lnTo>
                    <a:pt x="43302" y="5507"/>
                  </a:lnTo>
                  <a:lnTo>
                    <a:pt x="43302" y="4932"/>
                  </a:lnTo>
                  <a:close/>
                  <a:moveTo>
                    <a:pt x="45492" y="4932"/>
                  </a:moveTo>
                  <a:lnTo>
                    <a:pt x="45492" y="5507"/>
                  </a:lnTo>
                  <a:lnTo>
                    <a:pt x="44430" y="5507"/>
                  </a:lnTo>
                  <a:lnTo>
                    <a:pt x="44430" y="4932"/>
                  </a:lnTo>
                  <a:close/>
                  <a:moveTo>
                    <a:pt x="46244" y="4932"/>
                  </a:moveTo>
                  <a:lnTo>
                    <a:pt x="46244" y="5507"/>
                  </a:lnTo>
                  <a:lnTo>
                    <a:pt x="45558" y="5507"/>
                  </a:lnTo>
                  <a:lnTo>
                    <a:pt x="45558" y="4932"/>
                  </a:lnTo>
                  <a:close/>
                  <a:moveTo>
                    <a:pt x="47371" y="4932"/>
                  </a:moveTo>
                  <a:lnTo>
                    <a:pt x="47371" y="5507"/>
                  </a:lnTo>
                  <a:lnTo>
                    <a:pt x="46697" y="5507"/>
                  </a:lnTo>
                  <a:lnTo>
                    <a:pt x="46697" y="4932"/>
                  </a:lnTo>
                  <a:close/>
                  <a:moveTo>
                    <a:pt x="48510" y="4943"/>
                  </a:moveTo>
                  <a:lnTo>
                    <a:pt x="48499" y="5507"/>
                  </a:lnTo>
                  <a:lnTo>
                    <a:pt x="47449" y="5507"/>
                  </a:lnTo>
                  <a:lnTo>
                    <a:pt x="47449" y="4943"/>
                  </a:lnTo>
                  <a:close/>
                  <a:moveTo>
                    <a:pt x="49638" y="4943"/>
                  </a:moveTo>
                  <a:lnTo>
                    <a:pt x="49638" y="5518"/>
                  </a:lnTo>
                  <a:lnTo>
                    <a:pt x="48577" y="5518"/>
                  </a:lnTo>
                  <a:lnTo>
                    <a:pt x="48577" y="4943"/>
                  </a:lnTo>
                  <a:close/>
                  <a:moveTo>
                    <a:pt x="50766" y="4943"/>
                  </a:moveTo>
                  <a:lnTo>
                    <a:pt x="50766" y="5518"/>
                  </a:lnTo>
                  <a:lnTo>
                    <a:pt x="49705" y="5518"/>
                  </a:lnTo>
                  <a:lnTo>
                    <a:pt x="49705" y="4943"/>
                  </a:lnTo>
                  <a:close/>
                  <a:moveTo>
                    <a:pt x="51518" y="4943"/>
                  </a:moveTo>
                  <a:lnTo>
                    <a:pt x="51518" y="5518"/>
                  </a:lnTo>
                  <a:lnTo>
                    <a:pt x="50832" y="5518"/>
                  </a:lnTo>
                  <a:lnTo>
                    <a:pt x="50832" y="4943"/>
                  </a:lnTo>
                  <a:close/>
                  <a:moveTo>
                    <a:pt x="52646" y="4943"/>
                  </a:moveTo>
                  <a:lnTo>
                    <a:pt x="52646" y="5518"/>
                  </a:lnTo>
                  <a:lnTo>
                    <a:pt x="51971" y="5518"/>
                  </a:lnTo>
                  <a:lnTo>
                    <a:pt x="51971" y="4943"/>
                  </a:lnTo>
                  <a:close/>
                  <a:moveTo>
                    <a:pt x="53774" y="4943"/>
                  </a:moveTo>
                  <a:lnTo>
                    <a:pt x="53774" y="5518"/>
                  </a:lnTo>
                  <a:lnTo>
                    <a:pt x="52712" y="5518"/>
                  </a:lnTo>
                  <a:lnTo>
                    <a:pt x="52712" y="4943"/>
                  </a:lnTo>
                  <a:close/>
                  <a:moveTo>
                    <a:pt x="54913" y="4943"/>
                  </a:moveTo>
                  <a:lnTo>
                    <a:pt x="54913" y="5518"/>
                  </a:lnTo>
                  <a:lnTo>
                    <a:pt x="53851" y="5518"/>
                  </a:lnTo>
                  <a:lnTo>
                    <a:pt x="53851" y="4943"/>
                  </a:lnTo>
                  <a:close/>
                  <a:moveTo>
                    <a:pt x="56041" y="4943"/>
                  </a:moveTo>
                  <a:lnTo>
                    <a:pt x="56041" y="5518"/>
                  </a:lnTo>
                  <a:lnTo>
                    <a:pt x="54979" y="5518"/>
                  </a:lnTo>
                  <a:lnTo>
                    <a:pt x="54979" y="4943"/>
                  </a:lnTo>
                  <a:close/>
                  <a:moveTo>
                    <a:pt x="56792" y="4954"/>
                  </a:moveTo>
                  <a:lnTo>
                    <a:pt x="56792" y="5518"/>
                  </a:lnTo>
                  <a:lnTo>
                    <a:pt x="56107" y="5518"/>
                  </a:lnTo>
                  <a:lnTo>
                    <a:pt x="56107" y="4954"/>
                  </a:lnTo>
                  <a:close/>
                  <a:moveTo>
                    <a:pt x="57920" y="4954"/>
                  </a:moveTo>
                  <a:lnTo>
                    <a:pt x="57920" y="5529"/>
                  </a:lnTo>
                  <a:lnTo>
                    <a:pt x="57246" y="5529"/>
                  </a:lnTo>
                  <a:lnTo>
                    <a:pt x="57246" y="4954"/>
                  </a:lnTo>
                  <a:close/>
                  <a:moveTo>
                    <a:pt x="59059" y="4954"/>
                  </a:moveTo>
                  <a:lnTo>
                    <a:pt x="59048" y="5529"/>
                  </a:lnTo>
                  <a:lnTo>
                    <a:pt x="57987" y="5529"/>
                  </a:lnTo>
                  <a:lnTo>
                    <a:pt x="57987" y="4954"/>
                  </a:lnTo>
                  <a:close/>
                  <a:moveTo>
                    <a:pt x="60187" y="4954"/>
                  </a:moveTo>
                  <a:lnTo>
                    <a:pt x="60187" y="5529"/>
                  </a:lnTo>
                  <a:lnTo>
                    <a:pt x="59126" y="5529"/>
                  </a:lnTo>
                  <a:lnTo>
                    <a:pt x="59126" y="4954"/>
                  </a:lnTo>
                  <a:close/>
                  <a:moveTo>
                    <a:pt x="61315" y="4954"/>
                  </a:moveTo>
                  <a:lnTo>
                    <a:pt x="61315" y="5529"/>
                  </a:lnTo>
                  <a:lnTo>
                    <a:pt x="60254" y="5529"/>
                  </a:lnTo>
                  <a:lnTo>
                    <a:pt x="60254" y="4954"/>
                  </a:lnTo>
                  <a:close/>
                  <a:moveTo>
                    <a:pt x="3241" y="5032"/>
                  </a:moveTo>
                  <a:lnTo>
                    <a:pt x="3981" y="5784"/>
                  </a:lnTo>
                  <a:lnTo>
                    <a:pt x="2699" y="5784"/>
                  </a:lnTo>
                  <a:cubicBezTo>
                    <a:pt x="2876" y="5529"/>
                    <a:pt x="3053" y="5286"/>
                    <a:pt x="3241" y="5032"/>
                  </a:cubicBezTo>
                  <a:close/>
                  <a:moveTo>
                    <a:pt x="4966" y="5021"/>
                  </a:moveTo>
                  <a:lnTo>
                    <a:pt x="4203" y="5784"/>
                  </a:lnTo>
                  <a:lnTo>
                    <a:pt x="3440" y="5021"/>
                  </a:lnTo>
                  <a:close/>
                  <a:moveTo>
                    <a:pt x="5076" y="5131"/>
                  </a:moveTo>
                  <a:lnTo>
                    <a:pt x="5729" y="5784"/>
                  </a:lnTo>
                  <a:lnTo>
                    <a:pt x="4424" y="5784"/>
                  </a:lnTo>
                  <a:lnTo>
                    <a:pt x="5076" y="5131"/>
                  </a:lnTo>
                  <a:close/>
                  <a:moveTo>
                    <a:pt x="6713" y="5032"/>
                  </a:moveTo>
                  <a:lnTo>
                    <a:pt x="5950" y="5784"/>
                  </a:lnTo>
                  <a:lnTo>
                    <a:pt x="5187" y="5032"/>
                  </a:lnTo>
                  <a:close/>
                  <a:moveTo>
                    <a:pt x="6823" y="5131"/>
                  </a:moveTo>
                  <a:lnTo>
                    <a:pt x="7487" y="5784"/>
                  </a:lnTo>
                  <a:lnTo>
                    <a:pt x="6171" y="5784"/>
                  </a:lnTo>
                  <a:lnTo>
                    <a:pt x="6823" y="5131"/>
                  </a:lnTo>
                  <a:close/>
                  <a:moveTo>
                    <a:pt x="8471" y="5032"/>
                  </a:moveTo>
                  <a:lnTo>
                    <a:pt x="7708" y="5784"/>
                  </a:lnTo>
                  <a:lnTo>
                    <a:pt x="6945" y="5032"/>
                  </a:lnTo>
                  <a:close/>
                  <a:moveTo>
                    <a:pt x="10340" y="5142"/>
                  </a:moveTo>
                  <a:lnTo>
                    <a:pt x="10992" y="5784"/>
                  </a:lnTo>
                  <a:lnTo>
                    <a:pt x="9687" y="5784"/>
                  </a:lnTo>
                  <a:lnTo>
                    <a:pt x="10340" y="5142"/>
                  </a:lnTo>
                  <a:close/>
                  <a:moveTo>
                    <a:pt x="11987" y="5032"/>
                  </a:moveTo>
                  <a:lnTo>
                    <a:pt x="11213" y="5784"/>
                  </a:lnTo>
                  <a:lnTo>
                    <a:pt x="10450" y="5032"/>
                  </a:lnTo>
                  <a:close/>
                  <a:moveTo>
                    <a:pt x="12087" y="5142"/>
                  </a:moveTo>
                  <a:lnTo>
                    <a:pt x="12739" y="5784"/>
                  </a:lnTo>
                  <a:lnTo>
                    <a:pt x="11434" y="5784"/>
                  </a:lnTo>
                  <a:lnTo>
                    <a:pt x="12087" y="5142"/>
                  </a:lnTo>
                  <a:close/>
                  <a:moveTo>
                    <a:pt x="15481" y="5032"/>
                  </a:moveTo>
                  <a:lnTo>
                    <a:pt x="14718" y="5784"/>
                  </a:lnTo>
                  <a:lnTo>
                    <a:pt x="13944" y="5032"/>
                  </a:lnTo>
                  <a:close/>
                  <a:moveTo>
                    <a:pt x="15581" y="5142"/>
                  </a:moveTo>
                  <a:lnTo>
                    <a:pt x="16233" y="5784"/>
                  </a:lnTo>
                  <a:lnTo>
                    <a:pt x="14928" y="5784"/>
                  </a:lnTo>
                  <a:lnTo>
                    <a:pt x="15581" y="5142"/>
                  </a:lnTo>
                  <a:close/>
                  <a:moveTo>
                    <a:pt x="17206" y="5032"/>
                  </a:moveTo>
                  <a:lnTo>
                    <a:pt x="16443" y="5784"/>
                  </a:lnTo>
                  <a:lnTo>
                    <a:pt x="15691" y="5032"/>
                  </a:lnTo>
                  <a:close/>
                  <a:moveTo>
                    <a:pt x="17317" y="5142"/>
                  </a:moveTo>
                  <a:lnTo>
                    <a:pt x="17969" y="5784"/>
                  </a:lnTo>
                  <a:lnTo>
                    <a:pt x="16665" y="5784"/>
                  </a:lnTo>
                  <a:lnTo>
                    <a:pt x="17317" y="5142"/>
                  </a:lnTo>
                  <a:close/>
                  <a:moveTo>
                    <a:pt x="18953" y="5032"/>
                  </a:moveTo>
                  <a:lnTo>
                    <a:pt x="18190" y="5784"/>
                  </a:lnTo>
                  <a:lnTo>
                    <a:pt x="17427" y="5032"/>
                  </a:lnTo>
                  <a:close/>
                  <a:moveTo>
                    <a:pt x="22459" y="5032"/>
                  </a:moveTo>
                  <a:lnTo>
                    <a:pt x="21696" y="5784"/>
                  </a:lnTo>
                  <a:lnTo>
                    <a:pt x="20933" y="5032"/>
                  </a:lnTo>
                  <a:close/>
                  <a:moveTo>
                    <a:pt x="22569" y="5142"/>
                  </a:moveTo>
                  <a:lnTo>
                    <a:pt x="23222" y="5784"/>
                  </a:lnTo>
                  <a:lnTo>
                    <a:pt x="21906" y="5784"/>
                  </a:lnTo>
                  <a:lnTo>
                    <a:pt x="22569" y="5142"/>
                  </a:lnTo>
                  <a:close/>
                  <a:moveTo>
                    <a:pt x="24206" y="5032"/>
                  </a:moveTo>
                  <a:lnTo>
                    <a:pt x="23443" y="5784"/>
                  </a:lnTo>
                  <a:lnTo>
                    <a:pt x="22680" y="5032"/>
                  </a:lnTo>
                  <a:close/>
                  <a:moveTo>
                    <a:pt x="24316" y="5131"/>
                  </a:moveTo>
                  <a:lnTo>
                    <a:pt x="24969" y="5784"/>
                  </a:lnTo>
                  <a:lnTo>
                    <a:pt x="23653" y="5784"/>
                  </a:lnTo>
                  <a:lnTo>
                    <a:pt x="24316" y="5131"/>
                  </a:lnTo>
                  <a:close/>
                  <a:moveTo>
                    <a:pt x="26063" y="5142"/>
                  </a:moveTo>
                  <a:lnTo>
                    <a:pt x="26716" y="5784"/>
                  </a:lnTo>
                  <a:lnTo>
                    <a:pt x="25411" y="5784"/>
                  </a:lnTo>
                  <a:lnTo>
                    <a:pt x="26063" y="5142"/>
                  </a:lnTo>
                  <a:close/>
                  <a:moveTo>
                    <a:pt x="27700" y="5032"/>
                  </a:moveTo>
                  <a:lnTo>
                    <a:pt x="26937" y="5784"/>
                  </a:lnTo>
                  <a:lnTo>
                    <a:pt x="26174" y="5032"/>
                  </a:lnTo>
                  <a:close/>
                  <a:moveTo>
                    <a:pt x="27811" y="5131"/>
                  </a:moveTo>
                  <a:lnTo>
                    <a:pt x="28463" y="5784"/>
                  </a:lnTo>
                  <a:lnTo>
                    <a:pt x="27158" y="5784"/>
                  </a:lnTo>
                  <a:lnTo>
                    <a:pt x="27811" y="5131"/>
                  </a:lnTo>
                  <a:close/>
                  <a:moveTo>
                    <a:pt x="29447" y="5032"/>
                  </a:moveTo>
                  <a:lnTo>
                    <a:pt x="28684" y="5784"/>
                  </a:lnTo>
                  <a:lnTo>
                    <a:pt x="27921" y="5032"/>
                  </a:lnTo>
                  <a:close/>
                  <a:moveTo>
                    <a:pt x="29668" y="5043"/>
                  </a:moveTo>
                  <a:cubicBezTo>
                    <a:pt x="29845" y="5286"/>
                    <a:pt x="30022" y="5529"/>
                    <a:pt x="30188" y="5784"/>
                  </a:cubicBezTo>
                  <a:lnTo>
                    <a:pt x="28905" y="5784"/>
                  </a:lnTo>
                  <a:lnTo>
                    <a:pt x="29668" y="5043"/>
                  </a:lnTo>
                  <a:close/>
                  <a:moveTo>
                    <a:pt x="8592" y="5142"/>
                  </a:moveTo>
                  <a:lnTo>
                    <a:pt x="9245" y="5795"/>
                  </a:lnTo>
                  <a:lnTo>
                    <a:pt x="7940" y="5795"/>
                  </a:lnTo>
                  <a:lnTo>
                    <a:pt x="8592" y="5142"/>
                  </a:lnTo>
                  <a:close/>
                  <a:moveTo>
                    <a:pt x="10229" y="5043"/>
                  </a:moveTo>
                  <a:lnTo>
                    <a:pt x="9466" y="5795"/>
                  </a:lnTo>
                  <a:lnTo>
                    <a:pt x="8703" y="5043"/>
                  </a:lnTo>
                  <a:close/>
                  <a:moveTo>
                    <a:pt x="13723" y="5032"/>
                  </a:moveTo>
                  <a:lnTo>
                    <a:pt x="12960" y="5795"/>
                  </a:lnTo>
                  <a:lnTo>
                    <a:pt x="12197" y="5032"/>
                  </a:lnTo>
                  <a:close/>
                  <a:moveTo>
                    <a:pt x="13834" y="5142"/>
                  </a:moveTo>
                  <a:lnTo>
                    <a:pt x="14497" y="5795"/>
                  </a:lnTo>
                  <a:lnTo>
                    <a:pt x="13181" y="5795"/>
                  </a:lnTo>
                  <a:lnTo>
                    <a:pt x="13834" y="5142"/>
                  </a:lnTo>
                  <a:close/>
                  <a:moveTo>
                    <a:pt x="19075" y="5142"/>
                  </a:moveTo>
                  <a:lnTo>
                    <a:pt x="19716" y="5795"/>
                  </a:lnTo>
                  <a:lnTo>
                    <a:pt x="18423" y="5795"/>
                  </a:lnTo>
                  <a:lnTo>
                    <a:pt x="19075" y="5142"/>
                  </a:lnTo>
                  <a:close/>
                  <a:moveTo>
                    <a:pt x="20701" y="5032"/>
                  </a:moveTo>
                  <a:lnTo>
                    <a:pt x="19938" y="5795"/>
                  </a:lnTo>
                  <a:lnTo>
                    <a:pt x="19175" y="5032"/>
                  </a:lnTo>
                  <a:close/>
                  <a:moveTo>
                    <a:pt x="20811" y="5142"/>
                  </a:moveTo>
                  <a:lnTo>
                    <a:pt x="21464" y="5795"/>
                  </a:lnTo>
                  <a:lnTo>
                    <a:pt x="20159" y="5795"/>
                  </a:lnTo>
                  <a:lnTo>
                    <a:pt x="20811" y="5142"/>
                  </a:lnTo>
                  <a:close/>
                  <a:moveTo>
                    <a:pt x="25953" y="5032"/>
                  </a:moveTo>
                  <a:lnTo>
                    <a:pt x="25190" y="5795"/>
                  </a:lnTo>
                  <a:lnTo>
                    <a:pt x="24427" y="5032"/>
                  </a:lnTo>
                  <a:close/>
                  <a:moveTo>
                    <a:pt x="33815" y="5563"/>
                  </a:moveTo>
                  <a:lnTo>
                    <a:pt x="33815" y="6270"/>
                  </a:lnTo>
                  <a:lnTo>
                    <a:pt x="33737" y="6270"/>
                  </a:lnTo>
                  <a:cubicBezTo>
                    <a:pt x="33594" y="6027"/>
                    <a:pt x="33439" y="5795"/>
                    <a:pt x="33284" y="5563"/>
                  </a:cubicBezTo>
                  <a:close/>
                  <a:moveTo>
                    <a:pt x="34943" y="5563"/>
                  </a:moveTo>
                  <a:lnTo>
                    <a:pt x="34943" y="6270"/>
                  </a:lnTo>
                  <a:lnTo>
                    <a:pt x="33881" y="6270"/>
                  </a:lnTo>
                  <a:lnTo>
                    <a:pt x="33881" y="5563"/>
                  </a:lnTo>
                  <a:close/>
                  <a:moveTo>
                    <a:pt x="35706" y="5563"/>
                  </a:moveTo>
                  <a:lnTo>
                    <a:pt x="35706" y="6270"/>
                  </a:lnTo>
                  <a:lnTo>
                    <a:pt x="35009" y="6270"/>
                  </a:lnTo>
                  <a:lnTo>
                    <a:pt x="35009" y="5563"/>
                  </a:lnTo>
                  <a:close/>
                  <a:moveTo>
                    <a:pt x="36822" y="5563"/>
                  </a:moveTo>
                  <a:lnTo>
                    <a:pt x="36822" y="6270"/>
                  </a:lnTo>
                  <a:lnTo>
                    <a:pt x="36148" y="6270"/>
                  </a:lnTo>
                  <a:lnTo>
                    <a:pt x="36148" y="5563"/>
                  </a:lnTo>
                  <a:close/>
                  <a:moveTo>
                    <a:pt x="37950" y="5574"/>
                  </a:moveTo>
                  <a:lnTo>
                    <a:pt x="37950" y="6270"/>
                  </a:lnTo>
                  <a:lnTo>
                    <a:pt x="36889" y="6270"/>
                  </a:lnTo>
                  <a:lnTo>
                    <a:pt x="36889" y="5574"/>
                  </a:lnTo>
                  <a:close/>
                  <a:moveTo>
                    <a:pt x="39089" y="5574"/>
                  </a:moveTo>
                  <a:lnTo>
                    <a:pt x="39089" y="6270"/>
                  </a:lnTo>
                  <a:lnTo>
                    <a:pt x="38028" y="6270"/>
                  </a:lnTo>
                  <a:lnTo>
                    <a:pt x="38028" y="5574"/>
                  </a:lnTo>
                  <a:close/>
                  <a:moveTo>
                    <a:pt x="40217" y="5574"/>
                  </a:moveTo>
                  <a:lnTo>
                    <a:pt x="40217" y="6270"/>
                  </a:lnTo>
                  <a:lnTo>
                    <a:pt x="39156" y="6270"/>
                  </a:lnTo>
                  <a:lnTo>
                    <a:pt x="39156" y="5574"/>
                  </a:lnTo>
                  <a:close/>
                  <a:moveTo>
                    <a:pt x="40969" y="5574"/>
                  </a:moveTo>
                  <a:lnTo>
                    <a:pt x="40969" y="6281"/>
                  </a:lnTo>
                  <a:lnTo>
                    <a:pt x="40295" y="6281"/>
                  </a:lnTo>
                  <a:lnTo>
                    <a:pt x="40295" y="5574"/>
                  </a:lnTo>
                  <a:close/>
                  <a:moveTo>
                    <a:pt x="42097" y="5574"/>
                  </a:moveTo>
                  <a:lnTo>
                    <a:pt x="42097" y="6281"/>
                  </a:lnTo>
                  <a:lnTo>
                    <a:pt x="41422" y="6281"/>
                  </a:lnTo>
                  <a:lnTo>
                    <a:pt x="41422" y="5574"/>
                  </a:lnTo>
                  <a:close/>
                  <a:moveTo>
                    <a:pt x="43225" y="5574"/>
                  </a:moveTo>
                  <a:lnTo>
                    <a:pt x="43225" y="6281"/>
                  </a:lnTo>
                  <a:lnTo>
                    <a:pt x="42163" y="6281"/>
                  </a:lnTo>
                  <a:lnTo>
                    <a:pt x="42163" y="5574"/>
                  </a:lnTo>
                  <a:close/>
                  <a:moveTo>
                    <a:pt x="44364" y="5574"/>
                  </a:moveTo>
                  <a:lnTo>
                    <a:pt x="44364" y="6281"/>
                  </a:lnTo>
                  <a:lnTo>
                    <a:pt x="43302" y="6281"/>
                  </a:lnTo>
                  <a:lnTo>
                    <a:pt x="43302" y="5574"/>
                  </a:lnTo>
                  <a:close/>
                  <a:moveTo>
                    <a:pt x="45492" y="5574"/>
                  </a:moveTo>
                  <a:lnTo>
                    <a:pt x="45492" y="6281"/>
                  </a:lnTo>
                  <a:lnTo>
                    <a:pt x="44430" y="6281"/>
                  </a:lnTo>
                  <a:lnTo>
                    <a:pt x="44430" y="5574"/>
                  </a:lnTo>
                  <a:close/>
                  <a:moveTo>
                    <a:pt x="46244" y="5585"/>
                  </a:moveTo>
                  <a:lnTo>
                    <a:pt x="46244" y="6281"/>
                  </a:lnTo>
                  <a:lnTo>
                    <a:pt x="45558" y="6281"/>
                  </a:lnTo>
                  <a:lnTo>
                    <a:pt x="45558" y="5585"/>
                  </a:lnTo>
                  <a:close/>
                  <a:moveTo>
                    <a:pt x="47371" y="5585"/>
                  </a:moveTo>
                  <a:lnTo>
                    <a:pt x="47371" y="6281"/>
                  </a:lnTo>
                  <a:lnTo>
                    <a:pt x="46697" y="6281"/>
                  </a:lnTo>
                  <a:lnTo>
                    <a:pt x="46697" y="5585"/>
                  </a:lnTo>
                  <a:close/>
                  <a:moveTo>
                    <a:pt x="48510" y="5585"/>
                  </a:moveTo>
                  <a:lnTo>
                    <a:pt x="48499" y="6281"/>
                  </a:lnTo>
                  <a:lnTo>
                    <a:pt x="47449" y="6281"/>
                  </a:lnTo>
                  <a:lnTo>
                    <a:pt x="47449" y="5585"/>
                  </a:lnTo>
                  <a:close/>
                  <a:moveTo>
                    <a:pt x="49638" y="5585"/>
                  </a:moveTo>
                  <a:lnTo>
                    <a:pt x="49638" y="6292"/>
                  </a:lnTo>
                  <a:lnTo>
                    <a:pt x="48577" y="6292"/>
                  </a:lnTo>
                  <a:lnTo>
                    <a:pt x="48577" y="5585"/>
                  </a:lnTo>
                  <a:close/>
                  <a:moveTo>
                    <a:pt x="50766" y="5585"/>
                  </a:moveTo>
                  <a:lnTo>
                    <a:pt x="50766" y="6292"/>
                  </a:lnTo>
                  <a:lnTo>
                    <a:pt x="49705" y="6292"/>
                  </a:lnTo>
                  <a:lnTo>
                    <a:pt x="49705" y="5585"/>
                  </a:lnTo>
                  <a:close/>
                  <a:moveTo>
                    <a:pt x="51518" y="5585"/>
                  </a:moveTo>
                  <a:lnTo>
                    <a:pt x="51518" y="6292"/>
                  </a:lnTo>
                  <a:lnTo>
                    <a:pt x="50832" y="6292"/>
                  </a:lnTo>
                  <a:lnTo>
                    <a:pt x="50832" y="5585"/>
                  </a:lnTo>
                  <a:close/>
                  <a:moveTo>
                    <a:pt x="52646" y="5585"/>
                  </a:moveTo>
                  <a:lnTo>
                    <a:pt x="52646" y="6292"/>
                  </a:lnTo>
                  <a:lnTo>
                    <a:pt x="51971" y="6292"/>
                  </a:lnTo>
                  <a:lnTo>
                    <a:pt x="51971" y="5585"/>
                  </a:lnTo>
                  <a:close/>
                  <a:moveTo>
                    <a:pt x="53774" y="5585"/>
                  </a:moveTo>
                  <a:lnTo>
                    <a:pt x="53774" y="6292"/>
                  </a:lnTo>
                  <a:lnTo>
                    <a:pt x="52712" y="6292"/>
                  </a:lnTo>
                  <a:lnTo>
                    <a:pt x="52712" y="5585"/>
                  </a:lnTo>
                  <a:close/>
                  <a:moveTo>
                    <a:pt x="54913" y="5596"/>
                  </a:moveTo>
                  <a:lnTo>
                    <a:pt x="54913" y="6292"/>
                  </a:lnTo>
                  <a:lnTo>
                    <a:pt x="53851" y="6292"/>
                  </a:lnTo>
                  <a:lnTo>
                    <a:pt x="53851" y="5596"/>
                  </a:lnTo>
                  <a:close/>
                  <a:moveTo>
                    <a:pt x="56041" y="5596"/>
                  </a:moveTo>
                  <a:lnTo>
                    <a:pt x="56041" y="6292"/>
                  </a:lnTo>
                  <a:lnTo>
                    <a:pt x="54979" y="6292"/>
                  </a:lnTo>
                  <a:lnTo>
                    <a:pt x="54979" y="5596"/>
                  </a:lnTo>
                  <a:close/>
                  <a:moveTo>
                    <a:pt x="56792" y="5596"/>
                  </a:moveTo>
                  <a:lnTo>
                    <a:pt x="56792" y="6292"/>
                  </a:lnTo>
                  <a:lnTo>
                    <a:pt x="56107" y="6292"/>
                  </a:lnTo>
                  <a:lnTo>
                    <a:pt x="56107" y="5596"/>
                  </a:lnTo>
                  <a:close/>
                  <a:moveTo>
                    <a:pt x="57920" y="5596"/>
                  </a:moveTo>
                  <a:lnTo>
                    <a:pt x="57920" y="6303"/>
                  </a:lnTo>
                  <a:lnTo>
                    <a:pt x="57246" y="6303"/>
                  </a:lnTo>
                  <a:lnTo>
                    <a:pt x="57246" y="5596"/>
                  </a:lnTo>
                  <a:close/>
                  <a:moveTo>
                    <a:pt x="59059" y="5596"/>
                  </a:moveTo>
                  <a:lnTo>
                    <a:pt x="59048" y="6303"/>
                  </a:lnTo>
                  <a:lnTo>
                    <a:pt x="57987" y="6303"/>
                  </a:lnTo>
                  <a:lnTo>
                    <a:pt x="57987" y="5596"/>
                  </a:lnTo>
                  <a:close/>
                  <a:moveTo>
                    <a:pt x="60187" y="5596"/>
                  </a:moveTo>
                  <a:lnTo>
                    <a:pt x="60187" y="6303"/>
                  </a:lnTo>
                  <a:lnTo>
                    <a:pt x="59126" y="6303"/>
                  </a:lnTo>
                  <a:lnTo>
                    <a:pt x="59126" y="5596"/>
                  </a:lnTo>
                  <a:close/>
                  <a:moveTo>
                    <a:pt x="61315" y="5596"/>
                  </a:moveTo>
                  <a:lnTo>
                    <a:pt x="61315" y="6303"/>
                  </a:lnTo>
                  <a:lnTo>
                    <a:pt x="60254" y="6303"/>
                  </a:lnTo>
                  <a:lnTo>
                    <a:pt x="60254" y="5596"/>
                  </a:lnTo>
                  <a:close/>
                  <a:moveTo>
                    <a:pt x="33815" y="6337"/>
                  </a:moveTo>
                  <a:lnTo>
                    <a:pt x="33815" y="6392"/>
                  </a:lnTo>
                  <a:cubicBezTo>
                    <a:pt x="33804" y="6370"/>
                    <a:pt x="33793" y="6359"/>
                    <a:pt x="33782" y="6337"/>
                  </a:cubicBezTo>
                  <a:close/>
                  <a:moveTo>
                    <a:pt x="30741" y="6724"/>
                  </a:moveTo>
                  <a:lnTo>
                    <a:pt x="30818" y="6856"/>
                  </a:lnTo>
                  <a:lnTo>
                    <a:pt x="2080" y="6856"/>
                  </a:lnTo>
                  <a:lnTo>
                    <a:pt x="2146" y="6724"/>
                  </a:lnTo>
                  <a:close/>
                  <a:moveTo>
                    <a:pt x="34943" y="6337"/>
                  </a:moveTo>
                  <a:lnTo>
                    <a:pt x="34943" y="6956"/>
                  </a:lnTo>
                  <a:lnTo>
                    <a:pt x="34136" y="6956"/>
                  </a:lnTo>
                  <a:cubicBezTo>
                    <a:pt x="34058" y="6812"/>
                    <a:pt x="33970" y="6657"/>
                    <a:pt x="33881" y="6513"/>
                  </a:cubicBezTo>
                  <a:lnTo>
                    <a:pt x="33881" y="6337"/>
                  </a:lnTo>
                  <a:close/>
                  <a:moveTo>
                    <a:pt x="35706" y="6337"/>
                  </a:moveTo>
                  <a:lnTo>
                    <a:pt x="35706" y="6956"/>
                  </a:lnTo>
                  <a:lnTo>
                    <a:pt x="35009" y="6956"/>
                  </a:lnTo>
                  <a:lnTo>
                    <a:pt x="35009" y="6337"/>
                  </a:lnTo>
                  <a:close/>
                  <a:moveTo>
                    <a:pt x="32024" y="4921"/>
                  </a:moveTo>
                  <a:cubicBezTo>
                    <a:pt x="32510" y="5563"/>
                    <a:pt x="32941" y="6248"/>
                    <a:pt x="33317" y="6956"/>
                  </a:cubicBezTo>
                  <a:lnTo>
                    <a:pt x="33317" y="6967"/>
                  </a:lnTo>
                  <a:lnTo>
                    <a:pt x="32499" y="6967"/>
                  </a:lnTo>
                  <a:cubicBezTo>
                    <a:pt x="32112" y="6248"/>
                    <a:pt x="31681" y="5563"/>
                    <a:pt x="31194" y="4921"/>
                  </a:cubicBezTo>
                  <a:close/>
                  <a:moveTo>
                    <a:pt x="36822" y="6337"/>
                  </a:moveTo>
                  <a:lnTo>
                    <a:pt x="36822" y="6967"/>
                  </a:lnTo>
                  <a:lnTo>
                    <a:pt x="36148" y="6967"/>
                  </a:lnTo>
                  <a:lnTo>
                    <a:pt x="36148" y="6337"/>
                  </a:lnTo>
                  <a:close/>
                  <a:moveTo>
                    <a:pt x="37950" y="6337"/>
                  </a:moveTo>
                  <a:lnTo>
                    <a:pt x="37950" y="6967"/>
                  </a:lnTo>
                  <a:lnTo>
                    <a:pt x="36889" y="6967"/>
                  </a:lnTo>
                  <a:lnTo>
                    <a:pt x="36889" y="6337"/>
                  </a:lnTo>
                  <a:close/>
                  <a:moveTo>
                    <a:pt x="39089" y="6337"/>
                  </a:moveTo>
                  <a:lnTo>
                    <a:pt x="39089" y="6967"/>
                  </a:lnTo>
                  <a:lnTo>
                    <a:pt x="38028" y="6967"/>
                  </a:lnTo>
                  <a:lnTo>
                    <a:pt x="38028" y="6337"/>
                  </a:lnTo>
                  <a:close/>
                  <a:moveTo>
                    <a:pt x="40217" y="6348"/>
                  </a:moveTo>
                  <a:lnTo>
                    <a:pt x="40217" y="6967"/>
                  </a:lnTo>
                  <a:lnTo>
                    <a:pt x="39156" y="6967"/>
                  </a:lnTo>
                  <a:lnTo>
                    <a:pt x="39156" y="6348"/>
                  </a:lnTo>
                  <a:close/>
                  <a:moveTo>
                    <a:pt x="40969" y="6348"/>
                  </a:moveTo>
                  <a:lnTo>
                    <a:pt x="40969" y="6967"/>
                  </a:lnTo>
                  <a:lnTo>
                    <a:pt x="40295" y="6967"/>
                  </a:lnTo>
                  <a:lnTo>
                    <a:pt x="40295" y="6348"/>
                  </a:lnTo>
                  <a:close/>
                  <a:moveTo>
                    <a:pt x="42097" y="6348"/>
                  </a:moveTo>
                  <a:lnTo>
                    <a:pt x="42097" y="6967"/>
                  </a:lnTo>
                  <a:lnTo>
                    <a:pt x="41422" y="6967"/>
                  </a:lnTo>
                  <a:lnTo>
                    <a:pt x="41422" y="6348"/>
                  </a:lnTo>
                  <a:close/>
                  <a:moveTo>
                    <a:pt x="43225" y="6348"/>
                  </a:moveTo>
                  <a:lnTo>
                    <a:pt x="43225" y="6967"/>
                  </a:lnTo>
                  <a:lnTo>
                    <a:pt x="42163" y="6967"/>
                  </a:lnTo>
                  <a:lnTo>
                    <a:pt x="42163" y="6348"/>
                  </a:lnTo>
                  <a:close/>
                  <a:moveTo>
                    <a:pt x="44364" y="6348"/>
                  </a:moveTo>
                  <a:lnTo>
                    <a:pt x="44364" y="6967"/>
                  </a:lnTo>
                  <a:lnTo>
                    <a:pt x="43302" y="6967"/>
                  </a:lnTo>
                  <a:lnTo>
                    <a:pt x="43302" y="6348"/>
                  </a:lnTo>
                  <a:close/>
                  <a:moveTo>
                    <a:pt x="45492" y="6348"/>
                  </a:moveTo>
                  <a:lnTo>
                    <a:pt x="45492" y="6978"/>
                  </a:lnTo>
                  <a:lnTo>
                    <a:pt x="44430" y="6978"/>
                  </a:lnTo>
                  <a:lnTo>
                    <a:pt x="44430" y="6348"/>
                  </a:lnTo>
                  <a:close/>
                  <a:moveTo>
                    <a:pt x="46244" y="6348"/>
                  </a:moveTo>
                  <a:lnTo>
                    <a:pt x="46244" y="6978"/>
                  </a:lnTo>
                  <a:lnTo>
                    <a:pt x="45558" y="6978"/>
                  </a:lnTo>
                  <a:lnTo>
                    <a:pt x="45558" y="6348"/>
                  </a:lnTo>
                  <a:close/>
                  <a:moveTo>
                    <a:pt x="47371" y="6348"/>
                  </a:moveTo>
                  <a:lnTo>
                    <a:pt x="47371" y="6978"/>
                  </a:lnTo>
                  <a:lnTo>
                    <a:pt x="46697" y="6978"/>
                  </a:lnTo>
                  <a:lnTo>
                    <a:pt x="46697" y="6348"/>
                  </a:lnTo>
                  <a:close/>
                  <a:moveTo>
                    <a:pt x="48510" y="6359"/>
                  </a:moveTo>
                  <a:lnTo>
                    <a:pt x="48499" y="6978"/>
                  </a:lnTo>
                  <a:lnTo>
                    <a:pt x="47449" y="6978"/>
                  </a:lnTo>
                  <a:lnTo>
                    <a:pt x="47449" y="6359"/>
                  </a:lnTo>
                  <a:close/>
                  <a:moveTo>
                    <a:pt x="49638" y="6359"/>
                  </a:moveTo>
                  <a:lnTo>
                    <a:pt x="49638" y="6978"/>
                  </a:lnTo>
                  <a:lnTo>
                    <a:pt x="48577" y="6978"/>
                  </a:lnTo>
                  <a:lnTo>
                    <a:pt x="48577" y="6359"/>
                  </a:lnTo>
                  <a:close/>
                  <a:moveTo>
                    <a:pt x="50766" y="6359"/>
                  </a:moveTo>
                  <a:lnTo>
                    <a:pt x="50766" y="6978"/>
                  </a:lnTo>
                  <a:lnTo>
                    <a:pt x="49705" y="6978"/>
                  </a:lnTo>
                  <a:lnTo>
                    <a:pt x="49705" y="6359"/>
                  </a:lnTo>
                  <a:close/>
                  <a:moveTo>
                    <a:pt x="51518" y="6359"/>
                  </a:moveTo>
                  <a:lnTo>
                    <a:pt x="51518" y="6978"/>
                  </a:lnTo>
                  <a:lnTo>
                    <a:pt x="50832" y="6978"/>
                  </a:lnTo>
                  <a:lnTo>
                    <a:pt x="50832" y="6359"/>
                  </a:lnTo>
                  <a:close/>
                  <a:moveTo>
                    <a:pt x="52646" y="6359"/>
                  </a:moveTo>
                  <a:lnTo>
                    <a:pt x="52646" y="6978"/>
                  </a:lnTo>
                  <a:lnTo>
                    <a:pt x="51971" y="6978"/>
                  </a:lnTo>
                  <a:lnTo>
                    <a:pt x="51971" y="6359"/>
                  </a:lnTo>
                  <a:close/>
                  <a:moveTo>
                    <a:pt x="53774" y="6359"/>
                  </a:moveTo>
                  <a:lnTo>
                    <a:pt x="53774" y="6989"/>
                  </a:lnTo>
                  <a:lnTo>
                    <a:pt x="52712" y="6989"/>
                  </a:lnTo>
                  <a:lnTo>
                    <a:pt x="52712" y="6359"/>
                  </a:lnTo>
                  <a:close/>
                  <a:moveTo>
                    <a:pt x="54913" y="6359"/>
                  </a:moveTo>
                  <a:lnTo>
                    <a:pt x="54913" y="6989"/>
                  </a:lnTo>
                  <a:lnTo>
                    <a:pt x="53851" y="6989"/>
                  </a:lnTo>
                  <a:lnTo>
                    <a:pt x="53851" y="6359"/>
                  </a:lnTo>
                  <a:close/>
                  <a:moveTo>
                    <a:pt x="56041" y="6359"/>
                  </a:moveTo>
                  <a:lnTo>
                    <a:pt x="56041" y="6989"/>
                  </a:lnTo>
                  <a:lnTo>
                    <a:pt x="54979" y="6989"/>
                  </a:lnTo>
                  <a:lnTo>
                    <a:pt x="54979" y="6359"/>
                  </a:lnTo>
                  <a:close/>
                  <a:moveTo>
                    <a:pt x="56792" y="6370"/>
                  </a:moveTo>
                  <a:lnTo>
                    <a:pt x="56792" y="6989"/>
                  </a:lnTo>
                  <a:lnTo>
                    <a:pt x="56107" y="6989"/>
                  </a:lnTo>
                  <a:lnTo>
                    <a:pt x="56107" y="6370"/>
                  </a:lnTo>
                  <a:close/>
                  <a:moveTo>
                    <a:pt x="57920" y="6370"/>
                  </a:moveTo>
                  <a:lnTo>
                    <a:pt x="57920" y="6989"/>
                  </a:lnTo>
                  <a:lnTo>
                    <a:pt x="57246" y="6989"/>
                  </a:lnTo>
                  <a:lnTo>
                    <a:pt x="57246" y="6370"/>
                  </a:lnTo>
                  <a:close/>
                  <a:moveTo>
                    <a:pt x="59059" y="6370"/>
                  </a:moveTo>
                  <a:lnTo>
                    <a:pt x="59048" y="6989"/>
                  </a:lnTo>
                  <a:lnTo>
                    <a:pt x="57987" y="6989"/>
                  </a:lnTo>
                  <a:lnTo>
                    <a:pt x="57987" y="6370"/>
                  </a:lnTo>
                  <a:close/>
                  <a:moveTo>
                    <a:pt x="60187" y="6370"/>
                  </a:moveTo>
                  <a:lnTo>
                    <a:pt x="60187" y="6989"/>
                  </a:lnTo>
                  <a:lnTo>
                    <a:pt x="59126" y="6989"/>
                  </a:lnTo>
                  <a:lnTo>
                    <a:pt x="59126" y="6370"/>
                  </a:lnTo>
                  <a:close/>
                  <a:moveTo>
                    <a:pt x="61315" y="6370"/>
                  </a:moveTo>
                  <a:lnTo>
                    <a:pt x="61315" y="6989"/>
                  </a:lnTo>
                  <a:lnTo>
                    <a:pt x="60254" y="6989"/>
                  </a:lnTo>
                  <a:lnTo>
                    <a:pt x="60254" y="6370"/>
                  </a:lnTo>
                  <a:close/>
                  <a:moveTo>
                    <a:pt x="7708" y="1"/>
                  </a:moveTo>
                  <a:cubicBezTo>
                    <a:pt x="4645" y="1515"/>
                    <a:pt x="2135" y="3948"/>
                    <a:pt x="509" y="6967"/>
                  </a:cubicBezTo>
                  <a:cubicBezTo>
                    <a:pt x="332" y="7310"/>
                    <a:pt x="156" y="7652"/>
                    <a:pt x="1" y="8006"/>
                  </a:cubicBezTo>
                  <a:lnTo>
                    <a:pt x="1" y="18433"/>
                  </a:lnTo>
                  <a:lnTo>
                    <a:pt x="78" y="18433"/>
                  </a:lnTo>
                  <a:lnTo>
                    <a:pt x="78" y="14685"/>
                  </a:lnTo>
                  <a:cubicBezTo>
                    <a:pt x="78" y="11987"/>
                    <a:pt x="742" y="9333"/>
                    <a:pt x="2013" y="6967"/>
                  </a:cubicBezTo>
                  <a:lnTo>
                    <a:pt x="30885" y="6967"/>
                  </a:lnTo>
                  <a:cubicBezTo>
                    <a:pt x="32156" y="9333"/>
                    <a:pt x="32820" y="11987"/>
                    <a:pt x="32820" y="14685"/>
                  </a:cubicBezTo>
                  <a:lnTo>
                    <a:pt x="32820" y="18433"/>
                  </a:lnTo>
                  <a:lnTo>
                    <a:pt x="34423" y="18433"/>
                  </a:lnTo>
                  <a:lnTo>
                    <a:pt x="34423" y="14685"/>
                  </a:lnTo>
                  <a:cubicBezTo>
                    <a:pt x="34423" y="12706"/>
                    <a:pt x="34069" y="10749"/>
                    <a:pt x="33373" y="8891"/>
                  </a:cubicBezTo>
                  <a:lnTo>
                    <a:pt x="34191" y="8891"/>
                  </a:lnTo>
                  <a:cubicBezTo>
                    <a:pt x="34887" y="10749"/>
                    <a:pt x="35241" y="12706"/>
                    <a:pt x="35241" y="14685"/>
                  </a:cubicBezTo>
                  <a:lnTo>
                    <a:pt x="35241" y="18433"/>
                  </a:lnTo>
                  <a:lnTo>
                    <a:pt x="62200" y="18433"/>
                  </a:lnTo>
                  <a:lnTo>
                    <a:pt x="62200" y="6956"/>
                  </a:lnTo>
                  <a:lnTo>
                    <a:pt x="61381" y="6956"/>
                  </a:lnTo>
                  <a:lnTo>
                    <a:pt x="61381" y="6337"/>
                  </a:lnTo>
                  <a:lnTo>
                    <a:pt x="62200" y="6337"/>
                  </a:lnTo>
                  <a:lnTo>
                    <a:pt x="62200" y="6270"/>
                  </a:lnTo>
                  <a:lnTo>
                    <a:pt x="61381" y="6270"/>
                  </a:lnTo>
                  <a:lnTo>
                    <a:pt x="61381" y="5563"/>
                  </a:lnTo>
                  <a:lnTo>
                    <a:pt x="62200" y="5563"/>
                  </a:lnTo>
                  <a:lnTo>
                    <a:pt x="62200" y="5496"/>
                  </a:lnTo>
                  <a:lnTo>
                    <a:pt x="61381" y="5496"/>
                  </a:lnTo>
                  <a:lnTo>
                    <a:pt x="61381" y="4921"/>
                  </a:lnTo>
                  <a:lnTo>
                    <a:pt x="62200" y="4921"/>
                  </a:lnTo>
                  <a:lnTo>
                    <a:pt x="62200" y="4468"/>
                  </a:lnTo>
                  <a:lnTo>
                    <a:pt x="61381" y="4468"/>
                  </a:lnTo>
                  <a:lnTo>
                    <a:pt x="61381" y="3882"/>
                  </a:lnTo>
                  <a:lnTo>
                    <a:pt x="62200" y="3882"/>
                  </a:lnTo>
                  <a:lnTo>
                    <a:pt x="62200" y="3815"/>
                  </a:lnTo>
                  <a:lnTo>
                    <a:pt x="61381" y="3815"/>
                  </a:lnTo>
                  <a:lnTo>
                    <a:pt x="61381" y="3163"/>
                  </a:lnTo>
                  <a:lnTo>
                    <a:pt x="62200" y="3163"/>
                  </a:lnTo>
                  <a:lnTo>
                    <a:pt x="62200" y="3086"/>
                  </a:lnTo>
                  <a:lnTo>
                    <a:pt x="61381" y="3086"/>
                  </a:lnTo>
                  <a:lnTo>
                    <a:pt x="61381" y="2599"/>
                  </a:lnTo>
                  <a:lnTo>
                    <a:pt x="62200" y="2610"/>
                  </a:lnTo>
                  <a:lnTo>
                    <a:pt x="62200" y="1"/>
                  </a:lnTo>
                  <a:lnTo>
                    <a:pt x="26108" y="1"/>
                  </a:lnTo>
                  <a:cubicBezTo>
                    <a:pt x="27490" y="686"/>
                    <a:pt x="28773" y="1560"/>
                    <a:pt x="29912" y="2599"/>
                  </a:cubicBezTo>
                  <a:cubicBezTo>
                    <a:pt x="30542" y="3174"/>
                    <a:pt x="31128" y="3804"/>
                    <a:pt x="31659" y="4468"/>
                  </a:cubicBezTo>
                  <a:lnTo>
                    <a:pt x="30829" y="4468"/>
                  </a:lnTo>
                  <a:cubicBezTo>
                    <a:pt x="29325" y="2588"/>
                    <a:pt x="27435" y="1062"/>
                    <a:pt x="25278" y="1"/>
                  </a:cubicBezTo>
                  <a:lnTo>
                    <a:pt x="23675" y="1"/>
                  </a:lnTo>
                  <a:lnTo>
                    <a:pt x="23675" y="553"/>
                  </a:lnTo>
                  <a:lnTo>
                    <a:pt x="22614" y="553"/>
                  </a:lnTo>
                  <a:lnTo>
                    <a:pt x="22614" y="1"/>
                  </a:lnTo>
                  <a:lnTo>
                    <a:pt x="22536" y="1"/>
                  </a:lnTo>
                  <a:lnTo>
                    <a:pt x="22536" y="553"/>
                  </a:lnTo>
                  <a:lnTo>
                    <a:pt x="20911" y="553"/>
                  </a:lnTo>
                  <a:lnTo>
                    <a:pt x="20911" y="1"/>
                  </a:lnTo>
                  <a:lnTo>
                    <a:pt x="20833" y="1"/>
                  </a:lnTo>
                  <a:lnTo>
                    <a:pt x="20833" y="553"/>
                  </a:lnTo>
                  <a:lnTo>
                    <a:pt x="19772" y="553"/>
                  </a:lnTo>
                  <a:lnTo>
                    <a:pt x="19772" y="1"/>
                  </a:lnTo>
                  <a:lnTo>
                    <a:pt x="19705" y="1"/>
                  </a:lnTo>
                  <a:lnTo>
                    <a:pt x="19705" y="553"/>
                  </a:lnTo>
                  <a:lnTo>
                    <a:pt x="18644" y="553"/>
                  </a:lnTo>
                  <a:lnTo>
                    <a:pt x="18644" y="1"/>
                  </a:lnTo>
                  <a:lnTo>
                    <a:pt x="18566" y="1"/>
                  </a:lnTo>
                  <a:lnTo>
                    <a:pt x="18566" y="553"/>
                  </a:lnTo>
                  <a:lnTo>
                    <a:pt x="17505" y="553"/>
                  </a:lnTo>
                  <a:lnTo>
                    <a:pt x="17505" y="1"/>
                  </a:lnTo>
                  <a:lnTo>
                    <a:pt x="17450" y="1"/>
                  </a:lnTo>
                  <a:lnTo>
                    <a:pt x="17450" y="553"/>
                  </a:lnTo>
                  <a:lnTo>
                    <a:pt x="16676" y="553"/>
                  </a:lnTo>
                  <a:lnTo>
                    <a:pt x="16665" y="1"/>
                  </a:lnTo>
                  <a:lnTo>
                    <a:pt x="16222" y="1"/>
                  </a:lnTo>
                  <a:lnTo>
                    <a:pt x="16222" y="553"/>
                  </a:lnTo>
                  <a:lnTo>
                    <a:pt x="15537" y="553"/>
                  </a:lnTo>
                  <a:lnTo>
                    <a:pt x="15537" y="1"/>
                  </a:lnTo>
                  <a:lnTo>
                    <a:pt x="15470" y="1"/>
                  </a:lnTo>
                  <a:lnTo>
                    <a:pt x="15470" y="553"/>
                  </a:lnTo>
                  <a:lnTo>
                    <a:pt x="14409" y="553"/>
                  </a:lnTo>
                  <a:lnTo>
                    <a:pt x="14409" y="1"/>
                  </a:lnTo>
                  <a:lnTo>
                    <a:pt x="14342" y="1"/>
                  </a:lnTo>
                  <a:lnTo>
                    <a:pt x="14342" y="553"/>
                  </a:lnTo>
                  <a:lnTo>
                    <a:pt x="13281" y="553"/>
                  </a:lnTo>
                  <a:lnTo>
                    <a:pt x="13281" y="1"/>
                  </a:lnTo>
                  <a:lnTo>
                    <a:pt x="13204" y="1"/>
                  </a:lnTo>
                  <a:lnTo>
                    <a:pt x="13204" y="553"/>
                  </a:lnTo>
                  <a:lnTo>
                    <a:pt x="12142" y="553"/>
                  </a:lnTo>
                  <a:lnTo>
                    <a:pt x="12142" y="1"/>
                  </a:lnTo>
                  <a:lnTo>
                    <a:pt x="12076" y="1"/>
                  </a:lnTo>
                  <a:lnTo>
                    <a:pt x="12076" y="553"/>
                  </a:lnTo>
                  <a:lnTo>
                    <a:pt x="11401" y="553"/>
                  </a:lnTo>
                  <a:lnTo>
                    <a:pt x="11401" y="1"/>
                  </a:lnTo>
                  <a:lnTo>
                    <a:pt x="10959" y="1"/>
                  </a:lnTo>
                  <a:lnTo>
                    <a:pt x="10959" y="553"/>
                  </a:lnTo>
                  <a:lnTo>
                    <a:pt x="10329" y="553"/>
                  </a:lnTo>
                  <a:lnTo>
                    <a:pt x="103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1"/>
            <p:cNvSpPr/>
            <p:nvPr/>
          </p:nvSpPr>
          <p:spPr>
            <a:xfrm>
              <a:off x="-50" y="2"/>
              <a:ext cx="1019367" cy="1230737"/>
            </a:xfrm>
            <a:custGeom>
              <a:avLst/>
              <a:gdLst/>
              <a:ahLst/>
              <a:cxnLst/>
              <a:rect l="l" t="t" r="r" b="b"/>
              <a:pathLst>
                <a:path w="6934" h="6492" extrusionOk="0">
                  <a:moveTo>
                    <a:pt x="1" y="1"/>
                  </a:moveTo>
                  <a:lnTo>
                    <a:pt x="1" y="6491"/>
                  </a:lnTo>
                  <a:cubicBezTo>
                    <a:pt x="1615" y="3694"/>
                    <a:pt x="4026" y="1438"/>
                    <a:pt x="69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8" name="Google Shape;428;p21"/>
          <p:cNvSpPr/>
          <p:nvPr/>
        </p:nvSpPr>
        <p:spPr>
          <a:xfrm>
            <a:off x="-50" y="3494675"/>
            <a:ext cx="9286800" cy="26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21"/>
          <p:cNvGrpSpPr/>
          <p:nvPr/>
        </p:nvGrpSpPr>
        <p:grpSpPr>
          <a:xfrm>
            <a:off x="137440" y="2598652"/>
            <a:ext cx="1151549" cy="2060253"/>
            <a:chOff x="-3882175" y="2494675"/>
            <a:chExt cx="1407074" cy="2517416"/>
          </a:xfrm>
        </p:grpSpPr>
        <p:sp>
          <p:nvSpPr>
            <p:cNvPr id="430" name="Google Shape;430;p21"/>
            <p:cNvSpPr/>
            <p:nvPr/>
          </p:nvSpPr>
          <p:spPr>
            <a:xfrm>
              <a:off x="-3197920" y="4233031"/>
              <a:ext cx="115694" cy="779059"/>
            </a:xfrm>
            <a:custGeom>
              <a:avLst/>
              <a:gdLst/>
              <a:ahLst/>
              <a:cxnLst/>
              <a:rect l="l" t="t" r="r" b="b"/>
              <a:pathLst>
                <a:path w="432" h="2909" extrusionOk="0">
                  <a:moveTo>
                    <a:pt x="431" y="2908"/>
                  </a:moveTo>
                  <a:lnTo>
                    <a:pt x="0" y="2908"/>
                  </a:lnTo>
                  <a:lnTo>
                    <a:pt x="78" y="0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1"/>
            <p:cNvSpPr/>
            <p:nvPr/>
          </p:nvSpPr>
          <p:spPr>
            <a:xfrm>
              <a:off x="-3129896" y="4233031"/>
              <a:ext cx="56508" cy="779059"/>
            </a:xfrm>
            <a:custGeom>
              <a:avLst/>
              <a:gdLst/>
              <a:ahLst/>
              <a:cxnLst/>
              <a:rect l="l" t="t" r="r" b="b"/>
              <a:pathLst>
                <a:path w="211" h="2909" extrusionOk="0">
                  <a:moveTo>
                    <a:pt x="211" y="2908"/>
                  </a:moveTo>
                  <a:lnTo>
                    <a:pt x="1" y="2908"/>
                  </a:lnTo>
                  <a:lnTo>
                    <a:pt x="1" y="0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1"/>
            <p:cNvSpPr/>
            <p:nvPr/>
          </p:nvSpPr>
          <p:spPr>
            <a:xfrm>
              <a:off x="-3103115" y="4194467"/>
              <a:ext cx="189609" cy="364489"/>
            </a:xfrm>
            <a:custGeom>
              <a:avLst/>
              <a:gdLst/>
              <a:ahLst/>
              <a:cxnLst/>
              <a:rect l="l" t="t" r="r" b="b"/>
              <a:pathLst>
                <a:path w="708" h="1361" extrusionOk="0">
                  <a:moveTo>
                    <a:pt x="22" y="1360"/>
                  </a:moveTo>
                  <a:lnTo>
                    <a:pt x="0" y="1294"/>
                  </a:lnTo>
                  <a:cubicBezTo>
                    <a:pt x="464" y="1062"/>
                    <a:pt x="630" y="476"/>
                    <a:pt x="354" y="45"/>
                  </a:cubicBezTo>
                  <a:lnTo>
                    <a:pt x="409" y="0"/>
                  </a:lnTo>
                  <a:cubicBezTo>
                    <a:pt x="708" y="476"/>
                    <a:pt x="531" y="1117"/>
                    <a:pt x="22" y="13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1"/>
            <p:cNvSpPr/>
            <p:nvPr/>
          </p:nvSpPr>
          <p:spPr>
            <a:xfrm>
              <a:off x="-3369854" y="4158848"/>
              <a:ext cx="207553" cy="376273"/>
            </a:xfrm>
            <a:custGeom>
              <a:avLst/>
              <a:gdLst/>
              <a:ahLst/>
              <a:cxnLst/>
              <a:rect l="l" t="t" r="r" b="b"/>
              <a:pathLst>
                <a:path w="775" h="1405" extrusionOk="0">
                  <a:moveTo>
                    <a:pt x="709" y="1405"/>
                  </a:moveTo>
                  <a:cubicBezTo>
                    <a:pt x="189" y="1151"/>
                    <a:pt x="1" y="487"/>
                    <a:pt x="322" y="1"/>
                  </a:cubicBezTo>
                  <a:lnTo>
                    <a:pt x="432" y="78"/>
                  </a:lnTo>
                  <a:cubicBezTo>
                    <a:pt x="167" y="498"/>
                    <a:pt x="322" y="1062"/>
                    <a:pt x="775" y="12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1"/>
            <p:cNvSpPr/>
            <p:nvPr/>
          </p:nvSpPr>
          <p:spPr>
            <a:xfrm>
              <a:off x="-3882175" y="2497621"/>
              <a:ext cx="1407074" cy="2055442"/>
            </a:xfrm>
            <a:custGeom>
              <a:avLst/>
              <a:gdLst/>
              <a:ahLst/>
              <a:cxnLst/>
              <a:rect l="l" t="t" r="r" b="b"/>
              <a:pathLst>
                <a:path w="5254" h="7675" extrusionOk="0">
                  <a:moveTo>
                    <a:pt x="4988" y="3340"/>
                  </a:moveTo>
                  <a:cubicBezTo>
                    <a:pt x="4966" y="3196"/>
                    <a:pt x="4922" y="3052"/>
                    <a:pt x="4844" y="2920"/>
                  </a:cubicBezTo>
                  <a:cubicBezTo>
                    <a:pt x="4944" y="2787"/>
                    <a:pt x="4988" y="2632"/>
                    <a:pt x="4988" y="2466"/>
                  </a:cubicBezTo>
                  <a:cubicBezTo>
                    <a:pt x="4988" y="2079"/>
                    <a:pt x="4700" y="1747"/>
                    <a:pt x="4313" y="1681"/>
                  </a:cubicBezTo>
                  <a:cubicBezTo>
                    <a:pt x="4523" y="1294"/>
                    <a:pt x="4313" y="830"/>
                    <a:pt x="3904" y="708"/>
                  </a:cubicBezTo>
                  <a:cubicBezTo>
                    <a:pt x="3783" y="299"/>
                    <a:pt x="3451" y="0"/>
                    <a:pt x="3053" y="0"/>
                  </a:cubicBezTo>
                  <a:cubicBezTo>
                    <a:pt x="2688" y="11"/>
                    <a:pt x="2367" y="255"/>
                    <a:pt x="2257" y="609"/>
                  </a:cubicBezTo>
                  <a:cubicBezTo>
                    <a:pt x="2124" y="531"/>
                    <a:pt x="1980" y="498"/>
                    <a:pt x="1836" y="498"/>
                  </a:cubicBezTo>
                  <a:cubicBezTo>
                    <a:pt x="1317" y="509"/>
                    <a:pt x="908" y="940"/>
                    <a:pt x="919" y="1460"/>
                  </a:cubicBezTo>
                  <a:cubicBezTo>
                    <a:pt x="919" y="1626"/>
                    <a:pt x="952" y="1781"/>
                    <a:pt x="1029" y="1924"/>
                  </a:cubicBezTo>
                  <a:cubicBezTo>
                    <a:pt x="852" y="2035"/>
                    <a:pt x="698" y="2179"/>
                    <a:pt x="565" y="2356"/>
                  </a:cubicBezTo>
                  <a:cubicBezTo>
                    <a:pt x="543" y="2389"/>
                    <a:pt x="532" y="2422"/>
                    <a:pt x="510" y="2455"/>
                  </a:cubicBezTo>
                  <a:lnTo>
                    <a:pt x="498" y="2477"/>
                  </a:lnTo>
                  <a:cubicBezTo>
                    <a:pt x="476" y="2499"/>
                    <a:pt x="465" y="2522"/>
                    <a:pt x="454" y="2544"/>
                  </a:cubicBezTo>
                  <a:lnTo>
                    <a:pt x="443" y="2555"/>
                  </a:lnTo>
                  <a:lnTo>
                    <a:pt x="443" y="2577"/>
                  </a:lnTo>
                  <a:lnTo>
                    <a:pt x="432" y="2599"/>
                  </a:lnTo>
                  <a:lnTo>
                    <a:pt x="432" y="2599"/>
                  </a:lnTo>
                  <a:lnTo>
                    <a:pt x="432" y="2621"/>
                  </a:lnTo>
                  <a:lnTo>
                    <a:pt x="421" y="2643"/>
                  </a:lnTo>
                  <a:lnTo>
                    <a:pt x="410" y="2665"/>
                  </a:lnTo>
                  <a:lnTo>
                    <a:pt x="410" y="2665"/>
                  </a:lnTo>
                  <a:cubicBezTo>
                    <a:pt x="410" y="2676"/>
                    <a:pt x="399" y="2687"/>
                    <a:pt x="399" y="2687"/>
                  </a:cubicBezTo>
                  <a:lnTo>
                    <a:pt x="388" y="2709"/>
                  </a:lnTo>
                  <a:lnTo>
                    <a:pt x="388" y="2721"/>
                  </a:lnTo>
                  <a:lnTo>
                    <a:pt x="377" y="2776"/>
                  </a:lnTo>
                  <a:cubicBezTo>
                    <a:pt x="377" y="2787"/>
                    <a:pt x="366" y="2809"/>
                    <a:pt x="355" y="2820"/>
                  </a:cubicBezTo>
                  <a:lnTo>
                    <a:pt x="355" y="2820"/>
                  </a:lnTo>
                  <a:cubicBezTo>
                    <a:pt x="355" y="2842"/>
                    <a:pt x="355" y="2853"/>
                    <a:pt x="344" y="2875"/>
                  </a:cubicBezTo>
                  <a:cubicBezTo>
                    <a:pt x="344" y="2886"/>
                    <a:pt x="344" y="2897"/>
                    <a:pt x="344" y="2897"/>
                  </a:cubicBezTo>
                  <a:lnTo>
                    <a:pt x="344" y="2931"/>
                  </a:lnTo>
                  <a:cubicBezTo>
                    <a:pt x="277" y="3240"/>
                    <a:pt x="311" y="3550"/>
                    <a:pt x="432" y="3837"/>
                  </a:cubicBezTo>
                  <a:cubicBezTo>
                    <a:pt x="156" y="4158"/>
                    <a:pt x="1" y="4567"/>
                    <a:pt x="1" y="4998"/>
                  </a:cubicBezTo>
                  <a:cubicBezTo>
                    <a:pt x="1" y="5009"/>
                    <a:pt x="1" y="5021"/>
                    <a:pt x="1" y="5032"/>
                  </a:cubicBezTo>
                  <a:cubicBezTo>
                    <a:pt x="1" y="5054"/>
                    <a:pt x="1" y="5065"/>
                    <a:pt x="1" y="5076"/>
                  </a:cubicBezTo>
                  <a:lnTo>
                    <a:pt x="1" y="5087"/>
                  </a:lnTo>
                  <a:lnTo>
                    <a:pt x="1" y="5120"/>
                  </a:lnTo>
                  <a:lnTo>
                    <a:pt x="1" y="5131"/>
                  </a:lnTo>
                  <a:cubicBezTo>
                    <a:pt x="1" y="5142"/>
                    <a:pt x="1" y="5153"/>
                    <a:pt x="1" y="5164"/>
                  </a:cubicBezTo>
                  <a:lnTo>
                    <a:pt x="1" y="5175"/>
                  </a:lnTo>
                  <a:lnTo>
                    <a:pt x="1" y="5208"/>
                  </a:lnTo>
                  <a:lnTo>
                    <a:pt x="1" y="5208"/>
                  </a:lnTo>
                  <a:cubicBezTo>
                    <a:pt x="1" y="5220"/>
                    <a:pt x="1" y="5231"/>
                    <a:pt x="1" y="5242"/>
                  </a:cubicBezTo>
                  <a:lnTo>
                    <a:pt x="1" y="5253"/>
                  </a:lnTo>
                  <a:lnTo>
                    <a:pt x="1" y="5286"/>
                  </a:lnTo>
                  <a:lnTo>
                    <a:pt x="1" y="5297"/>
                  </a:lnTo>
                  <a:lnTo>
                    <a:pt x="1" y="5319"/>
                  </a:lnTo>
                  <a:lnTo>
                    <a:pt x="1" y="5341"/>
                  </a:lnTo>
                  <a:cubicBezTo>
                    <a:pt x="1" y="5352"/>
                    <a:pt x="1" y="5363"/>
                    <a:pt x="1" y="5363"/>
                  </a:cubicBezTo>
                  <a:cubicBezTo>
                    <a:pt x="1" y="5374"/>
                    <a:pt x="12" y="5396"/>
                    <a:pt x="12" y="5408"/>
                  </a:cubicBezTo>
                  <a:lnTo>
                    <a:pt x="12" y="5419"/>
                  </a:lnTo>
                  <a:lnTo>
                    <a:pt x="23" y="5441"/>
                  </a:lnTo>
                  <a:lnTo>
                    <a:pt x="23" y="5463"/>
                  </a:lnTo>
                  <a:lnTo>
                    <a:pt x="23" y="5485"/>
                  </a:lnTo>
                  <a:lnTo>
                    <a:pt x="23" y="5496"/>
                  </a:lnTo>
                  <a:lnTo>
                    <a:pt x="23" y="5518"/>
                  </a:lnTo>
                  <a:lnTo>
                    <a:pt x="23" y="5540"/>
                  </a:lnTo>
                  <a:cubicBezTo>
                    <a:pt x="23" y="5540"/>
                    <a:pt x="23" y="5551"/>
                    <a:pt x="23" y="5562"/>
                  </a:cubicBezTo>
                  <a:lnTo>
                    <a:pt x="23" y="5573"/>
                  </a:lnTo>
                  <a:lnTo>
                    <a:pt x="34" y="5596"/>
                  </a:lnTo>
                  <a:lnTo>
                    <a:pt x="34" y="5618"/>
                  </a:lnTo>
                  <a:lnTo>
                    <a:pt x="34" y="5629"/>
                  </a:lnTo>
                  <a:cubicBezTo>
                    <a:pt x="34" y="5640"/>
                    <a:pt x="45" y="5651"/>
                    <a:pt x="45" y="5662"/>
                  </a:cubicBezTo>
                  <a:lnTo>
                    <a:pt x="45" y="5673"/>
                  </a:lnTo>
                  <a:lnTo>
                    <a:pt x="56" y="5695"/>
                  </a:lnTo>
                  <a:lnTo>
                    <a:pt x="56" y="5706"/>
                  </a:lnTo>
                  <a:lnTo>
                    <a:pt x="56" y="5728"/>
                  </a:lnTo>
                  <a:lnTo>
                    <a:pt x="78" y="5750"/>
                  </a:lnTo>
                  <a:lnTo>
                    <a:pt x="78" y="5761"/>
                  </a:lnTo>
                  <a:lnTo>
                    <a:pt x="78" y="5772"/>
                  </a:lnTo>
                  <a:cubicBezTo>
                    <a:pt x="78" y="5783"/>
                    <a:pt x="89" y="5795"/>
                    <a:pt x="89" y="5806"/>
                  </a:cubicBezTo>
                  <a:lnTo>
                    <a:pt x="134" y="5883"/>
                  </a:lnTo>
                  <a:cubicBezTo>
                    <a:pt x="421" y="6381"/>
                    <a:pt x="919" y="6701"/>
                    <a:pt x="1472" y="6779"/>
                  </a:cubicBezTo>
                  <a:cubicBezTo>
                    <a:pt x="3241" y="7674"/>
                    <a:pt x="5253" y="6093"/>
                    <a:pt x="4789" y="4158"/>
                  </a:cubicBezTo>
                  <a:cubicBezTo>
                    <a:pt x="4944" y="3915"/>
                    <a:pt x="5021" y="3627"/>
                    <a:pt x="4988" y="33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1"/>
            <p:cNvSpPr/>
            <p:nvPr/>
          </p:nvSpPr>
          <p:spPr>
            <a:xfrm>
              <a:off x="-3882175" y="2494675"/>
              <a:ext cx="1335836" cy="1617037"/>
            </a:xfrm>
            <a:custGeom>
              <a:avLst/>
              <a:gdLst/>
              <a:ahLst/>
              <a:cxnLst/>
              <a:rect l="l" t="t" r="r" b="b"/>
              <a:pathLst>
                <a:path w="4988" h="6038" extrusionOk="0">
                  <a:moveTo>
                    <a:pt x="4933" y="3130"/>
                  </a:moveTo>
                  <a:cubicBezTo>
                    <a:pt x="4910" y="3063"/>
                    <a:pt x="4877" y="2997"/>
                    <a:pt x="4844" y="2931"/>
                  </a:cubicBezTo>
                  <a:cubicBezTo>
                    <a:pt x="4944" y="2798"/>
                    <a:pt x="4988" y="2643"/>
                    <a:pt x="4988" y="2477"/>
                  </a:cubicBezTo>
                  <a:cubicBezTo>
                    <a:pt x="4988" y="2090"/>
                    <a:pt x="4700" y="1758"/>
                    <a:pt x="4313" y="1692"/>
                  </a:cubicBezTo>
                  <a:cubicBezTo>
                    <a:pt x="4523" y="1305"/>
                    <a:pt x="4313" y="841"/>
                    <a:pt x="3904" y="719"/>
                  </a:cubicBezTo>
                  <a:cubicBezTo>
                    <a:pt x="3783" y="310"/>
                    <a:pt x="3451" y="0"/>
                    <a:pt x="3053" y="0"/>
                  </a:cubicBezTo>
                  <a:cubicBezTo>
                    <a:pt x="2688" y="22"/>
                    <a:pt x="2367" y="266"/>
                    <a:pt x="2257" y="609"/>
                  </a:cubicBezTo>
                  <a:cubicBezTo>
                    <a:pt x="2124" y="542"/>
                    <a:pt x="1980" y="509"/>
                    <a:pt x="1836" y="498"/>
                  </a:cubicBezTo>
                  <a:cubicBezTo>
                    <a:pt x="1317" y="520"/>
                    <a:pt x="908" y="951"/>
                    <a:pt x="919" y="1471"/>
                  </a:cubicBezTo>
                  <a:cubicBezTo>
                    <a:pt x="919" y="1637"/>
                    <a:pt x="952" y="1792"/>
                    <a:pt x="1029" y="1935"/>
                  </a:cubicBezTo>
                  <a:cubicBezTo>
                    <a:pt x="852" y="2046"/>
                    <a:pt x="698" y="2190"/>
                    <a:pt x="565" y="2367"/>
                  </a:cubicBezTo>
                  <a:cubicBezTo>
                    <a:pt x="543" y="2400"/>
                    <a:pt x="532" y="2433"/>
                    <a:pt x="510" y="2455"/>
                  </a:cubicBezTo>
                  <a:lnTo>
                    <a:pt x="498" y="2477"/>
                  </a:lnTo>
                  <a:cubicBezTo>
                    <a:pt x="476" y="2510"/>
                    <a:pt x="465" y="2533"/>
                    <a:pt x="454" y="2555"/>
                  </a:cubicBezTo>
                  <a:lnTo>
                    <a:pt x="443" y="2566"/>
                  </a:lnTo>
                  <a:lnTo>
                    <a:pt x="443" y="2588"/>
                  </a:lnTo>
                  <a:lnTo>
                    <a:pt x="432" y="2599"/>
                  </a:lnTo>
                  <a:lnTo>
                    <a:pt x="432" y="2610"/>
                  </a:lnTo>
                  <a:lnTo>
                    <a:pt x="432" y="2632"/>
                  </a:lnTo>
                  <a:lnTo>
                    <a:pt x="421" y="2643"/>
                  </a:lnTo>
                  <a:lnTo>
                    <a:pt x="410" y="2665"/>
                  </a:lnTo>
                  <a:lnTo>
                    <a:pt x="410" y="2676"/>
                  </a:lnTo>
                  <a:cubicBezTo>
                    <a:pt x="410" y="2687"/>
                    <a:pt x="399" y="2698"/>
                    <a:pt x="399" y="2698"/>
                  </a:cubicBezTo>
                  <a:lnTo>
                    <a:pt x="388" y="2720"/>
                  </a:lnTo>
                  <a:lnTo>
                    <a:pt x="388" y="2732"/>
                  </a:lnTo>
                  <a:lnTo>
                    <a:pt x="377" y="2776"/>
                  </a:lnTo>
                  <a:cubicBezTo>
                    <a:pt x="377" y="2798"/>
                    <a:pt x="366" y="2820"/>
                    <a:pt x="355" y="2831"/>
                  </a:cubicBezTo>
                  <a:lnTo>
                    <a:pt x="355" y="2831"/>
                  </a:lnTo>
                  <a:cubicBezTo>
                    <a:pt x="355" y="2853"/>
                    <a:pt x="355" y="2864"/>
                    <a:pt x="344" y="2886"/>
                  </a:cubicBezTo>
                  <a:cubicBezTo>
                    <a:pt x="344" y="2897"/>
                    <a:pt x="344" y="2897"/>
                    <a:pt x="344" y="2908"/>
                  </a:cubicBezTo>
                  <a:lnTo>
                    <a:pt x="344" y="2942"/>
                  </a:lnTo>
                  <a:cubicBezTo>
                    <a:pt x="277" y="3240"/>
                    <a:pt x="311" y="3561"/>
                    <a:pt x="432" y="3848"/>
                  </a:cubicBezTo>
                  <a:cubicBezTo>
                    <a:pt x="156" y="4169"/>
                    <a:pt x="1" y="4578"/>
                    <a:pt x="1" y="5009"/>
                  </a:cubicBezTo>
                  <a:cubicBezTo>
                    <a:pt x="1" y="5020"/>
                    <a:pt x="1" y="5032"/>
                    <a:pt x="1" y="5043"/>
                  </a:cubicBezTo>
                  <a:cubicBezTo>
                    <a:pt x="1" y="5054"/>
                    <a:pt x="1" y="5076"/>
                    <a:pt x="1" y="5087"/>
                  </a:cubicBezTo>
                  <a:lnTo>
                    <a:pt x="1" y="5098"/>
                  </a:lnTo>
                  <a:lnTo>
                    <a:pt x="1" y="5131"/>
                  </a:lnTo>
                  <a:lnTo>
                    <a:pt x="1" y="5142"/>
                  </a:lnTo>
                  <a:cubicBezTo>
                    <a:pt x="1" y="5153"/>
                    <a:pt x="1" y="5164"/>
                    <a:pt x="1" y="5164"/>
                  </a:cubicBezTo>
                  <a:lnTo>
                    <a:pt x="1" y="5175"/>
                  </a:lnTo>
                  <a:lnTo>
                    <a:pt x="1" y="5208"/>
                  </a:lnTo>
                  <a:lnTo>
                    <a:pt x="1" y="5219"/>
                  </a:lnTo>
                  <a:cubicBezTo>
                    <a:pt x="1" y="5231"/>
                    <a:pt x="1" y="5242"/>
                    <a:pt x="1" y="5253"/>
                  </a:cubicBezTo>
                  <a:lnTo>
                    <a:pt x="1" y="5264"/>
                  </a:lnTo>
                  <a:lnTo>
                    <a:pt x="1" y="5297"/>
                  </a:lnTo>
                  <a:lnTo>
                    <a:pt x="1" y="5308"/>
                  </a:lnTo>
                  <a:lnTo>
                    <a:pt x="1" y="5330"/>
                  </a:lnTo>
                  <a:lnTo>
                    <a:pt x="1" y="5352"/>
                  </a:lnTo>
                  <a:cubicBezTo>
                    <a:pt x="1" y="5363"/>
                    <a:pt x="1" y="5363"/>
                    <a:pt x="1" y="5374"/>
                  </a:cubicBezTo>
                  <a:cubicBezTo>
                    <a:pt x="1" y="5385"/>
                    <a:pt x="12" y="5396"/>
                    <a:pt x="12" y="5419"/>
                  </a:cubicBezTo>
                  <a:lnTo>
                    <a:pt x="12" y="5430"/>
                  </a:lnTo>
                  <a:lnTo>
                    <a:pt x="23" y="5452"/>
                  </a:lnTo>
                  <a:lnTo>
                    <a:pt x="23" y="5463"/>
                  </a:lnTo>
                  <a:lnTo>
                    <a:pt x="23" y="5496"/>
                  </a:lnTo>
                  <a:lnTo>
                    <a:pt x="23" y="5507"/>
                  </a:lnTo>
                  <a:lnTo>
                    <a:pt x="23" y="5529"/>
                  </a:lnTo>
                  <a:lnTo>
                    <a:pt x="23" y="5540"/>
                  </a:lnTo>
                  <a:cubicBezTo>
                    <a:pt x="23" y="5551"/>
                    <a:pt x="23" y="5562"/>
                    <a:pt x="23" y="5573"/>
                  </a:cubicBezTo>
                  <a:lnTo>
                    <a:pt x="23" y="5584"/>
                  </a:lnTo>
                  <a:lnTo>
                    <a:pt x="34" y="5607"/>
                  </a:lnTo>
                  <a:lnTo>
                    <a:pt x="34" y="5629"/>
                  </a:lnTo>
                  <a:lnTo>
                    <a:pt x="34" y="5640"/>
                  </a:lnTo>
                  <a:cubicBezTo>
                    <a:pt x="34" y="5651"/>
                    <a:pt x="45" y="5662"/>
                    <a:pt x="45" y="5673"/>
                  </a:cubicBezTo>
                  <a:lnTo>
                    <a:pt x="45" y="5673"/>
                  </a:lnTo>
                  <a:lnTo>
                    <a:pt x="56" y="5706"/>
                  </a:lnTo>
                  <a:lnTo>
                    <a:pt x="56" y="5717"/>
                  </a:lnTo>
                  <a:lnTo>
                    <a:pt x="56" y="5728"/>
                  </a:lnTo>
                  <a:lnTo>
                    <a:pt x="78" y="5761"/>
                  </a:lnTo>
                  <a:lnTo>
                    <a:pt x="78" y="5772"/>
                  </a:lnTo>
                  <a:lnTo>
                    <a:pt x="78" y="5783"/>
                  </a:lnTo>
                  <a:cubicBezTo>
                    <a:pt x="78" y="5794"/>
                    <a:pt x="89" y="5806"/>
                    <a:pt x="89" y="5817"/>
                  </a:cubicBezTo>
                  <a:lnTo>
                    <a:pt x="134" y="5894"/>
                  </a:lnTo>
                  <a:cubicBezTo>
                    <a:pt x="167" y="5949"/>
                    <a:pt x="189" y="5994"/>
                    <a:pt x="222" y="6038"/>
                  </a:cubicBezTo>
                  <a:cubicBezTo>
                    <a:pt x="808" y="6027"/>
                    <a:pt x="1383" y="5916"/>
                    <a:pt x="1925" y="5728"/>
                  </a:cubicBezTo>
                  <a:cubicBezTo>
                    <a:pt x="3396" y="5242"/>
                    <a:pt x="4446" y="4257"/>
                    <a:pt x="4933" y="31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1"/>
            <p:cNvSpPr/>
            <p:nvPr/>
          </p:nvSpPr>
          <p:spPr>
            <a:xfrm>
              <a:off x="-3423148" y="2938704"/>
              <a:ext cx="266739" cy="317355"/>
            </a:xfrm>
            <a:custGeom>
              <a:avLst/>
              <a:gdLst/>
              <a:ahLst/>
              <a:cxnLst/>
              <a:rect l="l" t="t" r="r" b="b"/>
              <a:pathLst>
                <a:path w="996" h="1185" extrusionOk="0">
                  <a:moveTo>
                    <a:pt x="753" y="1074"/>
                  </a:moveTo>
                  <a:cubicBezTo>
                    <a:pt x="565" y="1184"/>
                    <a:pt x="288" y="1051"/>
                    <a:pt x="145" y="786"/>
                  </a:cubicBezTo>
                  <a:cubicBezTo>
                    <a:pt x="1" y="521"/>
                    <a:pt x="34" y="222"/>
                    <a:pt x="233" y="112"/>
                  </a:cubicBezTo>
                  <a:cubicBezTo>
                    <a:pt x="432" y="1"/>
                    <a:pt x="709" y="134"/>
                    <a:pt x="852" y="399"/>
                  </a:cubicBezTo>
                  <a:cubicBezTo>
                    <a:pt x="996" y="664"/>
                    <a:pt x="952" y="974"/>
                    <a:pt x="753" y="107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585977" y="3279359"/>
              <a:ext cx="915375" cy="1069365"/>
            </a:xfrm>
            <a:custGeom>
              <a:avLst/>
              <a:gdLst/>
              <a:ahLst/>
              <a:cxnLst/>
              <a:rect l="l" t="t" r="r" b="b"/>
              <a:pathLst>
                <a:path w="3418" h="3993" extrusionOk="0">
                  <a:moveTo>
                    <a:pt x="1681" y="520"/>
                  </a:moveTo>
                  <a:cubicBezTo>
                    <a:pt x="1648" y="565"/>
                    <a:pt x="1626" y="609"/>
                    <a:pt x="1604" y="664"/>
                  </a:cubicBezTo>
                  <a:cubicBezTo>
                    <a:pt x="1482" y="952"/>
                    <a:pt x="1250" y="1195"/>
                    <a:pt x="963" y="1316"/>
                  </a:cubicBezTo>
                  <a:cubicBezTo>
                    <a:pt x="642" y="1427"/>
                    <a:pt x="388" y="1670"/>
                    <a:pt x="255" y="1980"/>
                  </a:cubicBezTo>
                  <a:cubicBezTo>
                    <a:pt x="1" y="2577"/>
                    <a:pt x="255" y="3285"/>
                    <a:pt x="841" y="3583"/>
                  </a:cubicBezTo>
                  <a:cubicBezTo>
                    <a:pt x="1681" y="3992"/>
                    <a:pt x="2654" y="3351"/>
                    <a:pt x="2621" y="2422"/>
                  </a:cubicBezTo>
                  <a:cubicBezTo>
                    <a:pt x="2599" y="2157"/>
                    <a:pt x="2710" y="1902"/>
                    <a:pt x="2931" y="1737"/>
                  </a:cubicBezTo>
                  <a:cubicBezTo>
                    <a:pt x="3373" y="1416"/>
                    <a:pt x="3417" y="775"/>
                    <a:pt x="3030" y="388"/>
                  </a:cubicBezTo>
                  <a:cubicBezTo>
                    <a:pt x="2643" y="1"/>
                    <a:pt x="1991" y="67"/>
                    <a:pt x="1681" y="5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1"/>
            <p:cNvSpPr/>
            <p:nvPr/>
          </p:nvSpPr>
          <p:spPr>
            <a:xfrm>
              <a:off x="-3553304" y="3217227"/>
              <a:ext cx="870918" cy="859134"/>
            </a:xfrm>
            <a:custGeom>
              <a:avLst/>
              <a:gdLst/>
              <a:ahLst/>
              <a:cxnLst/>
              <a:rect l="l" t="t" r="r" b="b"/>
              <a:pathLst>
                <a:path w="3252" h="3208" extrusionOk="0">
                  <a:moveTo>
                    <a:pt x="1559" y="752"/>
                  </a:moveTo>
                  <a:cubicBezTo>
                    <a:pt x="1526" y="797"/>
                    <a:pt x="1504" y="841"/>
                    <a:pt x="1482" y="896"/>
                  </a:cubicBezTo>
                  <a:cubicBezTo>
                    <a:pt x="1360" y="1184"/>
                    <a:pt x="1128" y="1427"/>
                    <a:pt x="841" y="1548"/>
                  </a:cubicBezTo>
                  <a:cubicBezTo>
                    <a:pt x="520" y="1659"/>
                    <a:pt x="266" y="1902"/>
                    <a:pt x="133" y="2212"/>
                  </a:cubicBezTo>
                  <a:cubicBezTo>
                    <a:pt x="0" y="2533"/>
                    <a:pt x="0" y="2897"/>
                    <a:pt x="144" y="3207"/>
                  </a:cubicBezTo>
                  <a:cubicBezTo>
                    <a:pt x="354" y="3163"/>
                    <a:pt x="564" y="3108"/>
                    <a:pt x="774" y="3030"/>
                  </a:cubicBezTo>
                  <a:cubicBezTo>
                    <a:pt x="1725" y="2709"/>
                    <a:pt x="2555" y="2112"/>
                    <a:pt x="3174" y="1327"/>
                  </a:cubicBezTo>
                  <a:cubicBezTo>
                    <a:pt x="3251" y="421"/>
                    <a:pt x="2079" y="0"/>
                    <a:pt x="1559" y="75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1"/>
            <p:cNvSpPr/>
            <p:nvPr/>
          </p:nvSpPr>
          <p:spPr>
            <a:xfrm>
              <a:off x="-3124004" y="3063236"/>
              <a:ext cx="178094" cy="213445"/>
            </a:xfrm>
            <a:custGeom>
              <a:avLst/>
              <a:gdLst/>
              <a:ahLst/>
              <a:cxnLst/>
              <a:rect l="l" t="t" r="r" b="b"/>
              <a:pathLst>
                <a:path w="665" h="797" extrusionOk="0">
                  <a:moveTo>
                    <a:pt x="542" y="597"/>
                  </a:moveTo>
                  <a:cubicBezTo>
                    <a:pt x="343" y="797"/>
                    <a:pt x="1" y="631"/>
                    <a:pt x="34" y="343"/>
                  </a:cubicBezTo>
                  <a:cubicBezTo>
                    <a:pt x="78" y="67"/>
                    <a:pt x="454" y="0"/>
                    <a:pt x="587" y="244"/>
                  </a:cubicBezTo>
                  <a:cubicBezTo>
                    <a:pt x="664" y="354"/>
                    <a:pt x="642" y="509"/>
                    <a:pt x="542" y="5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3763535" y="3427458"/>
              <a:ext cx="266739" cy="311195"/>
            </a:xfrm>
            <a:custGeom>
              <a:avLst/>
              <a:gdLst/>
              <a:ahLst/>
              <a:cxnLst/>
              <a:rect l="l" t="t" r="r" b="b"/>
              <a:pathLst>
                <a:path w="996" h="1162" extrusionOk="0">
                  <a:moveTo>
                    <a:pt x="752" y="1062"/>
                  </a:moveTo>
                  <a:cubicBezTo>
                    <a:pt x="564" y="1162"/>
                    <a:pt x="288" y="1040"/>
                    <a:pt x="144" y="774"/>
                  </a:cubicBezTo>
                  <a:cubicBezTo>
                    <a:pt x="0" y="509"/>
                    <a:pt x="44" y="211"/>
                    <a:pt x="232" y="100"/>
                  </a:cubicBezTo>
                  <a:cubicBezTo>
                    <a:pt x="431" y="0"/>
                    <a:pt x="708" y="122"/>
                    <a:pt x="852" y="387"/>
                  </a:cubicBezTo>
                  <a:cubicBezTo>
                    <a:pt x="995" y="653"/>
                    <a:pt x="951" y="962"/>
                    <a:pt x="752" y="10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1" name="Google Shape;441;p21"/>
          <p:cNvGrpSpPr/>
          <p:nvPr/>
        </p:nvGrpSpPr>
        <p:grpSpPr>
          <a:xfrm rot="5400000" flipH="1">
            <a:off x="7931612" y="1152532"/>
            <a:ext cx="795742" cy="1686809"/>
            <a:chOff x="-809850" y="445850"/>
            <a:chExt cx="1036527" cy="2197225"/>
          </a:xfrm>
        </p:grpSpPr>
        <p:sp>
          <p:nvSpPr>
            <p:cNvPr id="442" name="Google Shape;442;p21"/>
            <p:cNvSpPr/>
            <p:nvPr/>
          </p:nvSpPr>
          <p:spPr>
            <a:xfrm rot="10800000" flipH="1">
              <a:off x="-284828" y="630082"/>
              <a:ext cx="111607" cy="1369765"/>
            </a:xfrm>
            <a:custGeom>
              <a:avLst/>
              <a:gdLst/>
              <a:ahLst/>
              <a:cxnLst/>
              <a:rect l="l" t="t" r="r" b="b"/>
              <a:pathLst>
                <a:path w="355" h="4357" extrusionOk="0">
                  <a:moveTo>
                    <a:pt x="1" y="0"/>
                  </a:moveTo>
                  <a:lnTo>
                    <a:pt x="1" y="4357"/>
                  </a:lnTo>
                  <a:lnTo>
                    <a:pt x="354" y="43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47322F">
                <a:alpha val="64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1"/>
            <p:cNvSpPr/>
            <p:nvPr/>
          </p:nvSpPr>
          <p:spPr>
            <a:xfrm rot="10800000" flipH="1">
              <a:off x="-229182" y="630082"/>
              <a:ext cx="55961" cy="1369765"/>
            </a:xfrm>
            <a:custGeom>
              <a:avLst/>
              <a:gdLst/>
              <a:ahLst/>
              <a:cxnLst/>
              <a:rect l="l" t="t" r="r" b="b"/>
              <a:pathLst>
                <a:path w="178" h="4357" extrusionOk="0">
                  <a:moveTo>
                    <a:pt x="1" y="0"/>
                  </a:moveTo>
                  <a:lnTo>
                    <a:pt x="1" y="4357"/>
                  </a:lnTo>
                  <a:lnTo>
                    <a:pt x="177" y="4357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1"/>
            <p:cNvSpPr/>
            <p:nvPr/>
          </p:nvSpPr>
          <p:spPr>
            <a:xfrm rot="10800000" flipH="1">
              <a:off x="-284828" y="1701497"/>
              <a:ext cx="111607" cy="76081"/>
            </a:xfrm>
            <a:custGeom>
              <a:avLst/>
              <a:gdLst/>
              <a:ahLst/>
              <a:cxnLst/>
              <a:rect l="l" t="t" r="r" b="b"/>
              <a:pathLst>
                <a:path w="355" h="242" extrusionOk="0">
                  <a:moveTo>
                    <a:pt x="1" y="1"/>
                  </a:moveTo>
                  <a:lnTo>
                    <a:pt x="1" y="233"/>
                  </a:lnTo>
                  <a:cubicBezTo>
                    <a:pt x="61" y="238"/>
                    <a:pt x="122" y="241"/>
                    <a:pt x="182" y="241"/>
                  </a:cubicBezTo>
                  <a:cubicBezTo>
                    <a:pt x="241" y="241"/>
                    <a:pt x="299" y="238"/>
                    <a:pt x="354" y="233"/>
                  </a:cubicBezTo>
                  <a:lnTo>
                    <a:pt x="354" y="1"/>
                  </a:lnTo>
                  <a:cubicBezTo>
                    <a:pt x="299" y="12"/>
                    <a:pt x="244" y="12"/>
                    <a:pt x="178" y="12"/>
                  </a:cubicBezTo>
                  <a:cubicBezTo>
                    <a:pt x="122" y="12"/>
                    <a:pt x="56" y="12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1"/>
            <p:cNvSpPr/>
            <p:nvPr/>
          </p:nvSpPr>
          <p:spPr>
            <a:xfrm rot="10800000" flipH="1">
              <a:off x="-618390" y="445850"/>
              <a:ext cx="782504" cy="181084"/>
            </a:xfrm>
            <a:custGeom>
              <a:avLst/>
              <a:gdLst/>
              <a:ahLst/>
              <a:cxnLst/>
              <a:rect l="l" t="t" r="r" b="b"/>
              <a:pathLst>
                <a:path w="2489" h="576" extrusionOk="0">
                  <a:moveTo>
                    <a:pt x="575" y="1"/>
                  </a:moveTo>
                  <a:cubicBezTo>
                    <a:pt x="254" y="1"/>
                    <a:pt x="0" y="255"/>
                    <a:pt x="0" y="576"/>
                  </a:cubicBezTo>
                  <a:lnTo>
                    <a:pt x="2488" y="576"/>
                  </a:lnTo>
                  <a:cubicBezTo>
                    <a:pt x="2488" y="255"/>
                    <a:pt x="2223" y="1"/>
                    <a:pt x="1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1"/>
            <p:cNvSpPr/>
            <p:nvPr/>
          </p:nvSpPr>
          <p:spPr>
            <a:xfrm rot="10800000" flipH="1">
              <a:off x="-788786" y="1772549"/>
              <a:ext cx="1015464" cy="870525"/>
            </a:xfrm>
            <a:custGeom>
              <a:avLst/>
              <a:gdLst/>
              <a:ahLst/>
              <a:cxnLst/>
              <a:rect l="l" t="t" r="r" b="b"/>
              <a:pathLst>
                <a:path w="3230" h="2769" extrusionOk="0">
                  <a:moveTo>
                    <a:pt x="1847" y="0"/>
                  </a:moveTo>
                  <a:cubicBezTo>
                    <a:pt x="619" y="0"/>
                    <a:pt x="0" y="1493"/>
                    <a:pt x="874" y="2367"/>
                  </a:cubicBezTo>
                  <a:cubicBezTo>
                    <a:pt x="1151" y="2644"/>
                    <a:pt x="1494" y="2768"/>
                    <a:pt x="1831" y="2768"/>
                  </a:cubicBezTo>
                  <a:cubicBezTo>
                    <a:pt x="2542" y="2768"/>
                    <a:pt x="3229" y="2215"/>
                    <a:pt x="3229" y="1383"/>
                  </a:cubicBezTo>
                  <a:cubicBezTo>
                    <a:pt x="3229" y="620"/>
                    <a:pt x="2610" y="0"/>
                    <a:pt x="18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1"/>
            <p:cNvSpPr/>
            <p:nvPr/>
          </p:nvSpPr>
          <p:spPr>
            <a:xfrm rot="10800000" flipH="1">
              <a:off x="-764579" y="1807131"/>
              <a:ext cx="935610" cy="801361"/>
            </a:xfrm>
            <a:custGeom>
              <a:avLst/>
              <a:gdLst/>
              <a:ahLst/>
              <a:cxnLst/>
              <a:rect l="l" t="t" r="r" b="b"/>
              <a:pathLst>
                <a:path w="2976" h="2549" extrusionOk="0">
                  <a:moveTo>
                    <a:pt x="1704" y="1"/>
                  </a:moveTo>
                  <a:cubicBezTo>
                    <a:pt x="576" y="1"/>
                    <a:pt x="1" y="1372"/>
                    <a:pt x="808" y="2168"/>
                  </a:cubicBezTo>
                  <a:cubicBezTo>
                    <a:pt x="1067" y="2431"/>
                    <a:pt x="1386" y="2548"/>
                    <a:pt x="1700" y="2548"/>
                  </a:cubicBezTo>
                  <a:cubicBezTo>
                    <a:pt x="2350" y="2548"/>
                    <a:pt x="2975" y="2041"/>
                    <a:pt x="2975" y="1273"/>
                  </a:cubicBezTo>
                  <a:cubicBezTo>
                    <a:pt x="2975" y="576"/>
                    <a:pt x="2411" y="1"/>
                    <a:pt x="17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1"/>
            <p:cNvSpPr/>
            <p:nvPr/>
          </p:nvSpPr>
          <p:spPr>
            <a:xfrm rot="10800000" flipH="1">
              <a:off x="-809850" y="1771921"/>
              <a:ext cx="1015464" cy="871154"/>
            </a:xfrm>
            <a:custGeom>
              <a:avLst/>
              <a:gdLst/>
              <a:ahLst/>
              <a:cxnLst/>
              <a:rect l="l" t="t" r="r" b="b"/>
              <a:pathLst>
                <a:path w="3230" h="2771" extrusionOk="0">
                  <a:moveTo>
                    <a:pt x="1839" y="109"/>
                  </a:moveTo>
                  <a:cubicBezTo>
                    <a:pt x="2491" y="109"/>
                    <a:pt x="3119" y="619"/>
                    <a:pt x="3119" y="1383"/>
                  </a:cubicBezTo>
                  <a:cubicBezTo>
                    <a:pt x="3119" y="2090"/>
                    <a:pt x="2555" y="2654"/>
                    <a:pt x="1848" y="2654"/>
                  </a:cubicBezTo>
                  <a:cubicBezTo>
                    <a:pt x="720" y="2654"/>
                    <a:pt x="145" y="1283"/>
                    <a:pt x="952" y="487"/>
                  </a:cubicBezTo>
                  <a:cubicBezTo>
                    <a:pt x="1209" y="226"/>
                    <a:pt x="1527" y="109"/>
                    <a:pt x="1839" y="109"/>
                  </a:cubicBezTo>
                  <a:close/>
                  <a:moveTo>
                    <a:pt x="1848" y="0"/>
                  </a:moveTo>
                  <a:cubicBezTo>
                    <a:pt x="620" y="0"/>
                    <a:pt x="1" y="1493"/>
                    <a:pt x="874" y="2367"/>
                  </a:cubicBezTo>
                  <a:cubicBezTo>
                    <a:pt x="1153" y="2645"/>
                    <a:pt x="1497" y="2770"/>
                    <a:pt x="1836" y="2770"/>
                  </a:cubicBezTo>
                  <a:cubicBezTo>
                    <a:pt x="2546" y="2770"/>
                    <a:pt x="3230" y="2221"/>
                    <a:pt x="3230" y="1383"/>
                  </a:cubicBezTo>
                  <a:cubicBezTo>
                    <a:pt x="3230" y="620"/>
                    <a:pt x="2610" y="0"/>
                    <a:pt x="18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-568987" y="1865963"/>
              <a:ext cx="683700" cy="683700"/>
            </a:xfrm>
            <a:prstGeom prst="mathMultiply">
              <a:avLst>
                <a:gd name="adj1" fmla="val 12756"/>
              </a:avLst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76544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41000">
              <a:schemeClr val="lt1"/>
            </a:gs>
            <a:gs pos="100000">
              <a:schemeClr val="accent6"/>
            </a:gs>
          </a:gsLst>
          <a:lin ang="2700006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334125"/>
            <a:ext cx="7717500" cy="6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ova Square"/>
              <a:buNone/>
              <a:defRPr sz="3500" b="1">
                <a:solidFill>
                  <a:schemeClr val="dk1"/>
                </a:solidFill>
                <a:latin typeface="Nova Square"/>
                <a:ea typeface="Nova Square"/>
                <a:cs typeface="Nova Square"/>
                <a:sym typeface="Nova Squar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ova Square"/>
              <a:buNone/>
              <a:defRPr sz="3500" b="1">
                <a:solidFill>
                  <a:schemeClr val="dk1"/>
                </a:solidFill>
                <a:latin typeface="Nova Square"/>
                <a:ea typeface="Nova Square"/>
                <a:cs typeface="Nova Square"/>
                <a:sym typeface="Nova Squa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ova Square"/>
              <a:buNone/>
              <a:defRPr sz="3500" b="1">
                <a:solidFill>
                  <a:schemeClr val="dk1"/>
                </a:solidFill>
                <a:latin typeface="Nova Square"/>
                <a:ea typeface="Nova Square"/>
                <a:cs typeface="Nova Square"/>
                <a:sym typeface="Nova Squa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ova Square"/>
              <a:buNone/>
              <a:defRPr sz="3500" b="1">
                <a:solidFill>
                  <a:schemeClr val="dk1"/>
                </a:solidFill>
                <a:latin typeface="Nova Square"/>
                <a:ea typeface="Nova Square"/>
                <a:cs typeface="Nova Square"/>
                <a:sym typeface="Nova Squa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ova Square"/>
              <a:buNone/>
              <a:defRPr sz="3500" b="1">
                <a:solidFill>
                  <a:schemeClr val="dk1"/>
                </a:solidFill>
                <a:latin typeface="Nova Square"/>
                <a:ea typeface="Nova Square"/>
                <a:cs typeface="Nova Square"/>
                <a:sym typeface="Nova Squa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ova Square"/>
              <a:buNone/>
              <a:defRPr sz="3500" b="1">
                <a:solidFill>
                  <a:schemeClr val="dk1"/>
                </a:solidFill>
                <a:latin typeface="Nova Square"/>
                <a:ea typeface="Nova Square"/>
                <a:cs typeface="Nova Square"/>
                <a:sym typeface="Nova Squa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ova Square"/>
              <a:buNone/>
              <a:defRPr sz="3500" b="1">
                <a:solidFill>
                  <a:schemeClr val="dk1"/>
                </a:solidFill>
                <a:latin typeface="Nova Square"/>
                <a:ea typeface="Nova Square"/>
                <a:cs typeface="Nova Square"/>
                <a:sym typeface="Nova Squa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ova Square"/>
              <a:buNone/>
              <a:defRPr sz="3500" b="1">
                <a:solidFill>
                  <a:schemeClr val="dk1"/>
                </a:solidFill>
                <a:latin typeface="Nova Square"/>
                <a:ea typeface="Nova Square"/>
                <a:cs typeface="Nova Square"/>
                <a:sym typeface="Nova Squa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ova Square"/>
              <a:buNone/>
              <a:defRPr sz="3500" b="1">
                <a:solidFill>
                  <a:schemeClr val="dk1"/>
                </a:solidFill>
                <a:latin typeface="Nova Square"/>
                <a:ea typeface="Nova Square"/>
                <a:cs typeface="Nova Square"/>
                <a:sym typeface="Nova Squar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●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○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■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●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○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■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●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○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■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9764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90" r:id="rId3"/>
    <p:sldLayoutId id="2147483693" r:id="rId4"/>
    <p:sldLayoutId id="2147483695" r:id="rId5"/>
    <p:sldLayoutId id="2147483701" r:id="rId6"/>
    <p:sldLayoutId id="214748370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orient="horz" pos="2900">
          <p15:clr>
            <a:srgbClr val="EA4335"/>
          </p15:clr>
        </p15:guide>
        <p15:guide id="3" pos="449">
          <p15:clr>
            <a:srgbClr val="EA4335"/>
          </p15:clr>
        </p15:guide>
        <p15:guide id="4" pos="5311">
          <p15:clr>
            <a:srgbClr val="EA4335"/>
          </p15:clr>
        </p15:guide>
        <p15:guide id="5" orient="horz" pos="21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jf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5.pn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2">
          <a:extLst>
            <a:ext uri="{FF2B5EF4-FFF2-40B4-BE49-F238E27FC236}">
              <a16:creationId xmlns:a16="http://schemas.microsoft.com/office/drawing/2014/main" id="{A98AC34E-78DE-E501-93F3-C2FB8B34B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9" name="Google Shape;1559;p39">
            <a:extLst>
              <a:ext uri="{FF2B5EF4-FFF2-40B4-BE49-F238E27FC236}">
                <a16:creationId xmlns:a16="http://schemas.microsoft.com/office/drawing/2014/main" id="{5DC2D32D-1CA6-0C0E-34F3-B2B5EA6851A1}"/>
              </a:ext>
            </a:extLst>
          </p:cNvPr>
          <p:cNvGrpSpPr/>
          <p:nvPr/>
        </p:nvGrpSpPr>
        <p:grpSpPr>
          <a:xfrm flipH="1">
            <a:off x="-734343" y="3351075"/>
            <a:ext cx="4355263" cy="1068479"/>
            <a:chOff x="261325" y="2162222"/>
            <a:chExt cx="3789821" cy="929678"/>
          </a:xfrm>
        </p:grpSpPr>
        <p:sp>
          <p:nvSpPr>
            <p:cNvPr id="1560" name="Google Shape;1560;p39">
              <a:extLst>
                <a:ext uri="{FF2B5EF4-FFF2-40B4-BE49-F238E27FC236}">
                  <a16:creationId xmlns:a16="http://schemas.microsoft.com/office/drawing/2014/main" id="{77638BC4-1F8D-5F2E-2613-E9224117F11C}"/>
                </a:ext>
              </a:extLst>
            </p:cNvPr>
            <p:cNvSpPr/>
            <p:nvPr/>
          </p:nvSpPr>
          <p:spPr>
            <a:xfrm>
              <a:off x="3106893" y="2922306"/>
              <a:ext cx="95691" cy="169595"/>
            </a:xfrm>
            <a:custGeom>
              <a:avLst/>
              <a:gdLst/>
              <a:ahLst/>
              <a:cxnLst/>
              <a:rect l="l" t="t" r="r" b="b"/>
              <a:pathLst>
                <a:path w="650" h="1152" extrusionOk="0">
                  <a:moveTo>
                    <a:pt x="21" y="1"/>
                  </a:moveTo>
                  <a:cubicBezTo>
                    <a:pt x="14" y="1"/>
                    <a:pt x="7" y="1"/>
                    <a:pt x="0" y="1"/>
                  </a:cubicBezTo>
                  <a:lnTo>
                    <a:pt x="42" y="1"/>
                  </a:lnTo>
                  <a:cubicBezTo>
                    <a:pt x="35" y="1"/>
                    <a:pt x="28" y="1"/>
                    <a:pt x="21" y="1"/>
                  </a:cubicBezTo>
                  <a:close/>
                  <a:moveTo>
                    <a:pt x="42" y="1"/>
                  </a:moveTo>
                  <a:lnTo>
                    <a:pt x="42" y="1"/>
                  </a:lnTo>
                  <a:cubicBezTo>
                    <a:pt x="48" y="1"/>
                    <a:pt x="54" y="2"/>
                    <a:pt x="60" y="2"/>
                  </a:cubicBezTo>
                  <a:lnTo>
                    <a:pt x="60" y="2"/>
                  </a:lnTo>
                  <a:cubicBezTo>
                    <a:pt x="55" y="2"/>
                    <a:pt x="50" y="1"/>
                    <a:pt x="45" y="1"/>
                  </a:cubicBezTo>
                  <a:close/>
                  <a:moveTo>
                    <a:pt x="60" y="2"/>
                  </a:moveTo>
                  <a:cubicBezTo>
                    <a:pt x="77" y="3"/>
                    <a:pt x="93" y="5"/>
                    <a:pt x="109" y="7"/>
                  </a:cubicBezTo>
                  <a:lnTo>
                    <a:pt x="109" y="7"/>
                  </a:lnTo>
                  <a:cubicBezTo>
                    <a:pt x="93" y="5"/>
                    <a:pt x="77" y="3"/>
                    <a:pt x="60" y="2"/>
                  </a:cubicBezTo>
                  <a:close/>
                  <a:moveTo>
                    <a:pt x="109" y="7"/>
                  </a:moveTo>
                  <a:cubicBezTo>
                    <a:pt x="214" y="22"/>
                    <a:pt x="309" y="65"/>
                    <a:pt x="386" y="128"/>
                  </a:cubicBezTo>
                  <a:lnTo>
                    <a:pt x="386" y="128"/>
                  </a:lnTo>
                  <a:cubicBezTo>
                    <a:pt x="314" y="66"/>
                    <a:pt x="221" y="23"/>
                    <a:pt x="109" y="7"/>
                  </a:cubicBezTo>
                  <a:close/>
                  <a:moveTo>
                    <a:pt x="386" y="128"/>
                  </a:moveTo>
                  <a:lnTo>
                    <a:pt x="386" y="128"/>
                  </a:lnTo>
                  <a:cubicBezTo>
                    <a:pt x="650" y="349"/>
                    <a:pt x="650" y="803"/>
                    <a:pt x="386" y="1025"/>
                  </a:cubicBezTo>
                  <a:lnTo>
                    <a:pt x="386" y="1025"/>
                  </a:lnTo>
                  <a:cubicBezTo>
                    <a:pt x="516" y="921"/>
                    <a:pt x="598" y="760"/>
                    <a:pt x="598" y="576"/>
                  </a:cubicBezTo>
                  <a:cubicBezTo>
                    <a:pt x="598" y="392"/>
                    <a:pt x="516" y="232"/>
                    <a:pt x="386" y="128"/>
                  </a:cubicBezTo>
                  <a:close/>
                  <a:moveTo>
                    <a:pt x="386" y="1025"/>
                  </a:moveTo>
                  <a:cubicBezTo>
                    <a:pt x="309" y="1087"/>
                    <a:pt x="214" y="1130"/>
                    <a:pt x="109" y="1145"/>
                  </a:cubicBezTo>
                  <a:lnTo>
                    <a:pt x="109" y="1145"/>
                  </a:lnTo>
                  <a:cubicBezTo>
                    <a:pt x="221" y="1129"/>
                    <a:pt x="314" y="1086"/>
                    <a:pt x="386" y="1025"/>
                  </a:cubicBezTo>
                  <a:close/>
                  <a:moveTo>
                    <a:pt x="109" y="1145"/>
                  </a:moveTo>
                  <a:lnTo>
                    <a:pt x="109" y="1145"/>
                  </a:lnTo>
                  <a:cubicBezTo>
                    <a:pt x="93" y="1147"/>
                    <a:pt x="77" y="1149"/>
                    <a:pt x="60" y="1150"/>
                  </a:cubicBezTo>
                  <a:lnTo>
                    <a:pt x="60" y="1150"/>
                  </a:lnTo>
                  <a:cubicBezTo>
                    <a:pt x="76" y="1149"/>
                    <a:pt x="93" y="1148"/>
                    <a:pt x="109" y="1145"/>
                  </a:cubicBezTo>
                  <a:close/>
                  <a:moveTo>
                    <a:pt x="60" y="1150"/>
                  </a:moveTo>
                  <a:lnTo>
                    <a:pt x="60" y="1150"/>
                  </a:lnTo>
                  <a:cubicBezTo>
                    <a:pt x="54" y="1151"/>
                    <a:pt x="48" y="1151"/>
                    <a:pt x="42" y="1151"/>
                  </a:cubicBezTo>
                  <a:lnTo>
                    <a:pt x="45" y="1151"/>
                  </a:lnTo>
                  <a:cubicBezTo>
                    <a:pt x="50" y="1151"/>
                    <a:pt x="55" y="1151"/>
                    <a:pt x="60" y="1150"/>
                  </a:cubicBezTo>
                  <a:close/>
                  <a:moveTo>
                    <a:pt x="0" y="1151"/>
                  </a:moveTo>
                  <a:cubicBezTo>
                    <a:pt x="7" y="1151"/>
                    <a:pt x="14" y="1152"/>
                    <a:pt x="21" y="1152"/>
                  </a:cubicBezTo>
                  <a:cubicBezTo>
                    <a:pt x="28" y="1152"/>
                    <a:pt x="35" y="1151"/>
                    <a:pt x="42" y="1151"/>
                  </a:cubicBezTo>
                  <a:close/>
                </a:path>
              </a:pathLst>
            </a:custGeom>
            <a:solidFill>
              <a:srgbClr val="888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39">
              <a:extLst>
                <a:ext uri="{FF2B5EF4-FFF2-40B4-BE49-F238E27FC236}">
                  <a16:creationId xmlns:a16="http://schemas.microsoft.com/office/drawing/2014/main" id="{FABA0EFA-287C-510C-97F9-406137195727}"/>
                </a:ext>
              </a:extLst>
            </p:cNvPr>
            <p:cNvSpPr/>
            <p:nvPr/>
          </p:nvSpPr>
          <p:spPr>
            <a:xfrm>
              <a:off x="3085694" y="2922306"/>
              <a:ext cx="105997" cy="169595"/>
            </a:xfrm>
            <a:custGeom>
              <a:avLst/>
              <a:gdLst/>
              <a:ahLst/>
              <a:cxnLst/>
              <a:rect l="l" t="t" r="r" b="b"/>
              <a:pathLst>
                <a:path w="720" h="1152" extrusionOk="0">
                  <a:moveTo>
                    <a:pt x="21" y="1"/>
                  </a:moveTo>
                  <a:cubicBezTo>
                    <a:pt x="14" y="1"/>
                    <a:pt x="7" y="1"/>
                    <a:pt x="1" y="1"/>
                  </a:cubicBezTo>
                  <a:lnTo>
                    <a:pt x="41" y="1"/>
                  </a:lnTo>
                  <a:cubicBezTo>
                    <a:pt x="34" y="1"/>
                    <a:pt x="28" y="1"/>
                    <a:pt x="21" y="1"/>
                  </a:cubicBezTo>
                  <a:close/>
                  <a:moveTo>
                    <a:pt x="41" y="1"/>
                  </a:moveTo>
                  <a:cubicBezTo>
                    <a:pt x="344" y="12"/>
                    <a:pt x="598" y="258"/>
                    <a:pt x="598" y="576"/>
                  </a:cubicBezTo>
                  <a:cubicBezTo>
                    <a:pt x="598" y="894"/>
                    <a:pt x="344" y="1141"/>
                    <a:pt x="41" y="1151"/>
                  </a:cubicBezTo>
                  <a:lnTo>
                    <a:pt x="144" y="1151"/>
                  </a:lnTo>
                  <a:cubicBezTo>
                    <a:pt x="465" y="1151"/>
                    <a:pt x="719" y="897"/>
                    <a:pt x="719" y="576"/>
                  </a:cubicBezTo>
                  <a:cubicBezTo>
                    <a:pt x="719" y="255"/>
                    <a:pt x="465" y="1"/>
                    <a:pt x="144" y="1"/>
                  </a:cubicBezTo>
                  <a:close/>
                  <a:moveTo>
                    <a:pt x="1" y="1151"/>
                  </a:moveTo>
                  <a:cubicBezTo>
                    <a:pt x="7" y="1151"/>
                    <a:pt x="14" y="1152"/>
                    <a:pt x="21" y="1152"/>
                  </a:cubicBezTo>
                  <a:cubicBezTo>
                    <a:pt x="28" y="1152"/>
                    <a:pt x="34" y="1151"/>
                    <a:pt x="41" y="1151"/>
                  </a:cubicBezTo>
                  <a:close/>
                </a:path>
              </a:pathLst>
            </a:custGeom>
            <a:solidFill>
              <a:srgbClr val="6A6D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39">
              <a:extLst>
                <a:ext uri="{FF2B5EF4-FFF2-40B4-BE49-F238E27FC236}">
                  <a16:creationId xmlns:a16="http://schemas.microsoft.com/office/drawing/2014/main" id="{F93D9E22-94E5-108A-E2A6-C7374BBA5FDD}"/>
                </a:ext>
              </a:extLst>
            </p:cNvPr>
            <p:cNvSpPr/>
            <p:nvPr/>
          </p:nvSpPr>
          <p:spPr>
            <a:xfrm>
              <a:off x="2970128" y="2922453"/>
              <a:ext cx="197124" cy="169153"/>
            </a:xfrm>
            <a:custGeom>
              <a:avLst/>
              <a:gdLst/>
              <a:ahLst/>
              <a:cxnLst/>
              <a:rect l="l" t="t" r="r" b="b"/>
              <a:pathLst>
                <a:path w="1339" h="1149" extrusionOk="0">
                  <a:moveTo>
                    <a:pt x="764" y="0"/>
                  </a:moveTo>
                  <a:cubicBezTo>
                    <a:pt x="255" y="0"/>
                    <a:pt x="1" y="619"/>
                    <a:pt x="366" y="984"/>
                  </a:cubicBezTo>
                  <a:cubicBezTo>
                    <a:pt x="479" y="1098"/>
                    <a:pt x="620" y="1149"/>
                    <a:pt x="759" y="1149"/>
                  </a:cubicBezTo>
                  <a:cubicBezTo>
                    <a:pt x="1053" y="1149"/>
                    <a:pt x="1339" y="921"/>
                    <a:pt x="1339" y="575"/>
                  </a:cubicBezTo>
                  <a:cubicBezTo>
                    <a:pt x="1339" y="254"/>
                    <a:pt x="1084" y="0"/>
                    <a:pt x="7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39">
              <a:extLst>
                <a:ext uri="{FF2B5EF4-FFF2-40B4-BE49-F238E27FC236}">
                  <a16:creationId xmlns:a16="http://schemas.microsoft.com/office/drawing/2014/main" id="{80906B3A-F94C-8F2C-D5E9-F6ACC00C1667}"/>
                </a:ext>
              </a:extLst>
            </p:cNvPr>
            <p:cNvSpPr/>
            <p:nvPr/>
          </p:nvSpPr>
          <p:spPr>
            <a:xfrm>
              <a:off x="3077597" y="2922306"/>
              <a:ext cx="92894" cy="169595"/>
            </a:xfrm>
            <a:custGeom>
              <a:avLst/>
              <a:gdLst/>
              <a:ahLst/>
              <a:cxnLst/>
              <a:rect l="l" t="t" r="r" b="b"/>
              <a:pathLst>
                <a:path w="631" h="1152" extrusionOk="0">
                  <a:moveTo>
                    <a:pt x="21" y="1"/>
                  </a:moveTo>
                  <a:cubicBezTo>
                    <a:pt x="14" y="1"/>
                    <a:pt x="7" y="1"/>
                    <a:pt x="0" y="1"/>
                  </a:cubicBezTo>
                  <a:lnTo>
                    <a:pt x="42" y="1"/>
                  </a:lnTo>
                  <a:cubicBezTo>
                    <a:pt x="35" y="1"/>
                    <a:pt x="28" y="1"/>
                    <a:pt x="21" y="1"/>
                  </a:cubicBezTo>
                  <a:close/>
                  <a:moveTo>
                    <a:pt x="42" y="1"/>
                  </a:moveTo>
                  <a:cubicBezTo>
                    <a:pt x="354" y="12"/>
                    <a:pt x="598" y="258"/>
                    <a:pt x="598" y="576"/>
                  </a:cubicBezTo>
                  <a:cubicBezTo>
                    <a:pt x="598" y="894"/>
                    <a:pt x="354" y="1141"/>
                    <a:pt x="42" y="1151"/>
                  </a:cubicBezTo>
                  <a:lnTo>
                    <a:pt x="56" y="1151"/>
                  </a:lnTo>
                  <a:cubicBezTo>
                    <a:pt x="365" y="1151"/>
                    <a:pt x="631" y="897"/>
                    <a:pt x="631" y="576"/>
                  </a:cubicBezTo>
                  <a:cubicBezTo>
                    <a:pt x="631" y="255"/>
                    <a:pt x="365" y="1"/>
                    <a:pt x="56" y="1"/>
                  </a:cubicBezTo>
                  <a:close/>
                  <a:moveTo>
                    <a:pt x="0" y="1151"/>
                  </a:moveTo>
                  <a:cubicBezTo>
                    <a:pt x="7" y="1151"/>
                    <a:pt x="14" y="1152"/>
                    <a:pt x="21" y="1152"/>
                  </a:cubicBezTo>
                  <a:cubicBezTo>
                    <a:pt x="28" y="1152"/>
                    <a:pt x="35" y="1151"/>
                    <a:pt x="42" y="1151"/>
                  </a:cubicBezTo>
                  <a:close/>
                </a:path>
              </a:pathLst>
            </a:custGeom>
            <a:solidFill>
              <a:srgbClr val="888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39">
              <a:extLst>
                <a:ext uri="{FF2B5EF4-FFF2-40B4-BE49-F238E27FC236}">
                  <a16:creationId xmlns:a16="http://schemas.microsoft.com/office/drawing/2014/main" id="{E54BCB1B-1BD5-7D9C-43E6-129F50582AB9}"/>
                </a:ext>
              </a:extLst>
            </p:cNvPr>
            <p:cNvSpPr/>
            <p:nvPr/>
          </p:nvSpPr>
          <p:spPr>
            <a:xfrm>
              <a:off x="3473170" y="2922306"/>
              <a:ext cx="97605" cy="169595"/>
            </a:xfrm>
            <a:custGeom>
              <a:avLst/>
              <a:gdLst/>
              <a:ahLst/>
              <a:cxnLst/>
              <a:rect l="l" t="t" r="r" b="b"/>
              <a:pathLst>
                <a:path w="663" h="1152" extrusionOk="0">
                  <a:moveTo>
                    <a:pt x="21" y="1"/>
                  </a:moveTo>
                  <a:cubicBezTo>
                    <a:pt x="14" y="1"/>
                    <a:pt x="7" y="1"/>
                    <a:pt x="0" y="1"/>
                  </a:cubicBezTo>
                  <a:lnTo>
                    <a:pt x="34" y="1"/>
                  </a:lnTo>
                  <a:cubicBezTo>
                    <a:pt x="116" y="5"/>
                    <a:pt x="189" y="22"/>
                    <a:pt x="253" y="50"/>
                  </a:cubicBezTo>
                  <a:lnTo>
                    <a:pt x="253" y="50"/>
                  </a:lnTo>
                  <a:cubicBezTo>
                    <a:pt x="181" y="18"/>
                    <a:pt x="103" y="1"/>
                    <a:pt x="21" y="1"/>
                  </a:cubicBezTo>
                  <a:close/>
                  <a:moveTo>
                    <a:pt x="253" y="50"/>
                  </a:moveTo>
                  <a:cubicBezTo>
                    <a:pt x="282" y="62"/>
                    <a:pt x="310" y="77"/>
                    <a:pt x="336" y="95"/>
                  </a:cubicBezTo>
                  <a:lnTo>
                    <a:pt x="336" y="95"/>
                  </a:lnTo>
                  <a:cubicBezTo>
                    <a:pt x="310" y="78"/>
                    <a:pt x="283" y="62"/>
                    <a:pt x="253" y="50"/>
                  </a:cubicBezTo>
                  <a:close/>
                  <a:moveTo>
                    <a:pt x="336" y="95"/>
                  </a:moveTo>
                  <a:cubicBezTo>
                    <a:pt x="663" y="311"/>
                    <a:pt x="663" y="842"/>
                    <a:pt x="336" y="1058"/>
                  </a:cubicBezTo>
                  <a:lnTo>
                    <a:pt x="336" y="1058"/>
                  </a:lnTo>
                  <a:cubicBezTo>
                    <a:pt x="492" y="956"/>
                    <a:pt x="598" y="781"/>
                    <a:pt x="598" y="576"/>
                  </a:cubicBezTo>
                  <a:cubicBezTo>
                    <a:pt x="598" y="371"/>
                    <a:pt x="492" y="196"/>
                    <a:pt x="336" y="95"/>
                  </a:cubicBezTo>
                  <a:close/>
                  <a:moveTo>
                    <a:pt x="336" y="1058"/>
                  </a:moveTo>
                  <a:cubicBezTo>
                    <a:pt x="310" y="1075"/>
                    <a:pt x="282" y="1090"/>
                    <a:pt x="253" y="1103"/>
                  </a:cubicBezTo>
                  <a:lnTo>
                    <a:pt x="253" y="1103"/>
                  </a:lnTo>
                  <a:cubicBezTo>
                    <a:pt x="283" y="1090"/>
                    <a:pt x="310" y="1075"/>
                    <a:pt x="336" y="1058"/>
                  </a:cubicBezTo>
                  <a:close/>
                  <a:moveTo>
                    <a:pt x="253" y="1103"/>
                  </a:moveTo>
                  <a:cubicBezTo>
                    <a:pt x="189" y="1130"/>
                    <a:pt x="116" y="1147"/>
                    <a:pt x="34" y="1151"/>
                  </a:cubicBezTo>
                  <a:lnTo>
                    <a:pt x="0" y="1151"/>
                  </a:lnTo>
                  <a:cubicBezTo>
                    <a:pt x="7" y="1151"/>
                    <a:pt x="14" y="1152"/>
                    <a:pt x="21" y="1152"/>
                  </a:cubicBezTo>
                  <a:cubicBezTo>
                    <a:pt x="103" y="1152"/>
                    <a:pt x="181" y="1134"/>
                    <a:pt x="253" y="1103"/>
                  </a:cubicBezTo>
                  <a:close/>
                </a:path>
              </a:pathLst>
            </a:custGeom>
            <a:solidFill>
              <a:srgbClr val="888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39">
              <a:extLst>
                <a:ext uri="{FF2B5EF4-FFF2-40B4-BE49-F238E27FC236}">
                  <a16:creationId xmlns:a16="http://schemas.microsoft.com/office/drawing/2014/main" id="{BA6389EF-64F6-FEAC-1502-F529A75D5F4D}"/>
                </a:ext>
              </a:extLst>
            </p:cNvPr>
            <p:cNvSpPr/>
            <p:nvPr/>
          </p:nvSpPr>
          <p:spPr>
            <a:xfrm>
              <a:off x="3450351" y="2922306"/>
              <a:ext cx="107616" cy="169595"/>
            </a:xfrm>
            <a:custGeom>
              <a:avLst/>
              <a:gdLst/>
              <a:ahLst/>
              <a:cxnLst/>
              <a:rect l="l" t="t" r="r" b="b"/>
              <a:pathLst>
                <a:path w="731" h="1152" extrusionOk="0">
                  <a:moveTo>
                    <a:pt x="21" y="1"/>
                  </a:moveTo>
                  <a:cubicBezTo>
                    <a:pt x="15" y="1"/>
                    <a:pt x="8" y="1"/>
                    <a:pt x="1" y="1"/>
                  </a:cubicBezTo>
                  <a:lnTo>
                    <a:pt x="42" y="1"/>
                  </a:lnTo>
                  <a:cubicBezTo>
                    <a:pt x="35" y="1"/>
                    <a:pt x="28" y="1"/>
                    <a:pt x="21" y="1"/>
                  </a:cubicBezTo>
                  <a:close/>
                  <a:moveTo>
                    <a:pt x="42" y="1"/>
                  </a:moveTo>
                  <a:cubicBezTo>
                    <a:pt x="355" y="12"/>
                    <a:pt x="609" y="258"/>
                    <a:pt x="609" y="576"/>
                  </a:cubicBezTo>
                  <a:cubicBezTo>
                    <a:pt x="609" y="894"/>
                    <a:pt x="355" y="1141"/>
                    <a:pt x="42" y="1151"/>
                  </a:cubicBezTo>
                  <a:lnTo>
                    <a:pt x="155" y="1151"/>
                  </a:lnTo>
                  <a:cubicBezTo>
                    <a:pt x="465" y="1151"/>
                    <a:pt x="730" y="897"/>
                    <a:pt x="730" y="576"/>
                  </a:cubicBezTo>
                  <a:cubicBezTo>
                    <a:pt x="730" y="255"/>
                    <a:pt x="465" y="1"/>
                    <a:pt x="155" y="1"/>
                  </a:cubicBezTo>
                  <a:close/>
                  <a:moveTo>
                    <a:pt x="1" y="1151"/>
                  </a:moveTo>
                  <a:cubicBezTo>
                    <a:pt x="8" y="1151"/>
                    <a:pt x="15" y="1152"/>
                    <a:pt x="21" y="1152"/>
                  </a:cubicBezTo>
                  <a:cubicBezTo>
                    <a:pt x="28" y="1152"/>
                    <a:pt x="35" y="1151"/>
                    <a:pt x="42" y="115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39">
              <a:extLst>
                <a:ext uri="{FF2B5EF4-FFF2-40B4-BE49-F238E27FC236}">
                  <a16:creationId xmlns:a16="http://schemas.microsoft.com/office/drawing/2014/main" id="{EF48B615-6423-92C9-1A41-4A9BF923F96B}"/>
                </a:ext>
              </a:extLst>
            </p:cNvPr>
            <p:cNvSpPr/>
            <p:nvPr/>
          </p:nvSpPr>
          <p:spPr>
            <a:xfrm>
              <a:off x="3336405" y="2922453"/>
              <a:ext cx="197124" cy="169153"/>
            </a:xfrm>
            <a:custGeom>
              <a:avLst/>
              <a:gdLst/>
              <a:ahLst/>
              <a:cxnLst/>
              <a:rect l="l" t="t" r="r" b="b"/>
              <a:pathLst>
                <a:path w="1339" h="1149" extrusionOk="0">
                  <a:moveTo>
                    <a:pt x="764" y="0"/>
                  </a:moveTo>
                  <a:cubicBezTo>
                    <a:pt x="255" y="0"/>
                    <a:pt x="1" y="619"/>
                    <a:pt x="354" y="984"/>
                  </a:cubicBezTo>
                  <a:cubicBezTo>
                    <a:pt x="472" y="1098"/>
                    <a:pt x="615" y="1149"/>
                    <a:pt x="755" y="1149"/>
                  </a:cubicBezTo>
                  <a:cubicBezTo>
                    <a:pt x="1053" y="1149"/>
                    <a:pt x="1339" y="921"/>
                    <a:pt x="1339" y="575"/>
                  </a:cubicBezTo>
                  <a:cubicBezTo>
                    <a:pt x="1339" y="254"/>
                    <a:pt x="1084" y="0"/>
                    <a:pt x="7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39">
              <a:extLst>
                <a:ext uri="{FF2B5EF4-FFF2-40B4-BE49-F238E27FC236}">
                  <a16:creationId xmlns:a16="http://schemas.microsoft.com/office/drawing/2014/main" id="{1004F60F-498E-6C03-33DB-7956F6670507}"/>
                </a:ext>
              </a:extLst>
            </p:cNvPr>
            <p:cNvSpPr/>
            <p:nvPr/>
          </p:nvSpPr>
          <p:spPr>
            <a:xfrm>
              <a:off x="3443874" y="2922306"/>
              <a:ext cx="91275" cy="169595"/>
            </a:xfrm>
            <a:custGeom>
              <a:avLst/>
              <a:gdLst/>
              <a:ahLst/>
              <a:cxnLst/>
              <a:rect l="l" t="t" r="r" b="b"/>
              <a:pathLst>
                <a:path w="620" h="1152" extrusionOk="0">
                  <a:moveTo>
                    <a:pt x="21" y="1"/>
                  </a:moveTo>
                  <a:cubicBezTo>
                    <a:pt x="14" y="1"/>
                    <a:pt x="7" y="1"/>
                    <a:pt x="0" y="1"/>
                  </a:cubicBezTo>
                  <a:lnTo>
                    <a:pt x="41" y="1"/>
                  </a:lnTo>
                  <a:cubicBezTo>
                    <a:pt x="34" y="1"/>
                    <a:pt x="27" y="1"/>
                    <a:pt x="21" y="1"/>
                  </a:cubicBezTo>
                  <a:close/>
                  <a:moveTo>
                    <a:pt x="41" y="1"/>
                  </a:moveTo>
                  <a:cubicBezTo>
                    <a:pt x="344" y="12"/>
                    <a:pt x="598" y="258"/>
                    <a:pt x="598" y="576"/>
                  </a:cubicBezTo>
                  <a:cubicBezTo>
                    <a:pt x="598" y="894"/>
                    <a:pt x="344" y="1141"/>
                    <a:pt x="41" y="1151"/>
                  </a:cubicBezTo>
                  <a:lnTo>
                    <a:pt x="45" y="1151"/>
                  </a:lnTo>
                  <a:cubicBezTo>
                    <a:pt x="365" y="1151"/>
                    <a:pt x="620" y="897"/>
                    <a:pt x="620" y="576"/>
                  </a:cubicBezTo>
                  <a:cubicBezTo>
                    <a:pt x="620" y="255"/>
                    <a:pt x="365" y="1"/>
                    <a:pt x="45" y="1"/>
                  </a:cubicBezTo>
                  <a:close/>
                  <a:moveTo>
                    <a:pt x="0" y="1151"/>
                  </a:moveTo>
                  <a:cubicBezTo>
                    <a:pt x="7" y="1151"/>
                    <a:pt x="14" y="1152"/>
                    <a:pt x="21" y="1152"/>
                  </a:cubicBezTo>
                  <a:cubicBezTo>
                    <a:pt x="27" y="1152"/>
                    <a:pt x="34" y="1151"/>
                    <a:pt x="41" y="11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39">
              <a:extLst>
                <a:ext uri="{FF2B5EF4-FFF2-40B4-BE49-F238E27FC236}">
                  <a16:creationId xmlns:a16="http://schemas.microsoft.com/office/drawing/2014/main" id="{C80E06E6-4C96-03C1-6666-B0D576C69746}"/>
                </a:ext>
              </a:extLst>
            </p:cNvPr>
            <p:cNvSpPr/>
            <p:nvPr/>
          </p:nvSpPr>
          <p:spPr>
            <a:xfrm>
              <a:off x="3079216" y="2810126"/>
              <a:ext cx="372902" cy="211699"/>
            </a:xfrm>
            <a:custGeom>
              <a:avLst/>
              <a:gdLst/>
              <a:ahLst/>
              <a:cxnLst/>
              <a:rect l="l" t="t" r="r" b="b"/>
              <a:pathLst>
                <a:path w="2533" h="1438" extrusionOk="0">
                  <a:moveTo>
                    <a:pt x="1272" y="255"/>
                  </a:moveTo>
                  <a:lnTo>
                    <a:pt x="1338" y="310"/>
                  </a:lnTo>
                  <a:lnTo>
                    <a:pt x="1217" y="310"/>
                  </a:lnTo>
                  <a:lnTo>
                    <a:pt x="1272" y="255"/>
                  </a:lnTo>
                  <a:close/>
                  <a:moveTo>
                    <a:pt x="963" y="575"/>
                  </a:moveTo>
                  <a:lnTo>
                    <a:pt x="963" y="1239"/>
                  </a:lnTo>
                  <a:lnTo>
                    <a:pt x="288" y="1239"/>
                  </a:lnTo>
                  <a:lnTo>
                    <a:pt x="963" y="575"/>
                  </a:lnTo>
                  <a:close/>
                  <a:moveTo>
                    <a:pt x="1593" y="575"/>
                  </a:moveTo>
                  <a:lnTo>
                    <a:pt x="2256" y="1239"/>
                  </a:lnTo>
                  <a:lnTo>
                    <a:pt x="1593" y="1239"/>
                  </a:lnTo>
                  <a:lnTo>
                    <a:pt x="1593" y="575"/>
                  </a:lnTo>
                  <a:close/>
                  <a:moveTo>
                    <a:pt x="1250" y="0"/>
                  </a:moveTo>
                  <a:lnTo>
                    <a:pt x="1" y="1239"/>
                  </a:lnTo>
                  <a:lnTo>
                    <a:pt x="1" y="1438"/>
                  </a:lnTo>
                  <a:lnTo>
                    <a:pt x="2533" y="1438"/>
                  </a:lnTo>
                  <a:lnTo>
                    <a:pt x="2533" y="1239"/>
                  </a:lnTo>
                  <a:lnTo>
                    <a:pt x="1316" y="22"/>
                  </a:lnTo>
                  <a:lnTo>
                    <a:pt x="1294" y="44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39">
              <a:extLst>
                <a:ext uri="{FF2B5EF4-FFF2-40B4-BE49-F238E27FC236}">
                  <a16:creationId xmlns:a16="http://schemas.microsoft.com/office/drawing/2014/main" id="{84C23870-CDBA-52DC-649F-89331B7BB384}"/>
                </a:ext>
              </a:extLst>
            </p:cNvPr>
            <p:cNvSpPr/>
            <p:nvPr/>
          </p:nvSpPr>
          <p:spPr>
            <a:xfrm>
              <a:off x="1296706" y="2922306"/>
              <a:ext cx="97605" cy="169595"/>
            </a:xfrm>
            <a:custGeom>
              <a:avLst/>
              <a:gdLst/>
              <a:ahLst/>
              <a:cxnLst/>
              <a:rect l="l" t="t" r="r" b="b"/>
              <a:pathLst>
                <a:path w="663" h="1152" extrusionOk="0">
                  <a:moveTo>
                    <a:pt x="21" y="1"/>
                  </a:moveTo>
                  <a:cubicBezTo>
                    <a:pt x="14" y="1"/>
                    <a:pt x="7" y="1"/>
                    <a:pt x="0" y="1"/>
                  </a:cubicBezTo>
                  <a:lnTo>
                    <a:pt x="34" y="1"/>
                  </a:lnTo>
                  <a:cubicBezTo>
                    <a:pt x="116" y="5"/>
                    <a:pt x="189" y="22"/>
                    <a:pt x="253" y="50"/>
                  </a:cubicBezTo>
                  <a:lnTo>
                    <a:pt x="253" y="50"/>
                  </a:lnTo>
                  <a:cubicBezTo>
                    <a:pt x="182" y="18"/>
                    <a:pt x="103" y="1"/>
                    <a:pt x="21" y="1"/>
                  </a:cubicBezTo>
                  <a:close/>
                  <a:moveTo>
                    <a:pt x="253" y="50"/>
                  </a:moveTo>
                  <a:lnTo>
                    <a:pt x="253" y="50"/>
                  </a:lnTo>
                  <a:cubicBezTo>
                    <a:pt x="282" y="62"/>
                    <a:pt x="310" y="77"/>
                    <a:pt x="336" y="95"/>
                  </a:cubicBezTo>
                  <a:lnTo>
                    <a:pt x="336" y="95"/>
                  </a:lnTo>
                  <a:cubicBezTo>
                    <a:pt x="311" y="78"/>
                    <a:pt x="283" y="62"/>
                    <a:pt x="253" y="50"/>
                  </a:cubicBezTo>
                  <a:close/>
                  <a:moveTo>
                    <a:pt x="336" y="95"/>
                  </a:moveTo>
                  <a:lnTo>
                    <a:pt x="336" y="95"/>
                  </a:lnTo>
                  <a:cubicBezTo>
                    <a:pt x="663" y="311"/>
                    <a:pt x="663" y="842"/>
                    <a:pt x="336" y="1058"/>
                  </a:cubicBezTo>
                  <a:lnTo>
                    <a:pt x="336" y="1058"/>
                  </a:lnTo>
                  <a:cubicBezTo>
                    <a:pt x="492" y="956"/>
                    <a:pt x="598" y="781"/>
                    <a:pt x="598" y="576"/>
                  </a:cubicBezTo>
                  <a:cubicBezTo>
                    <a:pt x="598" y="371"/>
                    <a:pt x="492" y="196"/>
                    <a:pt x="336" y="95"/>
                  </a:cubicBezTo>
                  <a:close/>
                  <a:moveTo>
                    <a:pt x="336" y="1058"/>
                  </a:moveTo>
                  <a:cubicBezTo>
                    <a:pt x="310" y="1075"/>
                    <a:pt x="282" y="1090"/>
                    <a:pt x="253" y="1103"/>
                  </a:cubicBezTo>
                  <a:lnTo>
                    <a:pt x="253" y="1103"/>
                  </a:lnTo>
                  <a:cubicBezTo>
                    <a:pt x="283" y="1090"/>
                    <a:pt x="310" y="1075"/>
                    <a:pt x="336" y="1058"/>
                  </a:cubicBezTo>
                  <a:close/>
                  <a:moveTo>
                    <a:pt x="253" y="1103"/>
                  </a:moveTo>
                  <a:cubicBezTo>
                    <a:pt x="189" y="1130"/>
                    <a:pt x="116" y="1147"/>
                    <a:pt x="34" y="1151"/>
                  </a:cubicBezTo>
                  <a:lnTo>
                    <a:pt x="0" y="1151"/>
                  </a:lnTo>
                  <a:cubicBezTo>
                    <a:pt x="7" y="1151"/>
                    <a:pt x="14" y="1152"/>
                    <a:pt x="21" y="1152"/>
                  </a:cubicBezTo>
                  <a:cubicBezTo>
                    <a:pt x="103" y="1152"/>
                    <a:pt x="181" y="1134"/>
                    <a:pt x="253" y="1103"/>
                  </a:cubicBezTo>
                  <a:close/>
                </a:path>
              </a:pathLst>
            </a:custGeom>
            <a:solidFill>
              <a:srgbClr val="888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39">
              <a:extLst>
                <a:ext uri="{FF2B5EF4-FFF2-40B4-BE49-F238E27FC236}">
                  <a16:creationId xmlns:a16="http://schemas.microsoft.com/office/drawing/2014/main" id="{7F920227-32D3-2E05-8AE4-F8BE89FD7352}"/>
                </a:ext>
              </a:extLst>
            </p:cNvPr>
            <p:cNvSpPr/>
            <p:nvPr/>
          </p:nvSpPr>
          <p:spPr>
            <a:xfrm>
              <a:off x="1273887" y="2922306"/>
              <a:ext cx="105997" cy="169595"/>
            </a:xfrm>
            <a:custGeom>
              <a:avLst/>
              <a:gdLst/>
              <a:ahLst/>
              <a:cxnLst/>
              <a:rect l="l" t="t" r="r" b="b"/>
              <a:pathLst>
                <a:path w="720" h="1152" extrusionOk="0">
                  <a:moveTo>
                    <a:pt x="21" y="1"/>
                  </a:moveTo>
                  <a:cubicBezTo>
                    <a:pt x="15" y="1"/>
                    <a:pt x="8" y="1"/>
                    <a:pt x="1" y="1"/>
                  </a:cubicBezTo>
                  <a:lnTo>
                    <a:pt x="42" y="1"/>
                  </a:lnTo>
                  <a:cubicBezTo>
                    <a:pt x="35" y="1"/>
                    <a:pt x="28" y="1"/>
                    <a:pt x="21" y="1"/>
                  </a:cubicBezTo>
                  <a:close/>
                  <a:moveTo>
                    <a:pt x="42" y="1"/>
                  </a:moveTo>
                  <a:cubicBezTo>
                    <a:pt x="355" y="12"/>
                    <a:pt x="609" y="258"/>
                    <a:pt x="609" y="576"/>
                  </a:cubicBezTo>
                  <a:cubicBezTo>
                    <a:pt x="609" y="894"/>
                    <a:pt x="355" y="1141"/>
                    <a:pt x="42" y="1151"/>
                  </a:cubicBezTo>
                  <a:lnTo>
                    <a:pt x="155" y="1151"/>
                  </a:lnTo>
                  <a:cubicBezTo>
                    <a:pt x="465" y="1151"/>
                    <a:pt x="719" y="897"/>
                    <a:pt x="719" y="576"/>
                  </a:cubicBezTo>
                  <a:cubicBezTo>
                    <a:pt x="719" y="255"/>
                    <a:pt x="465" y="1"/>
                    <a:pt x="155" y="1"/>
                  </a:cubicBezTo>
                  <a:close/>
                  <a:moveTo>
                    <a:pt x="1" y="1151"/>
                  </a:moveTo>
                  <a:cubicBezTo>
                    <a:pt x="8" y="1151"/>
                    <a:pt x="15" y="1152"/>
                    <a:pt x="21" y="1152"/>
                  </a:cubicBezTo>
                  <a:cubicBezTo>
                    <a:pt x="28" y="1152"/>
                    <a:pt x="35" y="1151"/>
                    <a:pt x="42" y="1151"/>
                  </a:cubicBezTo>
                  <a:close/>
                </a:path>
              </a:pathLst>
            </a:custGeom>
            <a:solidFill>
              <a:srgbClr val="6A6D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39">
              <a:extLst>
                <a:ext uri="{FF2B5EF4-FFF2-40B4-BE49-F238E27FC236}">
                  <a16:creationId xmlns:a16="http://schemas.microsoft.com/office/drawing/2014/main" id="{CD52489A-0656-DE49-8026-A5D6A7EE1EF2}"/>
                </a:ext>
              </a:extLst>
            </p:cNvPr>
            <p:cNvSpPr/>
            <p:nvPr/>
          </p:nvSpPr>
          <p:spPr>
            <a:xfrm>
              <a:off x="1158322" y="2922453"/>
              <a:ext cx="198744" cy="169153"/>
            </a:xfrm>
            <a:custGeom>
              <a:avLst/>
              <a:gdLst/>
              <a:ahLst/>
              <a:cxnLst/>
              <a:rect l="l" t="t" r="r" b="b"/>
              <a:pathLst>
                <a:path w="1350" h="1149" extrusionOk="0">
                  <a:moveTo>
                    <a:pt x="775" y="0"/>
                  </a:moveTo>
                  <a:cubicBezTo>
                    <a:pt x="266" y="0"/>
                    <a:pt x="1" y="619"/>
                    <a:pt x="365" y="984"/>
                  </a:cubicBezTo>
                  <a:cubicBezTo>
                    <a:pt x="483" y="1098"/>
                    <a:pt x="626" y="1149"/>
                    <a:pt x="766" y="1149"/>
                  </a:cubicBezTo>
                  <a:cubicBezTo>
                    <a:pt x="1064" y="1149"/>
                    <a:pt x="1350" y="921"/>
                    <a:pt x="1350" y="575"/>
                  </a:cubicBezTo>
                  <a:cubicBezTo>
                    <a:pt x="1350" y="254"/>
                    <a:pt x="1095" y="0"/>
                    <a:pt x="7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39">
              <a:extLst>
                <a:ext uri="{FF2B5EF4-FFF2-40B4-BE49-F238E27FC236}">
                  <a16:creationId xmlns:a16="http://schemas.microsoft.com/office/drawing/2014/main" id="{CF5F17D5-9F2A-2CF9-9AA3-29A6BAEE1CAA}"/>
                </a:ext>
              </a:extLst>
            </p:cNvPr>
            <p:cNvSpPr/>
            <p:nvPr/>
          </p:nvSpPr>
          <p:spPr>
            <a:xfrm>
              <a:off x="1267410" y="2922306"/>
              <a:ext cx="91275" cy="169595"/>
            </a:xfrm>
            <a:custGeom>
              <a:avLst/>
              <a:gdLst/>
              <a:ahLst/>
              <a:cxnLst/>
              <a:rect l="l" t="t" r="r" b="b"/>
              <a:pathLst>
                <a:path w="620" h="1152" extrusionOk="0">
                  <a:moveTo>
                    <a:pt x="21" y="1"/>
                  </a:moveTo>
                  <a:cubicBezTo>
                    <a:pt x="14" y="1"/>
                    <a:pt x="7" y="1"/>
                    <a:pt x="0" y="1"/>
                  </a:cubicBezTo>
                  <a:lnTo>
                    <a:pt x="41" y="1"/>
                  </a:lnTo>
                  <a:cubicBezTo>
                    <a:pt x="34" y="1"/>
                    <a:pt x="27" y="1"/>
                    <a:pt x="21" y="1"/>
                  </a:cubicBezTo>
                  <a:close/>
                  <a:moveTo>
                    <a:pt x="41" y="1"/>
                  </a:moveTo>
                  <a:cubicBezTo>
                    <a:pt x="344" y="12"/>
                    <a:pt x="598" y="258"/>
                    <a:pt x="598" y="576"/>
                  </a:cubicBezTo>
                  <a:cubicBezTo>
                    <a:pt x="598" y="894"/>
                    <a:pt x="344" y="1141"/>
                    <a:pt x="41" y="1151"/>
                  </a:cubicBezTo>
                  <a:lnTo>
                    <a:pt x="45" y="1151"/>
                  </a:lnTo>
                  <a:cubicBezTo>
                    <a:pt x="365" y="1151"/>
                    <a:pt x="620" y="897"/>
                    <a:pt x="620" y="576"/>
                  </a:cubicBezTo>
                  <a:cubicBezTo>
                    <a:pt x="620" y="255"/>
                    <a:pt x="365" y="1"/>
                    <a:pt x="45" y="1"/>
                  </a:cubicBezTo>
                  <a:close/>
                  <a:moveTo>
                    <a:pt x="0" y="1151"/>
                  </a:moveTo>
                  <a:cubicBezTo>
                    <a:pt x="7" y="1151"/>
                    <a:pt x="14" y="1152"/>
                    <a:pt x="21" y="1152"/>
                  </a:cubicBezTo>
                  <a:cubicBezTo>
                    <a:pt x="27" y="1152"/>
                    <a:pt x="34" y="1151"/>
                    <a:pt x="41" y="1151"/>
                  </a:cubicBezTo>
                  <a:close/>
                </a:path>
              </a:pathLst>
            </a:custGeom>
            <a:solidFill>
              <a:srgbClr val="888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39">
              <a:extLst>
                <a:ext uri="{FF2B5EF4-FFF2-40B4-BE49-F238E27FC236}">
                  <a16:creationId xmlns:a16="http://schemas.microsoft.com/office/drawing/2014/main" id="{2C8F80DD-C666-9D9E-602B-967394F4D16B}"/>
                </a:ext>
              </a:extLst>
            </p:cNvPr>
            <p:cNvSpPr/>
            <p:nvPr/>
          </p:nvSpPr>
          <p:spPr>
            <a:xfrm>
              <a:off x="1661364" y="2922306"/>
              <a:ext cx="107616" cy="169595"/>
            </a:xfrm>
            <a:custGeom>
              <a:avLst/>
              <a:gdLst/>
              <a:ahLst/>
              <a:cxnLst/>
              <a:rect l="l" t="t" r="r" b="b"/>
              <a:pathLst>
                <a:path w="731" h="1152" extrusionOk="0">
                  <a:moveTo>
                    <a:pt x="65" y="1"/>
                  </a:moveTo>
                  <a:cubicBezTo>
                    <a:pt x="58" y="1"/>
                    <a:pt x="51" y="1"/>
                    <a:pt x="45" y="1"/>
                  </a:cubicBezTo>
                  <a:lnTo>
                    <a:pt x="0" y="1"/>
                  </a:lnTo>
                  <a:cubicBezTo>
                    <a:pt x="730" y="34"/>
                    <a:pt x="730" y="1118"/>
                    <a:pt x="0" y="1151"/>
                  </a:cubicBezTo>
                  <a:lnTo>
                    <a:pt x="45" y="1151"/>
                  </a:lnTo>
                  <a:cubicBezTo>
                    <a:pt x="51" y="1151"/>
                    <a:pt x="58" y="1152"/>
                    <a:pt x="65" y="1152"/>
                  </a:cubicBezTo>
                  <a:cubicBezTo>
                    <a:pt x="377" y="1152"/>
                    <a:pt x="642" y="901"/>
                    <a:pt x="642" y="576"/>
                  </a:cubicBezTo>
                  <a:cubicBezTo>
                    <a:pt x="642" y="251"/>
                    <a:pt x="377" y="1"/>
                    <a:pt x="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39">
              <a:extLst>
                <a:ext uri="{FF2B5EF4-FFF2-40B4-BE49-F238E27FC236}">
                  <a16:creationId xmlns:a16="http://schemas.microsoft.com/office/drawing/2014/main" id="{547CD4AE-EA10-D479-223E-4884B90CFFCE}"/>
                </a:ext>
              </a:extLst>
            </p:cNvPr>
            <p:cNvSpPr/>
            <p:nvPr/>
          </p:nvSpPr>
          <p:spPr>
            <a:xfrm>
              <a:off x="1640165" y="2922306"/>
              <a:ext cx="105997" cy="169595"/>
            </a:xfrm>
            <a:custGeom>
              <a:avLst/>
              <a:gdLst/>
              <a:ahLst/>
              <a:cxnLst/>
              <a:rect l="l" t="t" r="r" b="b"/>
              <a:pathLst>
                <a:path w="720" h="1152" extrusionOk="0">
                  <a:moveTo>
                    <a:pt x="21" y="1"/>
                  </a:moveTo>
                  <a:cubicBezTo>
                    <a:pt x="14" y="1"/>
                    <a:pt x="7" y="1"/>
                    <a:pt x="1" y="1"/>
                  </a:cubicBezTo>
                  <a:lnTo>
                    <a:pt x="41" y="1"/>
                  </a:lnTo>
                  <a:cubicBezTo>
                    <a:pt x="34" y="1"/>
                    <a:pt x="27" y="1"/>
                    <a:pt x="21" y="1"/>
                  </a:cubicBezTo>
                  <a:close/>
                  <a:moveTo>
                    <a:pt x="41" y="1"/>
                  </a:moveTo>
                  <a:cubicBezTo>
                    <a:pt x="344" y="12"/>
                    <a:pt x="598" y="258"/>
                    <a:pt x="598" y="576"/>
                  </a:cubicBezTo>
                  <a:cubicBezTo>
                    <a:pt x="598" y="894"/>
                    <a:pt x="344" y="1141"/>
                    <a:pt x="41" y="1151"/>
                  </a:cubicBezTo>
                  <a:lnTo>
                    <a:pt x="144" y="1151"/>
                  </a:lnTo>
                  <a:cubicBezTo>
                    <a:pt x="465" y="1151"/>
                    <a:pt x="719" y="897"/>
                    <a:pt x="719" y="576"/>
                  </a:cubicBezTo>
                  <a:cubicBezTo>
                    <a:pt x="719" y="255"/>
                    <a:pt x="465" y="1"/>
                    <a:pt x="144" y="1"/>
                  </a:cubicBezTo>
                  <a:close/>
                  <a:moveTo>
                    <a:pt x="1" y="1151"/>
                  </a:moveTo>
                  <a:cubicBezTo>
                    <a:pt x="7" y="1151"/>
                    <a:pt x="14" y="1152"/>
                    <a:pt x="21" y="1152"/>
                  </a:cubicBezTo>
                  <a:cubicBezTo>
                    <a:pt x="27" y="1152"/>
                    <a:pt x="34" y="1151"/>
                    <a:pt x="41" y="11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39">
              <a:extLst>
                <a:ext uri="{FF2B5EF4-FFF2-40B4-BE49-F238E27FC236}">
                  <a16:creationId xmlns:a16="http://schemas.microsoft.com/office/drawing/2014/main" id="{6366155C-4E69-09A3-17E1-27F715242B41}"/>
                </a:ext>
              </a:extLst>
            </p:cNvPr>
            <p:cNvSpPr/>
            <p:nvPr/>
          </p:nvSpPr>
          <p:spPr>
            <a:xfrm>
              <a:off x="1524599" y="2922453"/>
              <a:ext cx="197124" cy="169153"/>
            </a:xfrm>
            <a:custGeom>
              <a:avLst/>
              <a:gdLst/>
              <a:ahLst/>
              <a:cxnLst/>
              <a:rect l="l" t="t" r="r" b="b"/>
              <a:pathLst>
                <a:path w="1339" h="1149" extrusionOk="0">
                  <a:moveTo>
                    <a:pt x="775" y="0"/>
                  </a:moveTo>
                  <a:cubicBezTo>
                    <a:pt x="255" y="0"/>
                    <a:pt x="1" y="619"/>
                    <a:pt x="365" y="984"/>
                  </a:cubicBezTo>
                  <a:cubicBezTo>
                    <a:pt x="483" y="1098"/>
                    <a:pt x="625" y="1149"/>
                    <a:pt x="764" y="1149"/>
                  </a:cubicBezTo>
                  <a:cubicBezTo>
                    <a:pt x="1058" y="1149"/>
                    <a:pt x="1338" y="921"/>
                    <a:pt x="1338" y="575"/>
                  </a:cubicBezTo>
                  <a:cubicBezTo>
                    <a:pt x="1338" y="254"/>
                    <a:pt x="1084" y="0"/>
                    <a:pt x="7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39">
              <a:extLst>
                <a:ext uri="{FF2B5EF4-FFF2-40B4-BE49-F238E27FC236}">
                  <a16:creationId xmlns:a16="http://schemas.microsoft.com/office/drawing/2014/main" id="{656CC78A-03D5-CC98-C66D-3EEEDB14A962}"/>
                </a:ext>
              </a:extLst>
            </p:cNvPr>
            <p:cNvSpPr/>
            <p:nvPr/>
          </p:nvSpPr>
          <p:spPr>
            <a:xfrm>
              <a:off x="1632068" y="2922453"/>
              <a:ext cx="107616" cy="169447"/>
            </a:xfrm>
            <a:custGeom>
              <a:avLst/>
              <a:gdLst/>
              <a:ahLst/>
              <a:cxnLst/>
              <a:rect l="l" t="t" r="r" b="b"/>
              <a:pathLst>
                <a:path w="731" h="1151" extrusionOk="0">
                  <a:moveTo>
                    <a:pt x="0" y="0"/>
                  </a:moveTo>
                  <a:cubicBezTo>
                    <a:pt x="730" y="33"/>
                    <a:pt x="730" y="1117"/>
                    <a:pt x="0" y="1150"/>
                  </a:cubicBezTo>
                  <a:lnTo>
                    <a:pt x="56" y="1150"/>
                  </a:lnTo>
                  <a:cubicBezTo>
                    <a:pt x="376" y="1150"/>
                    <a:pt x="631" y="896"/>
                    <a:pt x="631" y="575"/>
                  </a:cubicBezTo>
                  <a:cubicBezTo>
                    <a:pt x="631" y="254"/>
                    <a:pt x="376" y="0"/>
                    <a:pt x="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39">
              <a:extLst>
                <a:ext uri="{FF2B5EF4-FFF2-40B4-BE49-F238E27FC236}">
                  <a16:creationId xmlns:a16="http://schemas.microsoft.com/office/drawing/2014/main" id="{DC928D3A-4500-D4F7-D810-065EAA0ED62B}"/>
                </a:ext>
              </a:extLst>
            </p:cNvPr>
            <p:cNvSpPr/>
            <p:nvPr/>
          </p:nvSpPr>
          <p:spPr>
            <a:xfrm>
              <a:off x="1278745" y="2810126"/>
              <a:ext cx="373049" cy="211699"/>
            </a:xfrm>
            <a:custGeom>
              <a:avLst/>
              <a:gdLst/>
              <a:ahLst/>
              <a:cxnLst/>
              <a:rect l="l" t="t" r="r" b="b"/>
              <a:pathLst>
                <a:path w="2534" h="1438" extrusionOk="0">
                  <a:moveTo>
                    <a:pt x="1272" y="255"/>
                  </a:moveTo>
                  <a:lnTo>
                    <a:pt x="1328" y="310"/>
                  </a:lnTo>
                  <a:lnTo>
                    <a:pt x="1217" y="310"/>
                  </a:lnTo>
                  <a:lnTo>
                    <a:pt x="1272" y="255"/>
                  </a:lnTo>
                  <a:close/>
                  <a:moveTo>
                    <a:pt x="952" y="575"/>
                  </a:moveTo>
                  <a:lnTo>
                    <a:pt x="952" y="1239"/>
                  </a:lnTo>
                  <a:lnTo>
                    <a:pt x="288" y="1239"/>
                  </a:lnTo>
                  <a:lnTo>
                    <a:pt x="952" y="575"/>
                  </a:lnTo>
                  <a:close/>
                  <a:moveTo>
                    <a:pt x="1593" y="575"/>
                  </a:moveTo>
                  <a:lnTo>
                    <a:pt x="2257" y="1239"/>
                  </a:lnTo>
                  <a:lnTo>
                    <a:pt x="1593" y="1239"/>
                  </a:lnTo>
                  <a:lnTo>
                    <a:pt x="1593" y="575"/>
                  </a:lnTo>
                  <a:close/>
                  <a:moveTo>
                    <a:pt x="1250" y="0"/>
                  </a:moveTo>
                  <a:lnTo>
                    <a:pt x="1" y="1239"/>
                  </a:lnTo>
                  <a:lnTo>
                    <a:pt x="1" y="1438"/>
                  </a:lnTo>
                  <a:lnTo>
                    <a:pt x="2533" y="1438"/>
                  </a:lnTo>
                  <a:lnTo>
                    <a:pt x="2533" y="1239"/>
                  </a:lnTo>
                  <a:lnTo>
                    <a:pt x="1317" y="22"/>
                  </a:lnTo>
                  <a:lnTo>
                    <a:pt x="1295" y="44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45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39">
              <a:extLst>
                <a:ext uri="{FF2B5EF4-FFF2-40B4-BE49-F238E27FC236}">
                  <a16:creationId xmlns:a16="http://schemas.microsoft.com/office/drawing/2014/main" id="{8350D55F-1AED-1D43-53CA-61EF9A30A1C2}"/>
                </a:ext>
              </a:extLst>
            </p:cNvPr>
            <p:cNvSpPr/>
            <p:nvPr/>
          </p:nvSpPr>
          <p:spPr>
            <a:xfrm>
              <a:off x="1269029" y="2810126"/>
              <a:ext cx="371283" cy="211699"/>
            </a:xfrm>
            <a:custGeom>
              <a:avLst/>
              <a:gdLst/>
              <a:ahLst/>
              <a:cxnLst/>
              <a:rect l="l" t="t" r="r" b="b"/>
              <a:pathLst>
                <a:path w="2522" h="1438" extrusionOk="0">
                  <a:moveTo>
                    <a:pt x="1272" y="255"/>
                  </a:moveTo>
                  <a:lnTo>
                    <a:pt x="1327" y="310"/>
                  </a:lnTo>
                  <a:lnTo>
                    <a:pt x="1217" y="310"/>
                  </a:lnTo>
                  <a:lnTo>
                    <a:pt x="1272" y="255"/>
                  </a:lnTo>
                  <a:close/>
                  <a:moveTo>
                    <a:pt x="951" y="575"/>
                  </a:moveTo>
                  <a:lnTo>
                    <a:pt x="951" y="1239"/>
                  </a:lnTo>
                  <a:lnTo>
                    <a:pt x="288" y="1239"/>
                  </a:lnTo>
                  <a:lnTo>
                    <a:pt x="951" y="575"/>
                  </a:lnTo>
                  <a:close/>
                  <a:moveTo>
                    <a:pt x="1582" y="575"/>
                  </a:moveTo>
                  <a:lnTo>
                    <a:pt x="2245" y="1239"/>
                  </a:lnTo>
                  <a:lnTo>
                    <a:pt x="1582" y="1239"/>
                  </a:lnTo>
                  <a:lnTo>
                    <a:pt x="1582" y="575"/>
                  </a:lnTo>
                  <a:close/>
                  <a:moveTo>
                    <a:pt x="1239" y="0"/>
                  </a:moveTo>
                  <a:lnTo>
                    <a:pt x="0" y="1239"/>
                  </a:lnTo>
                  <a:lnTo>
                    <a:pt x="0" y="1438"/>
                  </a:lnTo>
                  <a:lnTo>
                    <a:pt x="2522" y="1438"/>
                  </a:lnTo>
                  <a:lnTo>
                    <a:pt x="2522" y="1239"/>
                  </a:lnTo>
                  <a:lnTo>
                    <a:pt x="1305" y="22"/>
                  </a:lnTo>
                  <a:lnTo>
                    <a:pt x="1283" y="44"/>
                  </a:lnTo>
                  <a:lnTo>
                    <a:pt x="12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39">
              <a:extLst>
                <a:ext uri="{FF2B5EF4-FFF2-40B4-BE49-F238E27FC236}">
                  <a16:creationId xmlns:a16="http://schemas.microsoft.com/office/drawing/2014/main" id="{7AA65896-BDCE-66E6-D459-86534ACCAA9E}"/>
                </a:ext>
              </a:extLst>
            </p:cNvPr>
            <p:cNvSpPr/>
            <p:nvPr/>
          </p:nvSpPr>
          <p:spPr>
            <a:xfrm>
              <a:off x="2918013" y="2857235"/>
              <a:ext cx="99519" cy="145009"/>
            </a:xfrm>
            <a:custGeom>
              <a:avLst/>
              <a:gdLst/>
              <a:ahLst/>
              <a:cxnLst/>
              <a:rect l="l" t="t" r="r" b="b"/>
              <a:pathLst>
                <a:path w="676" h="985" extrusionOk="0">
                  <a:moveTo>
                    <a:pt x="554" y="1"/>
                  </a:moveTo>
                  <a:lnTo>
                    <a:pt x="554" y="432"/>
                  </a:lnTo>
                  <a:lnTo>
                    <a:pt x="1" y="985"/>
                  </a:lnTo>
                  <a:lnTo>
                    <a:pt x="122" y="985"/>
                  </a:lnTo>
                  <a:lnTo>
                    <a:pt x="675" y="432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39">
              <a:extLst>
                <a:ext uri="{FF2B5EF4-FFF2-40B4-BE49-F238E27FC236}">
                  <a16:creationId xmlns:a16="http://schemas.microsoft.com/office/drawing/2014/main" id="{3CBBD0B6-A403-E00C-7371-5262F4977F93}"/>
                </a:ext>
              </a:extLst>
            </p:cNvPr>
            <p:cNvSpPr/>
            <p:nvPr/>
          </p:nvSpPr>
          <p:spPr>
            <a:xfrm>
              <a:off x="1732912" y="2855616"/>
              <a:ext cx="1266659" cy="146629"/>
            </a:xfrm>
            <a:custGeom>
              <a:avLst/>
              <a:gdLst/>
              <a:ahLst/>
              <a:cxnLst/>
              <a:rect l="l" t="t" r="r" b="b"/>
              <a:pathLst>
                <a:path w="8604" h="996" extrusionOk="0">
                  <a:moveTo>
                    <a:pt x="1" y="1"/>
                  </a:moveTo>
                  <a:lnTo>
                    <a:pt x="1" y="443"/>
                  </a:lnTo>
                  <a:lnTo>
                    <a:pt x="554" y="996"/>
                  </a:lnTo>
                  <a:lnTo>
                    <a:pt x="8051" y="996"/>
                  </a:lnTo>
                  <a:lnTo>
                    <a:pt x="8604" y="443"/>
                  </a:lnTo>
                  <a:lnTo>
                    <a:pt x="86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39">
              <a:extLst>
                <a:ext uri="{FF2B5EF4-FFF2-40B4-BE49-F238E27FC236}">
                  <a16:creationId xmlns:a16="http://schemas.microsoft.com/office/drawing/2014/main" id="{B23A41FA-63FE-C4E7-75CB-FB8DEE4C0DF7}"/>
                </a:ext>
              </a:extLst>
            </p:cNvPr>
            <p:cNvSpPr/>
            <p:nvPr/>
          </p:nvSpPr>
          <p:spPr>
            <a:xfrm>
              <a:off x="1732912" y="2857235"/>
              <a:ext cx="1283001" cy="40926"/>
            </a:xfrm>
            <a:custGeom>
              <a:avLst/>
              <a:gdLst/>
              <a:ahLst/>
              <a:cxnLst/>
              <a:rect l="l" t="t" r="r" b="b"/>
              <a:pathLst>
                <a:path w="8715" h="278" extrusionOk="0">
                  <a:moveTo>
                    <a:pt x="1" y="1"/>
                  </a:moveTo>
                  <a:lnTo>
                    <a:pt x="1" y="277"/>
                  </a:lnTo>
                  <a:lnTo>
                    <a:pt x="8714" y="277"/>
                  </a:lnTo>
                  <a:lnTo>
                    <a:pt x="8714" y="1"/>
                  </a:lnTo>
                  <a:close/>
                </a:path>
              </a:pathLst>
            </a:custGeom>
            <a:solidFill>
              <a:srgbClr val="A4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39">
              <a:extLst>
                <a:ext uri="{FF2B5EF4-FFF2-40B4-BE49-F238E27FC236}">
                  <a16:creationId xmlns:a16="http://schemas.microsoft.com/office/drawing/2014/main" id="{78D4E8BE-F0F8-B7DA-25C8-87F6EFE9A0BF}"/>
                </a:ext>
              </a:extLst>
            </p:cNvPr>
            <p:cNvSpPr/>
            <p:nvPr/>
          </p:nvSpPr>
          <p:spPr>
            <a:xfrm>
              <a:off x="1127406" y="2857235"/>
              <a:ext cx="99372" cy="145009"/>
            </a:xfrm>
            <a:custGeom>
              <a:avLst/>
              <a:gdLst/>
              <a:ahLst/>
              <a:cxnLst/>
              <a:rect l="l" t="t" r="r" b="b"/>
              <a:pathLst>
                <a:path w="675" h="985" extrusionOk="0">
                  <a:moveTo>
                    <a:pt x="553" y="1"/>
                  </a:moveTo>
                  <a:lnTo>
                    <a:pt x="553" y="432"/>
                  </a:lnTo>
                  <a:lnTo>
                    <a:pt x="0" y="985"/>
                  </a:lnTo>
                  <a:lnTo>
                    <a:pt x="122" y="985"/>
                  </a:lnTo>
                  <a:lnTo>
                    <a:pt x="675" y="432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39">
              <a:extLst>
                <a:ext uri="{FF2B5EF4-FFF2-40B4-BE49-F238E27FC236}">
                  <a16:creationId xmlns:a16="http://schemas.microsoft.com/office/drawing/2014/main" id="{982BEEF7-FB99-2DE7-9BB0-19876FC12656}"/>
                </a:ext>
              </a:extLst>
            </p:cNvPr>
            <p:cNvSpPr/>
            <p:nvPr/>
          </p:nvSpPr>
          <p:spPr>
            <a:xfrm>
              <a:off x="777470" y="2855616"/>
              <a:ext cx="431494" cy="146629"/>
            </a:xfrm>
            <a:custGeom>
              <a:avLst/>
              <a:gdLst/>
              <a:ahLst/>
              <a:cxnLst/>
              <a:rect l="l" t="t" r="r" b="b"/>
              <a:pathLst>
                <a:path w="2931" h="996" extrusionOk="0">
                  <a:moveTo>
                    <a:pt x="0" y="1"/>
                  </a:moveTo>
                  <a:lnTo>
                    <a:pt x="0" y="443"/>
                  </a:lnTo>
                  <a:lnTo>
                    <a:pt x="553" y="996"/>
                  </a:lnTo>
                  <a:lnTo>
                    <a:pt x="2377" y="996"/>
                  </a:lnTo>
                  <a:lnTo>
                    <a:pt x="2930" y="443"/>
                  </a:lnTo>
                  <a:lnTo>
                    <a:pt x="29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39">
              <a:extLst>
                <a:ext uri="{FF2B5EF4-FFF2-40B4-BE49-F238E27FC236}">
                  <a16:creationId xmlns:a16="http://schemas.microsoft.com/office/drawing/2014/main" id="{BA775ED3-DD9B-93B6-62EE-FCA2F6E0B422}"/>
                </a:ext>
              </a:extLst>
            </p:cNvPr>
            <p:cNvSpPr/>
            <p:nvPr/>
          </p:nvSpPr>
          <p:spPr>
            <a:xfrm>
              <a:off x="777470" y="2857235"/>
              <a:ext cx="449308" cy="40926"/>
            </a:xfrm>
            <a:custGeom>
              <a:avLst/>
              <a:gdLst/>
              <a:ahLst/>
              <a:cxnLst/>
              <a:rect l="l" t="t" r="r" b="b"/>
              <a:pathLst>
                <a:path w="3052" h="278" extrusionOk="0">
                  <a:moveTo>
                    <a:pt x="0" y="1"/>
                  </a:moveTo>
                  <a:lnTo>
                    <a:pt x="0" y="277"/>
                  </a:lnTo>
                  <a:lnTo>
                    <a:pt x="3052" y="277"/>
                  </a:lnTo>
                  <a:lnTo>
                    <a:pt x="3052" y="1"/>
                  </a:lnTo>
                  <a:close/>
                </a:path>
              </a:pathLst>
            </a:custGeom>
            <a:solidFill>
              <a:srgbClr val="A4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39">
              <a:extLst>
                <a:ext uri="{FF2B5EF4-FFF2-40B4-BE49-F238E27FC236}">
                  <a16:creationId xmlns:a16="http://schemas.microsoft.com/office/drawing/2014/main" id="{5A23F27F-9445-8E7A-CC6E-17BD9FD5CB76}"/>
                </a:ext>
              </a:extLst>
            </p:cNvPr>
            <p:cNvSpPr/>
            <p:nvPr/>
          </p:nvSpPr>
          <p:spPr>
            <a:xfrm>
              <a:off x="3930575" y="2852377"/>
              <a:ext cx="18108" cy="149867"/>
            </a:xfrm>
            <a:custGeom>
              <a:avLst/>
              <a:gdLst/>
              <a:ahLst/>
              <a:cxnLst/>
              <a:rect l="l" t="t" r="r" b="b"/>
              <a:pathLst>
                <a:path w="123" h="1018" extrusionOk="0">
                  <a:moveTo>
                    <a:pt x="1" y="1"/>
                  </a:moveTo>
                  <a:lnTo>
                    <a:pt x="1" y="1018"/>
                  </a:lnTo>
                  <a:lnTo>
                    <a:pt x="122" y="1018"/>
                  </a:lnTo>
                  <a:lnTo>
                    <a:pt x="122" y="1"/>
                  </a:ln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39">
              <a:extLst>
                <a:ext uri="{FF2B5EF4-FFF2-40B4-BE49-F238E27FC236}">
                  <a16:creationId xmlns:a16="http://schemas.microsoft.com/office/drawing/2014/main" id="{3D4FEEEB-B1D9-774B-C7D4-BC69E2E7A8FC}"/>
                </a:ext>
              </a:extLst>
            </p:cNvPr>
            <p:cNvSpPr/>
            <p:nvPr/>
          </p:nvSpPr>
          <p:spPr>
            <a:xfrm>
              <a:off x="3546485" y="2855616"/>
              <a:ext cx="384238" cy="146629"/>
            </a:xfrm>
            <a:custGeom>
              <a:avLst/>
              <a:gdLst/>
              <a:ahLst/>
              <a:cxnLst/>
              <a:rect l="l" t="t" r="r" b="b"/>
              <a:pathLst>
                <a:path w="2610" h="996" extrusionOk="0">
                  <a:moveTo>
                    <a:pt x="0" y="1"/>
                  </a:moveTo>
                  <a:lnTo>
                    <a:pt x="0" y="443"/>
                  </a:lnTo>
                  <a:lnTo>
                    <a:pt x="553" y="996"/>
                  </a:lnTo>
                  <a:lnTo>
                    <a:pt x="2610" y="996"/>
                  </a:lnTo>
                  <a:lnTo>
                    <a:pt x="261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39">
              <a:extLst>
                <a:ext uri="{FF2B5EF4-FFF2-40B4-BE49-F238E27FC236}">
                  <a16:creationId xmlns:a16="http://schemas.microsoft.com/office/drawing/2014/main" id="{BF576481-A3AC-7E30-D88E-33B0B9DFA8C6}"/>
                </a:ext>
              </a:extLst>
            </p:cNvPr>
            <p:cNvSpPr/>
            <p:nvPr/>
          </p:nvSpPr>
          <p:spPr>
            <a:xfrm>
              <a:off x="3548104" y="2857235"/>
              <a:ext cx="400579" cy="40926"/>
            </a:xfrm>
            <a:custGeom>
              <a:avLst/>
              <a:gdLst/>
              <a:ahLst/>
              <a:cxnLst/>
              <a:rect l="l" t="t" r="r" b="b"/>
              <a:pathLst>
                <a:path w="272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2720" y="277"/>
                  </a:lnTo>
                  <a:lnTo>
                    <a:pt x="27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39">
              <a:extLst>
                <a:ext uri="{FF2B5EF4-FFF2-40B4-BE49-F238E27FC236}">
                  <a16:creationId xmlns:a16="http://schemas.microsoft.com/office/drawing/2014/main" id="{C1B16522-88FE-5504-F855-F9976AFBD817}"/>
                </a:ext>
              </a:extLst>
            </p:cNvPr>
            <p:cNvSpPr/>
            <p:nvPr/>
          </p:nvSpPr>
          <p:spPr>
            <a:xfrm>
              <a:off x="839301" y="2857235"/>
              <a:ext cx="2900921" cy="88036"/>
            </a:xfrm>
            <a:custGeom>
              <a:avLst/>
              <a:gdLst/>
              <a:ahLst/>
              <a:cxnLst/>
              <a:rect l="l" t="t" r="r" b="b"/>
              <a:pathLst>
                <a:path w="19705" h="598" extrusionOk="0">
                  <a:moveTo>
                    <a:pt x="0" y="1"/>
                  </a:moveTo>
                  <a:lnTo>
                    <a:pt x="0" y="598"/>
                  </a:lnTo>
                  <a:lnTo>
                    <a:pt x="19705" y="598"/>
                  </a:lnTo>
                  <a:lnTo>
                    <a:pt x="197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39">
              <a:extLst>
                <a:ext uri="{FF2B5EF4-FFF2-40B4-BE49-F238E27FC236}">
                  <a16:creationId xmlns:a16="http://schemas.microsoft.com/office/drawing/2014/main" id="{00E64899-C0C0-99D6-53B2-56D76C04A8B5}"/>
                </a:ext>
              </a:extLst>
            </p:cNvPr>
            <p:cNvSpPr/>
            <p:nvPr/>
          </p:nvSpPr>
          <p:spPr>
            <a:xfrm>
              <a:off x="2641391" y="2857235"/>
              <a:ext cx="99372" cy="145009"/>
            </a:xfrm>
            <a:custGeom>
              <a:avLst/>
              <a:gdLst/>
              <a:ahLst/>
              <a:cxnLst/>
              <a:rect l="l" t="t" r="r" b="b"/>
              <a:pathLst>
                <a:path w="675" h="985" extrusionOk="0">
                  <a:moveTo>
                    <a:pt x="553" y="1"/>
                  </a:moveTo>
                  <a:lnTo>
                    <a:pt x="553" y="432"/>
                  </a:lnTo>
                  <a:lnTo>
                    <a:pt x="0" y="985"/>
                  </a:lnTo>
                  <a:lnTo>
                    <a:pt x="122" y="985"/>
                  </a:lnTo>
                  <a:lnTo>
                    <a:pt x="675" y="432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39">
              <a:extLst>
                <a:ext uri="{FF2B5EF4-FFF2-40B4-BE49-F238E27FC236}">
                  <a16:creationId xmlns:a16="http://schemas.microsoft.com/office/drawing/2014/main" id="{0E27402C-EC3E-839E-C4B8-A1C7A818D60E}"/>
                </a:ext>
              </a:extLst>
            </p:cNvPr>
            <p:cNvSpPr/>
            <p:nvPr/>
          </p:nvSpPr>
          <p:spPr>
            <a:xfrm>
              <a:off x="1430232" y="2855616"/>
              <a:ext cx="1292570" cy="146629"/>
            </a:xfrm>
            <a:custGeom>
              <a:avLst/>
              <a:gdLst/>
              <a:ahLst/>
              <a:cxnLst/>
              <a:rect l="l" t="t" r="r" b="b"/>
              <a:pathLst>
                <a:path w="8780" h="996" extrusionOk="0">
                  <a:moveTo>
                    <a:pt x="0" y="1"/>
                  </a:moveTo>
                  <a:lnTo>
                    <a:pt x="0" y="443"/>
                  </a:lnTo>
                  <a:lnTo>
                    <a:pt x="542" y="996"/>
                  </a:lnTo>
                  <a:lnTo>
                    <a:pt x="8227" y="996"/>
                  </a:lnTo>
                  <a:lnTo>
                    <a:pt x="8780" y="443"/>
                  </a:lnTo>
                  <a:lnTo>
                    <a:pt x="878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39">
              <a:extLst>
                <a:ext uri="{FF2B5EF4-FFF2-40B4-BE49-F238E27FC236}">
                  <a16:creationId xmlns:a16="http://schemas.microsoft.com/office/drawing/2014/main" id="{FF145E71-7D5D-0BFD-913B-D21F7D5EE0D2}"/>
                </a:ext>
              </a:extLst>
            </p:cNvPr>
            <p:cNvSpPr/>
            <p:nvPr/>
          </p:nvSpPr>
          <p:spPr>
            <a:xfrm>
              <a:off x="1430232" y="2857235"/>
              <a:ext cx="1310530" cy="40926"/>
            </a:xfrm>
            <a:custGeom>
              <a:avLst/>
              <a:gdLst/>
              <a:ahLst/>
              <a:cxnLst/>
              <a:rect l="l" t="t" r="r" b="b"/>
              <a:pathLst>
                <a:path w="8902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02" y="277"/>
                  </a:lnTo>
                  <a:lnTo>
                    <a:pt x="89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39">
              <a:extLst>
                <a:ext uri="{FF2B5EF4-FFF2-40B4-BE49-F238E27FC236}">
                  <a16:creationId xmlns:a16="http://schemas.microsoft.com/office/drawing/2014/main" id="{2E0BF74B-3E56-DA11-EC63-7D7A71071169}"/>
                </a:ext>
              </a:extLst>
            </p:cNvPr>
            <p:cNvSpPr/>
            <p:nvPr/>
          </p:nvSpPr>
          <p:spPr>
            <a:xfrm>
              <a:off x="2605470" y="2948510"/>
              <a:ext cx="22966" cy="13102"/>
            </a:xfrm>
            <a:custGeom>
              <a:avLst/>
              <a:gdLst/>
              <a:ahLst/>
              <a:cxnLst/>
              <a:rect l="l" t="t" r="r" b="b"/>
              <a:pathLst>
                <a:path w="156" h="89" extrusionOk="0">
                  <a:moveTo>
                    <a:pt x="1" y="0"/>
                  </a:moveTo>
                  <a:lnTo>
                    <a:pt x="1" y="89"/>
                  </a:lnTo>
                  <a:lnTo>
                    <a:pt x="111" y="89"/>
                  </a:lnTo>
                  <a:cubicBezTo>
                    <a:pt x="133" y="89"/>
                    <a:pt x="145" y="66"/>
                    <a:pt x="156" y="44"/>
                  </a:cubicBezTo>
                  <a:cubicBezTo>
                    <a:pt x="156" y="22"/>
                    <a:pt x="133" y="0"/>
                    <a:pt x="1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39">
              <a:extLst>
                <a:ext uri="{FF2B5EF4-FFF2-40B4-BE49-F238E27FC236}">
                  <a16:creationId xmlns:a16="http://schemas.microsoft.com/office/drawing/2014/main" id="{DCBD8C37-592E-7B95-48AF-CEB146396A0D}"/>
                </a:ext>
              </a:extLst>
            </p:cNvPr>
            <p:cNvSpPr/>
            <p:nvPr/>
          </p:nvSpPr>
          <p:spPr>
            <a:xfrm>
              <a:off x="2602231" y="2922453"/>
              <a:ext cx="26205" cy="13102"/>
            </a:xfrm>
            <a:custGeom>
              <a:avLst/>
              <a:gdLst/>
              <a:ahLst/>
              <a:cxnLst/>
              <a:rect l="l" t="t" r="r" b="b"/>
              <a:pathLst>
                <a:path w="178" h="89" extrusionOk="0">
                  <a:moveTo>
                    <a:pt x="1" y="0"/>
                  </a:moveTo>
                  <a:lnTo>
                    <a:pt x="1" y="89"/>
                  </a:lnTo>
                  <a:lnTo>
                    <a:pt x="133" y="89"/>
                  </a:lnTo>
                  <a:cubicBezTo>
                    <a:pt x="155" y="89"/>
                    <a:pt x="178" y="67"/>
                    <a:pt x="178" y="44"/>
                  </a:cubicBezTo>
                  <a:cubicBezTo>
                    <a:pt x="178" y="22"/>
                    <a:pt x="155" y="0"/>
                    <a:pt x="1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39">
              <a:extLst>
                <a:ext uri="{FF2B5EF4-FFF2-40B4-BE49-F238E27FC236}">
                  <a16:creationId xmlns:a16="http://schemas.microsoft.com/office/drawing/2014/main" id="{1B19B6BA-C1F4-94AE-3ED9-5FBB27D7F6C4}"/>
                </a:ext>
              </a:extLst>
            </p:cNvPr>
            <p:cNvSpPr/>
            <p:nvPr/>
          </p:nvSpPr>
          <p:spPr>
            <a:xfrm>
              <a:off x="2600612" y="2896395"/>
              <a:ext cx="27824" cy="13102"/>
            </a:xfrm>
            <a:custGeom>
              <a:avLst/>
              <a:gdLst/>
              <a:ahLst/>
              <a:cxnLst/>
              <a:rect l="l" t="t" r="r" b="b"/>
              <a:pathLst>
                <a:path w="189" h="89" extrusionOk="0">
                  <a:moveTo>
                    <a:pt x="1" y="0"/>
                  </a:moveTo>
                  <a:lnTo>
                    <a:pt x="1" y="89"/>
                  </a:lnTo>
                  <a:lnTo>
                    <a:pt x="144" y="89"/>
                  </a:lnTo>
                  <a:cubicBezTo>
                    <a:pt x="166" y="89"/>
                    <a:pt x="178" y="78"/>
                    <a:pt x="189" y="44"/>
                  </a:cubicBezTo>
                  <a:cubicBezTo>
                    <a:pt x="189" y="22"/>
                    <a:pt x="166" y="0"/>
                    <a:pt x="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39">
              <a:extLst>
                <a:ext uri="{FF2B5EF4-FFF2-40B4-BE49-F238E27FC236}">
                  <a16:creationId xmlns:a16="http://schemas.microsoft.com/office/drawing/2014/main" id="{FB7C2BBA-7567-D3F2-F8AB-CAA945813544}"/>
                </a:ext>
              </a:extLst>
            </p:cNvPr>
            <p:cNvSpPr/>
            <p:nvPr/>
          </p:nvSpPr>
          <p:spPr>
            <a:xfrm>
              <a:off x="1519741" y="2948510"/>
              <a:ext cx="1098979" cy="13102"/>
            </a:xfrm>
            <a:custGeom>
              <a:avLst/>
              <a:gdLst/>
              <a:ahLst/>
              <a:cxnLst/>
              <a:rect l="l" t="t" r="r" b="b"/>
              <a:pathLst>
                <a:path w="7465" h="89" extrusionOk="0">
                  <a:moveTo>
                    <a:pt x="0" y="0"/>
                  </a:moveTo>
                  <a:lnTo>
                    <a:pt x="0" y="89"/>
                  </a:lnTo>
                  <a:lnTo>
                    <a:pt x="7420" y="89"/>
                  </a:lnTo>
                  <a:cubicBezTo>
                    <a:pt x="7442" y="89"/>
                    <a:pt x="7464" y="66"/>
                    <a:pt x="7464" y="44"/>
                  </a:cubicBezTo>
                  <a:cubicBezTo>
                    <a:pt x="7464" y="22"/>
                    <a:pt x="7442" y="0"/>
                    <a:pt x="7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39">
              <a:extLst>
                <a:ext uri="{FF2B5EF4-FFF2-40B4-BE49-F238E27FC236}">
                  <a16:creationId xmlns:a16="http://schemas.microsoft.com/office/drawing/2014/main" id="{9CD53FDC-BF50-8886-2E81-D9316B829C43}"/>
                </a:ext>
              </a:extLst>
            </p:cNvPr>
            <p:cNvSpPr/>
            <p:nvPr/>
          </p:nvSpPr>
          <p:spPr>
            <a:xfrm>
              <a:off x="1519741" y="2922453"/>
              <a:ext cx="1098979" cy="13102"/>
            </a:xfrm>
            <a:custGeom>
              <a:avLst/>
              <a:gdLst/>
              <a:ahLst/>
              <a:cxnLst/>
              <a:rect l="l" t="t" r="r" b="b"/>
              <a:pathLst>
                <a:path w="7465" h="89" extrusionOk="0">
                  <a:moveTo>
                    <a:pt x="0" y="0"/>
                  </a:moveTo>
                  <a:lnTo>
                    <a:pt x="0" y="89"/>
                  </a:lnTo>
                  <a:lnTo>
                    <a:pt x="7420" y="89"/>
                  </a:lnTo>
                  <a:cubicBezTo>
                    <a:pt x="7442" y="89"/>
                    <a:pt x="7464" y="67"/>
                    <a:pt x="7464" y="44"/>
                  </a:cubicBezTo>
                  <a:cubicBezTo>
                    <a:pt x="7464" y="22"/>
                    <a:pt x="7442" y="0"/>
                    <a:pt x="7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39">
              <a:extLst>
                <a:ext uri="{FF2B5EF4-FFF2-40B4-BE49-F238E27FC236}">
                  <a16:creationId xmlns:a16="http://schemas.microsoft.com/office/drawing/2014/main" id="{6A0DBBF5-921E-7B11-0EC8-6993EDA71107}"/>
                </a:ext>
              </a:extLst>
            </p:cNvPr>
            <p:cNvSpPr/>
            <p:nvPr/>
          </p:nvSpPr>
          <p:spPr>
            <a:xfrm>
              <a:off x="1519741" y="2896395"/>
              <a:ext cx="1098979" cy="13102"/>
            </a:xfrm>
            <a:custGeom>
              <a:avLst/>
              <a:gdLst/>
              <a:ahLst/>
              <a:cxnLst/>
              <a:rect l="l" t="t" r="r" b="b"/>
              <a:pathLst>
                <a:path w="7465" h="89" extrusionOk="0">
                  <a:moveTo>
                    <a:pt x="0" y="0"/>
                  </a:moveTo>
                  <a:lnTo>
                    <a:pt x="0" y="89"/>
                  </a:lnTo>
                  <a:lnTo>
                    <a:pt x="7420" y="89"/>
                  </a:lnTo>
                  <a:cubicBezTo>
                    <a:pt x="7442" y="89"/>
                    <a:pt x="7464" y="78"/>
                    <a:pt x="7464" y="44"/>
                  </a:cubicBezTo>
                  <a:cubicBezTo>
                    <a:pt x="7464" y="22"/>
                    <a:pt x="7442" y="0"/>
                    <a:pt x="7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39">
              <a:extLst>
                <a:ext uri="{FF2B5EF4-FFF2-40B4-BE49-F238E27FC236}">
                  <a16:creationId xmlns:a16="http://schemas.microsoft.com/office/drawing/2014/main" id="{06535890-F886-07B6-BE27-E255B3DD742F}"/>
                </a:ext>
              </a:extLst>
            </p:cNvPr>
            <p:cNvSpPr/>
            <p:nvPr/>
          </p:nvSpPr>
          <p:spPr>
            <a:xfrm>
              <a:off x="845779" y="2857235"/>
              <a:ext cx="97752" cy="145009"/>
            </a:xfrm>
            <a:custGeom>
              <a:avLst/>
              <a:gdLst/>
              <a:ahLst/>
              <a:cxnLst/>
              <a:rect l="l" t="t" r="r" b="b"/>
              <a:pathLst>
                <a:path w="664" h="985" extrusionOk="0">
                  <a:moveTo>
                    <a:pt x="542" y="1"/>
                  </a:moveTo>
                  <a:lnTo>
                    <a:pt x="542" y="432"/>
                  </a:lnTo>
                  <a:lnTo>
                    <a:pt x="1" y="985"/>
                  </a:lnTo>
                  <a:lnTo>
                    <a:pt x="111" y="985"/>
                  </a:lnTo>
                  <a:lnTo>
                    <a:pt x="664" y="432"/>
                  </a:lnTo>
                  <a:lnTo>
                    <a:pt x="6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39">
              <a:extLst>
                <a:ext uri="{FF2B5EF4-FFF2-40B4-BE49-F238E27FC236}">
                  <a16:creationId xmlns:a16="http://schemas.microsoft.com/office/drawing/2014/main" id="{F0B0531C-BB3E-C08F-2B30-183AFE653353}"/>
                </a:ext>
              </a:extLst>
            </p:cNvPr>
            <p:cNvSpPr/>
            <p:nvPr/>
          </p:nvSpPr>
          <p:spPr>
            <a:xfrm>
              <a:off x="494223" y="2855616"/>
              <a:ext cx="431494" cy="146629"/>
            </a:xfrm>
            <a:custGeom>
              <a:avLst/>
              <a:gdLst/>
              <a:ahLst/>
              <a:cxnLst/>
              <a:rect l="l" t="t" r="r" b="b"/>
              <a:pathLst>
                <a:path w="2931" h="996" extrusionOk="0">
                  <a:moveTo>
                    <a:pt x="0" y="1"/>
                  </a:moveTo>
                  <a:lnTo>
                    <a:pt x="0" y="443"/>
                  </a:lnTo>
                  <a:lnTo>
                    <a:pt x="553" y="996"/>
                  </a:lnTo>
                  <a:lnTo>
                    <a:pt x="2389" y="996"/>
                  </a:lnTo>
                  <a:lnTo>
                    <a:pt x="2930" y="443"/>
                  </a:lnTo>
                  <a:lnTo>
                    <a:pt x="29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39">
              <a:extLst>
                <a:ext uri="{FF2B5EF4-FFF2-40B4-BE49-F238E27FC236}">
                  <a16:creationId xmlns:a16="http://schemas.microsoft.com/office/drawing/2014/main" id="{C793B2A8-8B90-E481-C3BB-8EEC9BC4101E}"/>
                </a:ext>
              </a:extLst>
            </p:cNvPr>
            <p:cNvSpPr/>
            <p:nvPr/>
          </p:nvSpPr>
          <p:spPr>
            <a:xfrm>
              <a:off x="494223" y="2857235"/>
              <a:ext cx="449308" cy="40926"/>
            </a:xfrm>
            <a:custGeom>
              <a:avLst/>
              <a:gdLst/>
              <a:ahLst/>
              <a:cxnLst/>
              <a:rect l="l" t="t" r="r" b="b"/>
              <a:pathLst>
                <a:path w="3052" h="278" extrusionOk="0">
                  <a:moveTo>
                    <a:pt x="0" y="1"/>
                  </a:moveTo>
                  <a:lnTo>
                    <a:pt x="0" y="277"/>
                  </a:lnTo>
                  <a:lnTo>
                    <a:pt x="3052" y="277"/>
                  </a:lnTo>
                  <a:lnTo>
                    <a:pt x="30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39">
              <a:extLst>
                <a:ext uri="{FF2B5EF4-FFF2-40B4-BE49-F238E27FC236}">
                  <a16:creationId xmlns:a16="http://schemas.microsoft.com/office/drawing/2014/main" id="{08C0B767-5A92-89D4-A525-DE1C1148C4F4}"/>
                </a:ext>
              </a:extLst>
            </p:cNvPr>
            <p:cNvSpPr/>
            <p:nvPr/>
          </p:nvSpPr>
          <p:spPr>
            <a:xfrm>
              <a:off x="808385" y="2948510"/>
              <a:ext cx="22819" cy="13102"/>
            </a:xfrm>
            <a:custGeom>
              <a:avLst/>
              <a:gdLst/>
              <a:ahLst/>
              <a:cxnLst/>
              <a:rect l="l" t="t" r="r" b="b"/>
              <a:pathLst>
                <a:path w="155" h="89" extrusionOk="0">
                  <a:moveTo>
                    <a:pt x="0" y="0"/>
                  </a:moveTo>
                  <a:lnTo>
                    <a:pt x="0" y="89"/>
                  </a:lnTo>
                  <a:lnTo>
                    <a:pt x="111" y="89"/>
                  </a:lnTo>
                  <a:cubicBezTo>
                    <a:pt x="133" y="89"/>
                    <a:pt x="155" y="66"/>
                    <a:pt x="155" y="44"/>
                  </a:cubicBezTo>
                  <a:cubicBezTo>
                    <a:pt x="155" y="22"/>
                    <a:pt x="133" y="0"/>
                    <a:pt x="1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39">
              <a:extLst>
                <a:ext uri="{FF2B5EF4-FFF2-40B4-BE49-F238E27FC236}">
                  <a16:creationId xmlns:a16="http://schemas.microsoft.com/office/drawing/2014/main" id="{343B3973-EE51-58C2-3A48-C94ED3B01E06}"/>
                </a:ext>
              </a:extLst>
            </p:cNvPr>
            <p:cNvSpPr/>
            <p:nvPr/>
          </p:nvSpPr>
          <p:spPr>
            <a:xfrm>
              <a:off x="806766" y="2922453"/>
              <a:ext cx="24438" cy="13102"/>
            </a:xfrm>
            <a:custGeom>
              <a:avLst/>
              <a:gdLst/>
              <a:ahLst/>
              <a:cxnLst/>
              <a:rect l="l" t="t" r="r" b="b"/>
              <a:pathLst>
                <a:path w="166" h="89" extrusionOk="0">
                  <a:moveTo>
                    <a:pt x="0" y="0"/>
                  </a:moveTo>
                  <a:lnTo>
                    <a:pt x="0" y="89"/>
                  </a:lnTo>
                  <a:lnTo>
                    <a:pt x="122" y="89"/>
                  </a:lnTo>
                  <a:cubicBezTo>
                    <a:pt x="144" y="89"/>
                    <a:pt x="166" y="67"/>
                    <a:pt x="166" y="44"/>
                  </a:cubicBezTo>
                  <a:cubicBezTo>
                    <a:pt x="166" y="22"/>
                    <a:pt x="144" y="0"/>
                    <a:pt x="1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39">
              <a:extLst>
                <a:ext uri="{FF2B5EF4-FFF2-40B4-BE49-F238E27FC236}">
                  <a16:creationId xmlns:a16="http://schemas.microsoft.com/office/drawing/2014/main" id="{DCD66F24-C1ED-F4B9-9DCF-BFE8D191FBF6}"/>
                </a:ext>
              </a:extLst>
            </p:cNvPr>
            <p:cNvSpPr/>
            <p:nvPr/>
          </p:nvSpPr>
          <p:spPr>
            <a:xfrm>
              <a:off x="805147" y="2896395"/>
              <a:ext cx="26057" cy="13102"/>
            </a:xfrm>
            <a:custGeom>
              <a:avLst/>
              <a:gdLst/>
              <a:ahLst/>
              <a:cxnLst/>
              <a:rect l="l" t="t" r="r" b="b"/>
              <a:pathLst>
                <a:path w="177" h="89" extrusionOk="0">
                  <a:moveTo>
                    <a:pt x="0" y="0"/>
                  </a:moveTo>
                  <a:lnTo>
                    <a:pt x="0" y="89"/>
                  </a:lnTo>
                  <a:lnTo>
                    <a:pt x="133" y="89"/>
                  </a:lnTo>
                  <a:cubicBezTo>
                    <a:pt x="155" y="89"/>
                    <a:pt x="177" y="78"/>
                    <a:pt x="177" y="44"/>
                  </a:cubicBezTo>
                  <a:cubicBezTo>
                    <a:pt x="177" y="22"/>
                    <a:pt x="155" y="0"/>
                    <a:pt x="1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39">
              <a:extLst>
                <a:ext uri="{FF2B5EF4-FFF2-40B4-BE49-F238E27FC236}">
                  <a16:creationId xmlns:a16="http://schemas.microsoft.com/office/drawing/2014/main" id="{1CBBA1E2-AF84-BBAA-5A0D-428EFCCBB627}"/>
                </a:ext>
              </a:extLst>
            </p:cNvPr>
            <p:cNvSpPr/>
            <p:nvPr/>
          </p:nvSpPr>
          <p:spPr>
            <a:xfrm>
              <a:off x="583731" y="2948510"/>
              <a:ext cx="237756" cy="13102"/>
            </a:xfrm>
            <a:custGeom>
              <a:avLst/>
              <a:gdLst/>
              <a:ahLst/>
              <a:cxnLst/>
              <a:rect l="l" t="t" r="r" b="b"/>
              <a:pathLst>
                <a:path w="1615" h="89" extrusionOk="0">
                  <a:moveTo>
                    <a:pt x="0" y="0"/>
                  </a:moveTo>
                  <a:lnTo>
                    <a:pt x="0" y="89"/>
                  </a:lnTo>
                  <a:lnTo>
                    <a:pt x="1570" y="89"/>
                  </a:lnTo>
                  <a:cubicBezTo>
                    <a:pt x="1593" y="89"/>
                    <a:pt x="1615" y="66"/>
                    <a:pt x="1615" y="44"/>
                  </a:cubicBezTo>
                  <a:cubicBezTo>
                    <a:pt x="1615" y="22"/>
                    <a:pt x="1593" y="0"/>
                    <a:pt x="1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39">
              <a:extLst>
                <a:ext uri="{FF2B5EF4-FFF2-40B4-BE49-F238E27FC236}">
                  <a16:creationId xmlns:a16="http://schemas.microsoft.com/office/drawing/2014/main" id="{3756F5A9-0D68-1B00-A7A5-9666BFA02B42}"/>
                </a:ext>
              </a:extLst>
            </p:cNvPr>
            <p:cNvSpPr/>
            <p:nvPr/>
          </p:nvSpPr>
          <p:spPr>
            <a:xfrm>
              <a:off x="583731" y="2922453"/>
              <a:ext cx="237756" cy="13102"/>
            </a:xfrm>
            <a:custGeom>
              <a:avLst/>
              <a:gdLst/>
              <a:ahLst/>
              <a:cxnLst/>
              <a:rect l="l" t="t" r="r" b="b"/>
              <a:pathLst>
                <a:path w="1615" h="89" extrusionOk="0">
                  <a:moveTo>
                    <a:pt x="0" y="0"/>
                  </a:moveTo>
                  <a:lnTo>
                    <a:pt x="0" y="89"/>
                  </a:lnTo>
                  <a:lnTo>
                    <a:pt x="1570" y="89"/>
                  </a:lnTo>
                  <a:cubicBezTo>
                    <a:pt x="1593" y="89"/>
                    <a:pt x="1615" y="67"/>
                    <a:pt x="1615" y="44"/>
                  </a:cubicBezTo>
                  <a:cubicBezTo>
                    <a:pt x="1615" y="22"/>
                    <a:pt x="1593" y="0"/>
                    <a:pt x="1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39">
              <a:extLst>
                <a:ext uri="{FF2B5EF4-FFF2-40B4-BE49-F238E27FC236}">
                  <a16:creationId xmlns:a16="http://schemas.microsoft.com/office/drawing/2014/main" id="{9685BEB9-CD0C-13F9-9AA3-53976143152A}"/>
                </a:ext>
              </a:extLst>
            </p:cNvPr>
            <p:cNvSpPr/>
            <p:nvPr/>
          </p:nvSpPr>
          <p:spPr>
            <a:xfrm>
              <a:off x="583731" y="2896395"/>
              <a:ext cx="237756" cy="13102"/>
            </a:xfrm>
            <a:custGeom>
              <a:avLst/>
              <a:gdLst/>
              <a:ahLst/>
              <a:cxnLst/>
              <a:rect l="l" t="t" r="r" b="b"/>
              <a:pathLst>
                <a:path w="1615" h="89" extrusionOk="0">
                  <a:moveTo>
                    <a:pt x="0" y="0"/>
                  </a:moveTo>
                  <a:lnTo>
                    <a:pt x="0" y="89"/>
                  </a:lnTo>
                  <a:lnTo>
                    <a:pt x="1570" y="89"/>
                  </a:lnTo>
                  <a:cubicBezTo>
                    <a:pt x="1593" y="89"/>
                    <a:pt x="1615" y="78"/>
                    <a:pt x="1615" y="44"/>
                  </a:cubicBezTo>
                  <a:cubicBezTo>
                    <a:pt x="1615" y="22"/>
                    <a:pt x="1593" y="0"/>
                    <a:pt x="1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39">
              <a:extLst>
                <a:ext uri="{FF2B5EF4-FFF2-40B4-BE49-F238E27FC236}">
                  <a16:creationId xmlns:a16="http://schemas.microsoft.com/office/drawing/2014/main" id="{5B406057-AD48-B186-218E-388B6B4A7CF6}"/>
                </a:ext>
              </a:extLst>
            </p:cNvPr>
            <p:cNvSpPr/>
            <p:nvPr/>
          </p:nvSpPr>
          <p:spPr>
            <a:xfrm>
              <a:off x="3647329" y="2852377"/>
              <a:ext cx="18108" cy="149867"/>
            </a:xfrm>
            <a:custGeom>
              <a:avLst/>
              <a:gdLst/>
              <a:ahLst/>
              <a:cxnLst/>
              <a:rect l="l" t="t" r="r" b="b"/>
              <a:pathLst>
                <a:path w="123" h="1018" extrusionOk="0">
                  <a:moveTo>
                    <a:pt x="1" y="1"/>
                  </a:moveTo>
                  <a:lnTo>
                    <a:pt x="1" y="1018"/>
                  </a:lnTo>
                  <a:lnTo>
                    <a:pt x="122" y="1018"/>
                  </a:lnTo>
                  <a:lnTo>
                    <a:pt x="1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39">
              <a:extLst>
                <a:ext uri="{FF2B5EF4-FFF2-40B4-BE49-F238E27FC236}">
                  <a16:creationId xmlns:a16="http://schemas.microsoft.com/office/drawing/2014/main" id="{1FF7013D-5292-974E-6062-9F7600DB81F0}"/>
                </a:ext>
              </a:extLst>
            </p:cNvPr>
            <p:cNvSpPr/>
            <p:nvPr/>
          </p:nvSpPr>
          <p:spPr>
            <a:xfrm>
              <a:off x="3238800" y="2855616"/>
              <a:ext cx="408676" cy="146629"/>
            </a:xfrm>
            <a:custGeom>
              <a:avLst/>
              <a:gdLst/>
              <a:ahLst/>
              <a:cxnLst/>
              <a:rect l="l" t="t" r="r" b="b"/>
              <a:pathLst>
                <a:path w="2776" h="996" extrusionOk="0">
                  <a:moveTo>
                    <a:pt x="0" y="1"/>
                  </a:moveTo>
                  <a:lnTo>
                    <a:pt x="0" y="443"/>
                  </a:lnTo>
                  <a:lnTo>
                    <a:pt x="553" y="996"/>
                  </a:lnTo>
                  <a:lnTo>
                    <a:pt x="2776" y="996"/>
                  </a:lnTo>
                  <a:lnTo>
                    <a:pt x="27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39">
              <a:extLst>
                <a:ext uri="{FF2B5EF4-FFF2-40B4-BE49-F238E27FC236}">
                  <a16:creationId xmlns:a16="http://schemas.microsoft.com/office/drawing/2014/main" id="{E72C0F8E-C5BC-3DFC-82DD-C07E1A164193}"/>
                </a:ext>
              </a:extLst>
            </p:cNvPr>
            <p:cNvSpPr/>
            <p:nvPr/>
          </p:nvSpPr>
          <p:spPr>
            <a:xfrm>
              <a:off x="3240419" y="2857235"/>
              <a:ext cx="425017" cy="40926"/>
            </a:xfrm>
            <a:custGeom>
              <a:avLst/>
              <a:gdLst/>
              <a:ahLst/>
              <a:cxnLst/>
              <a:rect l="l" t="t" r="r" b="b"/>
              <a:pathLst>
                <a:path w="2887" h="278" extrusionOk="0">
                  <a:moveTo>
                    <a:pt x="0" y="1"/>
                  </a:moveTo>
                  <a:lnTo>
                    <a:pt x="0" y="277"/>
                  </a:lnTo>
                  <a:lnTo>
                    <a:pt x="2886" y="277"/>
                  </a:lnTo>
                  <a:lnTo>
                    <a:pt x="28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39">
              <a:extLst>
                <a:ext uri="{FF2B5EF4-FFF2-40B4-BE49-F238E27FC236}">
                  <a16:creationId xmlns:a16="http://schemas.microsoft.com/office/drawing/2014/main" id="{CA60F6D1-71B4-C184-D374-977B5B24328F}"/>
                </a:ext>
              </a:extLst>
            </p:cNvPr>
            <p:cNvSpPr/>
            <p:nvPr/>
          </p:nvSpPr>
          <p:spPr>
            <a:xfrm>
              <a:off x="3585497" y="2948510"/>
              <a:ext cx="22966" cy="13102"/>
            </a:xfrm>
            <a:custGeom>
              <a:avLst/>
              <a:gdLst/>
              <a:ahLst/>
              <a:cxnLst/>
              <a:rect l="l" t="t" r="r" b="b"/>
              <a:pathLst>
                <a:path w="156" h="89" extrusionOk="0">
                  <a:moveTo>
                    <a:pt x="0" y="0"/>
                  </a:moveTo>
                  <a:lnTo>
                    <a:pt x="0" y="89"/>
                  </a:lnTo>
                  <a:lnTo>
                    <a:pt x="111" y="89"/>
                  </a:lnTo>
                  <a:cubicBezTo>
                    <a:pt x="133" y="89"/>
                    <a:pt x="155" y="66"/>
                    <a:pt x="155" y="44"/>
                  </a:cubicBezTo>
                  <a:cubicBezTo>
                    <a:pt x="155" y="22"/>
                    <a:pt x="133" y="0"/>
                    <a:pt x="1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39">
              <a:extLst>
                <a:ext uri="{FF2B5EF4-FFF2-40B4-BE49-F238E27FC236}">
                  <a16:creationId xmlns:a16="http://schemas.microsoft.com/office/drawing/2014/main" id="{BA99B396-5DF8-815E-9406-52822F5ECE74}"/>
                </a:ext>
              </a:extLst>
            </p:cNvPr>
            <p:cNvSpPr/>
            <p:nvPr/>
          </p:nvSpPr>
          <p:spPr>
            <a:xfrm>
              <a:off x="3582258" y="2922453"/>
              <a:ext cx="26205" cy="13102"/>
            </a:xfrm>
            <a:custGeom>
              <a:avLst/>
              <a:gdLst/>
              <a:ahLst/>
              <a:cxnLst/>
              <a:rect l="l" t="t" r="r" b="b"/>
              <a:pathLst>
                <a:path w="178" h="89" extrusionOk="0">
                  <a:moveTo>
                    <a:pt x="0" y="0"/>
                  </a:moveTo>
                  <a:lnTo>
                    <a:pt x="0" y="89"/>
                  </a:lnTo>
                  <a:lnTo>
                    <a:pt x="133" y="89"/>
                  </a:lnTo>
                  <a:cubicBezTo>
                    <a:pt x="155" y="89"/>
                    <a:pt x="177" y="67"/>
                    <a:pt x="177" y="44"/>
                  </a:cubicBezTo>
                  <a:cubicBezTo>
                    <a:pt x="177" y="22"/>
                    <a:pt x="155" y="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39">
              <a:extLst>
                <a:ext uri="{FF2B5EF4-FFF2-40B4-BE49-F238E27FC236}">
                  <a16:creationId xmlns:a16="http://schemas.microsoft.com/office/drawing/2014/main" id="{34F2837E-C4B3-633B-96F6-69694FA93A1E}"/>
                </a:ext>
              </a:extLst>
            </p:cNvPr>
            <p:cNvSpPr/>
            <p:nvPr/>
          </p:nvSpPr>
          <p:spPr>
            <a:xfrm>
              <a:off x="3580639" y="2896395"/>
              <a:ext cx="27824" cy="13102"/>
            </a:xfrm>
            <a:custGeom>
              <a:avLst/>
              <a:gdLst/>
              <a:ahLst/>
              <a:cxnLst/>
              <a:rect l="l" t="t" r="r" b="b"/>
              <a:pathLst>
                <a:path w="189" h="89" extrusionOk="0">
                  <a:moveTo>
                    <a:pt x="0" y="0"/>
                  </a:moveTo>
                  <a:lnTo>
                    <a:pt x="0" y="89"/>
                  </a:lnTo>
                  <a:lnTo>
                    <a:pt x="144" y="89"/>
                  </a:lnTo>
                  <a:cubicBezTo>
                    <a:pt x="166" y="89"/>
                    <a:pt x="188" y="78"/>
                    <a:pt x="188" y="44"/>
                  </a:cubicBezTo>
                  <a:cubicBezTo>
                    <a:pt x="188" y="22"/>
                    <a:pt x="166" y="0"/>
                    <a:pt x="1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39">
              <a:extLst>
                <a:ext uri="{FF2B5EF4-FFF2-40B4-BE49-F238E27FC236}">
                  <a16:creationId xmlns:a16="http://schemas.microsoft.com/office/drawing/2014/main" id="{E784821B-158C-B79E-038F-E9440386D487}"/>
                </a:ext>
              </a:extLst>
            </p:cNvPr>
            <p:cNvSpPr/>
            <p:nvPr/>
          </p:nvSpPr>
          <p:spPr>
            <a:xfrm>
              <a:off x="3326689" y="2948510"/>
              <a:ext cx="270291" cy="13102"/>
            </a:xfrm>
            <a:custGeom>
              <a:avLst/>
              <a:gdLst/>
              <a:ahLst/>
              <a:cxnLst/>
              <a:rect l="l" t="t" r="r" b="b"/>
              <a:pathLst>
                <a:path w="1836" h="89" extrusionOk="0">
                  <a:moveTo>
                    <a:pt x="0" y="0"/>
                  </a:moveTo>
                  <a:lnTo>
                    <a:pt x="0" y="89"/>
                  </a:lnTo>
                  <a:lnTo>
                    <a:pt x="1803" y="89"/>
                  </a:lnTo>
                  <a:cubicBezTo>
                    <a:pt x="1825" y="89"/>
                    <a:pt x="1836" y="66"/>
                    <a:pt x="1836" y="44"/>
                  </a:cubicBezTo>
                  <a:cubicBezTo>
                    <a:pt x="1836" y="22"/>
                    <a:pt x="1825" y="0"/>
                    <a:pt x="1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39">
              <a:extLst>
                <a:ext uri="{FF2B5EF4-FFF2-40B4-BE49-F238E27FC236}">
                  <a16:creationId xmlns:a16="http://schemas.microsoft.com/office/drawing/2014/main" id="{1C01E67E-02C5-9F8F-0BB4-CE8CB6208047}"/>
                </a:ext>
              </a:extLst>
            </p:cNvPr>
            <p:cNvSpPr/>
            <p:nvPr/>
          </p:nvSpPr>
          <p:spPr>
            <a:xfrm>
              <a:off x="3326689" y="2922453"/>
              <a:ext cx="270291" cy="13102"/>
            </a:xfrm>
            <a:custGeom>
              <a:avLst/>
              <a:gdLst/>
              <a:ahLst/>
              <a:cxnLst/>
              <a:rect l="l" t="t" r="r" b="b"/>
              <a:pathLst>
                <a:path w="1836" h="89" extrusionOk="0">
                  <a:moveTo>
                    <a:pt x="0" y="0"/>
                  </a:moveTo>
                  <a:lnTo>
                    <a:pt x="0" y="89"/>
                  </a:lnTo>
                  <a:lnTo>
                    <a:pt x="1803" y="89"/>
                  </a:lnTo>
                  <a:cubicBezTo>
                    <a:pt x="1825" y="89"/>
                    <a:pt x="1836" y="67"/>
                    <a:pt x="1836" y="44"/>
                  </a:cubicBezTo>
                  <a:cubicBezTo>
                    <a:pt x="1836" y="22"/>
                    <a:pt x="1825" y="0"/>
                    <a:pt x="1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39">
              <a:extLst>
                <a:ext uri="{FF2B5EF4-FFF2-40B4-BE49-F238E27FC236}">
                  <a16:creationId xmlns:a16="http://schemas.microsoft.com/office/drawing/2014/main" id="{8CB0BBED-2436-AB8F-DE34-4876FE86D0B8}"/>
                </a:ext>
              </a:extLst>
            </p:cNvPr>
            <p:cNvSpPr/>
            <p:nvPr/>
          </p:nvSpPr>
          <p:spPr>
            <a:xfrm>
              <a:off x="3326689" y="2896395"/>
              <a:ext cx="270291" cy="13102"/>
            </a:xfrm>
            <a:custGeom>
              <a:avLst/>
              <a:gdLst/>
              <a:ahLst/>
              <a:cxnLst/>
              <a:rect l="l" t="t" r="r" b="b"/>
              <a:pathLst>
                <a:path w="1836" h="89" extrusionOk="0">
                  <a:moveTo>
                    <a:pt x="0" y="0"/>
                  </a:moveTo>
                  <a:lnTo>
                    <a:pt x="0" y="89"/>
                  </a:lnTo>
                  <a:lnTo>
                    <a:pt x="1803" y="89"/>
                  </a:lnTo>
                  <a:cubicBezTo>
                    <a:pt x="1825" y="89"/>
                    <a:pt x="1836" y="78"/>
                    <a:pt x="1836" y="44"/>
                  </a:cubicBezTo>
                  <a:cubicBezTo>
                    <a:pt x="1836" y="22"/>
                    <a:pt x="1825" y="0"/>
                    <a:pt x="1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39">
              <a:extLst>
                <a:ext uri="{FF2B5EF4-FFF2-40B4-BE49-F238E27FC236}">
                  <a16:creationId xmlns:a16="http://schemas.microsoft.com/office/drawing/2014/main" id="{3E8FB55A-DEE9-0AE0-688E-745D7AF13AAB}"/>
                </a:ext>
              </a:extLst>
            </p:cNvPr>
            <p:cNvSpPr/>
            <p:nvPr/>
          </p:nvSpPr>
          <p:spPr>
            <a:xfrm>
              <a:off x="3740076" y="2857235"/>
              <a:ext cx="171067" cy="88036"/>
            </a:xfrm>
            <a:custGeom>
              <a:avLst/>
              <a:gdLst/>
              <a:ahLst/>
              <a:cxnLst/>
              <a:rect l="l" t="t" r="r" b="b"/>
              <a:pathLst>
                <a:path w="1162" h="598" extrusionOk="0">
                  <a:moveTo>
                    <a:pt x="1" y="1"/>
                  </a:moveTo>
                  <a:lnTo>
                    <a:pt x="1" y="598"/>
                  </a:lnTo>
                  <a:lnTo>
                    <a:pt x="1162" y="598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39">
              <a:extLst>
                <a:ext uri="{FF2B5EF4-FFF2-40B4-BE49-F238E27FC236}">
                  <a16:creationId xmlns:a16="http://schemas.microsoft.com/office/drawing/2014/main" id="{DCDD82C1-DDF5-EAC3-623E-41726ED35B9E}"/>
                </a:ext>
              </a:extLst>
            </p:cNvPr>
            <p:cNvSpPr/>
            <p:nvPr/>
          </p:nvSpPr>
          <p:spPr>
            <a:xfrm>
              <a:off x="2717797" y="2945124"/>
              <a:ext cx="143390" cy="122779"/>
            </a:xfrm>
            <a:custGeom>
              <a:avLst/>
              <a:gdLst/>
              <a:ahLst/>
              <a:cxnLst/>
              <a:rect l="l" t="t" r="r" b="b"/>
              <a:pathLst>
                <a:path w="974" h="834" extrusionOk="0">
                  <a:moveTo>
                    <a:pt x="555" y="247"/>
                  </a:moveTo>
                  <a:cubicBezTo>
                    <a:pt x="645" y="247"/>
                    <a:pt x="731" y="317"/>
                    <a:pt x="731" y="421"/>
                  </a:cubicBezTo>
                  <a:cubicBezTo>
                    <a:pt x="731" y="510"/>
                    <a:pt x="653" y="587"/>
                    <a:pt x="565" y="587"/>
                  </a:cubicBezTo>
                  <a:cubicBezTo>
                    <a:pt x="410" y="587"/>
                    <a:pt x="332" y="410"/>
                    <a:pt x="432" y="300"/>
                  </a:cubicBezTo>
                  <a:cubicBezTo>
                    <a:pt x="468" y="264"/>
                    <a:pt x="512" y="247"/>
                    <a:pt x="555" y="247"/>
                  </a:cubicBezTo>
                  <a:close/>
                  <a:moveTo>
                    <a:pt x="565" y="1"/>
                  </a:moveTo>
                  <a:cubicBezTo>
                    <a:pt x="189" y="1"/>
                    <a:pt x="1" y="454"/>
                    <a:pt x="266" y="709"/>
                  </a:cubicBezTo>
                  <a:cubicBezTo>
                    <a:pt x="352" y="795"/>
                    <a:pt x="457" y="833"/>
                    <a:pt x="560" y="833"/>
                  </a:cubicBezTo>
                  <a:cubicBezTo>
                    <a:pt x="772" y="833"/>
                    <a:pt x="974" y="668"/>
                    <a:pt x="974" y="421"/>
                  </a:cubicBezTo>
                  <a:cubicBezTo>
                    <a:pt x="974" y="189"/>
                    <a:pt x="786" y="1"/>
                    <a:pt x="5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39">
              <a:extLst>
                <a:ext uri="{FF2B5EF4-FFF2-40B4-BE49-F238E27FC236}">
                  <a16:creationId xmlns:a16="http://schemas.microsoft.com/office/drawing/2014/main" id="{D54AF012-335C-97DC-0A74-06163AADE1CC}"/>
                </a:ext>
              </a:extLst>
            </p:cNvPr>
            <p:cNvSpPr/>
            <p:nvPr/>
          </p:nvSpPr>
          <p:spPr>
            <a:xfrm>
              <a:off x="2686881" y="2922453"/>
              <a:ext cx="197124" cy="169153"/>
            </a:xfrm>
            <a:custGeom>
              <a:avLst/>
              <a:gdLst/>
              <a:ahLst/>
              <a:cxnLst/>
              <a:rect l="l" t="t" r="r" b="b"/>
              <a:pathLst>
                <a:path w="1339" h="1149" extrusionOk="0">
                  <a:moveTo>
                    <a:pt x="763" y="160"/>
                  </a:moveTo>
                  <a:cubicBezTo>
                    <a:pt x="978" y="160"/>
                    <a:pt x="1184" y="326"/>
                    <a:pt x="1184" y="575"/>
                  </a:cubicBezTo>
                  <a:cubicBezTo>
                    <a:pt x="1184" y="807"/>
                    <a:pt x="996" y="995"/>
                    <a:pt x="775" y="995"/>
                  </a:cubicBezTo>
                  <a:cubicBezTo>
                    <a:pt x="399" y="995"/>
                    <a:pt x="211" y="542"/>
                    <a:pt x="476" y="277"/>
                  </a:cubicBezTo>
                  <a:cubicBezTo>
                    <a:pt x="560" y="196"/>
                    <a:pt x="663" y="160"/>
                    <a:pt x="763" y="160"/>
                  </a:cubicBezTo>
                  <a:close/>
                  <a:moveTo>
                    <a:pt x="775" y="0"/>
                  </a:moveTo>
                  <a:cubicBezTo>
                    <a:pt x="255" y="0"/>
                    <a:pt x="1" y="619"/>
                    <a:pt x="366" y="984"/>
                  </a:cubicBezTo>
                  <a:cubicBezTo>
                    <a:pt x="483" y="1098"/>
                    <a:pt x="625" y="1149"/>
                    <a:pt x="764" y="1149"/>
                  </a:cubicBezTo>
                  <a:cubicBezTo>
                    <a:pt x="1058" y="1149"/>
                    <a:pt x="1339" y="921"/>
                    <a:pt x="1339" y="575"/>
                  </a:cubicBezTo>
                  <a:cubicBezTo>
                    <a:pt x="1339" y="254"/>
                    <a:pt x="1084" y="0"/>
                    <a:pt x="7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39">
              <a:extLst>
                <a:ext uri="{FF2B5EF4-FFF2-40B4-BE49-F238E27FC236}">
                  <a16:creationId xmlns:a16="http://schemas.microsoft.com/office/drawing/2014/main" id="{CB72B7D0-1273-0ACB-4F59-22F9171828BC}"/>
                </a:ext>
              </a:extLst>
            </p:cNvPr>
            <p:cNvSpPr/>
            <p:nvPr/>
          </p:nvSpPr>
          <p:spPr>
            <a:xfrm>
              <a:off x="2767115" y="2982517"/>
              <a:ext cx="58298" cy="50201"/>
            </a:xfrm>
            <a:custGeom>
              <a:avLst/>
              <a:gdLst/>
              <a:ahLst/>
              <a:cxnLst/>
              <a:rect l="l" t="t" r="r" b="b"/>
              <a:pathLst>
                <a:path w="396" h="341" extrusionOk="0">
                  <a:moveTo>
                    <a:pt x="217" y="1"/>
                  </a:moveTo>
                  <a:cubicBezTo>
                    <a:pt x="71" y="1"/>
                    <a:pt x="1" y="181"/>
                    <a:pt x="108" y="289"/>
                  </a:cubicBezTo>
                  <a:cubicBezTo>
                    <a:pt x="140" y="325"/>
                    <a:pt x="182" y="341"/>
                    <a:pt x="224" y="341"/>
                  </a:cubicBezTo>
                  <a:cubicBezTo>
                    <a:pt x="310" y="341"/>
                    <a:pt x="396" y="272"/>
                    <a:pt x="396" y="167"/>
                  </a:cubicBezTo>
                  <a:cubicBezTo>
                    <a:pt x="396" y="68"/>
                    <a:pt x="318" y="1"/>
                    <a:pt x="230" y="1"/>
                  </a:cubicBezTo>
                  <a:cubicBezTo>
                    <a:pt x="225" y="1"/>
                    <a:pt x="221" y="1"/>
                    <a:pt x="2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39">
              <a:extLst>
                <a:ext uri="{FF2B5EF4-FFF2-40B4-BE49-F238E27FC236}">
                  <a16:creationId xmlns:a16="http://schemas.microsoft.com/office/drawing/2014/main" id="{DC2243FE-7F71-15CA-37BF-E6872C53E343}"/>
                </a:ext>
              </a:extLst>
            </p:cNvPr>
            <p:cNvSpPr/>
            <p:nvPr/>
          </p:nvSpPr>
          <p:spPr>
            <a:xfrm>
              <a:off x="2823646" y="2922306"/>
              <a:ext cx="100255" cy="169595"/>
            </a:xfrm>
            <a:custGeom>
              <a:avLst/>
              <a:gdLst/>
              <a:ahLst/>
              <a:cxnLst/>
              <a:rect l="l" t="t" r="r" b="b"/>
              <a:pathLst>
                <a:path w="681" h="1152" extrusionOk="0">
                  <a:moveTo>
                    <a:pt x="21" y="1"/>
                  </a:moveTo>
                  <a:cubicBezTo>
                    <a:pt x="14" y="1"/>
                    <a:pt x="7" y="1"/>
                    <a:pt x="0" y="1"/>
                  </a:cubicBezTo>
                  <a:lnTo>
                    <a:pt x="42" y="1"/>
                  </a:lnTo>
                  <a:cubicBezTo>
                    <a:pt x="35" y="1"/>
                    <a:pt x="28" y="1"/>
                    <a:pt x="21" y="1"/>
                  </a:cubicBezTo>
                  <a:close/>
                  <a:moveTo>
                    <a:pt x="42" y="1"/>
                  </a:moveTo>
                  <a:lnTo>
                    <a:pt x="42" y="1"/>
                  </a:lnTo>
                  <a:cubicBezTo>
                    <a:pt x="48" y="1"/>
                    <a:pt x="53" y="2"/>
                    <a:pt x="59" y="2"/>
                  </a:cubicBezTo>
                  <a:lnTo>
                    <a:pt x="59" y="2"/>
                  </a:lnTo>
                  <a:cubicBezTo>
                    <a:pt x="54" y="2"/>
                    <a:pt x="49" y="1"/>
                    <a:pt x="45" y="1"/>
                  </a:cubicBezTo>
                  <a:close/>
                  <a:moveTo>
                    <a:pt x="59" y="2"/>
                  </a:moveTo>
                  <a:cubicBezTo>
                    <a:pt x="82" y="3"/>
                    <a:pt x="104" y="6"/>
                    <a:pt x="126" y="10"/>
                  </a:cubicBezTo>
                  <a:lnTo>
                    <a:pt x="126" y="10"/>
                  </a:lnTo>
                  <a:cubicBezTo>
                    <a:pt x="104" y="6"/>
                    <a:pt x="81" y="3"/>
                    <a:pt x="59" y="2"/>
                  </a:cubicBezTo>
                  <a:close/>
                  <a:moveTo>
                    <a:pt x="126" y="10"/>
                  </a:moveTo>
                  <a:cubicBezTo>
                    <a:pt x="186" y="20"/>
                    <a:pt x="242" y="39"/>
                    <a:pt x="295" y="66"/>
                  </a:cubicBezTo>
                  <a:lnTo>
                    <a:pt x="295" y="66"/>
                  </a:lnTo>
                  <a:cubicBezTo>
                    <a:pt x="245" y="40"/>
                    <a:pt x="189" y="20"/>
                    <a:pt x="126" y="10"/>
                  </a:cubicBezTo>
                  <a:close/>
                  <a:moveTo>
                    <a:pt x="295" y="66"/>
                  </a:moveTo>
                  <a:cubicBezTo>
                    <a:pt x="680" y="269"/>
                    <a:pt x="680" y="884"/>
                    <a:pt x="295" y="1086"/>
                  </a:cubicBezTo>
                  <a:lnTo>
                    <a:pt x="295" y="1086"/>
                  </a:lnTo>
                  <a:cubicBezTo>
                    <a:pt x="481" y="992"/>
                    <a:pt x="609" y="802"/>
                    <a:pt x="609" y="576"/>
                  </a:cubicBezTo>
                  <a:cubicBezTo>
                    <a:pt x="609" y="351"/>
                    <a:pt x="481" y="161"/>
                    <a:pt x="295" y="66"/>
                  </a:cubicBezTo>
                  <a:close/>
                  <a:moveTo>
                    <a:pt x="295" y="1086"/>
                  </a:moveTo>
                  <a:lnTo>
                    <a:pt x="295" y="1086"/>
                  </a:lnTo>
                  <a:cubicBezTo>
                    <a:pt x="242" y="1113"/>
                    <a:pt x="186" y="1132"/>
                    <a:pt x="126" y="1143"/>
                  </a:cubicBezTo>
                  <a:lnTo>
                    <a:pt x="126" y="1143"/>
                  </a:lnTo>
                  <a:cubicBezTo>
                    <a:pt x="189" y="1132"/>
                    <a:pt x="245" y="1113"/>
                    <a:pt x="295" y="1086"/>
                  </a:cubicBezTo>
                  <a:close/>
                  <a:moveTo>
                    <a:pt x="126" y="1143"/>
                  </a:moveTo>
                  <a:lnTo>
                    <a:pt x="126" y="1143"/>
                  </a:lnTo>
                  <a:cubicBezTo>
                    <a:pt x="104" y="1146"/>
                    <a:pt x="82" y="1149"/>
                    <a:pt x="59" y="1150"/>
                  </a:cubicBezTo>
                  <a:lnTo>
                    <a:pt x="59" y="1150"/>
                  </a:lnTo>
                  <a:cubicBezTo>
                    <a:pt x="81" y="1149"/>
                    <a:pt x="104" y="1146"/>
                    <a:pt x="126" y="1143"/>
                  </a:cubicBezTo>
                  <a:close/>
                  <a:moveTo>
                    <a:pt x="59" y="1150"/>
                  </a:moveTo>
                  <a:lnTo>
                    <a:pt x="59" y="1150"/>
                  </a:lnTo>
                  <a:cubicBezTo>
                    <a:pt x="53" y="1151"/>
                    <a:pt x="48" y="1151"/>
                    <a:pt x="42" y="1151"/>
                  </a:cubicBezTo>
                  <a:lnTo>
                    <a:pt x="45" y="1151"/>
                  </a:lnTo>
                  <a:cubicBezTo>
                    <a:pt x="49" y="1151"/>
                    <a:pt x="54" y="1151"/>
                    <a:pt x="59" y="1150"/>
                  </a:cubicBezTo>
                  <a:close/>
                  <a:moveTo>
                    <a:pt x="0" y="1151"/>
                  </a:moveTo>
                  <a:cubicBezTo>
                    <a:pt x="7" y="1151"/>
                    <a:pt x="14" y="1152"/>
                    <a:pt x="21" y="1152"/>
                  </a:cubicBezTo>
                  <a:cubicBezTo>
                    <a:pt x="28" y="1152"/>
                    <a:pt x="35" y="1151"/>
                    <a:pt x="42" y="11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39">
              <a:extLst>
                <a:ext uri="{FF2B5EF4-FFF2-40B4-BE49-F238E27FC236}">
                  <a16:creationId xmlns:a16="http://schemas.microsoft.com/office/drawing/2014/main" id="{5203C4A4-12D8-305A-1999-73556FB2FF0A}"/>
                </a:ext>
              </a:extLst>
            </p:cNvPr>
            <p:cNvSpPr/>
            <p:nvPr/>
          </p:nvSpPr>
          <p:spPr>
            <a:xfrm>
              <a:off x="2802447" y="2922306"/>
              <a:ext cx="105997" cy="169595"/>
            </a:xfrm>
            <a:custGeom>
              <a:avLst/>
              <a:gdLst/>
              <a:ahLst/>
              <a:cxnLst/>
              <a:rect l="l" t="t" r="r" b="b"/>
              <a:pathLst>
                <a:path w="720" h="1152" extrusionOk="0">
                  <a:moveTo>
                    <a:pt x="21" y="1"/>
                  </a:moveTo>
                  <a:cubicBezTo>
                    <a:pt x="14" y="1"/>
                    <a:pt x="7" y="1"/>
                    <a:pt x="1" y="1"/>
                  </a:cubicBezTo>
                  <a:lnTo>
                    <a:pt x="41" y="1"/>
                  </a:lnTo>
                  <a:cubicBezTo>
                    <a:pt x="34" y="1"/>
                    <a:pt x="28" y="1"/>
                    <a:pt x="21" y="1"/>
                  </a:cubicBezTo>
                  <a:close/>
                  <a:moveTo>
                    <a:pt x="41" y="1"/>
                  </a:moveTo>
                  <a:cubicBezTo>
                    <a:pt x="344" y="12"/>
                    <a:pt x="598" y="258"/>
                    <a:pt x="598" y="576"/>
                  </a:cubicBezTo>
                  <a:cubicBezTo>
                    <a:pt x="598" y="894"/>
                    <a:pt x="344" y="1141"/>
                    <a:pt x="41" y="1151"/>
                  </a:cubicBezTo>
                  <a:lnTo>
                    <a:pt x="144" y="1151"/>
                  </a:lnTo>
                  <a:cubicBezTo>
                    <a:pt x="465" y="1151"/>
                    <a:pt x="719" y="897"/>
                    <a:pt x="719" y="576"/>
                  </a:cubicBezTo>
                  <a:cubicBezTo>
                    <a:pt x="719" y="255"/>
                    <a:pt x="465" y="1"/>
                    <a:pt x="144" y="1"/>
                  </a:cubicBezTo>
                  <a:close/>
                  <a:moveTo>
                    <a:pt x="1" y="1151"/>
                  </a:moveTo>
                  <a:cubicBezTo>
                    <a:pt x="7" y="1151"/>
                    <a:pt x="14" y="1152"/>
                    <a:pt x="21" y="1152"/>
                  </a:cubicBezTo>
                  <a:cubicBezTo>
                    <a:pt x="28" y="1152"/>
                    <a:pt x="34" y="1151"/>
                    <a:pt x="41" y="115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39">
              <a:extLst>
                <a:ext uri="{FF2B5EF4-FFF2-40B4-BE49-F238E27FC236}">
                  <a16:creationId xmlns:a16="http://schemas.microsoft.com/office/drawing/2014/main" id="{42E58A25-9E17-FB5F-9655-9C51148B28F8}"/>
                </a:ext>
              </a:extLst>
            </p:cNvPr>
            <p:cNvSpPr/>
            <p:nvPr/>
          </p:nvSpPr>
          <p:spPr>
            <a:xfrm>
              <a:off x="2794350" y="2922306"/>
              <a:ext cx="92894" cy="169595"/>
            </a:xfrm>
            <a:custGeom>
              <a:avLst/>
              <a:gdLst/>
              <a:ahLst/>
              <a:cxnLst/>
              <a:rect l="l" t="t" r="r" b="b"/>
              <a:pathLst>
                <a:path w="631" h="1152" extrusionOk="0">
                  <a:moveTo>
                    <a:pt x="21" y="1"/>
                  </a:moveTo>
                  <a:cubicBezTo>
                    <a:pt x="14" y="1"/>
                    <a:pt x="7" y="1"/>
                    <a:pt x="0" y="1"/>
                  </a:cubicBezTo>
                  <a:lnTo>
                    <a:pt x="42" y="1"/>
                  </a:lnTo>
                  <a:cubicBezTo>
                    <a:pt x="35" y="1"/>
                    <a:pt x="28" y="1"/>
                    <a:pt x="21" y="1"/>
                  </a:cubicBezTo>
                  <a:close/>
                  <a:moveTo>
                    <a:pt x="42" y="1"/>
                  </a:moveTo>
                  <a:cubicBezTo>
                    <a:pt x="355" y="12"/>
                    <a:pt x="609" y="258"/>
                    <a:pt x="609" y="576"/>
                  </a:cubicBezTo>
                  <a:cubicBezTo>
                    <a:pt x="609" y="894"/>
                    <a:pt x="355" y="1141"/>
                    <a:pt x="42" y="1151"/>
                  </a:cubicBezTo>
                  <a:lnTo>
                    <a:pt x="56" y="1151"/>
                  </a:lnTo>
                  <a:cubicBezTo>
                    <a:pt x="376" y="1151"/>
                    <a:pt x="631" y="897"/>
                    <a:pt x="631" y="576"/>
                  </a:cubicBezTo>
                  <a:cubicBezTo>
                    <a:pt x="631" y="255"/>
                    <a:pt x="376" y="1"/>
                    <a:pt x="56" y="1"/>
                  </a:cubicBezTo>
                  <a:close/>
                  <a:moveTo>
                    <a:pt x="0" y="1151"/>
                  </a:moveTo>
                  <a:cubicBezTo>
                    <a:pt x="7" y="1151"/>
                    <a:pt x="14" y="1152"/>
                    <a:pt x="21" y="1152"/>
                  </a:cubicBezTo>
                  <a:cubicBezTo>
                    <a:pt x="28" y="1152"/>
                    <a:pt x="35" y="1151"/>
                    <a:pt x="42" y="11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39">
              <a:extLst>
                <a:ext uri="{FF2B5EF4-FFF2-40B4-BE49-F238E27FC236}">
                  <a16:creationId xmlns:a16="http://schemas.microsoft.com/office/drawing/2014/main" id="{626D1FEE-768B-1FCB-52C5-7E14665A2561}"/>
                </a:ext>
              </a:extLst>
            </p:cNvPr>
            <p:cNvSpPr/>
            <p:nvPr/>
          </p:nvSpPr>
          <p:spPr>
            <a:xfrm>
              <a:off x="2719416" y="2945124"/>
              <a:ext cx="83178" cy="122338"/>
            </a:xfrm>
            <a:custGeom>
              <a:avLst/>
              <a:gdLst/>
              <a:ahLst/>
              <a:cxnLst/>
              <a:rect l="l" t="t" r="r" b="b"/>
              <a:pathLst>
                <a:path w="565" h="831" extrusionOk="0">
                  <a:moveTo>
                    <a:pt x="554" y="1"/>
                  </a:moveTo>
                  <a:cubicBezTo>
                    <a:pt x="1" y="1"/>
                    <a:pt x="1" y="830"/>
                    <a:pt x="554" y="830"/>
                  </a:cubicBezTo>
                  <a:lnTo>
                    <a:pt x="565" y="830"/>
                  </a:lnTo>
                  <a:cubicBezTo>
                    <a:pt x="355" y="819"/>
                    <a:pt x="178" y="642"/>
                    <a:pt x="178" y="421"/>
                  </a:cubicBezTo>
                  <a:cubicBezTo>
                    <a:pt x="178" y="200"/>
                    <a:pt x="355" y="12"/>
                    <a:pt x="5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39">
              <a:extLst>
                <a:ext uri="{FF2B5EF4-FFF2-40B4-BE49-F238E27FC236}">
                  <a16:creationId xmlns:a16="http://schemas.microsoft.com/office/drawing/2014/main" id="{F8B2483F-DACE-FA12-F8F6-D7FF2EDDC61A}"/>
                </a:ext>
              </a:extLst>
            </p:cNvPr>
            <p:cNvSpPr/>
            <p:nvPr/>
          </p:nvSpPr>
          <p:spPr>
            <a:xfrm>
              <a:off x="2802447" y="2980898"/>
              <a:ext cx="39896" cy="50790"/>
            </a:xfrm>
            <a:custGeom>
              <a:avLst/>
              <a:gdLst/>
              <a:ahLst/>
              <a:cxnLst/>
              <a:rect l="l" t="t" r="r" b="b"/>
              <a:pathLst>
                <a:path w="271" h="345" extrusionOk="0">
                  <a:moveTo>
                    <a:pt x="43" y="0"/>
                  </a:moveTo>
                  <a:cubicBezTo>
                    <a:pt x="37" y="0"/>
                    <a:pt x="30" y="1"/>
                    <a:pt x="23" y="1"/>
                  </a:cubicBezTo>
                  <a:lnTo>
                    <a:pt x="23" y="12"/>
                  </a:lnTo>
                  <a:lnTo>
                    <a:pt x="1" y="12"/>
                  </a:lnTo>
                  <a:cubicBezTo>
                    <a:pt x="211" y="23"/>
                    <a:pt x="211" y="322"/>
                    <a:pt x="1" y="344"/>
                  </a:cubicBezTo>
                  <a:lnTo>
                    <a:pt x="23" y="344"/>
                  </a:lnTo>
                  <a:cubicBezTo>
                    <a:pt x="30" y="345"/>
                    <a:pt x="37" y="345"/>
                    <a:pt x="43" y="345"/>
                  </a:cubicBezTo>
                  <a:cubicBezTo>
                    <a:pt x="270" y="345"/>
                    <a:pt x="270" y="0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39">
              <a:extLst>
                <a:ext uri="{FF2B5EF4-FFF2-40B4-BE49-F238E27FC236}">
                  <a16:creationId xmlns:a16="http://schemas.microsoft.com/office/drawing/2014/main" id="{BF33662C-E44E-C809-386A-3EE4E6F08601}"/>
                </a:ext>
              </a:extLst>
            </p:cNvPr>
            <p:cNvSpPr/>
            <p:nvPr/>
          </p:nvSpPr>
          <p:spPr>
            <a:xfrm>
              <a:off x="3084074" y="2945124"/>
              <a:ext cx="143390" cy="122779"/>
            </a:xfrm>
            <a:custGeom>
              <a:avLst/>
              <a:gdLst/>
              <a:ahLst/>
              <a:cxnLst/>
              <a:rect l="l" t="t" r="r" b="b"/>
              <a:pathLst>
                <a:path w="974" h="834" extrusionOk="0">
                  <a:moveTo>
                    <a:pt x="555" y="247"/>
                  </a:moveTo>
                  <a:cubicBezTo>
                    <a:pt x="645" y="247"/>
                    <a:pt x="730" y="317"/>
                    <a:pt x="730" y="421"/>
                  </a:cubicBezTo>
                  <a:cubicBezTo>
                    <a:pt x="730" y="510"/>
                    <a:pt x="653" y="587"/>
                    <a:pt x="554" y="587"/>
                  </a:cubicBezTo>
                  <a:cubicBezTo>
                    <a:pt x="399" y="587"/>
                    <a:pt x="321" y="410"/>
                    <a:pt x="432" y="300"/>
                  </a:cubicBezTo>
                  <a:cubicBezTo>
                    <a:pt x="468" y="264"/>
                    <a:pt x="512" y="247"/>
                    <a:pt x="555" y="247"/>
                  </a:cubicBezTo>
                  <a:close/>
                  <a:moveTo>
                    <a:pt x="554" y="1"/>
                  </a:moveTo>
                  <a:cubicBezTo>
                    <a:pt x="189" y="1"/>
                    <a:pt x="1" y="454"/>
                    <a:pt x="266" y="709"/>
                  </a:cubicBezTo>
                  <a:cubicBezTo>
                    <a:pt x="349" y="795"/>
                    <a:pt x="452" y="833"/>
                    <a:pt x="555" y="833"/>
                  </a:cubicBezTo>
                  <a:cubicBezTo>
                    <a:pt x="767" y="833"/>
                    <a:pt x="974" y="668"/>
                    <a:pt x="974" y="421"/>
                  </a:cubicBezTo>
                  <a:cubicBezTo>
                    <a:pt x="974" y="189"/>
                    <a:pt x="786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39">
              <a:extLst>
                <a:ext uri="{FF2B5EF4-FFF2-40B4-BE49-F238E27FC236}">
                  <a16:creationId xmlns:a16="http://schemas.microsoft.com/office/drawing/2014/main" id="{E6C2250C-8157-F476-1115-949A92576A22}"/>
                </a:ext>
              </a:extLst>
            </p:cNvPr>
            <p:cNvSpPr/>
            <p:nvPr/>
          </p:nvSpPr>
          <p:spPr>
            <a:xfrm>
              <a:off x="3053159" y="2922453"/>
              <a:ext cx="197124" cy="169153"/>
            </a:xfrm>
            <a:custGeom>
              <a:avLst/>
              <a:gdLst/>
              <a:ahLst/>
              <a:cxnLst/>
              <a:rect l="l" t="t" r="r" b="b"/>
              <a:pathLst>
                <a:path w="1339" h="1149" extrusionOk="0">
                  <a:moveTo>
                    <a:pt x="758" y="160"/>
                  </a:moveTo>
                  <a:cubicBezTo>
                    <a:pt x="973" y="160"/>
                    <a:pt x="1184" y="326"/>
                    <a:pt x="1184" y="575"/>
                  </a:cubicBezTo>
                  <a:cubicBezTo>
                    <a:pt x="1184" y="807"/>
                    <a:pt x="996" y="995"/>
                    <a:pt x="764" y="995"/>
                  </a:cubicBezTo>
                  <a:cubicBezTo>
                    <a:pt x="399" y="995"/>
                    <a:pt x="211" y="542"/>
                    <a:pt x="476" y="277"/>
                  </a:cubicBezTo>
                  <a:cubicBezTo>
                    <a:pt x="557" y="196"/>
                    <a:pt x="658" y="160"/>
                    <a:pt x="758" y="160"/>
                  </a:cubicBezTo>
                  <a:close/>
                  <a:moveTo>
                    <a:pt x="764" y="0"/>
                  </a:moveTo>
                  <a:cubicBezTo>
                    <a:pt x="255" y="0"/>
                    <a:pt x="1" y="619"/>
                    <a:pt x="354" y="984"/>
                  </a:cubicBezTo>
                  <a:cubicBezTo>
                    <a:pt x="472" y="1098"/>
                    <a:pt x="615" y="1149"/>
                    <a:pt x="755" y="1149"/>
                  </a:cubicBezTo>
                  <a:cubicBezTo>
                    <a:pt x="1053" y="1149"/>
                    <a:pt x="1339" y="921"/>
                    <a:pt x="1339" y="575"/>
                  </a:cubicBezTo>
                  <a:cubicBezTo>
                    <a:pt x="1339" y="254"/>
                    <a:pt x="1084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39">
              <a:extLst>
                <a:ext uri="{FF2B5EF4-FFF2-40B4-BE49-F238E27FC236}">
                  <a16:creationId xmlns:a16="http://schemas.microsoft.com/office/drawing/2014/main" id="{207FF967-B777-5B22-B08D-1F0B2A34A4CC}"/>
                </a:ext>
              </a:extLst>
            </p:cNvPr>
            <p:cNvSpPr/>
            <p:nvPr/>
          </p:nvSpPr>
          <p:spPr>
            <a:xfrm>
              <a:off x="3131331" y="2982517"/>
              <a:ext cx="60359" cy="50201"/>
            </a:xfrm>
            <a:custGeom>
              <a:avLst/>
              <a:gdLst/>
              <a:ahLst/>
              <a:cxnLst/>
              <a:rect l="l" t="t" r="r" b="b"/>
              <a:pathLst>
                <a:path w="410" h="341" extrusionOk="0">
                  <a:moveTo>
                    <a:pt x="251" y="0"/>
                  </a:moveTo>
                  <a:cubicBezTo>
                    <a:pt x="245" y="0"/>
                    <a:pt x="239" y="1"/>
                    <a:pt x="233" y="1"/>
                  </a:cubicBezTo>
                  <a:cubicBezTo>
                    <a:pt x="78" y="1"/>
                    <a:pt x="0" y="178"/>
                    <a:pt x="111" y="289"/>
                  </a:cubicBezTo>
                  <a:cubicBezTo>
                    <a:pt x="147" y="325"/>
                    <a:pt x="191" y="341"/>
                    <a:pt x="234" y="341"/>
                  </a:cubicBezTo>
                  <a:cubicBezTo>
                    <a:pt x="324" y="341"/>
                    <a:pt x="409" y="272"/>
                    <a:pt x="409" y="167"/>
                  </a:cubicBezTo>
                  <a:cubicBezTo>
                    <a:pt x="409" y="74"/>
                    <a:pt x="342" y="0"/>
                    <a:pt x="2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39">
              <a:extLst>
                <a:ext uri="{FF2B5EF4-FFF2-40B4-BE49-F238E27FC236}">
                  <a16:creationId xmlns:a16="http://schemas.microsoft.com/office/drawing/2014/main" id="{0482D918-8D61-6E37-BCA5-016B4E9702D6}"/>
                </a:ext>
              </a:extLst>
            </p:cNvPr>
            <p:cNvSpPr/>
            <p:nvPr/>
          </p:nvSpPr>
          <p:spPr>
            <a:xfrm>
              <a:off x="3189924" y="2922306"/>
              <a:ext cx="107616" cy="169595"/>
            </a:xfrm>
            <a:custGeom>
              <a:avLst/>
              <a:gdLst/>
              <a:ahLst/>
              <a:cxnLst/>
              <a:rect l="l" t="t" r="r" b="b"/>
              <a:pathLst>
                <a:path w="731" h="1152" extrusionOk="0">
                  <a:moveTo>
                    <a:pt x="54" y="1"/>
                  </a:moveTo>
                  <a:cubicBezTo>
                    <a:pt x="47" y="1"/>
                    <a:pt x="41" y="1"/>
                    <a:pt x="34" y="1"/>
                  </a:cubicBezTo>
                  <a:lnTo>
                    <a:pt x="0" y="1"/>
                  </a:lnTo>
                  <a:cubicBezTo>
                    <a:pt x="730" y="34"/>
                    <a:pt x="730" y="1118"/>
                    <a:pt x="0" y="1151"/>
                  </a:cubicBezTo>
                  <a:lnTo>
                    <a:pt x="34" y="1151"/>
                  </a:lnTo>
                  <a:cubicBezTo>
                    <a:pt x="41" y="1151"/>
                    <a:pt x="47" y="1152"/>
                    <a:pt x="54" y="1152"/>
                  </a:cubicBezTo>
                  <a:cubicBezTo>
                    <a:pt x="377" y="1152"/>
                    <a:pt x="642" y="901"/>
                    <a:pt x="642" y="576"/>
                  </a:cubicBezTo>
                  <a:cubicBezTo>
                    <a:pt x="642" y="251"/>
                    <a:pt x="377" y="1"/>
                    <a:pt x="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39">
              <a:extLst>
                <a:ext uri="{FF2B5EF4-FFF2-40B4-BE49-F238E27FC236}">
                  <a16:creationId xmlns:a16="http://schemas.microsoft.com/office/drawing/2014/main" id="{6ECFA1F7-28D0-1AF3-12AB-CF60C701AC55}"/>
                </a:ext>
              </a:extLst>
            </p:cNvPr>
            <p:cNvSpPr/>
            <p:nvPr/>
          </p:nvSpPr>
          <p:spPr>
            <a:xfrm>
              <a:off x="3168724" y="2922453"/>
              <a:ext cx="105997" cy="169447"/>
            </a:xfrm>
            <a:custGeom>
              <a:avLst/>
              <a:gdLst/>
              <a:ahLst/>
              <a:cxnLst/>
              <a:rect l="l" t="t" r="r" b="b"/>
              <a:pathLst>
                <a:path w="720" h="1151" extrusionOk="0">
                  <a:moveTo>
                    <a:pt x="1" y="0"/>
                  </a:moveTo>
                  <a:cubicBezTo>
                    <a:pt x="719" y="33"/>
                    <a:pt x="719" y="1117"/>
                    <a:pt x="1" y="1150"/>
                  </a:cubicBezTo>
                  <a:lnTo>
                    <a:pt x="144" y="1150"/>
                  </a:lnTo>
                  <a:cubicBezTo>
                    <a:pt x="454" y="1150"/>
                    <a:pt x="719" y="896"/>
                    <a:pt x="719" y="575"/>
                  </a:cubicBezTo>
                  <a:cubicBezTo>
                    <a:pt x="719" y="254"/>
                    <a:pt x="454" y="0"/>
                    <a:pt x="1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39">
              <a:extLst>
                <a:ext uri="{FF2B5EF4-FFF2-40B4-BE49-F238E27FC236}">
                  <a16:creationId xmlns:a16="http://schemas.microsoft.com/office/drawing/2014/main" id="{3EE7D8B5-CB2C-D123-9AD2-3E1625123B6A}"/>
                </a:ext>
              </a:extLst>
            </p:cNvPr>
            <p:cNvSpPr/>
            <p:nvPr/>
          </p:nvSpPr>
          <p:spPr>
            <a:xfrm>
              <a:off x="3160627" y="2922453"/>
              <a:ext cx="107616" cy="169447"/>
            </a:xfrm>
            <a:custGeom>
              <a:avLst/>
              <a:gdLst/>
              <a:ahLst/>
              <a:cxnLst/>
              <a:rect l="l" t="t" r="r" b="b"/>
              <a:pathLst>
                <a:path w="731" h="1151" extrusionOk="0">
                  <a:moveTo>
                    <a:pt x="0" y="0"/>
                  </a:moveTo>
                  <a:cubicBezTo>
                    <a:pt x="730" y="33"/>
                    <a:pt x="730" y="1117"/>
                    <a:pt x="0" y="1150"/>
                  </a:cubicBezTo>
                  <a:lnTo>
                    <a:pt x="56" y="1150"/>
                  </a:lnTo>
                  <a:cubicBezTo>
                    <a:pt x="365" y="1150"/>
                    <a:pt x="620" y="896"/>
                    <a:pt x="620" y="575"/>
                  </a:cubicBezTo>
                  <a:cubicBezTo>
                    <a:pt x="620" y="254"/>
                    <a:pt x="365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39">
              <a:extLst>
                <a:ext uri="{FF2B5EF4-FFF2-40B4-BE49-F238E27FC236}">
                  <a16:creationId xmlns:a16="http://schemas.microsoft.com/office/drawing/2014/main" id="{19DA7DAF-7589-427D-3430-9621D1CE3573}"/>
                </a:ext>
              </a:extLst>
            </p:cNvPr>
            <p:cNvSpPr/>
            <p:nvPr/>
          </p:nvSpPr>
          <p:spPr>
            <a:xfrm>
              <a:off x="3084074" y="2945124"/>
              <a:ext cx="84797" cy="122338"/>
            </a:xfrm>
            <a:custGeom>
              <a:avLst/>
              <a:gdLst/>
              <a:ahLst/>
              <a:cxnLst/>
              <a:rect l="l" t="t" r="r" b="b"/>
              <a:pathLst>
                <a:path w="576" h="831" extrusionOk="0">
                  <a:moveTo>
                    <a:pt x="554" y="1"/>
                  </a:moveTo>
                  <a:cubicBezTo>
                    <a:pt x="1" y="1"/>
                    <a:pt x="1" y="830"/>
                    <a:pt x="554" y="830"/>
                  </a:cubicBezTo>
                  <a:lnTo>
                    <a:pt x="576" y="830"/>
                  </a:lnTo>
                  <a:cubicBezTo>
                    <a:pt x="355" y="819"/>
                    <a:pt x="178" y="642"/>
                    <a:pt x="178" y="421"/>
                  </a:cubicBezTo>
                  <a:cubicBezTo>
                    <a:pt x="178" y="200"/>
                    <a:pt x="355" y="12"/>
                    <a:pt x="5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39">
              <a:extLst>
                <a:ext uri="{FF2B5EF4-FFF2-40B4-BE49-F238E27FC236}">
                  <a16:creationId xmlns:a16="http://schemas.microsoft.com/office/drawing/2014/main" id="{897A9CF0-8447-9698-5539-D24D8C5C9176}"/>
                </a:ext>
              </a:extLst>
            </p:cNvPr>
            <p:cNvSpPr/>
            <p:nvPr/>
          </p:nvSpPr>
          <p:spPr>
            <a:xfrm>
              <a:off x="3168724" y="2980898"/>
              <a:ext cx="38277" cy="50790"/>
            </a:xfrm>
            <a:custGeom>
              <a:avLst/>
              <a:gdLst/>
              <a:ahLst/>
              <a:cxnLst/>
              <a:rect l="l" t="t" r="r" b="b"/>
              <a:pathLst>
                <a:path w="260" h="345" extrusionOk="0">
                  <a:moveTo>
                    <a:pt x="43" y="0"/>
                  </a:moveTo>
                  <a:cubicBezTo>
                    <a:pt x="36" y="0"/>
                    <a:pt x="30" y="1"/>
                    <a:pt x="23" y="1"/>
                  </a:cubicBezTo>
                  <a:lnTo>
                    <a:pt x="23" y="12"/>
                  </a:lnTo>
                  <a:lnTo>
                    <a:pt x="1" y="12"/>
                  </a:lnTo>
                  <a:cubicBezTo>
                    <a:pt x="211" y="23"/>
                    <a:pt x="211" y="322"/>
                    <a:pt x="1" y="344"/>
                  </a:cubicBezTo>
                  <a:lnTo>
                    <a:pt x="23" y="344"/>
                  </a:lnTo>
                  <a:cubicBezTo>
                    <a:pt x="30" y="345"/>
                    <a:pt x="36" y="345"/>
                    <a:pt x="43" y="345"/>
                  </a:cubicBezTo>
                  <a:cubicBezTo>
                    <a:pt x="259" y="345"/>
                    <a:pt x="259" y="0"/>
                    <a:pt x="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39">
              <a:extLst>
                <a:ext uri="{FF2B5EF4-FFF2-40B4-BE49-F238E27FC236}">
                  <a16:creationId xmlns:a16="http://schemas.microsoft.com/office/drawing/2014/main" id="{30241205-2F34-D508-93F7-8576CB277747}"/>
                </a:ext>
              </a:extLst>
            </p:cNvPr>
            <p:cNvSpPr/>
            <p:nvPr/>
          </p:nvSpPr>
          <p:spPr>
            <a:xfrm>
              <a:off x="2807305" y="2810126"/>
              <a:ext cx="373049" cy="211699"/>
            </a:xfrm>
            <a:custGeom>
              <a:avLst/>
              <a:gdLst/>
              <a:ahLst/>
              <a:cxnLst/>
              <a:rect l="l" t="t" r="r" b="b"/>
              <a:pathLst>
                <a:path w="2534" h="1438" extrusionOk="0">
                  <a:moveTo>
                    <a:pt x="1273" y="255"/>
                  </a:moveTo>
                  <a:lnTo>
                    <a:pt x="1328" y="310"/>
                  </a:lnTo>
                  <a:lnTo>
                    <a:pt x="1217" y="310"/>
                  </a:lnTo>
                  <a:lnTo>
                    <a:pt x="1273" y="255"/>
                  </a:lnTo>
                  <a:close/>
                  <a:moveTo>
                    <a:pt x="952" y="575"/>
                  </a:moveTo>
                  <a:lnTo>
                    <a:pt x="952" y="1239"/>
                  </a:lnTo>
                  <a:lnTo>
                    <a:pt x="288" y="1239"/>
                  </a:lnTo>
                  <a:lnTo>
                    <a:pt x="952" y="575"/>
                  </a:lnTo>
                  <a:close/>
                  <a:moveTo>
                    <a:pt x="1593" y="575"/>
                  </a:moveTo>
                  <a:lnTo>
                    <a:pt x="2257" y="1239"/>
                  </a:lnTo>
                  <a:lnTo>
                    <a:pt x="1593" y="1239"/>
                  </a:lnTo>
                  <a:lnTo>
                    <a:pt x="1593" y="575"/>
                  </a:lnTo>
                  <a:close/>
                  <a:moveTo>
                    <a:pt x="1239" y="0"/>
                  </a:moveTo>
                  <a:lnTo>
                    <a:pt x="1" y="1239"/>
                  </a:lnTo>
                  <a:lnTo>
                    <a:pt x="1" y="1438"/>
                  </a:lnTo>
                  <a:lnTo>
                    <a:pt x="2522" y="1438"/>
                  </a:lnTo>
                  <a:lnTo>
                    <a:pt x="2522" y="1239"/>
                  </a:lnTo>
                  <a:lnTo>
                    <a:pt x="2533" y="1239"/>
                  </a:lnTo>
                  <a:lnTo>
                    <a:pt x="1317" y="22"/>
                  </a:lnTo>
                  <a:lnTo>
                    <a:pt x="1284" y="44"/>
                  </a:lnTo>
                  <a:lnTo>
                    <a:pt x="12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39">
              <a:extLst>
                <a:ext uri="{FF2B5EF4-FFF2-40B4-BE49-F238E27FC236}">
                  <a16:creationId xmlns:a16="http://schemas.microsoft.com/office/drawing/2014/main" id="{8D01C0F6-957F-5D32-D753-72B8A6FC881A}"/>
                </a:ext>
              </a:extLst>
            </p:cNvPr>
            <p:cNvSpPr/>
            <p:nvPr/>
          </p:nvSpPr>
          <p:spPr>
            <a:xfrm>
              <a:off x="2795969" y="2810126"/>
              <a:ext cx="372902" cy="211699"/>
            </a:xfrm>
            <a:custGeom>
              <a:avLst/>
              <a:gdLst/>
              <a:ahLst/>
              <a:cxnLst/>
              <a:rect l="l" t="t" r="r" b="b"/>
              <a:pathLst>
                <a:path w="2533" h="1438" extrusionOk="0">
                  <a:moveTo>
                    <a:pt x="1272" y="255"/>
                  </a:moveTo>
                  <a:lnTo>
                    <a:pt x="1327" y="310"/>
                  </a:lnTo>
                  <a:lnTo>
                    <a:pt x="1217" y="310"/>
                  </a:lnTo>
                  <a:lnTo>
                    <a:pt x="1272" y="255"/>
                  </a:lnTo>
                  <a:close/>
                  <a:moveTo>
                    <a:pt x="951" y="575"/>
                  </a:moveTo>
                  <a:lnTo>
                    <a:pt x="951" y="1239"/>
                  </a:lnTo>
                  <a:lnTo>
                    <a:pt x="288" y="1239"/>
                  </a:lnTo>
                  <a:lnTo>
                    <a:pt x="951" y="575"/>
                  </a:lnTo>
                  <a:close/>
                  <a:moveTo>
                    <a:pt x="1593" y="575"/>
                  </a:moveTo>
                  <a:lnTo>
                    <a:pt x="2256" y="1239"/>
                  </a:lnTo>
                  <a:lnTo>
                    <a:pt x="1593" y="1239"/>
                  </a:lnTo>
                  <a:lnTo>
                    <a:pt x="1593" y="575"/>
                  </a:lnTo>
                  <a:close/>
                  <a:moveTo>
                    <a:pt x="1250" y="0"/>
                  </a:moveTo>
                  <a:lnTo>
                    <a:pt x="0" y="1239"/>
                  </a:lnTo>
                  <a:lnTo>
                    <a:pt x="0" y="1438"/>
                  </a:lnTo>
                  <a:lnTo>
                    <a:pt x="2533" y="1438"/>
                  </a:lnTo>
                  <a:lnTo>
                    <a:pt x="2533" y="1239"/>
                  </a:lnTo>
                  <a:lnTo>
                    <a:pt x="1316" y="22"/>
                  </a:lnTo>
                  <a:lnTo>
                    <a:pt x="1294" y="44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39">
              <a:extLst>
                <a:ext uri="{FF2B5EF4-FFF2-40B4-BE49-F238E27FC236}">
                  <a16:creationId xmlns:a16="http://schemas.microsoft.com/office/drawing/2014/main" id="{BD5638DE-ECD9-BDF4-421C-EF0D36511AEE}"/>
                </a:ext>
              </a:extLst>
            </p:cNvPr>
            <p:cNvSpPr/>
            <p:nvPr/>
          </p:nvSpPr>
          <p:spPr>
            <a:xfrm>
              <a:off x="907610" y="2945124"/>
              <a:ext cx="143390" cy="122779"/>
            </a:xfrm>
            <a:custGeom>
              <a:avLst/>
              <a:gdLst/>
              <a:ahLst/>
              <a:cxnLst/>
              <a:rect l="l" t="t" r="r" b="b"/>
              <a:pathLst>
                <a:path w="974" h="834" extrusionOk="0">
                  <a:moveTo>
                    <a:pt x="555" y="247"/>
                  </a:moveTo>
                  <a:cubicBezTo>
                    <a:pt x="645" y="247"/>
                    <a:pt x="730" y="317"/>
                    <a:pt x="730" y="421"/>
                  </a:cubicBezTo>
                  <a:cubicBezTo>
                    <a:pt x="730" y="510"/>
                    <a:pt x="653" y="587"/>
                    <a:pt x="554" y="587"/>
                  </a:cubicBezTo>
                  <a:cubicBezTo>
                    <a:pt x="399" y="587"/>
                    <a:pt x="321" y="410"/>
                    <a:pt x="432" y="300"/>
                  </a:cubicBezTo>
                  <a:cubicBezTo>
                    <a:pt x="468" y="264"/>
                    <a:pt x="512" y="247"/>
                    <a:pt x="555" y="247"/>
                  </a:cubicBezTo>
                  <a:close/>
                  <a:moveTo>
                    <a:pt x="554" y="1"/>
                  </a:moveTo>
                  <a:cubicBezTo>
                    <a:pt x="189" y="1"/>
                    <a:pt x="1" y="454"/>
                    <a:pt x="255" y="709"/>
                  </a:cubicBezTo>
                  <a:cubicBezTo>
                    <a:pt x="341" y="795"/>
                    <a:pt x="447" y="833"/>
                    <a:pt x="551" y="833"/>
                  </a:cubicBezTo>
                  <a:cubicBezTo>
                    <a:pt x="767" y="833"/>
                    <a:pt x="974" y="668"/>
                    <a:pt x="974" y="421"/>
                  </a:cubicBezTo>
                  <a:cubicBezTo>
                    <a:pt x="974" y="189"/>
                    <a:pt x="786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39">
              <a:extLst>
                <a:ext uri="{FF2B5EF4-FFF2-40B4-BE49-F238E27FC236}">
                  <a16:creationId xmlns:a16="http://schemas.microsoft.com/office/drawing/2014/main" id="{BDB9764E-EB2E-254B-7C96-460BC576B1EB}"/>
                </a:ext>
              </a:extLst>
            </p:cNvPr>
            <p:cNvSpPr/>
            <p:nvPr/>
          </p:nvSpPr>
          <p:spPr>
            <a:xfrm>
              <a:off x="876694" y="2922453"/>
              <a:ext cx="197124" cy="169153"/>
            </a:xfrm>
            <a:custGeom>
              <a:avLst/>
              <a:gdLst/>
              <a:ahLst/>
              <a:cxnLst/>
              <a:rect l="l" t="t" r="r" b="b"/>
              <a:pathLst>
                <a:path w="1339" h="1149" extrusionOk="0">
                  <a:moveTo>
                    <a:pt x="754" y="160"/>
                  </a:moveTo>
                  <a:cubicBezTo>
                    <a:pt x="973" y="160"/>
                    <a:pt x="1184" y="326"/>
                    <a:pt x="1184" y="575"/>
                  </a:cubicBezTo>
                  <a:cubicBezTo>
                    <a:pt x="1184" y="807"/>
                    <a:pt x="996" y="995"/>
                    <a:pt x="764" y="995"/>
                  </a:cubicBezTo>
                  <a:cubicBezTo>
                    <a:pt x="399" y="995"/>
                    <a:pt x="211" y="542"/>
                    <a:pt x="465" y="277"/>
                  </a:cubicBezTo>
                  <a:cubicBezTo>
                    <a:pt x="549" y="196"/>
                    <a:pt x="653" y="160"/>
                    <a:pt x="754" y="160"/>
                  </a:cubicBezTo>
                  <a:close/>
                  <a:moveTo>
                    <a:pt x="764" y="0"/>
                  </a:moveTo>
                  <a:cubicBezTo>
                    <a:pt x="255" y="0"/>
                    <a:pt x="1" y="619"/>
                    <a:pt x="354" y="984"/>
                  </a:cubicBezTo>
                  <a:cubicBezTo>
                    <a:pt x="472" y="1098"/>
                    <a:pt x="615" y="1149"/>
                    <a:pt x="755" y="1149"/>
                  </a:cubicBezTo>
                  <a:cubicBezTo>
                    <a:pt x="1053" y="1149"/>
                    <a:pt x="1339" y="921"/>
                    <a:pt x="1339" y="575"/>
                  </a:cubicBezTo>
                  <a:cubicBezTo>
                    <a:pt x="1339" y="254"/>
                    <a:pt x="1084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39">
              <a:extLst>
                <a:ext uri="{FF2B5EF4-FFF2-40B4-BE49-F238E27FC236}">
                  <a16:creationId xmlns:a16="http://schemas.microsoft.com/office/drawing/2014/main" id="{5F064452-8120-5E5A-B196-8F0F56F404EC}"/>
                </a:ext>
              </a:extLst>
            </p:cNvPr>
            <p:cNvSpPr/>
            <p:nvPr/>
          </p:nvSpPr>
          <p:spPr>
            <a:xfrm>
              <a:off x="954867" y="2982517"/>
              <a:ext cx="60359" cy="50201"/>
            </a:xfrm>
            <a:custGeom>
              <a:avLst/>
              <a:gdLst/>
              <a:ahLst/>
              <a:cxnLst/>
              <a:rect l="l" t="t" r="r" b="b"/>
              <a:pathLst>
                <a:path w="410" h="341" extrusionOk="0">
                  <a:moveTo>
                    <a:pt x="251" y="0"/>
                  </a:moveTo>
                  <a:cubicBezTo>
                    <a:pt x="245" y="0"/>
                    <a:pt x="239" y="1"/>
                    <a:pt x="233" y="1"/>
                  </a:cubicBezTo>
                  <a:cubicBezTo>
                    <a:pt x="78" y="1"/>
                    <a:pt x="0" y="178"/>
                    <a:pt x="111" y="289"/>
                  </a:cubicBezTo>
                  <a:cubicBezTo>
                    <a:pt x="147" y="325"/>
                    <a:pt x="191" y="341"/>
                    <a:pt x="234" y="341"/>
                  </a:cubicBezTo>
                  <a:cubicBezTo>
                    <a:pt x="324" y="341"/>
                    <a:pt x="409" y="272"/>
                    <a:pt x="409" y="167"/>
                  </a:cubicBezTo>
                  <a:cubicBezTo>
                    <a:pt x="399" y="74"/>
                    <a:pt x="340" y="0"/>
                    <a:pt x="2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39">
              <a:extLst>
                <a:ext uri="{FF2B5EF4-FFF2-40B4-BE49-F238E27FC236}">
                  <a16:creationId xmlns:a16="http://schemas.microsoft.com/office/drawing/2014/main" id="{092D326E-923D-141C-9962-802343CF2C64}"/>
                </a:ext>
              </a:extLst>
            </p:cNvPr>
            <p:cNvSpPr/>
            <p:nvPr/>
          </p:nvSpPr>
          <p:spPr>
            <a:xfrm>
              <a:off x="1013459" y="2922306"/>
              <a:ext cx="105997" cy="169595"/>
            </a:xfrm>
            <a:custGeom>
              <a:avLst/>
              <a:gdLst/>
              <a:ahLst/>
              <a:cxnLst/>
              <a:rect l="l" t="t" r="r" b="b"/>
              <a:pathLst>
                <a:path w="720" h="1152" extrusionOk="0">
                  <a:moveTo>
                    <a:pt x="54" y="1"/>
                  </a:moveTo>
                  <a:cubicBezTo>
                    <a:pt x="48" y="1"/>
                    <a:pt x="41" y="1"/>
                    <a:pt x="34" y="1"/>
                  </a:cubicBezTo>
                  <a:lnTo>
                    <a:pt x="0" y="1"/>
                  </a:lnTo>
                  <a:cubicBezTo>
                    <a:pt x="719" y="34"/>
                    <a:pt x="719" y="1118"/>
                    <a:pt x="0" y="1151"/>
                  </a:cubicBezTo>
                  <a:lnTo>
                    <a:pt x="34" y="1151"/>
                  </a:lnTo>
                  <a:cubicBezTo>
                    <a:pt x="41" y="1151"/>
                    <a:pt x="48" y="1152"/>
                    <a:pt x="54" y="1152"/>
                  </a:cubicBezTo>
                  <a:cubicBezTo>
                    <a:pt x="376" y="1152"/>
                    <a:pt x="631" y="901"/>
                    <a:pt x="631" y="576"/>
                  </a:cubicBezTo>
                  <a:cubicBezTo>
                    <a:pt x="631" y="251"/>
                    <a:pt x="376" y="1"/>
                    <a:pt x="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39">
              <a:extLst>
                <a:ext uri="{FF2B5EF4-FFF2-40B4-BE49-F238E27FC236}">
                  <a16:creationId xmlns:a16="http://schemas.microsoft.com/office/drawing/2014/main" id="{A8FE22ED-47F1-61C3-3C60-D65FAF17C57F}"/>
                </a:ext>
              </a:extLst>
            </p:cNvPr>
            <p:cNvSpPr/>
            <p:nvPr/>
          </p:nvSpPr>
          <p:spPr>
            <a:xfrm>
              <a:off x="990641" y="2922453"/>
              <a:ext cx="107616" cy="169447"/>
            </a:xfrm>
            <a:custGeom>
              <a:avLst/>
              <a:gdLst/>
              <a:ahLst/>
              <a:cxnLst/>
              <a:rect l="l" t="t" r="r" b="b"/>
              <a:pathLst>
                <a:path w="731" h="1151" extrusionOk="0">
                  <a:moveTo>
                    <a:pt x="1" y="0"/>
                  </a:moveTo>
                  <a:cubicBezTo>
                    <a:pt x="730" y="33"/>
                    <a:pt x="730" y="1117"/>
                    <a:pt x="1" y="1150"/>
                  </a:cubicBezTo>
                  <a:lnTo>
                    <a:pt x="155" y="1150"/>
                  </a:lnTo>
                  <a:cubicBezTo>
                    <a:pt x="465" y="1150"/>
                    <a:pt x="719" y="896"/>
                    <a:pt x="719" y="575"/>
                  </a:cubicBezTo>
                  <a:cubicBezTo>
                    <a:pt x="719" y="254"/>
                    <a:pt x="465" y="0"/>
                    <a:pt x="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39">
              <a:extLst>
                <a:ext uri="{FF2B5EF4-FFF2-40B4-BE49-F238E27FC236}">
                  <a16:creationId xmlns:a16="http://schemas.microsoft.com/office/drawing/2014/main" id="{8CE0777C-540B-9D94-554B-E88BD50A441E}"/>
                </a:ext>
              </a:extLst>
            </p:cNvPr>
            <p:cNvSpPr/>
            <p:nvPr/>
          </p:nvSpPr>
          <p:spPr>
            <a:xfrm>
              <a:off x="984163" y="2922453"/>
              <a:ext cx="105997" cy="169447"/>
            </a:xfrm>
            <a:custGeom>
              <a:avLst/>
              <a:gdLst/>
              <a:ahLst/>
              <a:cxnLst/>
              <a:rect l="l" t="t" r="r" b="b"/>
              <a:pathLst>
                <a:path w="720" h="1151" extrusionOk="0">
                  <a:moveTo>
                    <a:pt x="0" y="0"/>
                  </a:moveTo>
                  <a:cubicBezTo>
                    <a:pt x="719" y="33"/>
                    <a:pt x="719" y="1117"/>
                    <a:pt x="0" y="1150"/>
                  </a:cubicBezTo>
                  <a:lnTo>
                    <a:pt x="45" y="1150"/>
                  </a:lnTo>
                  <a:cubicBezTo>
                    <a:pt x="365" y="1150"/>
                    <a:pt x="620" y="896"/>
                    <a:pt x="620" y="575"/>
                  </a:cubicBezTo>
                  <a:cubicBezTo>
                    <a:pt x="620" y="254"/>
                    <a:pt x="365" y="0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39">
              <a:extLst>
                <a:ext uri="{FF2B5EF4-FFF2-40B4-BE49-F238E27FC236}">
                  <a16:creationId xmlns:a16="http://schemas.microsoft.com/office/drawing/2014/main" id="{C19D3A40-A712-DD10-A0DE-A10C71860692}"/>
                </a:ext>
              </a:extLst>
            </p:cNvPr>
            <p:cNvSpPr/>
            <p:nvPr/>
          </p:nvSpPr>
          <p:spPr>
            <a:xfrm>
              <a:off x="907610" y="2945124"/>
              <a:ext cx="84797" cy="122338"/>
            </a:xfrm>
            <a:custGeom>
              <a:avLst/>
              <a:gdLst/>
              <a:ahLst/>
              <a:cxnLst/>
              <a:rect l="l" t="t" r="r" b="b"/>
              <a:pathLst>
                <a:path w="576" h="831" extrusionOk="0">
                  <a:moveTo>
                    <a:pt x="554" y="1"/>
                  </a:moveTo>
                  <a:cubicBezTo>
                    <a:pt x="1" y="1"/>
                    <a:pt x="1" y="830"/>
                    <a:pt x="554" y="830"/>
                  </a:cubicBezTo>
                  <a:lnTo>
                    <a:pt x="576" y="830"/>
                  </a:lnTo>
                  <a:cubicBezTo>
                    <a:pt x="355" y="819"/>
                    <a:pt x="178" y="642"/>
                    <a:pt x="178" y="421"/>
                  </a:cubicBezTo>
                  <a:cubicBezTo>
                    <a:pt x="178" y="200"/>
                    <a:pt x="355" y="12"/>
                    <a:pt x="576" y="1"/>
                  </a:cubicBezTo>
                  <a:close/>
                </a:path>
              </a:pathLst>
            </a:custGeom>
            <a:solidFill>
              <a:srgbClr val="C3C5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39">
              <a:extLst>
                <a:ext uri="{FF2B5EF4-FFF2-40B4-BE49-F238E27FC236}">
                  <a16:creationId xmlns:a16="http://schemas.microsoft.com/office/drawing/2014/main" id="{B9C4C3BF-6C51-76E9-80ED-0676209FF459}"/>
                </a:ext>
              </a:extLst>
            </p:cNvPr>
            <p:cNvSpPr/>
            <p:nvPr/>
          </p:nvSpPr>
          <p:spPr>
            <a:xfrm>
              <a:off x="992260" y="2981045"/>
              <a:ext cx="34302" cy="50643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23" y="0"/>
                  </a:moveTo>
                  <a:lnTo>
                    <a:pt x="23" y="11"/>
                  </a:lnTo>
                  <a:lnTo>
                    <a:pt x="1" y="11"/>
                  </a:lnTo>
                  <a:cubicBezTo>
                    <a:pt x="211" y="22"/>
                    <a:pt x="211" y="321"/>
                    <a:pt x="1" y="343"/>
                  </a:cubicBezTo>
                  <a:lnTo>
                    <a:pt x="23" y="343"/>
                  </a:lnTo>
                  <a:cubicBezTo>
                    <a:pt x="233" y="321"/>
                    <a:pt x="233" y="22"/>
                    <a:pt x="23" y="0"/>
                  </a:cubicBezTo>
                  <a:close/>
                </a:path>
              </a:pathLst>
            </a:custGeom>
            <a:solidFill>
              <a:srgbClr val="C3C5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39">
              <a:extLst>
                <a:ext uri="{FF2B5EF4-FFF2-40B4-BE49-F238E27FC236}">
                  <a16:creationId xmlns:a16="http://schemas.microsoft.com/office/drawing/2014/main" id="{870171F0-1A99-E632-C658-18A4E8C9F9F0}"/>
                </a:ext>
              </a:extLst>
            </p:cNvPr>
            <p:cNvSpPr/>
            <p:nvPr/>
          </p:nvSpPr>
          <p:spPr>
            <a:xfrm>
              <a:off x="1272268" y="2945124"/>
              <a:ext cx="143390" cy="122779"/>
            </a:xfrm>
            <a:custGeom>
              <a:avLst/>
              <a:gdLst/>
              <a:ahLst/>
              <a:cxnLst/>
              <a:rect l="l" t="t" r="r" b="b"/>
              <a:pathLst>
                <a:path w="974" h="834" extrusionOk="0">
                  <a:moveTo>
                    <a:pt x="559" y="247"/>
                  </a:moveTo>
                  <a:cubicBezTo>
                    <a:pt x="645" y="247"/>
                    <a:pt x="730" y="317"/>
                    <a:pt x="730" y="421"/>
                  </a:cubicBezTo>
                  <a:cubicBezTo>
                    <a:pt x="730" y="510"/>
                    <a:pt x="653" y="587"/>
                    <a:pt x="565" y="587"/>
                  </a:cubicBezTo>
                  <a:cubicBezTo>
                    <a:pt x="410" y="587"/>
                    <a:pt x="332" y="410"/>
                    <a:pt x="443" y="300"/>
                  </a:cubicBezTo>
                  <a:cubicBezTo>
                    <a:pt x="475" y="264"/>
                    <a:pt x="517" y="247"/>
                    <a:pt x="559" y="247"/>
                  </a:cubicBezTo>
                  <a:close/>
                  <a:moveTo>
                    <a:pt x="565" y="1"/>
                  </a:moveTo>
                  <a:cubicBezTo>
                    <a:pt x="189" y="1"/>
                    <a:pt x="1" y="454"/>
                    <a:pt x="266" y="709"/>
                  </a:cubicBezTo>
                  <a:cubicBezTo>
                    <a:pt x="352" y="795"/>
                    <a:pt x="457" y="833"/>
                    <a:pt x="559" y="833"/>
                  </a:cubicBezTo>
                  <a:cubicBezTo>
                    <a:pt x="772" y="833"/>
                    <a:pt x="974" y="668"/>
                    <a:pt x="974" y="421"/>
                  </a:cubicBezTo>
                  <a:cubicBezTo>
                    <a:pt x="974" y="189"/>
                    <a:pt x="786" y="1"/>
                    <a:pt x="5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39">
              <a:extLst>
                <a:ext uri="{FF2B5EF4-FFF2-40B4-BE49-F238E27FC236}">
                  <a16:creationId xmlns:a16="http://schemas.microsoft.com/office/drawing/2014/main" id="{859D4BAE-1A4E-5F12-FF72-F1704BDE2B76}"/>
                </a:ext>
              </a:extLst>
            </p:cNvPr>
            <p:cNvSpPr/>
            <p:nvPr/>
          </p:nvSpPr>
          <p:spPr>
            <a:xfrm>
              <a:off x="1241352" y="2922453"/>
              <a:ext cx="197124" cy="169153"/>
            </a:xfrm>
            <a:custGeom>
              <a:avLst/>
              <a:gdLst/>
              <a:ahLst/>
              <a:cxnLst/>
              <a:rect l="l" t="t" r="r" b="b"/>
              <a:pathLst>
                <a:path w="1339" h="1149" extrusionOk="0">
                  <a:moveTo>
                    <a:pt x="763" y="160"/>
                  </a:moveTo>
                  <a:cubicBezTo>
                    <a:pt x="978" y="160"/>
                    <a:pt x="1184" y="326"/>
                    <a:pt x="1184" y="575"/>
                  </a:cubicBezTo>
                  <a:cubicBezTo>
                    <a:pt x="1184" y="807"/>
                    <a:pt x="996" y="995"/>
                    <a:pt x="775" y="995"/>
                  </a:cubicBezTo>
                  <a:cubicBezTo>
                    <a:pt x="399" y="995"/>
                    <a:pt x="211" y="542"/>
                    <a:pt x="476" y="277"/>
                  </a:cubicBezTo>
                  <a:cubicBezTo>
                    <a:pt x="560" y="196"/>
                    <a:pt x="663" y="160"/>
                    <a:pt x="763" y="160"/>
                  </a:cubicBezTo>
                  <a:close/>
                  <a:moveTo>
                    <a:pt x="775" y="0"/>
                  </a:moveTo>
                  <a:cubicBezTo>
                    <a:pt x="255" y="0"/>
                    <a:pt x="1" y="619"/>
                    <a:pt x="365" y="984"/>
                  </a:cubicBezTo>
                  <a:cubicBezTo>
                    <a:pt x="482" y="1098"/>
                    <a:pt x="625" y="1149"/>
                    <a:pt x="764" y="1149"/>
                  </a:cubicBezTo>
                  <a:cubicBezTo>
                    <a:pt x="1058" y="1149"/>
                    <a:pt x="1338" y="921"/>
                    <a:pt x="1338" y="575"/>
                  </a:cubicBezTo>
                  <a:cubicBezTo>
                    <a:pt x="1338" y="254"/>
                    <a:pt x="1084" y="0"/>
                    <a:pt x="7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39">
              <a:extLst>
                <a:ext uri="{FF2B5EF4-FFF2-40B4-BE49-F238E27FC236}">
                  <a16:creationId xmlns:a16="http://schemas.microsoft.com/office/drawing/2014/main" id="{FB544462-D7AF-1310-1797-2FE8542FEBEF}"/>
                </a:ext>
              </a:extLst>
            </p:cNvPr>
            <p:cNvSpPr/>
            <p:nvPr/>
          </p:nvSpPr>
          <p:spPr>
            <a:xfrm>
              <a:off x="1321144" y="2982517"/>
              <a:ext cx="58740" cy="50201"/>
            </a:xfrm>
            <a:custGeom>
              <a:avLst/>
              <a:gdLst/>
              <a:ahLst/>
              <a:cxnLst/>
              <a:rect l="l" t="t" r="r" b="b"/>
              <a:pathLst>
                <a:path w="399" h="341" extrusionOk="0">
                  <a:moveTo>
                    <a:pt x="249" y="0"/>
                  </a:moveTo>
                  <a:cubicBezTo>
                    <a:pt x="244" y="0"/>
                    <a:pt x="238" y="1"/>
                    <a:pt x="233" y="1"/>
                  </a:cubicBezTo>
                  <a:cubicBezTo>
                    <a:pt x="78" y="1"/>
                    <a:pt x="0" y="178"/>
                    <a:pt x="111" y="289"/>
                  </a:cubicBezTo>
                  <a:cubicBezTo>
                    <a:pt x="147" y="325"/>
                    <a:pt x="190" y="341"/>
                    <a:pt x="231" y="341"/>
                  </a:cubicBezTo>
                  <a:cubicBezTo>
                    <a:pt x="318" y="341"/>
                    <a:pt x="398" y="272"/>
                    <a:pt x="398" y="167"/>
                  </a:cubicBezTo>
                  <a:cubicBezTo>
                    <a:pt x="398" y="74"/>
                    <a:pt x="331" y="0"/>
                    <a:pt x="2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39">
              <a:extLst>
                <a:ext uri="{FF2B5EF4-FFF2-40B4-BE49-F238E27FC236}">
                  <a16:creationId xmlns:a16="http://schemas.microsoft.com/office/drawing/2014/main" id="{C1D80DBD-509B-7B90-7A1D-97A468530ED8}"/>
                </a:ext>
              </a:extLst>
            </p:cNvPr>
            <p:cNvSpPr/>
            <p:nvPr/>
          </p:nvSpPr>
          <p:spPr>
            <a:xfrm>
              <a:off x="1378117" y="2922453"/>
              <a:ext cx="112474" cy="169447"/>
            </a:xfrm>
            <a:custGeom>
              <a:avLst/>
              <a:gdLst/>
              <a:ahLst/>
              <a:cxnLst/>
              <a:rect l="l" t="t" r="r" b="b"/>
              <a:pathLst>
                <a:path w="764" h="1151" extrusionOk="0">
                  <a:moveTo>
                    <a:pt x="0" y="0"/>
                  </a:moveTo>
                  <a:cubicBezTo>
                    <a:pt x="730" y="33"/>
                    <a:pt x="730" y="1117"/>
                    <a:pt x="0" y="1150"/>
                  </a:cubicBezTo>
                  <a:lnTo>
                    <a:pt x="45" y="1150"/>
                  </a:lnTo>
                  <a:cubicBezTo>
                    <a:pt x="763" y="1117"/>
                    <a:pt x="763" y="33"/>
                    <a:pt x="45" y="0"/>
                  </a:cubicBezTo>
                  <a:close/>
                </a:path>
              </a:pathLst>
            </a:custGeom>
            <a:solidFill>
              <a:srgbClr val="C3C5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39">
              <a:extLst>
                <a:ext uri="{FF2B5EF4-FFF2-40B4-BE49-F238E27FC236}">
                  <a16:creationId xmlns:a16="http://schemas.microsoft.com/office/drawing/2014/main" id="{65980157-E56B-9E6C-8B67-7F883D92DDCA}"/>
                </a:ext>
              </a:extLst>
            </p:cNvPr>
            <p:cNvSpPr/>
            <p:nvPr/>
          </p:nvSpPr>
          <p:spPr>
            <a:xfrm>
              <a:off x="1356918" y="2922306"/>
              <a:ext cx="105997" cy="169595"/>
            </a:xfrm>
            <a:custGeom>
              <a:avLst/>
              <a:gdLst/>
              <a:ahLst/>
              <a:cxnLst/>
              <a:rect l="l" t="t" r="r" b="b"/>
              <a:pathLst>
                <a:path w="720" h="1152" extrusionOk="0">
                  <a:moveTo>
                    <a:pt x="21" y="1"/>
                  </a:moveTo>
                  <a:cubicBezTo>
                    <a:pt x="14" y="1"/>
                    <a:pt x="7" y="1"/>
                    <a:pt x="1" y="1"/>
                  </a:cubicBezTo>
                  <a:lnTo>
                    <a:pt x="41" y="1"/>
                  </a:lnTo>
                  <a:cubicBezTo>
                    <a:pt x="34" y="1"/>
                    <a:pt x="27" y="1"/>
                    <a:pt x="21" y="1"/>
                  </a:cubicBezTo>
                  <a:close/>
                  <a:moveTo>
                    <a:pt x="41" y="1"/>
                  </a:moveTo>
                  <a:cubicBezTo>
                    <a:pt x="344" y="12"/>
                    <a:pt x="598" y="258"/>
                    <a:pt x="598" y="576"/>
                  </a:cubicBezTo>
                  <a:cubicBezTo>
                    <a:pt x="598" y="894"/>
                    <a:pt x="344" y="1141"/>
                    <a:pt x="41" y="1151"/>
                  </a:cubicBezTo>
                  <a:lnTo>
                    <a:pt x="144" y="1151"/>
                  </a:lnTo>
                  <a:cubicBezTo>
                    <a:pt x="465" y="1151"/>
                    <a:pt x="719" y="886"/>
                    <a:pt x="719" y="576"/>
                  </a:cubicBezTo>
                  <a:cubicBezTo>
                    <a:pt x="719" y="255"/>
                    <a:pt x="465" y="1"/>
                    <a:pt x="144" y="1"/>
                  </a:cubicBezTo>
                  <a:close/>
                  <a:moveTo>
                    <a:pt x="1" y="1151"/>
                  </a:moveTo>
                  <a:cubicBezTo>
                    <a:pt x="7" y="1151"/>
                    <a:pt x="14" y="1152"/>
                    <a:pt x="21" y="1152"/>
                  </a:cubicBezTo>
                  <a:cubicBezTo>
                    <a:pt x="27" y="1152"/>
                    <a:pt x="34" y="1151"/>
                    <a:pt x="41" y="115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39">
              <a:extLst>
                <a:ext uri="{FF2B5EF4-FFF2-40B4-BE49-F238E27FC236}">
                  <a16:creationId xmlns:a16="http://schemas.microsoft.com/office/drawing/2014/main" id="{825F601B-46B1-CDF8-8F2E-F30F24FA6591}"/>
                </a:ext>
              </a:extLst>
            </p:cNvPr>
            <p:cNvSpPr/>
            <p:nvPr/>
          </p:nvSpPr>
          <p:spPr>
            <a:xfrm>
              <a:off x="1348821" y="2922306"/>
              <a:ext cx="92894" cy="169595"/>
            </a:xfrm>
            <a:custGeom>
              <a:avLst/>
              <a:gdLst/>
              <a:ahLst/>
              <a:cxnLst/>
              <a:rect l="l" t="t" r="r" b="b"/>
              <a:pathLst>
                <a:path w="631" h="1152" extrusionOk="0">
                  <a:moveTo>
                    <a:pt x="21" y="1"/>
                  </a:moveTo>
                  <a:cubicBezTo>
                    <a:pt x="14" y="1"/>
                    <a:pt x="7" y="1"/>
                    <a:pt x="0" y="1"/>
                  </a:cubicBezTo>
                  <a:lnTo>
                    <a:pt x="42" y="1"/>
                  </a:lnTo>
                  <a:cubicBezTo>
                    <a:pt x="35" y="1"/>
                    <a:pt x="28" y="1"/>
                    <a:pt x="21" y="1"/>
                  </a:cubicBezTo>
                  <a:close/>
                  <a:moveTo>
                    <a:pt x="42" y="1"/>
                  </a:moveTo>
                  <a:cubicBezTo>
                    <a:pt x="355" y="12"/>
                    <a:pt x="608" y="258"/>
                    <a:pt x="608" y="576"/>
                  </a:cubicBezTo>
                  <a:cubicBezTo>
                    <a:pt x="608" y="894"/>
                    <a:pt x="355" y="1141"/>
                    <a:pt x="42" y="1151"/>
                  </a:cubicBezTo>
                  <a:lnTo>
                    <a:pt x="56" y="1151"/>
                  </a:lnTo>
                  <a:cubicBezTo>
                    <a:pt x="376" y="1151"/>
                    <a:pt x="631" y="897"/>
                    <a:pt x="631" y="576"/>
                  </a:cubicBezTo>
                  <a:cubicBezTo>
                    <a:pt x="631" y="255"/>
                    <a:pt x="376" y="1"/>
                    <a:pt x="56" y="1"/>
                  </a:cubicBezTo>
                  <a:close/>
                  <a:moveTo>
                    <a:pt x="0" y="1151"/>
                  </a:moveTo>
                  <a:cubicBezTo>
                    <a:pt x="7" y="1151"/>
                    <a:pt x="14" y="1152"/>
                    <a:pt x="21" y="1152"/>
                  </a:cubicBezTo>
                  <a:cubicBezTo>
                    <a:pt x="28" y="1152"/>
                    <a:pt x="35" y="1151"/>
                    <a:pt x="42" y="11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39">
              <a:extLst>
                <a:ext uri="{FF2B5EF4-FFF2-40B4-BE49-F238E27FC236}">
                  <a16:creationId xmlns:a16="http://schemas.microsoft.com/office/drawing/2014/main" id="{93C9AF67-2C65-4216-0569-71194508037D}"/>
                </a:ext>
              </a:extLst>
            </p:cNvPr>
            <p:cNvSpPr/>
            <p:nvPr/>
          </p:nvSpPr>
          <p:spPr>
            <a:xfrm>
              <a:off x="1273887" y="2945124"/>
              <a:ext cx="84797" cy="122338"/>
            </a:xfrm>
            <a:custGeom>
              <a:avLst/>
              <a:gdLst/>
              <a:ahLst/>
              <a:cxnLst/>
              <a:rect l="l" t="t" r="r" b="b"/>
              <a:pathLst>
                <a:path w="576" h="831" extrusionOk="0">
                  <a:moveTo>
                    <a:pt x="554" y="1"/>
                  </a:moveTo>
                  <a:cubicBezTo>
                    <a:pt x="1" y="1"/>
                    <a:pt x="1" y="830"/>
                    <a:pt x="554" y="830"/>
                  </a:cubicBezTo>
                  <a:lnTo>
                    <a:pt x="576" y="830"/>
                  </a:lnTo>
                  <a:cubicBezTo>
                    <a:pt x="354" y="819"/>
                    <a:pt x="178" y="642"/>
                    <a:pt x="178" y="421"/>
                  </a:cubicBezTo>
                  <a:cubicBezTo>
                    <a:pt x="178" y="200"/>
                    <a:pt x="354" y="12"/>
                    <a:pt x="5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39">
              <a:extLst>
                <a:ext uri="{FF2B5EF4-FFF2-40B4-BE49-F238E27FC236}">
                  <a16:creationId xmlns:a16="http://schemas.microsoft.com/office/drawing/2014/main" id="{9DE599BE-37CA-D00D-F3AA-55059A6FFA8A}"/>
                </a:ext>
              </a:extLst>
            </p:cNvPr>
            <p:cNvSpPr/>
            <p:nvPr/>
          </p:nvSpPr>
          <p:spPr>
            <a:xfrm>
              <a:off x="1358537" y="2980898"/>
              <a:ext cx="38277" cy="50790"/>
            </a:xfrm>
            <a:custGeom>
              <a:avLst/>
              <a:gdLst/>
              <a:ahLst/>
              <a:cxnLst/>
              <a:rect l="l" t="t" r="r" b="b"/>
              <a:pathLst>
                <a:path w="260" h="345" extrusionOk="0">
                  <a:moveTo>
                    <a:pt x="32" y="0"/>
                  </a:moveTo>
                  <a:cubicBezTo>
                    <a:pt x="26" y="0"/>
                    <a:pt x="19" y="1"/>
                    <a:pt x="12" y="1"/>
                  </a:cubicBezTo>
                  <a:lnTo>
                    <a:pt x="12" y="12"/>
                  </a:lnTo>
                  <a:lnTo>
                    <a:pt x="1" y="12"/>
                  </a:lnTo>
                  <a:cubicBezTo>
                    <a:pt x="200" y="23"/>
                    <a:pt x="200" y="322"/>
                    <a:pt x="1" y="344"/>
                  </a:cubicBezTo>
                  <a:lnTo>
                    <a:pt x="12" y="344"/>
                  </a:lnTo>
                  <a:cubicBezTo>
                    <a:pt x="19" y="345"/>
                    <a:pt x="26" y="345"/>
                    <a:pt x="32" y="345"/>
                  </a:cubicBezTo>
                  <a:cubicBezTo>
                    <a:pt x="259" y="345"/>
                    <a:pt x="259" y="0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39">
              <a:extLst>
                <a:ext uri="{FF2B5EF4-FFF2-40B4-BE49-F238E27FC236}">
                  <a16:creationId xmlns:a16="http://schemas.microsoft.com/office/drawing/2014/main" id="{95DE261E-52F6-89ED-FF37-1A86783ABA2D}"/>
                </a:ext>
              </a:extLst>
            </p:cNvPr>
            <p:cNvSpPr/>
            <p:nvPr/>
          </p:nvSpPr>
          <p:spPr>
            <a:xfrm>
              <a:off x="995499" y="2810126"/>
              <a:ext cx="372902" cy="211699"/>
            </a:xfrm>
            <a:custGeom>
              <a:avLst/>
              <a:gdLst/>
              <a:ahLst/>
              <a:cxnLst/>
              <a:rect l="l" t="t" r="r" b="b"/>
              <a:pathLst>
                <a:path w="2533" h="1438" extrusionOk="0">
                  <a:moveTo>
                    <a:pt x="1272" y="255"/>
                  </a:moveTo>
                  <a:lnTo>
                    <a:pt x="1328" y="310"/>
                  </a:lnTo>
                  <a:lnTo>
                    <a:pt x="1217" y="310"/>
                  </a:lnTo>
                  <a:lnTo>
                    <a:pt x="1272" y="255"/>
                  </a:lnTo>
                  <a:close/>
                  <a:moveTo>
                    <a:pt x="963" y="575"/>
                  </a:moveTo>
                  <a:lnTo>
                    <a:pt x="963" y="1239"/>
                  </a:lnTo>
                  <a:lnTo>
                    <a:pt x="288" y="1239"/>
                  </a:lnTo>
                  <a:lnTo>
                    <a:pt x="963" y="575"/>
                  </a:lnTo>
                  <a:close/>
                  <a:moveTo>
                    <a:pt x="1582" y="575"/>
                  </a:moveTo>
                  <a:lnTo>
                    <a:pt x="2257" y="1239"/>
                  </a:lnTo>
                  <a:lnTo>
                    <a:pt x="1582" y="1239"/>
                  </a:lnTo>
                  <a:lnTo>
                    <a:pt x="1582" y="575"/>
                  </a:lnTo>
                  <a:close/>
                  <a:moveTo>
                    <a:pt x="1250" y="0"/>
                  </a:moveTo>
                  <a:lnTo>
                    <a:pt x="1" y="1239"/>
                  </a:lnTo>
                  <a:lnTo>
                    <a:pt x="1" y="1438"/>
                  </a:lnTo>
                  <a:lnTo>
                    <a:pt x="2533" y="1438"/>
                  </a:lnTo>
                  <a:lnTo>
                    <a:pt x="2533" y="1239"/>
                  </a:lnTo>
                  <a:lnTo>
                    <a:pt x="1317" y="22"/>
                  </a:lnTo>
                  <a:lnTo>
                    <a:pt x="1295" y="44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39">
              <a:extLst>
                <a:ext uri="{FF2B5EF4-FFF2-40B4-BE49-F238E27FC236}">
                  <a16:creationId xmlns:a16="http://schemas.microsoft.com/office/drawing/2014/main" id="{F8B9170F-F502-79E6-FA9A-A579BB0EDAA4}"/>
                </a:ext>
              </a:extLst>
            </p:cNvPr>
            <p:cNvSpPr/>
            <p:nvPr/>
          </p:nvSpPr>
          <p:spPr>
            <a:xfrm>
              <a:off x="985783" y="2810126"/>
              <a:ext cx="372902" cy="211699"/>
            </a:xfrm>
            <a:custGeom>
              <a:avLst/>
              <a:gdLst/>
              <a:ahLst/>
              <a:cxnLst/>
              <a:rect l="l" t="t" r="r" b="b"/>
              <a:pathLst>
                <a:path w="2533" h="1438" extrusionOk="0">
                  <a:moveTo>
                    <a:pt x="1272" y="255"/>
                  </a:moveTo>
                  <a:lnTo>
                    <a:pt x="1327" y="310"/>
                  </a:lnTo>
                  <a:lnTo>
                    <a:pt x="1217" y="310"/>
                  </a:lnTo>
                  <a:lnTo>
                    <a:pt x="1272" y="255"/>
                  </a:lnTo>
                  <a:close/>
                  <a:moveTo>
                    <a:pt x="951" y="575"/>
                  </a:moveTo>
                  <a:lnTo>
                    <a:pt x="951" y="1239"/>
                  </a:lnTo>
                  <a:lnTo>
                    <a:pt x="288" y="1239"/>
                  </a:lnTo>
                  <a:lnTo>
                    <a:pt x="951" y="575"/>
                  </a:lnTo>
                  <a:close/>
                  <a:moveTo>
                    <a:pt x="1582" y="575"/>
                  </a:moveTo>
                  <a:lnTo>
                    <a:pt x="2256" y="1239"/>
                  </a:lnTo>
                  <a:lnTo>
                    <a:pt x="1582" y="1239"/>
                  </a:lnTo>
                  <a:lnTo>
                    <a:pt x="1582" y="575"/>
                  </a:lnTo>
                  <a:close/>
                  <a:moveTo>
                    <a:pt x="1239" y="0"/>
                  </a:moveTo>
                  <a:lnTo>
                    <a:pt x="0" y="1239"/>
                  </a:lnTo>
                  <a:lnTo>
                    <a:pt x="0" y="1438"/>
                  </a:lnTo>
                  <a:lnTo>
                    <a:pt x="2533" y="1438"/>
                  </a:lnTo>
                  <a:lnTo>
                    <a:pt x="2533" y="1239"/>
                  </a:lnTo>
                  <a:lnTo>
                    <a:pt x="1316" y="22"/>
                  </a:lnTo>
                  <a:lnTo>
                    <a:pt x="1283" y="44"/>
                  </a:lnTo>
                  <a:lnTo>
                    <a:pt x="12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39">
              <a:extLst>
                <a:ext uri="{FF2B5EF4-FFF2-40B4-BE49-F238E27FC236}">
                  <a16:creationId xmlns:a16="http://schemas.microsoft.com/office/drawing/2014/main" id="{76BC9BFB-9998-DAF3-ACC8-4EAD9FF36278}"/>
                </a:ext>
              </a:extLst>
            </p:cNvPr>
            <p:cNvSpPr/>
            <p:nvPr/>
          </p:nvSpPr>
          <p:spPr>
            <a:xfrm>
              <a:off x="3199640" y="2162222"/>
              <a:ext cx="835312" cy="695161"/>
            </a:xfrm>
            <a:custGeom>
              <a:avLst/>
              <a:gdLst/>
              <a:ahLst/>
              <a:cxnLst/>
              <a:rect l="l" t="t" r="r" b="b"/>
              <a:pathLst>
                <a:path w="5674" h="4722" extrusionOk="0">
                  <a:moveTo>
                    <a:pt x="1" y="0"/>
                  </a:moveTo>
                  <a:lnTo>
                    <a:pt x="1" y="4722"/>
                  </a:lnTo>
                  <a:lnTo>
                    <a:pt x="4977" y="4722"/>
                  </a:lnTo>
                  <a:cubicBezTo>
                    <a:pt x="5364" y="4722"/>
                    <a:pt x="5673" y="4412"/>
                    <a:pt x="5673" y="4025"/>
                  </a:cubicBezTo>
                  <a:lnTo>
                    <a:pt x="5673" y="697"/>
                  </a:lnTo>
                  <a:cubicBezTo>
                    <a:pt x="5673" y="310"/>
                    <a:pt x="5364" y="0"/>
                    <a:pt x="4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39">
              <a:extLst>
                <a:ext uri="{FF2B5EF4-FFF2-40B4-BE49-F238E27FC236}">
                  <a16:creationId xmlns:a16="http://schemas.microsoft.com/office/drawing/2014/main" id="{3088CA65-6D54-F974-022E-DC87F830E73C}"/>
                </a:ext>
              </a:extLst>
            </p:cNvPr>
            <p:cNvSpPr/>
            <p:nvPr/>
          </p:nvSpPr>
          <p:spPr>
            <a:xfrm>
              <a:off x="1091632" y="2162222"/>
              <a:ext cx="2627538" cy="32682"/>
            </a:xfrm>
            <a:custGeom>
              <a:avLst/>
              <a:gdLst/>
              <a:ahLst/>
              <a:cxnLst/>
              <a:rect l="l" t="t" r="r" b="b"/>
              <a:pathLst>
                <a:path w="17848" h="222" extrusionOk="0">
                  <a:moveTo>
                    <a:pt x="2145" y="0"/>
                  </a:moveTo>
                  <a:cubicBezTo>
                    <a:pt x="1427" y="0"/>
                    <a:pt x="708" y="78"/>
                    <a:pt x="0" y="221"/>
                  </a:cubicBezTo>
                  <a:lnTo>
                    <a:pt x="17847" y="221"/>
                  </a:lnTo>
                  <a:cubicBezTo>
                    <a:pt x="17714" y="89"/>
                    <a:pt x="17526" y="0"/>
                    <a:pt x="17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39">
              <a:extLst>
                <a:ext uri="{FF2B5EF4-FFF2-40B4-BE49-F238E27FC236}">
                  <a16:creationId xmlns:a16="http://schemas.microsoft.com/office/drawing/2014/main" id="{8808312A-713A-EAC8-03A3-30FC0EFA9F35}"/>
                </a:ext>
              </a:extLst>
            </p:cNvPr>
            <p:cNvSpPr/>
            <p:nvPr/>
          </p:nvSpPr>
          <p:spPr>
            <a:xfrm>
              <a:off x="261325" y="2194757"/>
              <a:ext cx="3483902" cy="661007"/>
            </a:xfrm>
            <a:custGeom>
              <a:avLst/>
              <a:gdLst/>
              <a:ahLst/>
              <a:cxnLst/>
              <a:rect l="l" t="t" r="r" b="b"/>
              <a:pathLst>
                <a:path w="23665" h="4490" extrusionOk="0">
                  <a:moveTo>
                    <a:pt x="5640" y="0"/>
                  </a:moveTo>
                  <a:cubicBezTo>
                    <a:pt x="5331" y="67"/>
                    <a:pt x="5021" y="155"/>
                    <a:pt x="4711" y="244"/>
                  </a:cubicBezTo>
                  <a:cubicBezTo>
                    <a:pt x="4634" y="266"/>
                    <a:pt x="4645" y="376"/>
                    <a:pt x="4722" y="387"/>
                  </a:cubicBezTo>
                  <a:lnTo>
                    <a:pt x="4733" y="387"/>
                  </a:lnTo>
                  <a:cubicBezTo>
                    <a:pt x="5784" y="376"/>
                    <a:pt x="6834" y="321"/>
                    <a:pt x="7874" y="244"/>
                  </a:cubicBezTo>
                  <a:cubicBezTo>
                    <a:pt x="7882" y="243"/>
                    <a:pt x="7889" y="243"/>
                    <a:pt x="7897" y="243"/>
                  </a:cubicBezTo>
                  <a:cubicBezTo>
                    <a:pt x="8166" y="243"/>
                    <a:pt x="8243" y="623"/>
                    <a:pt x="7984" y="730"/>
                  </a:cubicBezTo>
                  <a:lnTo>
                    <a:pt x="6547" y="1338"/>
                  </a:lnTo>
                  <a:cubicBezTo>
                    <a:pt x="5275" y="1858"/>
                    <a:pt x="3915" y="2135"/>
                    <a:pt x="2533" y="2135"/>
                  </a:cubicBezTo>
                  <a:lnTo>
                    <a:pt x="609" y="2135"/>
                  </a:lnTo>
                  <a:cubicBezTo>
                    <a:pt x="454" y="2135"/>
                    <a:pt x="310" y="2223"/>
                    <a:pt x="222" y="2356"/>
                  </a:cubicBezTo>
                  <a:cubicBezTo>
                    <a:pt x="78" y="2599"/>
                    <a:pt x="1" y="2886"/>
                    <a:pt x="23" y="3174"/>
                  </a:cubicBezTo>
                  <a:cubicBezTo>
                    <a:pt x="89" y="3919"/>
                    <a:pt x="708" y="4490"/>
                    <a:pt x="1450" y="4490"/>
                  </a:cubicBezTo>
                  <a:cubicBezTo>
                    <a:pt x="1457" y="4490"/>
                    <a:pt x="1464" y="4490"/>
                    <a:pt x="1471" y="4490"/>
                  </a:cubicBezTo>
                  <a:lnTo>
                    <a:pt x="22978" y="4490"/>
                  </a:lnTo>
                  <a:cubicBezTo>
                    <a:pt x="23354" y="4490"/>
                    <a:pt x="23664" y="4180"/>
                    <a:pt x="23664" y="3804"/>
                  </a:cubicBezTo>
                  <a:lnTo>
                    <a:pt x="23664" y="476"/>
                  </a:lnTo>
                  <a:cubicBezTo>
                    <a:pt x="23664" y="299"/>
                    <a:pt x="23598" y="133"/>
                    <a:pt x="23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39">
              <a:extLst>
                <a:ext uri="{FF2B5EF4-FFF2-40B4-BE49-F238E27FC236}">
                  <a16:creationId xmlns:a16="http://schemas.microsoft.com/office/drawing/2014/main" id="{88E4AF1A-8B7B-9F70-F2F7-365EBAACC7AD}"/>
                </a:ext>
              </a:extLst>
            </p:cNvPr>
            <p:cNvSpPr/>
            <p:nvPr/>
          </p:nvSpPr>
          <p:spPr>
            <a:xfrm>
              <a:off x="613028" y="2230089"/>
              <a:ext cx="865639" cy="278977"/>
            </a:xfrm>
            <a:custGeom>
              <a:avLst/>
              <a:gdLst/>
              <a:ahLst/>
              <a:cxnLst/>
              <a:rect l="l" t="t" r="r" b="b"/>
              <a:pathLst>
                <a:path w="5880" h="1895" extrusionOk="0">
                  <a:moveTo>
                    <a:pt x="5527" y="1"/>
                  </a:moveTo>
                  <a:cubicBezTo>
                    <a:pt x="5514" y="1"/>
                    <a:pt x="5500" y="2"/>
                    <a:pt x="5485" y="4"/>
                  </a:cubicBezTo>
                  <a:lnTo>
                    <a:pt x="5407" y="4"/>
                  </a:lnTo>
                  <a:cubicBezTo>
                    <a:pt x="5651" y="59"/>
                    <a:pt x="5684" y="391"/>
                    <a:pt x="5452" y="490"/>
                  </a:cubicBezTo>
                  <a:lnTo>
                    <a:pt x="4014" y="1098"/>
                  </a:lnTo>
                  <a:cubicBezTo>
                    <a:pt x="2743" y="1629"/>
                    <a:pt x="1371" y="1895"/>
                    <a:pt x="0" y="1895"/>
                  </a:cubicBezTo>
                  <a:lnTo>
                    <a:pt x="144" y="1895"/>
                  </a:lnTo>
                  <a:cubicBezTo>
                    <a:pt x="1515" y="1895"/>
                    <a:pt x="2875" y="1629"/>
                    <a:pt x="4147" y="1098"/>
                  </a:cubicBezTo>
                  <a:lnTo>
                    <a:pt x="5595" y="501"/>
                  </a:lnTo>
                  <a:cubicBezTo>
                    <a:pt x="5880" y="407"/>
                    <a:pt x="5803" y="1"/>
                    <a:pt x="55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39">
              <a:extLst>
                <a:ext uri="{FF2B5EF4-FFF2-40B4-BE49-F238E27FC236}">
                  <a16:creationId xmlns:a16="http://schemas.microsoft.com/office/drawing/2014/main" id="{B13068F7-31F8-A451-F193-CDB6074B0243}"/>
                </a:ext>
              </a:extLst>
            </p:cNvPr>
            <p:cNvSpPr/>
            <p:nvPr/>
          </p:nvSpPr>
          <p:spPr>
            <a:xfrm>
              <a:off x="352600" y="2232150"/>
              <a:ext cx="1097212" cy="278536"/>
            </a:xfrm>
            <a:custGeom>
              <a:avLst/>
              <a:gdLst/>
              <a:ahLst/>
              <a:cxnLst/>
              <a:rect l="l" t="t" r="r" b="b"/>
              <a:pathLst>
                <a:path w="7453" h="1892" extrusionOk="0">
                  <a:moveTo>
                    <a:pt x="7176" y="1"/>
                  </a:moveTo>
                  <a:cubicBezTo>
                    <a:pt x="6159" y="78"/>
                    <a:pt x="5142" y="122"/>
                    <a:pt x="4113" y="133"/>
                  </a:cubicBezTo>
                  <a:lnTo>
                    <a:pt x="4102" y="133"/>
                  </a:lnTo>
                  <a:cubicBezTo>
                    <a:pt x="3959" y="189"/>
                    <a:pt x="3837" y="233"/>
                    <a:pt x="3704" y="288"/>
                  </a:cubicBezTo>
                  <a:lnTo>
                    <a:pt x="531" y="1516"/>
                  </a:lnTo>
                  <a:cubicBezTo>
                    <a:pt x="332" y="1604"/>
                    <a:pt x="144" y="1726"/>
                    <a:pt x="0" y="1892"/>
                  </a:cubicBezTo>
                  <a:lnTo>
                    <a:pt x="1769" y="1892"/>
                  </a:lnTo>
                  <a:cubicBezTo>
                    <a:pt x="3140" y="1892"/>
                    <a:pt x="4512" y="1615"/>
                    <a:pt x="5783" y="1095"/>
                  </a:cubicBezTo>
                  <a:lnTo>
                    <a:pt x="7221" y="487"/>
                  </a:lnTo>
                  <a:cubicBezTo>
                    <a:pt x="7453" y="388"/>
                    <a:pt x="7420" y="56"/>
                    <a:pt x="7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39">
              <a:extLst>
                <a:ext uri="{FF2B5EF4-FFF2-40B4-BE49-F238E27FC236}">
                  <a16:creationId xmlns:a16="http://schemas.microsoft.com/office/drawing/2014/main" id="{0C1BFB6E-33F5-D7E5-A0BC-00BD4A19F840}"/>
                </a:ext>
              </a:extLst>
            </p:cNvPr>
            <p:cNvSpPr/>
            <p:nvPr/>
          </p:nvSpPr>
          <p:spPr>
            <a:xfrm>
              <a:off x="3770991" y="2258208"/>
              <a:ext cx="280155" cy="506428"/>
            </a:xfrm>
            <a:custGeom>
              <a:avLst/>
              <a:gdLst/>
              <a:ahLst/>
              <a:cxnLst/>
              <a:rect l="l" t="t" r="r" b="b"/>
              <a:pathLst>
                <a:path w="1903" h="3440" extrusionOk="0">
                  <a:moveTo>
                    <a:pt x="1" y="1"/>
                  </a:moveTo>
                  <a:lnTo>
                    <a:pt x="1" y="3440"/>
                  </a:lnTo>
                  <a:lnTo>
                    <a:pt x="1671" y="3440"/>
                  </a:lnTo>
                  <a:cubicBezTo>
                    <a:pt x="1803" y="3440"/>
                    <a:pt x="1903" y="3329"/>
                    <a:pt x="1903" y="3196"/>
                  </a:cubicBezTo>
                  <a:lnTo>
                    <a:pt x="1903" y="233"/>
                  </a:lnTo>
                  <a:cubicBezTo>
                    <a:pt x="1903" y="100"/>
                    <a:pt x="1803" y="1"/>
                    <a:pt x="1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39">
              <a:extLst>
                <a:ext uri="{FF2B5EF4-FFF2-40B4-BE49-F238E27FC236}">
                  <a16:creationId xmlns:a16="http://schemas.microsoft.com/office/drawing/2014/main" id="{8962AD91-24B9-E111-0A83-3BF9B6C6C438}"/>
                </a:ext>
              </a:extLst>
            </p:cNvPr>
            <p:cNvSpPr/>
            <p:nvPr/>
          </p:nvSpPr>
          <p:spPr>
            <a:xfrm>
              <a:off x="3770991" y="2258208"/>
              <a:ext cx="34449" cy="506428"/>
            </a:xfrm>
            <a:custGeom>
              <a:avLst/>
              <a:gdLst/>
              <a:ahLst/>
              <a:cxnLst/>
              <a:rect l="l" t="t" r="r" b="b"/>
              <a:pathLst>
                <a:path w="234" h="3440" extrusionOk="0">
                  <a:moveTo>
                    <a:pt x="1" y="1"/>
                  </a:moveTo>
                  <a:lnTo>
                    <a:pt x="1" y="3440"/>
                  </a:lnTo>
                  <a:cubicBezTo>
                    <a:pt x="134" y="3440"/>
                    <a:pt x="233" y="3329"/>
                    <a:pt x="233" y="3196"/>
                  </a:cubicBezTo>
                  <a:lnTo>
                    <a:pt x="233" y="233"/>
                  </a:lnTo>
                  <a:cubicBezTo>
                    <a:pt x="233" y="100"/>
                    <a:pt x="134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39">
              <a:extLst>
                <a:ext uri="{FF2B5EF4-FFF2-40B4-BE49-F238E27FC236}">
                  <a16:creationId xmlns:a16="http://schemas.microsoft.com/office/drawing/2014/main" id="{8A3353B6-620B-13DE-F3E8-B94BAA8B8DC8}"/>
                </a:ext>
              </a:extLst>
            </p:cNvPr>
            <p:cNvSpPr/>
            <p:nvPr/>
          </p:nvSpPr>
          <p:spPr>
            <a:xfrm>
              <a:off x="3041823" y="2316800"/>
              <a:ext cx="675728" cy="273677"/>
            </a:xfrm>
            <a:custGeom>
              <a:avLst/>
              <a:gdLst/>
              <a:ahLst/>
              <a:cxnLst/>
              <a:rect l="l" t="t" r="r" b="b"/>
              <a:pathLst>
                <a:path w="4590" h="1859" extrusionOk="0">
                  <a:moveTo>
                    <a:pt x="0" y="1"/>
                  </a:moveTo>
                  <a:lnTo>
                    <a:pt x="0" y="1858"/>
                  </a:lnTo>
                  <a:lnTo>
                    <a:pt x="4589" y="1858"/>
                  </a:lnTo>
                  <a:lnTo>
                    <a:pt x="4589" y="1"/>
                  </a:lnTo>
                  <a:close/>
                </a:path>
              </a:pathLst>
            </a:custGeom>
            <a:solidFill>
              <a:srgbClr val="E84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39">
              <a:extLst>
                <a:ext uri="{FF2B5EF4-FFF2-40B4-BE49-F238E27FC236}">
                  <a16:creationId xmlns:a16="http://schemas.microsoft.com/office/drawing/2014/main" id="{D09C6EA7-FB8A-219F-41E6-8C6EB4D363BA}"/>
                </a:ext>
              </a:extLst>
            </p:cNvPr>
            <p:cNvSpPr/>
            <p:nvPr/>
          </p:nvSpPr>
          <p:spPr>
            <a:xfrm>
              <a:off x="1659744" y="2316800"/>
              <a:ext cx="2059426" cy="273677"/>
            </a:xfrm>
            <a:custGeom>
              <a:avLst/>
              <a:gdLst/>
              <a:ahLst/>
              <a:cxnLst/>
              <a:rect l="l" t="t" r="r" b="b"/>
              <a:pathLst>
                <a:path w="13989" h="1859" extrusionOk="0">
                  <a:moveTo>
                    <a:pt x="0" y="1"/>
                  </a:moveTo>
                  <a:lnTo>
                    <a:pt x="0" y="1858"/>
                  </a:lnTo>
                  <a:lnTo>
                    <a:pt x="13988" y="1858"/>
                  </a:lnTo>
                  <a:lnTo>
                    <a:pt x="139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39">
              <a:extLst>
                <a:ext uri="{FF2B5EF4-FFF2-40B4-BE49-F238E27FC236}">
                  <a16:creationId xmlns:a16="http://schemas.microsoft.com/office/drawing/2014/main" id="{1A0841A3-FF7B-0D3E-A4B3-C97868DFBD8E}"/>
                </a:ext>
              </a:extLst>
            </p:cNvPr>
            <p:cNvSpPr/>
            <p:nvPr/>
          </p:nvSpPr>
          <p:spPr>
            <a:xfrm>
              <a:off x="782328" y="2316800"/>
              <a:ext cx="825449" cy="273677"/>
            </a:xfrm>
            <a:custGeom>
              <a:avLst/>
              <a:gdLst/>
              <a:ahLst/>
              <a:cxnLst/>
              <a:rect l="l" t="t" r="r" b="b"/>
              <a:pathLst>
                <a:path w="5607" h="1859" extrusionOk="0">
                  <a:moveTo>
                    <a:pt x="5286" y="1"/>
                  </a:moveTo>
                  <a:cubicBezTo>
                    <a:pt x="4965" y="1"/>
                    <a:pt x="4656" y="78"/>
                    <a:pt x="4379" y="222"/>
                  </a:cubicBezTo>
                  <a:cubicBezTo>
                    <a:pt x="4058" y="388"/>
                    <a:pt x="3594" y="609"/>
                    <a:pt x="3141" y="808"/>
                  </a:cubicBezTo>
                  <a:cubicBezTo>
                    <a:pt x="2245" y="1206"/>
                    <a:pt x="807" y="1527"/>
                    <a:pt x="100" y="1637"/>
                  </a:cubicBezTo>
                  <a:cubicBezTo>
                    <a:pt x="44" y="1648"/>
                    <a:pt x="0" y="1693"/>
                    <a:pt x="0" y="1748"/>
                  </a:cubicBezTo>
                  <a:cubicBezTo>
                    <a:pt x="0" y="1803"/>
                    <a:pt x="56" y="1858"/>
                    <a:pt x="111" y="1858"/>
                  </a:cubicBezTo>
                  <a:lnTo>
                    <a:pt x="5606" y="1858"/>
                  </a:lnTo>
                  <a:lnTo>
                    <a:pt x="56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39">
              <a:extLst>
                <a:ext uri="{FF2B5EF4-FFF2-40B4-BE49-F238E27FC236}">
                  <a16:creationId xmlns:a16="http://schemas.microsoft.com/office/drawing/2014/main" id="{5683924C-EDBA-2E0F-76EC-FD4680721712}"/>
                </a:ext>
              </a:extLst>
            </p:cNvPr>
            <p:cNvSpPr/>
            <p:nvPr/>
          </p:nvSpPr>
          <p:spPr>
            <a:xfrm>
              <a:off x="782328" y="2316800"/>
              <a:ext cx="815732" cy="262342"/>
            </a:xfrm>
            <a:custGeom>
              <a:avLst/>
              <a:gdLst/>
              <a:ahLst/>
              <a:cxnLst/>
              <a:rect l="l" t="t" r="r" b="b"/>
              <a:pathLst>
                <a:path w="5541" h="1782" extrusionOk="0">
                  <a:moveTo>
                    <a:pt x="5286" y="1"/>
                  </a:moveTo>
                  <a:cubicBezTo>
                    <a:pt x="4965" y="1"/>
                    <a:pt x="4656" y="78"/>
                    <a:pt x="4379" y="222"/>
                  </a:cubicBezTo>
                  <a:cubicBezTo>
                    <a:pt x="4058" y="388"/>
                    <a:pt x="3594" y="609"/>
                    <a:pt x="3141" y="808"/>
                  </a:cubicBezTo>
                  <a:cubicBezTo>
                    <a:pt x="2245" y="1206"/>
                    <a:pt x="807" y="1527"/>
                    <a:pt x="100" y="1637"/>
                  </a:cubicBezTo>
                  <a:cubicBezTo>
                    <a:pt x="44" y="1648"/>
                    <a:pt x="0" y="1693"/>
                    <a:pt x="0" y="1748"/>
                  </a:cubicBezTo>
                  <a:cubicBezTo>
                    <a:pt x="0" y="1759"/>
                    <a:pt x="0" y="1770"/>
                    <a:pt x="0" y="1781"/>
                  </a:cubicBezTo>
                  <a:cubicBezTo>
                    <a:pt x="22" y="1748"/>
                    <a:pt x="44" y="1715"/>
                    <a:pt x="89" y="1715"/>
                  </a:cubicBezTo>
                  <a:cubicBezTo>
                    <a:pt x="807" y="1593"/>
                    <a:pt x="2245" y="1283"/>
                    <a:pt x="3130" y="885"/>
                  </a:cubicBezTo>
                  <a:cubicBezTo>
                    <a:pt x="3583" y="686"/>
                    <a:pt x="4047" y="454"/>
                    <a:pt x="4379" y="288"/>
                  </a:cubicBezTo>
                  <a:cubicBezTo>
                    <a:pt x="4656" y="145"/>
                    <a:pt x="4965" y="67"/>
                    <a:pt x="5286" y="67"/>
                  </a:cubicBezTo>
                  <a:lnTo>
                    <a:pt x="5540" y="67"/>
                  </a:lnTo>
                  <a:lnTo>
                    <a:pt x="5540" y="1"/>
                  </a:lnTo>
                  <a:close/>
                </a:path>
              </a:pathLst>
            </a:custGeom>
            <a:solidFill>
              <a:srgbClr val="A4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39">
              <a:extLst>
                <a:ext uri="{FF2B5EF4-FFF2-40B4-BE49-F238E27FC236}">
                  <a16:creationId xmlns:a16="http://schemas.microsoft.com/office/drawing/2014/main" id="{8F94B2B8-EC4A-BF62-7C3B-2ABF7FE8E372}"/>
                </a:ext>
              </a:extLst>
            </p:cNvPr>
            <p:cNvSpPr/>
            <p:nvPr/>
          </p:nvSpPr>
          <p:spPr>
            <a:xfrm>
              <a:off x="1649881" y="2316800"/>
              <a:ext cx="10011" cy="273677"/>
            </a:xfrm>
            <a:custGeom>
              <a:avLst/>
              <a:gdLst/>
              <a:ahLst/>
              <a:cxnLst/>
              <a:rect l="l" t="t" r="r" b="b"/>
              <a:pathLst>
                <a:path w="68" h="1859" extrusionOk="0">
                  <a:moveTo>
                    <a:pt x="1" y="1"/>
                  </a:moveTo>
                  <a:lnTo>
                    <a:pt x="1" y="1858"/>
                  </a:lnTo>
                  <a:lnTo>
                    <a:pt x="67" y="185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39">
              <a:extLst>
                <a:ext uri="{FF2B5EF4-FFF2-40B4-BE49-F238E27FC236}">
                  <a16:creationId xmlns:a16="http://schemas.microsoft.com/office/drawing/2014/main" id="{187751B2-721E-82C2-F2C8-C5533EBE0B77}"/>
                </a:ext>
              </a:extLst>
            </p:cNvPr>
            <p:cNvSpPr/>
            <p:nvPr/>
          </p:nvSpPr>
          <p:spPr>
            <a:xfrm>
              <a:off x="1597913" y="2316800"/>
              <a:ext cx="9864" cy="273677"/>
            </a:xfrm>
            <a:custGeom>
              <a:avLst/>
              <a:gdLst/>
              <a:ahLst/>
              <a:cxnLst/>
              <a:rect l="l" t="t" r="r" b="b"/>
              <a:pathLst>
                <a:path w="67" h="1859" extrusionOk="0">
                  <a:moveTo>
                    <a:pt x="0" y="1"/>
                  </a:moveTo>
                  <a:lnTo>
                    <a:pt x="0" y="1858"/>
                  </a:lnTo>
                  <a:lnTo>
                    <a:pt x="66" y="1858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A4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39">
              <a:extLst>
                <a:ext uri="{FF2B5EF4-FFF2-40B4-BE49-F238E27FC236}">
                  <a16:creationId xmlns:a16="http://schemas.microsoft.com/office/drawing/2014/main" id="{55D12D47-7DF1-C0C5-9178-9D972E2FE3C0}"/>
                </a:ext>
              </a:extLst>
            </p:cNvPr>
            <p:cNvSpPr/>
            <p:nvPr/>
          </p:nvSpPr>
          <p:spPr>
            <a:xfrm>
              <a:off x="3707541" y="2316800"/>
              <a:ext cx="11630" cy="273677"/>
            </a:xfrm>
            <a:custGeom>
              <a:avLst/>
              <a:gdLst/>
              <a:ahLst/>
              <a:cxnLst/>
              <a:rect l="l" t="t" r="r" b="b"/>
              <a:pathLst>
                <a:path w="79" h="1859" extrusionOk="0">
                  <a:moveTo>
                    <a:pt x="1" y="1"/>
                  </a:moveTo>
                  <a:lnTo>
                    <a:pt x="1" y="1858"/>
                  </a:lnTo>
                  <a:lnTo>
                    <a:pt x="78" y="1858"/>
                  </a:lnTo>
                  <a:lnTo>
                    <a:pt x="78" y="1"/>
                  </a:lnTo>
                  <a:close/>
                </a:path>
              </a:pathLst>
            </a:custGeom>
            <a:solidFill>
              <a:srgbClr val="A4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39">
              <a:extLst>
                <a:ext uri="{FF2B5EF4-FFF2-40B4-BE49-F238E27FC236}">
                  <a16:creationId xmlns:a16="http://schemas.microsoft.com/office/drawing/2014/main" id="{FC85AFDB-093E-6414-C07B-2213D914C619}"/>
                </a:ext>
              </a:extLst>
            </p:cNvPr>
            <p:cNvSpPr/>
            <p:nvPr/>
          </p:nvSpPr>
          <p:spPr>
            <a:xfrm>
              <a:off x="1659744" y="2316800"/>
              <a:ext cx="2047943" cy="10011"/>
            </a:xfrm>
            <a:custGeom>
              <a:avLst/>
              <a:gdLst/>
              <a:ahLst/>
              <a:cxnLst/>
              <a:rect l="l" t="t" r="r" b="b"/>
              <a:pathLst>
                <a:path w="13911" h="68" extrusionOk="0">
                  <a:moveTo>
                    <a:pt x="0" y="1"/>
                  </a:moveTo>
                  <a:lnTo>
                    <a:pt x="0" y="67"/>
                  </a:lnTo>
                  <a:lnTo>
                    <a:pt x="13911" y="67"/>
                  </a:lnTo>
                  <a:lnTo>
                    <a:pt x="13911" y="1"/>
                  </a:lnTo>
                  <a:close/>
                </a:path>
              </a:pathLst>
            </a:custGeom>
            <a:solidFill>
              <a:srgbClr val="A4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39">
              <a:extLst>
                <a:ext uri="{FF2B5EF4-FFF2-40B4-BE49-F238E27FC236}">
                  <a16:creationId xmlns:a16="http://schemas.microsoft.com/office/drawing/2014/main" id="{D5D5022C-922D-9EA2-0BDC-2F40761D53DE}"/>
                </a:ext>
              </a:extLst>
            </p:cNvPr>
            <p:cNvSpPr/>
            <p:nvPr/>
          </p:nvSpPr>
          <p:spPr>
            <a:xfrm>
              <a:off x="3186685" y="2364057"/>
              <a:ext cx="17961" cy="177544"/>
            </a:xfrm>
            <a:custGeom>
              <a:avLst/>
              <a:gdLst/>
              <a:ahLst/>
              <a:cxnLst/>
              <a:rect l="l" t="t" r="r" b="b"/>
              <a:pathLst>
                <a:path w="122" h="1206" extrusionOk="0">
                  <a:moveTo>
                    <a:pt x="89" y="0"/>
                  </a:moveTo>
                  <a:cubicBezTo>
                    <a:pt x="45" y="0"/>
                    <a:pt x="0" y="34"/>
                    <a:pt x="0" y="89"/>
                  </a:cubicBezTo>
                  <a:lnTo>
                    <a:pt x="0" y="1128"/>
                  </a:lnTo>
                  <a:cubicBezTo>
                    <a:pt x="0" y="1173"/>
                    <a:pt x="45" y="1206"/>
                    <a:pt x="89" y="1206"/>
                  </a:cubicBezTo>
                  <a:lnTo>
                    <a:pt x="122" y="1206"/>
                  </a:lnTo>
                  <a:cubicBezTo>
                    <a:pt x="78" y="1206"/>
                    <a:pt x="45" y="1173"/>
                    <a:pt x="45" y="1128"/>
                  </a:cubicBezTo>
                  <a:lnTo>
                    <a:pt x="45" y="89"/>
                  </a:lnTo>
                  <a:cubicBezTo>
                    <a:pt x="45" y="34"/>
                    <a:pt x="78" y="0"/>
                    <a:pt x="122" y="0"/>
                  </a:cubicBezTo>
                  <a:close/>
                </a:path>
              </a:pathLst>
            </a:custGeom>
            <a:solidFill>
              <a:srgbClr val="828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39">
              <a:extLst>
                <a:ext uri="{FF2B5EF4-FFF2-40B4-BE49-F238E27FC236}">
                  <a16:creationId xmlns:a16="http://schemas.microsoft.com/office/drawing/2014/main" id="{9F69A2FF-9BFA-3521-D56D-D86A411D76EF}"/>
                </a:ext>
              </a:extLst>
            </p:cNvPr>
            <p:cNvSpPr/>
            <p:nvPr/>
          </p:nvSpPr>
          <p:spPr>
            <a:xfrm>
              <a:off x="3339644" y="2365382"/>
              <a:ext cx="18108" cy="177839"/>
            </a:xfrm>
            <a:custGeom>
              <a:avLst/>
              <a:gdLst/>
              <a:ahLst/>
              <a:cxnLst/>
              <a:rect l="l" t="t" r="r" b="b"/>
              <a:pathLst>
                <a:path w="123" h="1208" extrusionOk="0">
                  <a:moveTo>
                    <a:pt x="48" y="1"/>
                  </a:moveTo>
                  <a:cubicBezTo>
                    <a:pt x="43" y="1"/>
                    <a:pt x="39" y="1"/>
                    <a:pt x="34" y="3"/>
                  </a:cubicBezTo>
                  <a:lnTo>
                    <a:pt x="1" y="3"/>
                  </a:lnTo>
                  <a:cubicBezTo>
                    <a:pt x="45" y="3"/>
                    <a:pt x="78" y="36"/>
                    <a:pt x="78" y="80"/>
                  </a:cubicBezTo>
                  <a:lnTo>
                    <a:pt x="78" y="1119"/>
                  </a:lnTo>
                  <a:cubicBezTo>
                    <a:pt x="78" y="1164"/>
                    <a:pt x="45" y="1208"/>
                    <a:pt x="1" y="1208"/>
                  </a:cubicBezTo>
                  <a:lnTo>
                    <a:pt x="34" y="1208"/>
                  </a:lnTo>
                  <a:cubicBezTo>
                    <a:pt x="78" y="1208"/>
                    <a:pt x="122" y="1164"/>
                    <a:pt x="122" y="1119"/>
                  </a:cubicBezTo>
                  <a:lnTo>
                    <a:pt x="122" y="80"/>
                  </a:lnTo>
                  <a:cubicBezTo>
                    <a:pt x="122" y="40"/>
                    <a:pt x="87" y="1"/>
                    <a:pt x="48" y="1"/>
                  </a:cubicBezTo>
                  <a:close/>
                </a:path>
              </a:pathLst>
            </a:custGeom>
            <a:solidFill>
              <a:srgbClr val="4A4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39">
              <a:extLst>
                <a:ext uri="{FF2B5EF4-FFF2-40B4-BE49-F238E27FC236}">
                  <a16:creationId xmlns:a16="http://schemas.microsoft.com/office/drawing/2014/main" id="{D8135D8D-E69D-F282-1CDC-13E6E5C3C68D}"/>
                </a:ext>
              </a:extLst>
            </p:cNvPr>
            <p:cNvSpPr/>
            <p:nvPr/>
          </p:nvSpPr>
          <p:spPr>
            <a:xfrm>
              <a:off x="3191543" y="2364057"/>
              <a:ext cx="159731" cy="177544"/>
            </a:xfrm>
            <a:custGeom>
              <a:avLst/>
              <a:gdLst/>
              <a:ahLst/>
              <a:cxnLst/>
              <a:rect l="l" t="t" r="r" b="b"/>
              <a:pathLst>
                <a:path w="1085" h="1206" extrusionOk="0">
                  <a:moveTo>
                    <a:pt x="89" y="0"/>
                  </a:moveTo>
                  <a:cubicBezTo>
                    <a:pt x="45" y="0"/>
                    <a:pt x="0" y="34"/>
                    <a:pt x="0" y="89"/>
                  </a:cubicBezTo>
                  <a:lnTo>
                    <a:pt x="0" y="1128"/>
                  </a:lnTo>
                  <a:cubicBezTo>
                    <a:pt x="0" y="1173"/>
                    <a:pt x="45" y="1206"/>
                    <a:pt x="89" y="1206"/>
                  </a:cubicBezTo>
                  <a:lnTo>
                    <a:pt x="1007" y="1206"/>
                  </a:lnTo>
                  <a:cubicBezTo>
                    <a:pt x="1051" y="1206"/>
                    <a:pt x="1084" y="1173"/>
                    <a:pt x="1084" y="1128"/>
                  </a:cubicBezTo>
                  <a:lnTo>
                    <a:pt x="1084" y="89"/>
                  </a:lnTo>
                  <a:cubicBezTo>
                    <a:pt x="1084" y="34"/>
                    <a:pt x="1051" y="0"/>
                    <a:pt x="1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39">
              <a:extLst>
                <a:ext uri="{FF2B5EF4-FFF2-40B4-BE49-F238E27FC236}">
                  <a16:creationId xmlns:a16="http://schemas.microsoft.com/office/drawing/2014/main" id="{FA5456BE-74BD-2C3B-16D2-E709541225CC}"/>
                </a:ext>
              </a:extLst>
            </p:cNvPr>
            <p:cNvSpPr/>
            <p:nvPr/>
          </p:nvSpPr>
          <p:spPr>
            <a:xfrm>
              <a:off x="2947309" y="2364057"/>
              <a:ext cx="18108" cy="177544"/>
            </a:xfrm>
            <a:custGeom>
              <a:avLst/>
              <a:gdLst/>
              <a:ahLst/>
              <a:cxnLst/>
              <a:rect l="l" t="t" r="r" b="b"/>
              <a:pathLst>
                <a:path w="123" h="1206" extrusionOk="0">
                  <a:moveTo>
                    <a:pt x="89" y="0"/>
                  </a:moveTo>
                  <a:cubicBezTo>
                    <a:pt x="45" y="0"/>
                    <a:pt x="1" y="34"/>
                    <a:pt x="1" y="89"/>
                  </a:cubicBezTo>
                  <a:lnTo>
                    <a:pt x="1" y="1128"/>
                  </a:lnTo>
                  <a:cubicBezTo>
                    <a:pt x="1" y="1173"/>
                    <a:pt x="45" y="1206"/>
                    <a:pt x="89" y="1206"/>
                  </a:cubicBezTo>
                  <a:lnTo>
                    <a:pt x="122" y="1206"/>
                  </a:lnTo>
                  <a:cubicBezTo>
                    <a:pt x="78" y="1206"/>
                    <a:pt x="45" y="1173"/>
                    <a:pt x="45" y="1128"/>
                  </a:cubicBezTo>
                  <a:lnTo>
                    <a:pt x="45" y="89"/>
                  </a:lnTo>
                  <a:cubicBezTo>
                    <a:pt x="34" y="34"/>
                    <a:pt x="78" y="0"/>
                    <a:pt x="122" y="0"/>
                  </a:cubicBezTo>
                  <a:close/>
                </a:path>
              </a:pathLst>
            </a:custGeom>
            <a:solidFill>
              <a:srgbClr val="828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39">
              <a:extLst>
                <a:ext uri="{FF2B5EF4-FFF2-40B4-BE49-F238E27FC236}">
                  <a16:creationId xmlns:a16="http://schemas.microsoft.com/office/drawing/2014/main" id="{456ACAE7-2FE5-B2EC-C9EB-1E3163C8A6B9}"/>
                </a:ext>
              </a:extLst>
            </p:cNvPr>
            <p:cNvSpPr/>
            <p:nvPr/>
          </p:nvSpPr>
          <p:spPr>
            <a:xfrm>
              <a:off x="3098796" y="2365382"/>
              <a:ext cx="17961" cy="177839"/>
            </a:xfrm>
            <a:custGeom>
              <a:avLst/>
              <a:gdLst/>
              <a:ahLst/>
              <a:cxnLst/>
              <a:rect l="l" t="t" r="r" b="b"/>
              <a:pathLst>
                <a:path w="122" h="1208" extrusionOk="0">
                  <a:moveTo>
                    <a:pt x="58" y="1"/>
                  </a:moveTo>
                  <a:cubicBezTo>
                    <a:pt x="54" y="1"/>
                    <a:pt x="49" y="1"/>
                    <a:pt x="44" y="3"/>
                  </a:cubicBezTo>
                  <a:lnTo>
                    <a:pt x="0" y="3"/>
                  </a:lnTo>
                  <a:cubicBezTo>
                    <a:pt x="44" y="3"/>
                    <a:pt x="89" y="36"/>
                    <a:pt x="89" y="80"/>
                  </a:cubicBezTo>
                  <a:lnTo>
                    <a:pt x="89" y="1119"/>
                  </a:lnTo>
                  <a:cubicBezTo>
                    <a:pt x="89" y="1164"/>
                    <a:pt x="44" y="1208"/>
                    <a:pt x="0" y="1208"/>
                  </a:cubicBezTo>
                  <a:lnTo>
                    <a:pt x="44" y="1208"/>
                  </a:lnTo>
                  <a:cubicBezTo>
                    <a:pt x="89" y="1208"/>
                    <a:pt x="122" y="1164"/>
                    <a:pt x="122" y="1119"/>
                  </a:cubicBezTo>
                  <a:lnTo>
                    <a:pt x="122" y="80"/>
                  </a:lnTo>
                  <a:cubicBezTo>
                    <a:pt x="122" y="40"/>
                    <a:pt x="95" y="1"/>
                    <a:pt x="58" y="1"/>
                  </a:cubicBezTo>
                  <a:close/>
                </a:path>
              </a:pathLst>
            </a:custGeom>
            <a:solidFill>
              <a:srgbClr val="4A4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39">
              <a:extLst>
                <a:ext uri="{FF2B5EF4-FFF2-40B4-BE49-F238E27FC236}">
                  <a16:creationId xmlns:a16="http://schemas.microsoft.com/office/drawing/2014/main" id="{7C396D53-04AC-B7CB-F9A5-3D251FE00948}"/>
                </a:ext>
              </a:extLst>
            </p:cNvPr>
            <p:cNvSpPr/>
            <p:nvPr/>
          </p:nvSpPr>
          <p:spPr>
            <a:xfrm>
              <a:off x="2952315" y="2364057"/>
              <a:ext cx="159584" cy="177544"/>
            </a:xfrm>
            <a:custGeom>
              <a:avLst/>
              <a:gdLst/>
              <a:ahLst/>
              <a:cxnLst/>
              <a:rect l="l" t="t" r="r" b="b"/>
              <a:pathLst>
                <a:path w="1084" h="1206" extrusionOk="0">
                  <a:moveTo>
                    <a:pt x="88" y="0"/>
                  </a:moveTo>
                  <a:cubicBezTo>
                    <a:pt x="33" y="0"/>
                    <a:pt x="0" y="34"/>
                    <a:pt x="0" y="89"/>
                  </a:cubicBezTo>
                  <a:lnTo>
                    <a:pt x="0" y="1128"/>
                  </a:lnTo>
                  <a:cubicBezTo>
                    <a:pt x="0" y="1173"/>
                    <a:pt x="33" y="1206"/>
                    <a:pt x="88" y="1206"/>
                  </a:cubicBezTo>
                  <a:lnTo>
                    <a:pt x="995" y="1206"/>
                  </a:lnTo>
                  <a:cubicBezTo>
                    <a:pt x="1039" y="1206"/>
                    <a:pt x="1084" y="1173"/>
                    <a:pt x="1084" y="1128"/>
                  </a:cubicBezTo>
                  <a:lnTo>
                    <a:pt x="1084" y="89"/>
                  </a:lnTo>
                  <a:cubicBezTo>
                    <a:pt x="1084" y="34"/>
                    <a:pt x="1039" y="0"/>
                    <a:pt x="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39">
              <a:extLst>
                <a:ext uri="{FF2B5EF4-FFF2-40B4-BE49-F238E27FC236}">
                  <a16:creationId xmlns:a16="http://schemas.microsoft.com/office/drawing/2014/main" id="{F5D0DB6D-1F35-DBDC-67E3-6B9F20C7C7B2}"/>
                </a:ext>
              </a:extLst>
            </p:cNvPr>
            <p:cNvSpPr/>
            <p:nvPr/>
          </p:nvSpPr>
          <p:spPr>
            <a:xfrm>
              <a:off x="2708081" y="2364057"/>
              <a:ext cx="16341" cy="177544"/>
            </a:xfrm>
            <a:custGeom>
              <a:avLst/>
              <a:gdLst/>
              <a:ahLst/>
              <a:cxnLst/>
              <a:rect l="l" t="t" r="r" b="b"/>
              <a:pathLst>
                <a:path w="111" h="1206" extrusionOk="0">
                  <a:moveTo>
                    <a:pt x="78" y="0"/>
                  </a:moveTo>
                  <a:cubicBezTo>
                    <a:pt x="34" y="0"/>
                    <a:pt x="0" y="34"/>
                    <a:pt x="0" y="89"/>
                  </a:cubicBezTo>
                  <a:lnTo>
                    <a:pt x="0" y="1128"/>
                  </a:lnTo>
                  <a:cubicBezTo>
                    <a:pt x="0" y="1173"/>
                    <a:pt x="34" y="1206"/>
                    <a:pt x="78" y="1206"/>
                  </a:cubicBezTo>
                  <a:lnTo>
                    <a:pt x="111" y="1206"/>
                  </a:lnTo>
                  <a:cubicBezTo>
                    <a:pt x="67" y="1206"/>
                    <a:pt x="34" y="1173"/>
                    <a:pt x="34" y="1128"/>
                  </a:cubicBezTo>
                  <a:lnTo>
                    <a:pt x="34" y="89"/>
                  </a:lnTo>
                  <a:cubicBezTo>
                    <a:pt x="34" y="34"/>
                    <a:pt x="67" y="0"/>
                    <a:pt x="111" y="0"/>
                  </a:cubicBezTo>
                  <a:close/>
                </a:path>
              </a:pathLst>
            </a:custGeom>
            <a:solidFill>
              <a:srgbClr val="828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39">
              <a:extLst>
                <a:ext uri="{FF2B5EF4-FFF2-40B4-BE49-F238E27FC236}">
                  <a16:creationId xmlns:a16="http://schemas.microsoft.com/office/drawing/2014/main" id="{3108B688-4C58-13DF-FDFB-67FFCEF1F11A}"/>
                </a:ext>
              </a:extLst>
            </p:cNvPr>
            <p:cNvSpPr/>
            <p:nvPr/>
          </p:nvSpPr>
          <p:spPr>
            <a:xfrm>
              <a:off x="2859420" y="2365677"/>
              <a:ext cx="18108" cy="177544"/>
            </a:xfrm>
            <a:custGeom>
              <a:avLst/>
              <a:gdLst/>
              <a:ahLst/>
              <a:cxnLst/>
              <a:rect l="l" t="t" r="r" b="b"/>
              <a:pathLst>
                <a:path w="123" h="1206" extrusionOk="0">
                  <a:moveTo>
                    <a:pt x="1" y="1"/>
                  </a:moveTo>
                  <a:cubicBezTo>
                    <a:pt x="45" y="1"/>
                    <a:pt x="78" y="34"/>
                    <a:pt x="78" y="78"/>
                  </a:cubicBezTo>
                  <a:lnTo>
                    <a:pt x="78" y="1117"/>
                  </a:lnTo>
                  <a:cubicBezTo>
                    <a:pt x="78" y="1162"/>
                    <a:pt x="45" y="1206"/>
                    <a:pt x="1" y="1206"/>
                  </a:cubicBezTo>
                  <a:lnTo>
                    <a:pt x="34" y="1206"/>
                  </a:lnTo>
                  <a:cubicBezTo>
                    <a:pt x="78" y="1206"/>
                    <a:pt x="111" y="1162"/>
                    <a:pt x="122" y="1117"/>
                  </a:cubicBezTo>
                  <a:lnTo>
                    <a:pt x="122" y="78"/>
                  </a:lnTo>
                  <a:cubicBezTo>
                    <a:pt x="111" y="34"/>
                    <a:pt x="78" y="1"/>
                    <a:pt x="34" y="1"/>
                  </a:cubicBezTo>
                  <a:close/>
                </a:path>
              </a:pathLst>
            </a:custGeom>
            <a:solidFill>
              <a:srgbClr val="4A4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39">
              <a:extLst>
                <a:ext uri="{FF2B5EF4-FFF2-40B4-BE49-F238E27FC236}">
                  <a16:creationId xmlns:a16="http://schemas.microsoft.com/office/drawing/2014/main" id="{D13CB504-3410-EA3A-4FAE-E234D2A85894}"/>
                </a:ext>
              </a:extLst>
            </p:cNvPr>
            <p:cNvSpPr/>
            <p:nvPr/>
          </p:nvSpPr>
          <p:spPr>
            <a:xfrm>
              <a:off x="2712939" y="2364057"/>
              <a:ext cx="158112" cy="177544"/>
            </a:xfrm>
            <a:custGeom>
              <a:avLst/>
              <a:gdLst/>
              <a:ahLst/>
              <a:cxnLst/>
              <a:rect l="l" t="t" r="r" b="b"/>
              <a:pathLst>
                <a:path w="1074" h="1206" extrusionOk="0">
                  <a:moveTo>
                    <a:pt x="78" y="0"/>
                  </a:moveTo>
                  <a:cubicBezTo>
                    <a:pt x="34" y="0"/>
                    <a:pt x="1" y="34"/>
                    <a:pt x="1" y="89"/>
                  </a:cubicBezTo>
                  <a:lnTo>
                    <a:pt x="1" y="1128"/>
                  </a:lnTo>
                  <a:cubicBezTo>
                    <a:pt x="1" y="1173"/>
                    <a:pt x="34" y="1206"/>
                    <a:pt x="78" y="1206"/>
                  </a:cubicBezTo>
                  <a:lnTo>
                    <a:pt x="996" y="1206"/>
                  </a:lnTo>
                  <a:cubicBezTo>
                    <a:pt x="1040" y="1206"/>
                    <a:pt x="1073" y="1173"/>
                    <a:pt x="1073" y="1128"/>
                  </a:cubicBezTo>
                  <a:lnTo>
                    <a:pt x="1073" y="89"/>
                  </a:lnTo>
                  <a:cubicBezTo>
                    <a:pt x="1073" y="34"/>
                    <a:pt x="1040" y="0"/>
                    <a:pt x="9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39">
              <a:extLst>
                <a:ext uri="{FF2B5EF4-FFF2-40B4-BE49-F238E27FC236}">
                  <a16:creationId xmlns:a16="http://schemas.microsoft.com/office/drawing/2014/main" id="{B9B2BFA8-AEAE-1CEF-0CF8-B5E5524CA556}"/>
                </a:ext>
              </a:extLst>
            </p:cNvPr>
            <p:cNvSpPr/>
            <p:nvPr/>
          </p:nvSpPr>
          <p:spPr>
            <a:xfrm>
              <a:off x="2467085" y="2365382"/>
              <a:ext cx="18108" cy="177839"/>
            </a:xfrm>
            <a:custGeom>
              <a:avLst/>
              <a:gdLst/>
              <a:ahLst/>
              <a:cxnLst/>
              <a:rect l="l" t="t" r="r" b="b"/>
              <a:pathLst>
                <a:path w="123" h="1208" extrusionOk="0">
                  <a:moveTo>
                    <a:pt x="106" y="0"/>
                  </a:moveTo>
                  <a:cubicBezTo>
                    <a:pt x="100" y="0"/>
                    <a:pt x="95" y="1"/>
                    <a:pt x="90" y="3"/>
                  </a:cubicBezTo>
                  <a:lnTo>
                    <a:pt x="122" y="3"/>
                  </a:lnTo>
                  <a:cubicBezTo>
                    <a:pt x="117" y="1"/>
                    <a:pt x="111" y="0"/>
                    <a:pt x="106" y="0"/>
                  </a:cubicBezTo>
                  <a:close/>
                  <a:moveTo>
                    <a:pt x="89" y="3"/>
                  </a:moveTo>
                  <a:cubicBezTo>
                    <a:pt x="45" y="3"/>
                    <a:pt x="1" y="36"/>
                    <a:pt x="1" y="80"/>
                  </a:cubicBezTo>
                  <a:lnTo>
                    <a:pt x="1" y="1119"/>
                  </a:lnTo>
                  <a:cubicBezTo>
                    <a:pt x="1" y="1164"/>
                    <a:pt x="45" y="1208"/>
                    <a:pt x="89" y="1208"/>
                  </a:cubicBezTo>
                  <a:lnTo>
                    <a:pt x="122" y="1208"/>
                  </a:lnTo>
                  <a:cubicBezTo>
                    <a:pt x="78" y="1208"/>
                    <a:pt x="34" y="1164"/>
                    <a:pt x="34" y="1119"/>
                  </a:cubicBezTo>
                  <a:lnTo>
                    <a:pt x="34" y="80"/>
                  </a:lnTo>
                  <a:cubicBezTo>
                    <a:pt x="42" y="39"/>
                    <a:pt x="62" y="10"/>
                    <a:pt x="90" y="3"/>
                  </a:cubicBezTo>
                  <a:close/>
                </a:path>
              </a:pathLst>
            </a:custGeom>
            <a:solidFill>
              <a:srgbClr val="828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39">
              <a:extLst>
                <a:ext uri="{FF2B5EF4-FFF2-40B4-BE49-F238E27FC236}">
                  <a16:creationId xmlns:a16="http://schemas.microsoft.com/office/drawing/2014/main" id="{5C9297EA-28E7-C364-61A7-01680FA114F8}"/>
                </a:ext>
              </a:extLst>
            </p:cNvPr>
            <p:cNvSpPr/>
            <p:nvPr/>
          </p:nvSpPr>
          <p:spPr>
            <a:xfrm>
              <a:off x="2618572" y="2365382"/>
              <a:ext cx="17961" cy="177839"/>
            </a:xfrm>
            <a:custGeom>
              <a:avLst/>
              <a:gdLst/>
              <a:ahLst/>
              <a:cxnLst/>
              <a:rect l="l" t="t" r="r" b="b"/>
              <a:pathLst>
                <a:path w="122" h="1208" extrusionOk="0">
                  <a:moveTo>
                    <a:pt x="58" y="1"/>
                  </a:moveTo>
                  <a:cubicBezTo>
                    <a:pt x="54" y="1"/>
                    <a:pt x="49" y="1"/>
                    <a:pt x="44" y="3"/>
                  </a:cubicBezTo>
                  <a:lnTo>
                    <a:pt x="0" y="3"/>
                  </a:lnTo>
                  <a:cubicBezTo>
                    <a:pt x="44" y="3"/>
                    <a:pt x="89" y="36"/>
                    <a:pt x="89" y="80"/>
                  </a:cubicBezTo>
                  <a:lnTo>
                    <a:pt x="89" y="1119"/>
                  </a:lnTo>
                  <a:cubicBezTo>
                    <a:pt x="89" y="1164"/>
                    <a:pt x="44" y="1208"/>
                    <a:pt x="0" y="1208"/>
                  </a:cubicBezTo>
                  <a:lnTo>
                    <a:pt x="44" y="1208"/>
                  </a:lnTo>
                  <a:cubicBezTo>
                    <a:pt x="89" y="1208"/>
                    <a:pt x="122" y="1164"/>
                    <a:pt x="122" y="1119"/>
                  </a:cubicBezTo>
                  <a:lnTo>
                    <a:pt x="122" y="80"/>
                  </a:lnTo>
                  <a:cubicBezTo>
                    <a:pt x="122" y="40"/>
                    <a:pt x="95" y="1"/>
                    <a:pt x="58" y="1"/>
                  </a:cubicBezTo>
                  <a:close/>
                </a:path>
              </a:pathLst>
            </a:custGeom>
            <a:solidFill>
              <a:srgbClr val="4A4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39">
              <a:extLst>
                <a:ext uri="{FF2B5EF4-FFF2-40B4-BE49-F238E27FC236}">
                  <a16:creationId xmlns:a16="http://schemas.microsoft.com/office/drawing/2014/main" id="{89C9D85D-BEA5-199E-7F8A-9E3C32BA07CA}"/>
                </a:ext>
              </a:extLst>
            </p:cNvPr>
            <p:cNvSpPr/>
            <p:nvPr/>
          </p:nvSpPr>
          <p:spPr>
            <a:xfrm>
              <a:off x="2472091" y="2364057"/>
              <a:ext cx="159584" cy="177544"/>
            </a:xfrm>
            <a:custGeom>
              <a:avLst/>
              <a:gdLst/>
              <a:ahLst/>
              <a:cxnLst/>
              <a:rect l="l" t="t" r="r" b="b"/>
              <a:pathLst>
                <a:path w="1084" h="1206" extrusionOk="0">
                  <a:moveTo>
                    <a:pt x="88" y="0"/>
                  </a:moveTo>
                  <a:cubicBezTo>
                    <a:pt x="44" y="0"/>
                    <a:pt x="0" y="34"/>
                    <a:pt x="0" y="89"/>
                  </a:cubicBezTo>
                  <a:lnTo>
                    <a:pt x="0" y="1128"/>
                  </a:lnTo>
                  <a:cubicBezTo>
                    <a:pt x="0" y="1173"/>
                    <a:pt x="44" y="1206"/>
                    <a:pt x="88" y="1206"/>
                  </a:cubicBezTo>
                  <a:lnTo>
                    <a:pt x="995" y="1206"/>
                  </a:lnTo>
                  <a:cubicBezTo>
                    <a:pt x="1039" y="1206"/>
                    <a:pt x="1084" y="1173"/>
                    <a:pt x="1084" y="1128"/>
                  </a:cubicBezTo>
                  <a:lnTo>
                    <a:pt x="1084" y="89"/>
                  </a:lnTo>
                  <a:cubicBezTo>
                    <a:pt x="1084" y="34"/>
                    <a:pt x="1039" y="0"/>
                    <a:pt x="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39">
              <a:extLst>
                <a:ext uri="{FF2B5EF4-FFF2-40B4-BE49-F238E27FC236}">
                  <a16:creationId xmlns:a16="http://schemas.microsoft.com/office/drawing/2014/main" id="{DFA1C4A1-B176-6F2B-92E6-4EAC0088A36A}"/>
                </a:ext>
              </a:extLst>
            </p:cNvPr>
            <p:cNvSpPr/>
            <p:nvPr/>
          </p:nvSpPr>
          <p:spPr>
            <a:xfrm>
              <a:off x="2227857" y="2364057"/>
              <a:ext cx="16341" cy="177544"/>
            </a:xfrm>
            <a:custGeom>
              <a:avLst/>
              <a:gdLst/>
              <a:ahLst/>
              <a:cxnLst/>
              <a:rect l="l" t="t" r="r" b="b"/>
              <a:pathLst>
                <a:path w="111" h="1206" extrusionOk="0">
                  <a:moveTo>
                    <a:pt x="78" y="0"/>
                  </a:moveTo>
                  <a:cubicBezTo>
                    <a:pt x="34" y="0"/>
                    <a:pt x="0" y="34"/>
                    <a:pt x="0" y="89"/>
                  </a:cubicBezTo>
                  <a:lnTo>
                    <a:pt x="0" y="1128"/>
                  </a:lnTo>
                  <a:cubicBezTo>
                    <a:pt x="0" y="1173"/>
                    <a:pt x="34" y="1206"/>
                    <a:pt x="78" y="1206"/>
                  </a:cubicBezTo>
                  <a:lnTo>
                    <a:pt x="111" y="1206"/>
                  </a:lnTo>
                  <a:cubicBezTo>
                    <a:pt x="67" y="1206"/>
                    <a:pt x="34" y="1173"/>
                    <a:pt x="34" y="1128"/>
                  </a:cubicBezTo>
                  <a:lnTo>
                    <a:pt x="34" y="89"/>
                  </a:lnTo>
                  <a:cubicBezTo>
                    <a:pt x="34" y="34"/>
                    <a:pt x="67" y="0"/>
                    <a:pt x="111" y="0"/>
                  </a:cubicBezTo>
                  <a:close/>
                </a:path>
              </a:pathLst>
            </a:custGeom>
            <a:solidFill>
              <a:srgbClr val="828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39">
              <a:extLst>
                <a:ext uri="{FF2B5EF4-FFF2-40B4-BE49-F238E27FC236}">
                  <a16:creationId xmlns:a16="http://schemas.microsoft.com/office/drawing/2014/main" id="{4736E29C-492F-4531-E97C-37659D4AA6C2}"/>
                </a:ext>
              </a:extLst>
            </p:cNvPr>
            <p:cNvSpPr/>
            <p:nvPr/>
          </p:nvSpPr>
          <p:spPr>
            <a:xfrm>
              <a:off x="2379197" y="2365382"/>
              <a:ext cx="18108" cy="177839"/>
            </a:xfrm>
            <a:custGeom>
              <a:avLst/>
              <a:gdLst/>
              <a:ahLst/>
              <a:cxnLst/>
              <a:rect l="l" t="t" r="r" b="b"/>
              <a:pathLst>
                <a:path w="123" h="1208" extrusionOk="0">
                  <a:moveTo>
                    <a:pt x="48" y="1"/>
                  </a:moveTo>
                  <a:cubicBezTo>
                    <a:pt x="43" y="1"/>
                    <a:pt x="39" y="1"/>
                    <a:pt x="34" y="3"/>
                  </a:cubicBezTo>
                  <a:lnTo>
                    <a:pt x="1" y="3"/>
                  </a:lnTo>
                  <a:cubicBezTo>
                    <a:pt x="45" y="3"/>
                    <a:pt x="78" y="36"/>
                    <a:pt x="78" y="80"/>
                  </a:cubicBezTo>
                  <a:lnTo>
                    <a:pt x="78" y="1119"/>
                  </a:lnTo>
                  <a:cubicBezTo>
                    <a:pt x="78" y="1164"/>
                    <a:pt x="45" y="1208"/>
                    <a:pt x="1" y="1208"/>
                  </a:cubicBezTo>
                  <a:lnTo>
                    <a:pt x="34" y="1208"/>
                  </a:lnTo>
                  <a:cubicBezTo>
                    <a:pt x="78" y="1208"/>
                    <a:pt x="122" y="1164"/>
                    <a:pt x="122" y="1119"/>
                  </a:cubicBezTo>
                  <a:lnTo>
                    <a:pt x="122" y="80"/>
                  </a:lnTo>
                  <a:cubicBezTo>
                    <a:pt x="122" y="40"/>
                    <a:pt x="87" y="1"/>
                    <a:pt x="48" y="1"/>
                  </a:cubicBezTo>
                  <a:close/>
                </a:path>
              </a:pathLst>
            </a:custGeom>
            <a:solidFill>
              <a:srgbClr val="4A4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39">
              <a:extLst>
                <a:ext uri="{FF2B5EF4-FFF2-40B4-BE49-F238E27FC236}">
                  <a16:creationId xmlns:a16="http://schemas.microsoft.com/office/drawing/2014/main" id="{90281F54-3064-D753-42D0-3FD9B8582FD6}"/>
                </a:ext>
              </a:extLst>
            </p:cNvPr>
            <p:cNvSpPr/>
            <p:nvPr/>
          </p:nvSpPr>
          <p:spPr>
            <a:xfrm>
              <a:off x="2232715" y="2364057"/>
              <a:ext cx="158112" cy="177544"/>
            </a:xfrm>
            <a:custGeom>
              <a:avLst/>
              <a:gdLst/>
              <a:ahLst/>
              <a:cxnLst/>
              <a:rect l="l" t="t" r="r" b="b"/>
              <a:pathLst>
                <a:path w="1074" h="1206" extrusionOk="0">
                  <a:moveTo>
                    <a:pt x="78" y="0"/>
                  </a:moveTo>
                  <a:cubicBezTo>
                    <a:pt x="34" y="0"/>
                    <a:pt x="1" y="34"/>
                    <a:pt x="1" y="89"/>
                  </a:cubicBezTo>
                  <a:lnTo>
                    <a:pt x="1" y="1128"/>
                  </a:lnTo>
                  <a:cubicBezTo>
                    <a:pt x="1" y="1173"/>
                    <a:pt x="34" y="1206"/>
                    <a:pt x="78" y="1206"/>
                  </a:cubicBezTo>
                  <a:lnTo>
                    <a:pt x="996" y="1206"/>
                  </a:lnTo>
                  <a:cubicBezTo>
                    <a:pt x="1040" y="1206"/>
                    <a:pt x="1073" y="1173"/>
                    <a:pt x="1073" y="1128"/>
                  </a:cubicBezTo>
                  <a:lnTo>
                    <a:pt x="1073" y="89"/>
                  </a:lnTo>
                  <a:cubicBezTo>
                    <a:pt x="1073" y="34"/>
                    <a:pt x="1040" y="0"/>
                    <a:pt x="9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39">
              <a:extLst>
                <a:ext uri="{FF2B5EF4-FFF2-40B4-BE49-F238E27FC236}">
                  <a16:creationId xmlns:a16="http://schemas.microsoft.com/office/drawing/2014/main" id="{8DC475EF-1C66-0EB9-22D2-C176ED65EA5E}"/>
                </a:ext>
              </a:extLst>
            </p:cNvPr>
            <p:cNvSpPr/>
            <p:nvPr/>
          </p:nvSpPr>
          <p:spPr>
            <a:xfrm>
              <a:off x="1986862" y="2364057"/>
              <a:ext cx="18108" cy="177544"/>
            </a:xfrm>
            <a:custGeom>
              <a:avLst/>
              <a:gdLst/>
              <a:ahLst/>
              <a:cxnLst/>
              <a:rect l="l" t="t" r="r" b="b"/>
              <a:pathLst>
                <a:path w="123" h="1206" extrusionOk="0">
                  <a:moveTo>
                    <a:pt x="89" y="0"/>
                  </a:moveTo>
                  <a:cubicBezTo>
                    <a:pt x="45" y="0"/>
                    <a:pt x="1" y="34"/>
                    <a:pt x="1" y="89"/>
                  </a:cubicBezTo>
                  <a:lnTo>
                    <a:pt x="1" y="1128"/>
                  </a:lnTo>
                  <a:cubicBezTo>
                    <a:pt x="1" y="1173"/>
                    <a:pt x="45" y="1206"/>
                    <a:pt x="89" y="1206"/>
                  </a:cubicBezTo>
                  <a:lnTo>
                    <a:pt x="123" y="1206"/>
                  </a:lnTo>
                  <a:cubicBezTo>
                    <a:pt x="78" y="1206"/>
                    <a:pt x="45" y="1173"/>
                    <a:pt x="45" y="1128"/>
                  </a:cubicBezTo>
                  <a:lnTo>
                    <a:pt x="45" y="89"/>
                  </a:lnTo>
                  <a:cubicBezTo>
                    <a:pt x="34" y="34"/>
                    <a:pt x="78" y="0"/>
                    <a:pt x="123" y="0"/>
                  </a:cubicBezTo>
                  <a:close/>
                </a:path>
              </a:pathLst>
            </a:custGeom>
            <a:solidFill>
              <a:srgbClr val="828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39">
              <a:extLst>
                <a:ext uri="{FF2B5EF4-FFF2-40B4-BE49-F238E27FC236}">
                  <a16:creationId xmlns:a16="http://schemas.microsoft.com/office/drawing/2014/main" id="{C50C2259-A0DB-A087-EE69-BE96A71D2536}"/>
                </a:ext>
              </a:extLst>
            </p:cNvPr>
            <p:cNvSpPr/>
            <p:nvPr/>
          </p:nvSpPr>
          <p:spPr>
            <a:xfrm>
              <a:off x="2139968" y="2365677"/>
              <a:ext cx="16341" cy="177544"/>
            </a:xfrm>
            <a:custGeom>
              <a:avLst/>
              <a:gdLst/>
              <a:ahLst/>
              <a:cxnLst/>
              <a:rect l="l" t="t" r="r" b="b"/>
              <a:pathLst>
                <a:path w="111" h="1206" extrusionOk="0">
                  <a:moveTo>
                    <a:pt x="0" y="1"/>
                  </a:moveTo>
                  <a:cubicBezTo>
                    <a:pt x="45" y="1"/>
                    <a:pt x="78" y="34"/>
                    <a:pt x="78" y="78"/>
                  </a:cubicBezTo>
                  <a:lnTo>
                    <a:pt x="78" y="1117"/>
                  </a:lnTo>
                  <a:cubicBezTo>
                    <a:pt x="78" y="1162"/>
                    <a:pt x="45" y="1206"/>
                    <a:pt x="0" y="1206"/>
                  </a:cubicBezTo>
                  <a:lnTo>
                    <a:pt x="33" y="1206"/>
                  </a:lnTo>
                  <a:cubicBezTo>
                    <a:pt x="78" y="1206"/>
                    <a:pt x="111" y="1162"/>
                    <a:pt x="111" y="1117"/>
                  </a:cubicBezTo>
                  <a:lnTo>
                    <a:pt x="111" y="78"/>
                  </a:lnTo>
                  <a:cubicBezTo>
                    <a:pt x="111" y="34"/>
                    <a:pt x="78" y="1"/>
                    <a:pt x="33" y="1"/>
                  </a:cubicBezTo>
                  <a:close/>
                </a:path>
              </a:pathLst>
            </a:custGeom>
            <a:solidFill>
              <a:srgbClr val="4A4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39">
              <a:extLst>
                <a:ext uri="{FF2B5EF4-FFF2-40B4-BE49-F238E27FC236}">
                  <a16:creationId xmlns:a16="http://schemas.microsoft.com/office/drawing/2014/main" id="{C97FFE18-9526-AE00-6264-5DB601F975F5}"/>
                </a:ext>
              </a:extLst>
            </p:cNvPr>
            <p:cNvSpPr/>
            <p:nvPr/>
          </p:nvSpPr>
          <p:spPr>
            <a:xfrm>
              <a:off x="1993487" y="2364057"/>
              <a:ext cx="157964" cy="177544"/>
            </a:xfrm>
            <a:custGeom>
              <a:avLst/>
              <a:gdLst/>
              <a:ahLst/>
              <a:cxnLst/>
              <a:rect l="l" t="t" r="r" b="b"/>
              <a:pathLst>
                <a:path w="1073" h="1206" extrusionOk="0">
                  <a:moveTo>
                    <a:pt x="78" y="0"/>
                  </a:moveTo>
                  <a:cubicBezTo>
                    <a:pt x="33" y="0"/>
                    <a:pt x="0" y="34"/>
                    <a:pt x="0" y="89"/>
                  </a:cubicBezTo>
                  <a:lnTo>
                    <a:pt x="0" y="1128"/>
                  </a:lnTo>
                  <a:cubicBezTo>
                    <a:pt x="0" y="1173"/>
                    <a:pt x="33" y="1206"/>
                    <a:pt x="78" y="1206"/>
                  </a:cubicBezTo>
                  <a:lnTo>
                    <a:pt x="995" y="1206"/>
                  </a:lnTo>
                  <a:cubicBezTo>
                    <a:pt x="1040" y="1206"/>
                    <a:pt x="1073" y="1173"/>
                    <a:pt x="1073" y="1128"/>
                  </a:cubicBezTo>
                  <a:lnTo>
                    <a:pt x="1073" y="89"/>
                  </a:lnTo>
                  <a:cubicBezTo>
                    <a:pt x="1073" y="34"/>
                    <a:pt x="1040" y="0"/>
                    <a:pt x="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39">
              <a:extLst>
                <a:ext uri="{FF2B5EF4-FFF2-40B4-BE49-F238E27FC236}">
                  <a16:creationId xmlns:a16="http://schemas.microsoft.com/office/drawing/2014/main" id="{5612E22A-7C77-609E-1665-F842B20BBBCA}"/>
                </a:ext>
              </a:extLst>
            </p:cNvPr>
            <p:cNvSpPr/>
            <p:nvPr/>
          </p:nvSpPr>
          <p:spPr>
            <a:xfrm>
              <a:off x="1747633" y="2364057"/>
              <a:ext cx="16341" cy="177544"/>
            </a:xfrm>
            <a:custGeom>
              <a:avLst/>
              <a:gdLst/>
              <a:ahLst/>
              <a:cxnLst/>
              <a:rect l="l" t="t" r="r" b="b"/>
              <a:pathLst>
                <a:path w="111" h="1206" extrusionOk="0">
                  <a:moveTo>
                    <a:pt x="78" y="0"/>
                  </a:moveTo>
                  <a:cubicBezTo>
                    <a:pt x="34" y="0"/>
                    <a:pt x="0" y="34"/>
                    <a:pt x="0" y="89"/>
                  </a:cubicBezTo>
                  <a:lnTo>
                    <a:pt x="0" y="1128"/>
                  </a:lnTo>
                  <a:cubicBezTo>
                    <a:pt x="0" y="1173"/>
                    <a:pt x="34" y="1206"/>
                    <a:pt x="78" y="1206"/>
                  </a:cubicBezTo>
                  <a:lnTo>
                    <a:pt x="111" y="1206"/>
                  </a:lnTo>
                  <a:cubicBezTo>
                    <a:pt x="67" y="1206"/>
                    <a:pt x="34" y="1173"/>
                    <a:pt x="34" y="1128"/>
                  </a:cubicBezTo>
                  <a:lnTo>
                    <a:pt x="34" y="89"/>
                  </a:lnTo>
                  <a:cubicBezTo>
                    <a:pt x="34" y="34"/>
                    <a:pt x="67" y="0"/>
                    <a:pt x="111" y="0"/>
                  </a:cubicBezTo>
                  <a:close/>
                </a:path>
              </a:pathLst>
            </a:custGeom>
            <a:solidFill>
              <a:srgbClr val="828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39">
              <a:extLst>
                <a:ext uri="{FF2B5EF4-FFF2-40B4-BE49-F238E27FC236}">
                  <a16:creationId xmlns:a16="http://schemas.microsoft.com/office/drawing/2014/main" id="{F1D3A64B-0711-2809-BA4D-339E16E657DD}"/>
                </a:ext>
              </a:extLst>
            </p:cNvPr>
            <p:cNvSpPr/>
            <p:nvPr/>
          </p:nvSpPr>
          <p:spPr>
            <a:xfrm>
              <a:off x="1898973" y="2365382"/>
              <a:ext cx="18108" cy="177839"/>
            </a:xfrm>
            <a:custGeom>
              <a:avLst/>
              <a:gdLst/>
              <a:ahLst/>
              <a:cxnLst/>
              <a:rect l="l" t="t" r="r" b="b"/>
              <a:pathLst>
                <a:path w="123" h="1208" extrusionOk="0">
                  <a:moveTo>
                    <a:pt x="48" y="1"/>
                  </a:moveTo>
                  <a:cubicBezTo>
                    <a:pt x="43" y="1"/>
                    <a:pt x="39" y="1"/>
                    <a:pt x="34" y="3"/>
                  </a:cubicBezTo>
                  <a:lnTo>
                    <a:pt x="1" y="3"/>
                  </a:lnTo>
                  <a:cubicBezTo>
                    <a:pt x="45" y="3"/>
                    <a:pt x="89" y="36"/>
                    <a:pt x="89" y="80"/>
                  </a:cubicBezTo>
                  <a:lnTo>
                    <a:pt x="89" y="1119"/>
                  </a:lnTo>
                  <a:cubicBezTo>
                    <a:pt x="78" y="1164"/>
                    <a:pt x="45" y="1208"/>
                    <a:pt x="1" y="1208"/>
                  </a:cubicBezTo>
                  <a:lnTo>
                    <a:pt x="34" y="1208"/>
                  </a:lnTo>
                  <a:cubicBezTo>
                    <a:pt x="78" y="1208"/>
                    <a:pt x="122" y="1164"/>
                    <a:pt x="122" y="1119"/>
                  </a:cubicBezTo>
                  <a:lnTo>
                    <a:pt x="122" y="80"/>
                  </a:lnTo>
                  <a:cubicBezTo>
                    <a:pt x="122" y="40"/>
                    <a:pt x="87" y="1"/>
                    <a:pt x="48" y="1"/>
                  </a:cubicBezTo>
                  <a:close/>
                </a:path>
              </a:pathLst>
            </a:custGeom>
            <a:solidFill>
              <a:srgbClr val="4A4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39">
              <a:extLst>
                <a:ext uri="{FF2B5EF4-FFF2-40B4-BE49-F238E27FC236}">
                  <a16:creationId xmlns:a16="http://schemas.microsoft.com/office/drawing/2014/main" id="{144EE83E-5A18-33D9-DEA4-755812AB87FE}"/>
                </a:ext>
              </a:extLst>
            </p:cNvPr>
            <p:cNvSpPr/>
            <p:nvPr/>
          </p:nvSpPr>
          <p:spPr>
            <a:xfrm>
              <a:off x="1752492" y="2364057"/>
              <a:ext cx="159731" cy="177544"/>
            </a:xfrm>
            <a:custGeom>
              <a:avLst/>
              <a:gdLst/>
              <a:ahLst/>
              <a:cxnLst/>
              <a:rect l="l" t="t" r="r" b="b"/>
              <a:pathLst>
                <a:path w="1085" h="1206" extrusionOk="0">
                  <a:moveTo>
                    <a:pt x="78" y="0"/>
                  </a:moveTo>
                  <a:cubicBezTo>
                    <a:pt x="34" y="0"/>
                    <a:pt x="1" y="34"/>
                    <a:pt x="1" y="89"/>
                  </a:cubicBezTo>
                  <a:lnTo>
                    <a:pt x="1" y="1128"/>
                  </a:lnTo>
                  <a:cubicBezTo>
                    <a:pt x="1" y="1173"/>
                    <a:pt x="34" y="1206"/>
                    <a:pt x="78" y="1206"/>
                  </a:cubicBezTo>
                  <a:lnTo>
                    <a:pt x="996" y="1206"/>
                  </a:lnTo>
                  <a:cubicBezTo>
                    <a:pt x="1040" y="1206"/>
                    <a:pt x="1084" y="1173"/>
                    <a:pt x="1084" y="1128"/>
                  </a:cubicBezTo>
                  <a:lnTo>
                    <a:pt x="1084" y="89"/>
                  </a:lnTo>
                  <a:cubicBezTo>
                    <a:pt x="1084" y="34"/>
                    <a:pt x="1040" y="0"/>
                    <a:pt x="9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39">
              <a:extLst>
                <a:ext uri="{FF2B5EF4-FFF2-40B4-BE49-F238E27FC236}">
                  <a16:creationId xmlns:a16="http://schemas.microsoft.com/office/drawing/2014/main" id="{A9C5F05F-F0EB-20AF-DF39-4EAC10879808}"/>
                </a:ext>
              </a:extLst>
            </p:cNvPr>
            <p:cNvSpPr/>
            <p:nvPr/>
          </p:nvSpPr>
          <p:spPr>
            <a:xfrm>
              <a:off x="3429152" y="2364057"/>
              <a:ext cx="18108" cy="177544"/>
            </a:xfrm>
            <a:custGeom>
              <a:avLst/>
              <a:gdLst/>
              <a:ahLst/>
              <a:cxnLst/>
              <a:rect l="l" t="t" r="r" b="b"/>
              <a:pathLst>
                <a:path w="123" h="1206" extrusionOk="0">
                  <a:moveTo>
                    <a:pt x="89" y="0"/>
                  </a:moveTo>
                  <a:cubicBezTo>
                    <a:pt x="34" y="0"/>
                    <a:pt x="1" y="34"/>
                    <a:pt x="1" y="89"/>
                  </a:cubicBezTo>
                  <a:lnTo>
                    <a:pt x="1" y="1128"/>
                  </a:lnTo>
                  <a:cubicBezTo>
                    <a:pt x="1" y="1173"/>
                    <a:pt x="34" y="1206"/>
                    <a:pt x="89" y="1206"/>
                  </a:cubicBezTo>
                  <a:lnTo>
                    <a:pt x="123" y="1206"/>
                  </a:lnTo>
                  <a:cubicBezTo>
                    <a:pt x="78" y="1206"/>
                    <a:pt x="45" y="1173"/>
                    <a:pt x="45" y="1128"/>
                  </a:cubicBezTo>
                  <a:lnTo>
                    <a:pt x="45" y="89"/>
                  </a:lnTo>
                  <a:cubicBezTo>
                    <a:pt x="45" y="34"/>
                    <a:pt x="78" y="0"/>
                    <a:pt x="123" y="0"/>
                  </a:cubicBezTo>
                  <a:close/>
                </a:path>
              </a:pathLst>
            </a:custGeom>
            <a:solidFill>
              <a:srgbClr val="828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39">
              <a:extLst>
                <a:ext uri="{FF2B5EF4-FFF2-40B4-BE49-F238E27FC236}">
                  <a16:creationId xmlns:a16="http://schemas.microsoft.com/office/drawing/2014/main" id="{77C30D5D-CF16-1780-B305-3234B243CF2E}"/>
                </a:ext>
              </a:extLst>
            </p:cNvPr>
            <p:cNvSpPr/>
            <p:nvPr/>
          </p:nvSpPr>
          <p:spPr>
            <a:xfrm>
              <a:off x="3582258" y="2365382"/>
              <a:ext cx="17961" cy="177839"/>
            </a:xfrm>
            <a:custGeom>
              <a:avLst/>
              <a:gdLst/>
              <a:ahLst/>
              <a:cxnLst/>
              <a:rect l="l" t="t" r="r" b="b"/>
              <a:pathLst>
                <a:path w="122" h="1208" extrusionOk="0">
                  <a:moveTo>
                    <a:pt x="47" y="1"/>
                  </a:moveTo>
                  <a:cubicBezTo>
                    <a:pt x="43" y="1"/>
                    <a:pt x="38" y="1"/>
                    <a:pt x="33" y="3"/>
                  </a:cubicBezTo>
                  <a:lnTo>
                    <a:pt x="0" y="3"/>
                  </a:lnTo>
                  <a:cubicBezTo>
                    <a:pt x="45" y="3"/>
                    <a:pt x="78" y="36"/>
                    <a:pt x="89" y="80"/>
                  </a:cubicBezTo>
                  <a:lnTo>
                    <a:pt x="89" y="1119"/>
                  </a:lnTo>
                  <a:cubicBezTo>
                    <a:pt x="78" y="1164"/>
                    <a:pt x="45" y="1208"/>
                    <a:pt x="0" y="1208"/>
                  </a:cubicBezTo>
                  <a:lnTo>
                    <a:pt x="33" y="1208"/>
                  </a:lnTo>
                  <a:cubicBezTo>
                    <a:pt x="78" y="1208"/>
                    <a:pt x="122" y="1164"/>
                    <a:pt x="122" y="1119"/>
                  </a:cubicBezTo>
                  <a:lnTo>
                    <a:pt x="122" y="80"/>
                  </a:lnTo>
                  <a:cubicBezTo>
                    <a:pt x="122" y="40"/>
                    <a:pt x="87" y="1"/>
                    <a:pt x="47" y="1"/>
                  </a:cubicBezTo>
                  <a:close/>
                </a:path>
              </a:pathLst>
            </a:custGeom>
            <a:solidFill>
              <a:srgbClr val="4A4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39">
              <a:extLst>
                <a:ext uri="{FF2B5EF4-FFF2-40B4-BE49-F238E27FC236}">
                  <a16:creationId xmlns:a16="http://schemas.microsoft.com/office/drawing/2014/main" id="{71D0DEB6-C2DD-4DFD-69EE-0153D54AC9D1}"/>
                </a:ext>
              </a:extLst>
            </p:cNvPr>
            <p:cNvSpPr/>
            <p:nvPr/>
          </p:nvSpPr>
          <p:spPr>
            <a:xfrm>
              <a:off x="3435777" y="2364057"/>
              <a:ext cx="157964" cy="177544"/>
            </a:xfrm>
            <a:custGeom>
              <a:avLst/>
              <a:gdLst/>
              <a:ahLst/>
              <a:cxnLst/>
              <a:rect l="l" t="t" r="r" b="b"/>
              <a:pathLst>
                <a:path w="1073" h="1206" extrusionOk="0">
                  <a:moveTo>
                    <a:pt x="78" y="0"/>
                  </a:moveTo>
                  <a:cubicBezTo>
                    <a:pt x="33" y="0"/>
                    <a:pt x="0" y="34"/>
                    <a:pt x="0" y="89"/>
                  </a:cubicBezTo>
                  <a:lnTo>
                    <a:pt x="0" y="1128"/>
                  </a:lnTo>
                  <a:cubicBezTo>
                    <a:pt x="0" y="1173"/>
                    <a:pt x="33" y="1206"/>
                    <a:pt x="78" y="1206"/>
                  </a:cubicBezTo>
                  <a:lnTo>
                    <a:pt x="995" y="1206"/>
                  </a:lnTo>
                  <a:cubicBezTo>
                    <a:pt x="1040" y="1206"/>
                    <a:pt x="1073" y="1173"/>
                    <a:pt x="1073" y="1128"/>
                  </a:cubicBezTo>
                  <a:lnTo>
                    <a:pt x="1073" y="89"/>
                  </a:lnTo>
                  <a:cubicBezTo>
                    <a:pt x="1073" y="34"/>
                    <a:pt x="1040" y="0"/>
                    <a:pt x="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39">
              <a:extLst>
                <a:ext uri="{FF2B5EF4-FFF2-40B4-BE49-F238E27FC236}">
                  <a16:creationId xmlns:a16="http://schemas.microsoft.com/office/drawing/2014/main" id="{6230B79F-879A-7916-978F-0F6604DBBBC8}"/>
                </a:ext>
              </a:extLst>
            </p:cNvPr>
            <p:cNvSpPr/>
            <p:nvPr/>
          </p:nvSpPr>
          <p:spPr>
            <a:xfrm>
              <a:off x="323304" y="2570750"/>
              <a:ext cx="240995" cy="117332"/>
            </a:xfrm>
            <a:custGeom>
              <a:avLst/>
              <a:gdLst/>
              <a:ahLst/>
              <a:cxnLst/>
              <a:rect l="l" t="t" r="r" b="b"/>
              <a:pathLst>
                <a:path w="1637" h="797" extrusionOk="0">
                  <a:moveTo>
                    <a:pt x="210" y="1"/>
                  </a:moveTo>
                  <a:cubicBezTo>
                    <a:pt x="100" y="1"/>
                    <a:pt x="0" y="100"/>
                    <a:pt x="0" y="211"/>
                  </a:cubicBezTo>
                  <a:lnTo>
                    <a:pt x="0" y="587"/>
                  </a:lnTo>
                  <a:cubicBezTo>
                    <a:pt x="0" y="708"/>
                    <a:pt x="100" y="797"/>
                    <a:pt x="210" y="797"/>
                  </a:cubicBezTo>
                  <a:cubicBezTo>
                    <a:pt x="243" y="797"/>
                    <a:pt x="288" y="786"/>
                    <a:pt x="310" y="775"/>
                  </a:cubicBezTo>
                  <a:lnTo>
                    <a:pt x="16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39">
              <a:extLst>
                <a:ext uri="{FF2B5EF4-FFF2-40B4-BE49-F238E27FC236}">
                  <a16:creationId xmlns:a16="http://schemas.microsoft.com/office/drawing/2014/main" id="{B4621BA7-8A50-91ED-D0DB-0901C0118411}"/>
                </a:ext>
              </a:extLst>
            </p:cNvPr>
            <p:cNvSpPr/>
            <p:nvPr/>
          </p:nvSpPr>
          <p:spPr>
            <a:xfrm>
              <a:off x="344356" y="2601666"/>
              <a:ext cx="187408" cy="49023"/>
            </a:xfrm>
            <a:custGeom>
              <a:avLst/>
              <a:gdLst/>
              <a:ahLst/>
              <a:cxnLst/>
              <a:rect l="l" t="t" r="r" b="b"/>
              <a:pathLst>
                <a:path w="1273" h="333" extrusionOk="0">
                  <a:moveTo>
                    <a:pt x="100" y="1"/>
                  </a:moveTo>
                  <a:cubicBezTo>
                    <a:pt x="45" y="1"/>
                    <a:pt x="1" y="45"/>
                    <a:pt x="1" y="100"/>
                  </a:cubicBezTo>
                  <a:lnTo>
                    <a:pt x="1" y="222"/>
                  </a:lnTo>
                  <a:cubicBezTo>
                    <a:pt x="1" y="277"/>
                    <a:pt x="45" y="333"/>
                    <a:pt x="100" y="333"/>
                  </a:cubicBezTo>
                  <a:lnTo>
                    <a:pt x="686" y="333"/>
                  </a:lnTo>
                  <a:lnTo>
                    <a:pt x="1272" y="1"/>
                  </a:lnTo>
                  <a:close/>
                </a:path>
              </a:pathLst>
            </a:custGeom>
            <a:solidFill>
              <a:srgbClr val="DAD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39">
              <a:extLst>
                <a:ext uri="{FF2B5EF4-FFF2-40B4-BE49-F238E27FC236}">
                  <a16:creationId xmlns:a16="http://schemas.microsoft.com/office/drawing/2014/main" id="{FEF9F6FB-5ED5-58F5-B517-158FB69388AD}"/>
                </a:ext>
              </a:extLst>
            </p:cNvPr>
            <p:cNvSpPr/>
            <p:nvPr/>
          </p:nvSpPr>
          <p:spPr>
            <a:xfrm>
              <a:off x="317120" y="2554557"/>
              <a:ext cx="274855" cy="150456"/>
            </a:xfrm>
            <a:custGeom>
              <a:avLst/>
              <a:gdLst/>
              <a:ahLst/>
              <a:cxnLst/>
              <a:rect l="l" t="t" r="r" b="b"/>
              <a:pathLst>
                <a:path w="1867" h="1022" extrusionOk="0">
                  <a:moveTo>
                    <a:pt x="1745" y="111"/>
                  </a:moveTo>
                  <a:lnTo>
                    <a:pt x="418" y="885"/>
                  </a:lnTo>
                  <a:cubicBezTo>
                    <a:pt x="387" y="903"/>
                    <a:pt x="353" y="911"/>
                    <a:pt x="319" y="911"/>
                  </a:cubicBezTo>
                  <a:cubicBezTo>
                    <a:pt x="212" y="911"/>
                    <a:pt x="108" y="823"/>
                    <a:pt x="108" y="697"/>
                  </a:cubicBezTo>
                  <a:lnTo>
                    <a:pt x="108" y="321"/>
                  </a:lnTo>
                  <a:cubicBezTo>
                    <a:pt x="108" y="210"/>
                    <a:pt x="208" y="111"/>
                    <a:pt x="318" y="111"/>
                  </a:cubicBezTo>
                  <a:close/>
                  <a:moveTo>
                    <a:pt x="318" y="0"/>
                  </a:moveTo>
                  <a:cubicBezTo>
                    <a:pt x="142" y="0"/>
                    <a:pt x="9" y="144"/>
                    <a:pt x="9" y="321"/>
                  </a:cubicBezTo>
                  <a:lnTo>
                    <a:pt x="9" y="697"/>
                  </a:lnTo>
                  <a:cubicBezTo>
                    <a:pt x="1" y="887"/>
                    <a:pt x="147" y="1022"/>
                    <a:pt x="310" y="1022"/>
                  </a:cubicBezTo>
                  <a:cubicBezTo>
                    <a:pt x="364" y="1022"/>
                    <a:pt x="420" y="1007"/>
                    <a:pt x="473" y="973"/>
                  </a:cubicBezTo>
                  <a:lnTo>
                    <a:pt x="1800" y="210"/>
                  </a:lnTo>
                  <a:cubicBezTo>
                    <a:pt x="1844" y="188"/>
                    <a:pt x="1867" y="133"/>
                    <a:pt x="1855" y="89"/>
                  </a:cubicBezTo>
                  <a:cubicBezTo>
                    <a:pt x="1844" y="33"/>
                    <a:pt x="1800" y="0"/>
                    <a:pt x="1745" y="0"/>
                  </a:cubicBezTo>
                  <a:close/>
                </a:path>
              </a:pathLst>
            </a:custGeom>
            <a:solidFill>
              <a:srgbClr val="A3A3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39">
              <a:extLst>
                <a:ext uri="{FF2B5EF4-FFF2-40B4-BE49-F238E27FC236}">
                  <a16:creationId xmlns:a16="http://schemas.microsoft.com/office/drawing/2014/main" id="{D68D7E19-F608-F544-AAFF-A377B8C9C294}"/>
                </a:ext>
              </a:extLst>
            </p:cNvPr>
            <p:cNvSpPr/>
            <p:nvPr/>
          </p:nvSpPr>
          <p:spPr>
            <a:xfrm>
              <a:off x="308582" y="2554557"/>
              <a:ext cx="273677" cy="149867"/>
            </a:xfrm>
            <a:custGeom>
              <a:avLst/>
              <a:gdLst/>
              <a:ahLst/>
              <a:cxnLst/>
              <a:rect l="l" t="t" r="r" b="b"/>
              <a:pathLst>
                <a:path w="1859" h="1018" extrusionOk="0">
                  <a:moveTo>
                    <a:pt x="1737" y="111"/>
                  </a:moveTo>
                  <a:lnTo>
                    <a:pt x="410" y="885"/>
                  </a:lnTo>
                  <a:cubicBezTo>
                    <a:pt x="376" y="896"/>
                    <a:pt x="343" y="907"/>
                    <a:pt x="310" y="907"/>
                  </a:cubicBezTo>
                  <a:cubicBezTo>
                    <a:pt x="200" y="907"/>
                    <a:pt x="100" y="818"/>
                    <a:pt x="100" y="697"/>
                  </a:cubicBezTo>
                  <a:lnTo>
                    <a:pt x="100" y="321"/>
                  </a:lnTo>
                  <a:cubicBezTo>
                    <a:pt x="100" y="210"/>
                    <a:pt x="200" y="111"/>
                    <a:pt x="310" y="111"/>
                  </a:cubicBezTo>
                  <a:close/>
                  <a:moveTo>
                    <a:pt x="310" y="0"/>
                  </a:moveTo>
                  <a:cubicBezTo>
                    <a:pt x="133" y="0"/>
                    <a:pt x="1" y="144"/>
                    <a:pt x="1" y="321"/>
                  </a:cubicBezTo>
                  <a:lnTo>
                    <a:pt x="1" y="697"/>
                  </a:lnTo>
                  <a:cubicBezTo>
                    <a:pt x="1" y="874"/>
                    <a:pt x="133" y="1017"/>
                    <a:pt x="310" y="1017"/>
                  </a:cubicBezTo>
                  <a:cubicBezTo>
                    <a:pt x="365" y="1017"/>
                    <a:pt x="421" y="1006"/>
                    <a:pt x="465" y="973"/>
                  </a:cubicBezTo>
                  <a:lnTo>
                    <a:pt x="1792" y="210"/>
                  </a:lnTo>
                  <a:cubicBezTo>
                    <a:pt x="1836" y="188"/>
                    <a:pt x="1858" y="133"/>
                    <a:pt x="1847" y="89"/>
                  </a:cubicBezTo>
                  <a:cubicBezTo>
                    <a:pt x="1836" y="33"/>
                    <a:pt x="1792" y="0"/>
                    <a:pt x="1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39">
              <a:extLst>
                <a:ext uri="{FF2B5EF4-FFF2-40B4-BE49-F238E27FC236}">
                  <a16:creationId xmlns:a16="http://schemas.microsoft.com/office/drawing/2014/main" id="{A856351C-784B-390F-AC63-28968E988FE6}"/>
                </a:ext>
              </a:extLst>
            </p:cNvPr>
            <p:cNvSpPr/>
            <p:nvPr/>
          </p:nvSpPr>
          <p:spPr>
            <a:xfrm>
              <a:off x="337878" y="2570750"/>
              <a:ext cx="226421" cy="117332"/>
            </a:xfrm>
            <a:custGeom>
              <a:avLst/>
              <a:gdLst/>
              <a:ahLst/>
              <a:cxnLst/>
              <a:rect l="l" t="t" r="r" b="b"/>
              <a:pathLst>
                <a:path w="1538" h="797" extrusionOk="0">
                  <a:moveTo>
                    <a:pt x="1316" y="1"/>
                  </a:moveTo>
                  <a:lnTo>
                    <a:pt x="1" y="764"/>
                  </a:lnTo>
                  <a:cubicBezTo>
                    <a:pt x="34" y="786"/>
                    <a:pt x="67" y="797"/>
                    <a:pt x="111" y="797"/>
                  </a:cubicBezTo>
                  <a:cubicBezTo>
                    <a:pt x="144" y="797"/>
                    <a:pt x="189" y="786"/>
                    <a:pt x="211" y="775"/>
                  </a:cubicBezTo>
                  <a:lnTo>
                    <a:pt x="15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39">
              <a:extLst>
                <a:ext uri="{FF2B5EF4-FFF2-40B4-BE49-F238E27FC236}">
                  <a16:creationId xmlns:a16="http://schemas.microsoft.com/office/drawing/2014/main" id="{620DFB18-3B22-778A-2973-E33E7718FF46}"/>
                </a:ext>
              </a:extLst>
            </p:cNvPr>
            <p:cNvSpPr/>
            <p:nvPr/>
          </p:nvSpPr>
          <p:spPr>
            <a:xfrm>
              <a:off x="554435" y="2650248"/>
              <a:ext cx="3164735" cy="20022"/>
            </a:xfrm>
            <a:custGeom>
              <a:avLst/>
              <a:gdLst/>
              <a:ahLst/>
              <a:cxnLst/>
              <a:rect l="l" t="t" r="r" b="b"/>
              <a:pathLst>
                <a:path w="21497" h="136" extrusionOk="0">
                  <a:moveTo>
                    <a:pt x="21436" y="0"/>
                  </a:moveTo>
                  <a:cubicBezTo>
                    <a:pt x="21430" y="0"/>
                    <a:pt x="21425" y="1"/>
                    <a:pt x="21419" y="3"/>
                  </a:cubicBezTo>
                  <a:lnTo>
                    <a:pt x="78" y="3"/>
                  </a:lnTo>
                  <a:cubicBezTo>
                    <a:pt x="33" y="3"/>
                    <a:pt x="0" y="25"/>
                    <a:pt x="0" y="69"/>
                  </a:cubicBezTo>
                  <a:cubicBezTo>
                    <a:pt x="0" y="102"/>
                    <a:pt x="33" y="135"/>
                    <a:pt x="78" y="135"/>
                  </a:cubicBezTo>
                  <a:lnTo>
                    <a:pt x="21419" y="135"/>
                  </a:lnTo>
                  <a:cubicBezTo>
                    <a:pt x="21463" y="135"/>
                    <a:pt x="21496" y="102"/>
                    <a:pt x="21496" y="69"/>
                  </a:cubicBezTo>
                  <a:cubicBezTo>
                    <a:pt x="21496" y="31"/>
                    <a:pt x="21471" y="0"/>
                    <a:pt x="21436" y="0"/>
                  </a:cubicBez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39">
              <a:extLst>
                <a:ext uri="{FF2B5EF4-FFF2-40B4-BE49-F238E27FC236}">
                  <a16:creationId xmlns:a16="http://schemas.microsoft.com/office/drawing/2014/main" id="{27B2AA9E-920B-1D4E-148D-91C4DE7202AB}"/>
                </a:ext>
              </a:extLst>
            </p:cNvPr>
            <p:cNvSpPr/>
            <p:nvPr/>
          </p:nvSpPr>
          <p:spPr>
            <a:xfrm>
              <a:off x="554435" y="2694560"/>
              <a:ext cx="3164735" cy="19580"/>
            </a:xfrm>
            <a:custGeom>
              <a:avLst/>
              <a:gdLst/>
              <a:ahLst/>
              <a:cxnLst/>
              <a:rect l="l" t="t" r="r" b="b"/>
              <a:pathLst>
                <a:path w="21497" h="133" extrusionOk="0">
                  <a:moveTo>
                    <a:pt x="78" y="0"/>
                  </a:moveTo>
                  <a:cubicBezTo>
                    <a:pt x="33" y="0"/>
                    <a:pt x="0" y="22"/>
                    <a:pt x="0" y="66"/>
                  </a:cubicBezTo>
                  <a:cubicBezTo>
                    <a:pt x="0" y="100"/>
                    <a:pt x="33" y="133"/>
                    <a:pt x="78" y="133"/>
                  </a:cubicBezTo>
                  <a:lnTo>
                    <a:pt x="21419" y="133"/>
                  </a:lnTo>
                  <a:cubicBezTo>
                    <a:pt x="21463" y="133"/>
                    <a:pt x="21496" y="100"/>
                    <a:pt x="21496" y="66"/>
                  </a:cubicBezTo>
                  <a:cubicBezTo>
                    <a:pt x="21496" y="22"/>
                    <a:pt x="21463" y="0"/>
                    <a:pt x="21419" y="0"/>
                  </a:cubicBez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39">
              <a:extLst>
                <a:ext uri="{FF2B5EF4-FFF2-40B4-BE49-F238E27FC236}">
                  <a16:creationId xmlns:a16="http://schemas.microsoft.com/office/drawing/2014/main" id="{89547910-27F4-93F7-804A-81C4284A0335}"/>
                </a:ext>
              </a:extLst>
            </p:cNvPr>
            <p:cNvSpPr/>
            <p:nvPr/>
          </p:nvSpPr>
          <p:spPr>
            <a:xfrm>
              <a:off x="538094" y="2650542"/>
              <a:ext cx="3163115" cy="19727"/>
            </a:xfrm>
            <a:custGeom>
              <a:avLst/>
              <a:gdLst/>
              <a:ahLst/>
              <a:cxnLst/>
              <a:rect l="l" t="t" r="r" b="b"/>
              <a:pathLst>
                <a:path w="21486" h="134" extrusionOk="0">
                  <a:moveTo>
                    <a:pt x="67" y="1"/>
                  </a:moveTo>
                  <a:cubicBezTo>
                    <a:pt x="34" y="1"/>
                    <a:pt x="1" y="23"/>
                    <a:pt x="1" y="67"/>
                  </a:cubicBezTo>
                  <a:cubicBezTo>
                    <a:pt x="1" y="100"/>
                    <a:pt x="34" y="133"/>
                    <a:pt x="67" y="133"/>
                  </a:cubicBezTo>
                  <a:lnTo>
                    <a:pt x="21419" y="133"/>
                  </a:lnTo>
                  <a:cubicBezTo>
                    <a:pt x="21452" y="133"/>
                    <a:pt x="21486" y="100"/>
                    <a:pt x="21486" y="67"/>
                  </a:cubicBezTo>
                  <a:cubicBezTo>
                    <a:pt x="21486" y="23"/>
                    <a:pt x="21452" y="1"/>
                    <a:pt x="214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39">
              <a:extLst>
                <a:ext uri="{FF2B5EF4-FFF2-40B4-BE49-F238E27FC236}">
                  <a16:creationId xmlns:a16="http://schemas.microsoft.com/office/drawing/2014/main" id="{369DA675-9E36-29A1-143E-C67E91561EF3}"/>
                </a:ext>
              </a:extLst>
            </p:cNvPr>
            <p:cNvSpPr/>
            <p:nvPr/>
          </p:nvSpPr>
          <p:spPr>
            <a:xfrm>
              <a:off x="538094" y="2694560"/>
              <a:ext cx="3163115" cy="19580"/>
            </a:xfrm>
            <a:custGeom>
              <a:avLst/>
              <a:gdLst/>
              <a:ahLst/>
              <a:cxnLst/>
              <a:rect l="l" t="t" r="r" b="b"/>
              <a:pathLst>
                <a:path w="21486" h="133" extrusionOk="0">
                  <a:moveTo>
                    <a:pt x="67" y="0"/>
                  </a:moveTo>
                  <a:cubicBezTo>
                    <a:pt x="34" y="0"/>
                    <a:pt x="1" y="22"/>
                    <a:pt x="1" y="66"/>
                  </a:cubicBezTo>
                  <a:cubicBezTo>
                    <a:pt x="1" y="100"/>
                    <a:pt x="34" y="133"/>
                    <a:pt x="67" y="133"/>
                  </a:cubicBezTo>
                  <a:lnTo>
                    <a:pt x="21419" y="133"/>
                  </a:lnTo>
                  <a:cubicBezTo>
                    <a:pt x="21452" y="133"/>
                    <a:pt x="21486" y="100"/>
                    <a:pt x="21486" y="66"/>
                  </a:cubicBezTo>
                  <a:cubicBezTo>
                    <a:pt x="21486" y="22"/>
                    <a:pt x="21452" y="0"/>
                    <a:pt x="21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39">
              <a:extLst>
                <a:ext uri="{FF2B5EF4-FFF2-40B4-BE49-F238E27FC236}">
                  <a16:creationId xmlns:a16="http://schemas.microsoft.com/office/drawing/2014/main" id="{86E8CF6C-98CF-DD77-D86B-74B2A2F096CA}"/>
                </a:ext>
              </a:extLst>
            </p:cNvPr>
            <p:cNvSpPr/>
            <p:nvPr/>
          </p:nvSpPr>
          <p:spPr>
            <a:xfrm>
              <a:off x="1723195" y="2342858"/>
              <a:ext cx="19727" cy="495092"/>
            </a:xfrm>
            <a:custGeom>
              <a:avLst/>
              <a:gdLst/>
              <a:ahLst/>
              <a:cxnLst/>
              <a:rect l="l" t="t" r="r" b="b"/>
              <a:pathLst>
                <a:path w="134" h="3363" extrusionOk="0">
                  <a:moveTo>
                    <a:pt x="111" y="1"/>
                  </a:moveTo>
                  <a:cubicBezTo>
                    <a:pt x="56" y="1"/>
                    <a:pt x="1" y="45"/>
                    <a:pt x="1" y="100"/>
                  </a:cubicBezTo>
                  <a:lnTo>
                    <a:pt x="1" y="3252"/>
                  </a:lnTo>
                  <a:cubicBezTo>
                    <a:pt x="1" y="3307"/>
                    <a:pt x="56" y="3362"/>
                    <a:pt x="111" y="3362"/>
                  </a:cubicBezTo>
                  <a:lnTo>
                    <a:pt x="133" y="3362"/>
                  </a:lnTo>
                  <a:cubicBezTo>
                    <a:pt x="78" y="3362"/>
                    <a:pt x="23" y="3307"/>
                    <a:pt x="23" y="3252"/>
                  </a:cubicBezTo>
                  <a:lnTo>
                    <a:pt x="23" y="100"/>
                  </a:lnTo>
                  <a:cubicBezTo>
                    <a:pt x="23" y="45"/>
                    <a:pt x="78" y="1"/>
                    <a:pt x="133" y="1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39">
              <a:extLst>
                <a:ext uri="{FF2B5EF4-FFF2-40B4-BE49-F238E27FC236}">
                  <a16:creationId xmlns:a16="http://schemas.microsoft.com/office/drawing/2014/main" id="{887EB373-851A-A6F2-1677-018414A85E5C}"/>
                </a:ext>
              </a:extLst>
            </p:cNvPr>
            <p:cNvSpPr/>
            <p:nvPr/>
          </p:nvSpPr>
          <p:spPr>
            <a:xfrm>
              <a:off x="1916934" y="2338000"/>
              <a:ext cx="22966" cy="504809"/>
            </a:xfrm>
            <a:custGeom>
              <a:avLst/>
              <a:gdLst/>
              <a:ahLst/>
              <a:cxnLst/>
              <a:rect l="l" t="t" r="r" b="b"/>
              <a:pathLst>
                <a:path w="156" h="3429" extrusionOk="0">
                  <a:moveTo>
                    <a:pt x="0" y="1"/>
                  </a:moveTo>
                  <a:cubicBezTo>
                    <a:pt x="78" y="1"/>
                    <a:pt x="133" y="67"/>
                    <a:pt x="133" y="144"/>
                  </a:cubicBezTo>
                  <a:lnTo>
                    <a:pt x="133" y="3285"/>
                  </a:lnTo>
                  <a:cubicBezTo>
                    <a:pt x="133" y="3362"/>
                    <a:pt x="78" y="3428"/>
                    <a:pt x="0" y="3428"/>
                  </a:cubicBezTo>
                  <a:lnTo>
                    <a:pt x="23" y="3428"/>
                  </a:lnTo>
                  <a:cubicBezTo>
                    <a:pt x="100" y="3428"/>
                    <a:pt x="155" y="3362"/>
                    <a:pt x="155" y="3285"/>
                  </a:cubicBezTo>
                  <a:lnTo>
                    <a:pt x="155" y="133"/>
                  </a:lnTo>
                  <a:cubicBezTo>
                    <a:pt x="155" y="67"/>
                    <a:pt x="100" y="1"/>
                    <a:pt x="23" y="1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39">
              <a:extLst>
                <a:ext uri="{FF2B5EF4-FFF2-40B4-BE49-F238E27FC236}">
                  <a16:creationId xmlns:a16="http://schemas.microsoft.com/office/drawing/2014/main" id="{3CC6EAB0-9474-7501-2470-5E524072A153}"/>
                </a:ext>
              </a:extLst>
            </p:cNvPr>
            <p:cNvSpPr/>
            <p:nvPr/>
          </p:nvSpPr>
          <p:spPr>
            <a:xfrm>
              <a:off x="1719956" y="2338000"/>
              <a:ext cx="216704" cy="504809"/>
            </a:xfrm>
            <a:custGeom>
              <a:avLst/>
              <a:gdLst/>
              <a:ahLst/>
              <a:cxnLst/>
              <a:rect l="l" t="t" r="r" b="b"/>
              <a:pathLst>
                <a:path w="1472" h="3429" extrusionOk="0">
                  <a:moveTo>
                    <a:pt x="1338" y="34"/>
                  </a:moveTo>
                  <a:cubicBezTo>
                    <a:pt x="1394" y="34"/>
                    <a:pt x="1449" y="78"/>
                    <a:pt x="1449" y="133"/>
                  </a:cubicBezTo>
                  <a:lnTo>
                    <a:pt x="1449" y="3285"/>
                  </a:lnTo>
                  <a:cubicBezTo>
                    <a:pt x="1449" y="3340"/>
                    <a:pt x="1394" y="3395"/>
                    <a:pt x="1338" y="3395"/>
                  </a:cubicBezTo>
                  <a:lnTo>
                    <a:pt x="133" y="3395"/>
                  </a:lnTo>
                  <a:cubicBezTo>
                    <a:pt x="78" y="3395"/>
                    <a:pt x="23" y="3340"/>
                    <a:pt x="23" y="3285"/>
                  </a:cubicBezTo>
                  <a:lnTo>
                    <a:pt x="23" y="133"/>
                  </a:lnTo>
                  <a:cubicBezTo>
                    <a:pt x="23" y="78"/>
                    <a:pt x="78" y="34"/>
                    <a:pt x="133" y="34"/>
                  </a:cubicBezTo>
                  <a:close/>
                  <a:moveTo>
                    <a:pt x="133" y="1"/>
                  </a:moveTo>
                  <a:cubicBezTo>
                    <a:pt x="56" y="1"/>
                    <a:pt x="0" y="67"/>
                    <a:pt x="0" y="144"/>
                  </a:cubicBezTo>
                  <a:lnTo>
                    <a:pt x="0" y="3285"/>
                  </a:lnTo>
                  <a:cubicBezTo>
                    <a:pt x="0" y="3362"/>
                    <a:pt x="56" y="3428"/>
                    <a:pt x="133" y="3428"/>
                  </a:cubicBezTo>
                  <a:lnTo>
                    <a:pt x="1338" y="3428"/>
                  </a:lnTo>
                  <a:cubicBezTo>
                    <a:pt x="1416" y="3428"/>
                    <a:pt x="1471" y="3362"/>
                    <a:pt x="1471" y="3285"/>
                  </a:cubicBezTo>
                  <a:lnTo>
                    <a:pt x="1471" y="133"/>
                  </a:lnTo>
                  <a:cubicBezTo>
                    <a:pt x="1471" y="67"/>
                    <a:pt x="1416" y="1"/>
                    <a:pt x="1338" y="1"/>
                  </a:cubicBezTo>
                  <a:close/>
                </a:path>
              </a:pathLst>
            </a:custGeom>
            <a:solidFill>
              <a:srgbClr val="A4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39">
              <a:extLst>
                <a:ext uri="{FF2B5EF4-FFF2-40B4-BE49-F238E27FC236}">
                  <a16:creationId xmlns:a16="http://schemas.microsoft.com/office/drawing/2014/main" id="{CB7B9BFF-0284-AAA5-1CD5-5BA5B8DAC1FD}"/>
                </a:ext>
              </a:extLst>
            </p:cNvPr>
            <p:cNvSpPr/>
            <p:nvPr/>
          </p:nvSpPr>
          <p:spPr>
            <a:xfrm>
              <a:off x="3406481" y="2342858"/>
              <a:ext cx="19580" cy="495092"/>
            </a:xfrm>
            <a:custGeom>
              <a:avLst/>
              <a:gdLst/>
              <a:ahLst/>
              <a:cxnLst/>
              <a:rect l="l" t="t" r="r" b="b"/>
              <a:pathLst>
                <a:path w="133" h="3363" extrusionOk="0">
                  <a:moveTo>
                    <a:pt x="111" y="1"/>
                  </a:moveTo>
                  <a:cubicBezTo>
                    <a:pt x="44" y="1"/>
                    <a:pt x="0" y="45"/>
                    <a:pt x="0" y="100"/>
                  </a:cubicBezTo>
                  <a:lnTo>
                    <a:pt x="0" y="3252"/>
                  </a:lnTo>
                  <a:cubicBezTo>
                    <a:pt x="0" y="3307"/>
                    <a:pt x="44" y="3362"/>
                    <a:pt x="111" y="3362"/>
                  </a:cubicBezTo>
                  <a:lnTo>
                    <a:pt x="133" y="3362"/>
                  </a:lnTo>
                  <a:cubicBezTo>
                    <a:pt x="66" y="3362"/>
                    <a:pt x="22" y="3307"/>
                    <a:pt x="22" y="3252"/>
                  </a:cubicBezTo>
                  <a:lnTo>
                    <a:pt x="22" y="100"/>
                  </a:lnTo>
                  <a:cubicBezTo>
                    <a:pt x="22" y="45"/>
                    <a:pt x="66" y="1"/>
                    <a:pt x="133" y="1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39">
              <a:extLst>
                <a:ext uri="{FF2B5EF4-FFF2-40B4-BE49-F238E27FC236}">
                  <a16:creationId xmlns:a16="http://schemas.microsoft.com/office/drawing/2014/main" id="{53E1B709-3B67-8D48-86DD-3DE046CBF77D}"/>
                </a:ext>
              </a:extLst>
            </p:cNvPr>
            <p:cNvSpPr/>
            <p:nvPr/>
          </p:nvSpPr>
          <p:spPr>
            <a:xfrm>
              <a:off x="3600072" y="2338000"/>
              <a:ext cx="22966" cy="504809"/>
            </a:xfrm>
            <a:custGeom>
              <a:avLst/>
              <a:gdLst/>
              <a:ahLst/>
              <a:cxnLst/>
              <a:rect l="l" t="t" r="r" b="b"/>
              <a:pathLst>
                <a:path w="156" h="3429" extrusionOk="0">
                  <a:moveTo>
                    <a:pt x="1" y="1"/>
                  </a:moveTo>
                  <a:cubicBezTo>
                    <a:pt x="78" y="1"/>
                    <a:pt x="134" y="67"/>
                    <a:pt x="134" y="144"/>
                  </a:cubicBezTo>
                  <a:lnTo>
                    <a:pt x="134" y="3285"/>
                  </a:lnTo>
                  <a:cubicBezTo>
                    <a:pt x="134" y="3362"/>
                    <a:pt x="78" y="3428"/>
                    <a:pt x="1" y="3428"/>
                  </a:cubicBezTo>
                  <a:lnTo>
                    <a:pt x="23" y="3428"/>
                  </a:lnTo>
                  <a:cubicBezTo>
                    <a:pt x="100" y="3428"/>
                    <a:pt x="156" y="3362"/>
                    <a:pt x="156" y="3285"/>
                  </a:cubicBezTo>
                  <a:lnTo>
                    <a:pt x="156" y="133"/>
                  </a:lnTo>
                  <a:cubicBezTo>
                    <a:pt x="156" y="67"/>
                    <a:pt x="100" y="1"/>
                    <a:pt x="23" y="1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39">
              <a:extLst>
                <a:ext uri="{FF2B5EF4-FFF2-40B4-BE49-F238E27FC236}">
                  <a16:creationId xmlns:a16="http://schemas.microsoft.com/office/drawing/2014/main" id="{4789697A-22F0-BEAE-CFC3-4C5AB9E805BE}"/>
                </a:ext>
              </a:extLst>
            </p:cNvPr>
            <p:cNvSpPr/>
            <p:nvPr/>
          </p:nvSpPr>
          <p:spPr>
            <a:xfrm>
              <a:off x="3401475" y="2338000"/>
              <a:ext cx="218324" cy="504809"/>
            </a:xfrm>
            <a:custGeom>
              <a:avLst/>
              <a:gdLst/>
              <a:ahLst/>
              <a:cxnLst/>
              <a:rect l="l" t="t" r="r" b="b"/>
              <a:pathLst>
                <a:path w="1483" h="3429" extrusionOk="0">
                  <a:moveTo>
                    <a:pt x="1350" y="34"/>
                  </a:moveTo>
                  <a:cubicBezTo>
                    <a:pt x="1405" y="34"/>
                    <a:pt x="1449" y="78"/>
                    <a:pt x="1449" y="133"/>
                  </a:cubicBezTo>
                  <a:lnTo>
                    <a:pt x="1449" y="3285"/>
                  </a:lnTo>
                  <a:cubicBezTo>
                    <a:pt x="1449" y="3340"/>
                    <a:pt x="1405" y="3395"/>
                    <a:pt x="1350" y="3395"/>
                  </a:cubicBezTo>
                  <a:lnTo>
                    <a:pt x="145" y="3395"/>
                  </a:lnTo>
                  <a:cubicBezTo>
                    <a:pt x="78" y="3395"/>
                    <a:pt x="34" y="3340"/>
                    <a:pt x="34" y="3285"/>
                  </a:cubicBezTo>
                  <a:lnTo>
                    <a:pt x="34" y="133"/>
                  </a:lnTo>
                  <a:cubicBezTo>
                    <a:pt x="34" y="78"/>
                    <a:pt x="78" y="34"/>
                    <a:pt x="145" y="34"/>
                  </a:cubicBezTo>
                  <a:close/>
                  <a:moveTo>
                    <a:pt x="145" y="1"/>
                  </a:moveTo>
                  <a:cubicBezTo>
                    <a:pt x="67" y="1"/>
                    <a:pt x="1" y="67"/>
                    <a:pt x="1" y="144"/>
                  </a:cubicBezTo>
                  <a:lnTo>
                    <a:pt x="1" y="3285"/>
                  </a:lnTo>
                  <a:cubicBezTo>
                    <a:pt x="1" y="3362"/>
                    <a:pt x="67" y="3428"/>
                    <a:pt x="145" y="3428"/>
                  </a:cubicBezTo>
                  <a:lnTo>
                    <a:pt x="1350" y="3428"/>
                  </a:lnTo>
                  <a:cubicBezTo>
                    <a:pt x="1427" y="3428"/>
                    <a:pt x="1483" y="3362"/>
                    <a:pt x="1483" y="3285"/>
                  </a:cubicBezTo>
                  <a:lnTo>
                    <a:pt x="1483" y="133"/>
                  </a:lnTo>
                  <a:cubicBezTo>
                    <a:pt x="1483" y="67"/>
                    <a:pt x="1416" y="1"/>
                    <a:pt x="1350" y="1"/>
                  </a:cubicBezTo>
                  <a:close/>
                </a:path>
              </a:pathLst>
            </a:custGeom>
            <a:solidFill>
              <a:srgbClr val="A4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39">
              <a:extLst>
                <a:ext uri="{FF2B5EF4-FFF2-40B4-BE49-F238E27FC236}">
                  <a16:creationId xmlns:a16="http://schemas.microsoft.com/office/drawing/2014/main" id="{4125FFE0-9905-9FC2-0F9C-9325E2BE966B}"/>
                </a:ext>
              </a:extLst>
            </p:cNvPr>
            <p:cNvSpPr/>
            <p:nvPr/>
          </p:nvSpPr>
          <p:spPr>
            <a:xfrm>
              <a:off x="4021703" y="2316800"/>
              <a:ext cx="14869" cy="397340"/>
            </a:xfrm>
            <a:custGeom>
              <a:avLst/>
              <a:gdLst/>
              <a:ahLst/>
              <a:cxnLst/>
              <a:rect l="l" t="t" r="r" b="b"/>
              <a:pathLst>
                <a:path w="101" h="2699" extrusionOk="0">
                  <a:moveTo>
                    <a:pt x="1" y="1"/>
                  </a:moveTo>
                  <a:lnTo>
                    <a:pt x="1" y="2699"/>
                  </a:lnTo>
                  <a:lnTo>
                    <a:pt x="100" y="2699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39">
              <a:extLst>
                <a:ext uri="{FF2B5EF4-FFF2-40B4-BE49-F238E27FC236}">
                  <a16:creationId xmlns:a16="http://schemas.microsoft.com/office/drawing/2014/main" id="{62D40242-3666-2A94-8A5A-758C265A5C7D}"/>
                </a:ext>
              </a:extLst>
            </p:cNvPr>
            <p:cNvSpPr/>
            <p:nvPr/>
          </p:nvSpPr>
          <p:spPr>
            <a:xfrm>
              <a:off x="3823106" y="2316800"/>
              <a:ext cx="198744" cy="397340"/>
            </a:xfrm>
            <a:custGeom>
              <a:avLst/>
              <a:gdLst/>
              <a:ahLst/>
              <a:cxnLst/>
              <a:rect l="l" t="t" r="r" b="b"/>
              <a:pathLst>
                <a:path w="1350" h="2699" extrusionOk="0">
                  <a:moveTo>
                    <a:pt x="1" y="1"/>
                  </a:moveTo>
                  <a:lnTo>
                    <a:pt x="1" y="2699"/>
                  </a:lnTo>
                  <a:lnTo>
                    <a:pt x="1350" y="2699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09" name="Google Shape;1709;p39">
            <a:extLst>
              <a:ext uri="{FF2B5EF4-FFF2-40B4-BE49-F238E27FC236}">
                <a16:creationId xmlns:a16="http://schemas.microsoft.com/office/drawing/2014/main" id="{72AE299C-C074-8F4B-7CA6-EE11E30631F3}"/>
              </a:ext>
            </a:extLst>
          </p:cNvPr>
          <p:cNvGrpSpPr/>
          <p:nvPr/>
        </p:nvGrpSpPr>
        <p:grpSpPr>
          <a:xfrm>
            <a:off x="-657980" y="4422312"/>
            <a:ext cx="9966245" cy="1555435"/>
            <a:chOff x="-657980" y="4445837"/>
            <a:chExt cx="9966245" cy="1555435"/>
          </a:xfrm>
        </p:grpSpPr>
        <p:grpSp>
          <p:nvGrpSpPr>
            <p:cNvPr id="1710" name="Google Shape;1710;p39">
              <a:extLst>
                <a:ext uri="{FF2B5EF4-FFF2-40B4-BE49-F238E27FC236}">
                  <a16:creationId xmlns:a16="http://schemas.microsoft.com/office/drawing/2014/main" id="{C080BDD8-D940-C4C1-BBAD-388BAB7342F6}"/>
                </a:ext>
              </a:extLst>
            </p:cNvPr>
            <p:cNvGrpSpPr/>
            <p:nvPr/>
          </p:nvGrpSpPr>
          <p:grpSpPr>
            <a:xfrm flipH="1">
              <a:off x="6319595" y="4445837"/>
              <a:ext cx="2988670" cy="1555435"/>
              <a:chOff x="247500" y="3377600"/>
              <a:chExt cx="2497635" cy="1299879"/>
            </a:xfrm>
          </p:grpSpPr>
          <p:sp>
            <p:nvSpPr>
              <p:cNvPr id="1711" name="Google Shape;1711;p39">
                <a:extLst>
                  <a:ext uri="{FF2B5EF4-FFF2-40B4-BE49-F238E27FC236}">
                    <a16:creationId xmlns:a16="http://schemas.microsoft.com/office/drawing/2014/main" id="{46889768-23C5-8D31-6A7C-EA10FBC36C1B}"/>
                  </a:ext>
                </a:extLst>
              </p:cNvPr>
              <p:cNvSpPr/>
              <p:nvPr/>
            </p:nvSpPr>
            <p:spPr>
              <a:xfrm>
                <a:off x="793508" y="3534330"/>
                <a:ext cx="1951627" cy="30104"/>
              </a:xfrm>
              <a:custGeom>
                <a:avLst/>
                <a:gdLst/>
                <a:ahLst/>
                <a:cxnLst/>
                <a:rect l="l" t="t" r="r" b="b"/>
                <a:pathLst>
                  <a:path w="12253" h="189" extrusionOk="0">
                    <a:moveTo>
                      <a:pt x="1" y="0"/>
                    </a:moveTo>
                    <a:lnTo>
                      <a:pt x="1" y="188"/>
                    </a:lnTo>
                    <a:lnTo>
                      <a:pt x="12253" y="188"/>
                    </a:lnTo>
                    <a:lnTo>
                      <a:pt x="1225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2" name="Google Shape;1712;p39">
                <a:extLst>
                  <a:ext uri="{FF2B5EF4-FFF2-40B4-BE49-F238E27FC236}">
                    <a16:creationId xmlns:a16="http://schemas.microsoft.com/office/drawing/2014/main" id="{D2839FC1-8A7D-9D9C-AF01-F4CC123625DF}"/>
                  </a:ext>
                </a:extLst>
              </p:cNvPr>
              <p:cNvSpPr/>
              <p:nvPr/>
            </p:nvSpPr>
            <p:spPr>
              <a:xfrm>
                <a:off x="303885" y="3377600"/>
                <a:ext cx="1951627" cy="440409"/>
              </a:xfrm>
              <a:custGeom>
                <a:avLst/>
                <a:gdLst/>
                <a:ahLst/>
                <a:cxnLst/>
                <a:rect l="l" t="t" r="r" b="b"/>
                <a:pathLst>
                  <a:path w="12253" h="2765" extrusionOk="0">
                    <a:moveTo>
                      <a:pt x="1" y="0"/>
                    </a:moveTo>
                    <a:lnTo>
                      <a:pt x="1" y="2765"/>
                    </a:lnTo>
                    <a:lnTo>
                      <a:pt x="12253" y="2765"/>
                    </a:lnTo>
                    <a:lnTo>
                      <a:pt x="122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3" name="Google Shape;1713;p39">
                <a:extLst>
                  <a:ext uri="{FF2B5EF4-FFF2-40B4-BE49-F238E27FC236}">
                    <a16:creationId xmlns:a16="http://schemas.microsoft.com/office/drawing/2014/main" id="{C9227826-4A8D-5770-86CA-6E0F3E674DBE}"/>
                  </a:ext>
                </a:extLst>
              </p:cNvPr>
              <p:cNvSpPr/>
              <p:nvPr/>
            </p:nvSpPr>
            <p:spPr>
              <a:xfrm>
                <a:off x="247500" y="3377600"/>
                <a:ext cx="1949875" cy="68809"/>
              </a:xfrm>
              <a:custGeom>
                <a:avLst/>
                <a:gdLst/>
                <a:ahLst/>
                <a:cxnLst/>
                <a:rect l="l" t="t" r="r" b="b"/>
                <a:pathLst>
                  <a:path w="12242" h="432" extrusionOk="0">
                    <a:moveTo>
                      <a:pt x="1" y="0"/>
                    </a:moveTo>
                    <a:lnTo>
                      <a:pt x="1" y="431"/>
                    </a:lnTo>
                    <a:lnTo>
                      <a:pt x="12242" y="431"/>
                    </a:lnTo>
                    <a:lnTo>
                      <a:pt x="1224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4" name="Google Shape;1714;p39">
                <a:extLst>
                  <a:ext uri="{FF2B5EF4-FFF2-40B4-BE49-F238E27FC236}">
                    <a16:creationId xmlns:a16="http://schemas.microsoft.com/office/drawing/2014/main" id="{B40DA8AA-95D1-4B65-6016-16C71B463B28}"/>
                  </a:ext>
                </a:extLst>
              </p:cNvPr>
              <p:cNvSpPr/>
              <p:nvPr/>
            </p:nvSpPr>
            <p:spPr>
              <a:xfrm>
                <a:off x="247500" y="3692813"/>
                <a:ext cx="1949875" cy="125194"/>
              </a:xfrm>
              <a:custGeom>
                <a:avLst/>
                <a:gdLst/>
                <a:ahLst/>
                <a:cxnLst/>
                <a:rect l="l" t="t" r="r" b="b"/>
                <a:pathLst>
                  <a:path w="12242" h="786" extrusionOk="0">
                    <a:moveTo>
                      <a:pt x="1" y="1"/>
                    </a:moveTo>
                    <a:lnTo>
                      <a:pt x="1" y="786"/>
                    </a:lnTo>
                    <a:lnTo>
                      <a:pt x="12242" y="786"/>
                    </a:lnTo>
                    <a:lnTo>
                      <a:pt x="12242" y="1"/>
                    </a:lnTo>
                    <a:close/>
                  </a:path>
                </a:pathLst>
              </a:custGeom>
              <a:solidFill>
                <a:srgbClr val="D3D3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5" name="Google Shape;1715;p39">
                <a:extLst>
                  <a:ext uri="{FF2B5EF4-FFF2-40B4-BE49-F238E27FC236}">
                    <a16:creationId xmlns:a16="http://schemas.microsoft.com/office/drawing/2014/main" id="{02E3D5A4-4B0B-BCC9-660D-EA70644CF077}"/>
                  </a:ext>
                </a:extLst>
              </p:cNvPr>
              <p:cNvSpPr/>
              <p:nvPr/>
            </p:nvSpPr>
            <p:spPr>
              <a:xfrm>
                <a:off x="1408159" y="3817847"/>
                <a:ext cx="341810" cy="18157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140" extrusionOk="0">
                    <a:moveTo>
                      <a:pt x="1" y="1"/>
                    </a:moveTo>
                    <a:lnTo>
                      <a:pt x="1" y="786"/>
                    </a:lnTo>
                    <a:cubicBezTo>
                      <a:pt x="1" y="985"/>
                      <a:pt x="156" y="1140"/>
                      <a:pt x="366" y="1140"/>
                    </a:cubicBezTo>
                    <a:lnTo>
                      <a:pt x="2146" y="1140"/>
                    </a:lnTo>
                    <a:lnTo>
                      <a:pt x="21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6" name="Google Shape;1716;p39">
                <a:extLst>
                  <a:ext uri="{FF2B5EF4-FFF2-40B4-BE49-F238E27FC236}">
                    <a16:creationId xmlns:a16="http://schemas.microsoft.com/office/drawing/2014/main" id="{D2CA9671-299A-1116-B78D-24655A1AE607}"/>
                  </a:ext>
                </a:extLst>
              </p:cNvPr>
              <p:cNvSpPr/>
              <p:nvPr/>
            </p:nvSpPr>
            <p:spPr>
              <a:xfrm>
                <a:off x="1679410" y="3817847"/>
                <a:ext cx="153384" cy="181579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140" extrusionOk="0">
                    <a:moveTo>
                      <a:pt x="1" y="1"/>
                    </a:moveTo>
                    <a:lnTo>
                      <a:pt x="1" y="786"/>
                    </a:lnTo>
                    <a:cubicBezTo>
                      <a:pt x="1" y="985"/>
                      <a:pt x="155" y="1140"/>
                      <a:pt x="355" y="1140"/>
                    </a:cubicBezTo>
                    <a:lnTo>
                      <a:pt x="609" y="1140"/>
                    </a:lnTo>
                    <a:cubicBezTo>
                      <a:pt x="808" y="1140"/>
                      <a:pt x="963" y="985"/>
                      <a:pt x="963" y="786"/>
                    </a:cubicBezTo>
                    <a:lnTo>
                      <a:pt x="96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7" name="Google Shape;1717;p39">
                <a:extLst>
                  <a:ext uri="{FF2B5EF4-FFF2-40B4-BE49-F238E27FC236}">
                    <a16:creationId xmlns:a16="http://schemas.microsoft.com/office/drawing/2014/main" id="{EF275976-2CF2-CFC1-8CAF-6ADDD3C271C1}"/>
                  </a:ext>
                </a:extLst>
              </p:cNvPr>
              <p:cNvSpPr/>
              <p:nvPr/>
            </p:nvSpPr>
            <p:spPr>
              <a:xfrm>
                <a:off x="1468047" y="3999265"/>
                <a:ext cx="211521" cy="95249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598" extrusionOk="0">
                    <a:moveTo>
                      <a:pt x="1" y="1"/>
                    </a:moveTo>
                    <a:lnTo>
                      <a:pt x="1" y="598"/>
                    </a:lnTo>
                    <a:lnTo>
                      <a:pt x="1328" y="598"/>
                    </a:lnTo>
                    <a:lnTo>
                      <a:pt x="132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8" name="Google Shape;1718;p39">
                <a:extLst>
                  <a:ext uri="{FF2B5EF4-FFF2-40B4-BE49-F238E27FC236}">
                    <a16:creationId xmlns:a16="http://schemas.microsoft.com/office/drawing/2014/main" id="{12DC5083-28A7-16E6-DDD8-F5CB211C7870}"/>
                  </a:ext>
                </a:extLst>
              </p:cNvPr>
              <p:cNvSpPr/>
              <p:nvPr/>
            </p:nvSpPr>
            <p:spPr>
              <a:xfrm>
                <a:off x="1679410" y="3999265"/>
                <a:ext cx="93496" cy="95249"/>
              </a:xfrm>
              <a:custGeom>
                <a:avLst/>
                <a:gdLst/>
                <a:ahLst/>
                <a:cxnLst/>
                <a:rect l="l" t="t" r="r" b="b"/>
                <a:pathLst>
                  <a:path w="587" h="598" extrusionOk="0">
                    <a:moveTo>
                      <a:pt x="1" y="1"/>
                    </a:moveTo>
                    <a:lnTo>
                      <a:pt x="1" y="598"/>
                    </a:lnTo>
                    <a:lnTo>
                      <a:pt x="587" y="598"/>
                    </a:lnTo>
                    <a:lnTo>
                      <a:pt x="58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9" name="Google Shape;1719;p39">
                <a:extLst>
                  <a:ext uri="{FF2B5EF4-FFF2-40B4-BE49-F238E27FC236}">
                    <a16:creationId xmlns:a16="http://schemas.microsoft.com/office/drawing/2014/main" id="{AD0BBA1A-ECFB-E95B-2500-529313C9D99F}"/>
                  </a:ext>
                </a:extLst>
              </p:cNvPr>
              <p:cNvSpPr/>
              <p:nvPr/>
            </p:nvSpPr>
            <p:spPr>
              <a:xfrm>
                <a:off x="1468047" y="4094355"/>
                <a:ext cx="211521" cy="583124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3661" extrusionOk="0">
                    <a:moveTo>
                      <a:pt x="1" y="1"/>
                    </a:moveTo>
                    <a:lnTo>
                      <a:pt x="1" y="3661"/>
                    </a:lnTo>
                    <a:lnTo>
                      <a:pt x="1328" y="3661"/>
                    </a:lnTo>
                    <a:lnTo>
                      <a:pt x="13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0" name="Google Shape;1720;p39">
                <a:extLst>
                  <a:ext uri="{FF2B5EF4-FFF2-40B4-BE49-F238E27FC236}">
                    <a16:creationId xmlns:a16="http://schemas.microsoft.com/office/drawing/2014/main" id="{B8AFA9F9-7C94-129E-5A5B-795723C4896B}"/>
                  </a:ext>
                </a:extLst>
              </p:cNvPr>
              <p:cNvSpPr/>
              <p:nvPr/>
            </p:nvSpPr>
            <p:spPr>
              <a:xfrm>
                <a:off x="1679410" y="4094355"/>
                <a:ext cx="93496" cy="583124"/>
              </a:xfrm>
              <a:custGeom>
                <a:avLst/>
                <a:gdLst/>
                <a:ahLst/>
                <a:cxnLst/>
                <a:rect l="l" t="t" r="r" b="b"/>
                <a:pathLst>
                  <a:path w="587" h="3661" extrusionOk="0">
                    <a:moveTo>
                      <a:pt x="1" y="1"/>
                    </a:moveTo>
                    <a:lnTo>
                      <a:pt x="1" y="3661"/>
                    </a:lnTo>
                    <a:lnTo>
                      <a:pt x="587" y="3661"/>
                    </a:lnTo>
                    <a:lnTo>
                      <a:pt x="58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1" name="Google Shape;1721;p39">
                <a:extLst>
                  <a:ext uri="{FF2B5EF4-FFF2-40B4-BE49-F238E27FC236}">
                    <a16:creationId xmlns:a16="http://schemas.microsoft.com/office/drawing/2014/main" id="{7A7E516F-41F3-9D12-AED4-048ADFD74914}"/>
                  </a:ext>
                </a:extLst>
              </p:cNvPr>
              <p:cNvSpPr/>
              <p:nvPr/>
            </p:nvSpPr>
            <p:spPr>
              <a:xfrm>
                <a:off x="2197231" y="3377600"/>
                <a:ext cx="539154" cy="68809"/>
              </a:xfrm>
              <a:custGeom>
                <a:avLst/>
                <a:gdLst/>
                <a:ahLst/>
                <a:cxnLst/>
                <a:rect l="l" t="t" r="r" b="b"/>
                <a:pathLst>
                  <a:path w="3385" h="432" extrusionOk="0">
                    <a:moveTo>
                      <a:pt x="1" y="0"/>
                    </a:moveTo>
                    <a:lnTo>
                      <a:pt x="1" y="431"/>
                    </a:lnTo>
                    <a:lnTo>
                      <a:pt x="3384" y="431"/>
                    </a:lnTo>
                    <a:lnTo>
                      <a:pt x="338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2" name="Google Shape;1722;p39">
                <a:extLst>
                  <a:ext uri="{FF2B5EF4-FFF2-40B4-BE49-F238E27FC236}">
                    <a16:creationId xmlns:a16="http://schemas.microsoft.com/office/drawing/2014/main" id="{86ADF5DA-2262-A77D-AE0D-562F16287F0B}"/>
                  </a:ext>
                </a:extLst>
              </p:cNvPr>
              <p:cNvSpPr/>
              <p:nvPr/>
            </p:nvSpPr>
            <p:spPr>
              <a:xfrm>
                <a:off x="303885" y="3544843"/>
                <a:ext cx="1893491" cy="65305"/>
              </a:xfrm>
              <a:custGeom>
                <a:avLst/>
                <a:gdLst/>
                <a:ahLst/>
                <a:cxnLst/>
                <a:rect l="l" t="t" r="r" b="b"/>
                <a:pathLst>
                  <a:path w="11888" h="410" extrusionOk="0">
                    <a:moveTo>
                      <a:pt x="454" y="1"/>
                    </a:moveTo>
                    <a:lnTo>
                      <a:pt x="454" y="100"/>
                    </a:lnTo>
                    <a:lnTo>
                      <a:pt x="1" y="100"/>
                    </a:lnTo>
                    <a:lnTo>
                      <a:pt x="1" y="288"/>
                    </a:lnTo>
                    <a:lnTo>
                      <a:pt x="454" y="288"/>
                    </a:lnTo>
                    <a:lnTo>
                      <a:pt x="454" y="410"/>
                    </a:lnTo>
                    <a:lnTo>
                      <a:pt x="808" y="410"/>
                    </a:lnTo>
                    <a:lnTo>
                      <a:pt x="808" y="288"/>
                    </a:lnTo>
                    <a:lnTo>
                      <a:pt x="1980" y="288"/>
                    </a:lnTo>
                    <a:lnTo>
                      <a:pt x="1980" y="410"/>
                    </a:lnTo>
                    <a:lnTo>
                      <a:pt x="2334" y="410"/>
                    </a:lnTo>
                    <a:lnTo>
                      <a:pt x="2334" y="288"/>
                    </a:lnTo>
                    <a:lnTo>
                      <a:pt x="3506" y="288"/>
                    </a:lnTo>
                    <a:lnTo>
                      <a:pt x="3506" y="410"/>
                    </a:lnTo>
                    <a:lnTo>
                      <a:pt x="3860" y="410"/>
                    </a:lnTo>
                    <a:lnTo>
                      <a:pt x="3860" y="288"/>
                    </a:lnTo>
                    <a:lnTo>
                      <a:pt x="5032" y="288"/>
                    </a:lnTo>
                    <a:lnTo>
                      <a:pt x="5032" y="410"/>
                    </a:lnTo>
                    <a:lnTo>
                      <a:pt x="5386" y="410"/>
                    </a:lnTo>
                    <a:lnTo>
                      <a:pt x="5386" y="288"/>
                    </a:lnTo>
                    <a:lnTo>
                      <a:pt x="6569" y="288"/>
                    </a:lnTo>
                    <a:lnTo>
                      <a:pt x="6569" y="410"/>
                    </a:lnTo>
                    <a:lnTo>
                      <a:pt x="6912" y="410"/>
                    </a:lnTo>
                    <a:lnTo>
                      <a:pt x="6912" y="288"/>
                    </a:lnTo>
                    <a:lnTo>
                      <a:pt x="8095" y="288"/>
                    </a:lnTo>
                    <a:lnTo>
                      <a:pt x="8095" y="410"/>
                    </a:lnTo>
                    <a:lnTo>
                      <a:pt x="8438" y="410"/>
                    </a:lnTo>
                    <a:lnTo>
                      <a:pt x="8438" y="288"/>
                    </a:lnTo>
                    <a:lnTo>
                      <a:pt x="9621" y="288"/>
                    </a:lnTo>
                    <a:lnTo>
                      <a:pt x="9621" y="410"/>
                    </a:lnTo>
                    <a:lnTo>
                      <a:pt x="9975" y="410"/>
                    </a:lnTo>
                    <a:lnTo>
                      <a:pt x="9975" y="288"/>
                    </a:lnTo>
                    <a:lnTo>
                      <a:pt x="11147" y="288"/>
                    </a:lnTo>
                    <a:lnTo>
                      <a:pt x="11147" y="410"/>
                    </a:lnTo>
                    <a:lnTo>
                      <a:pt x="11501" y="410"/>
                    </a:lnTo>
                    <a:lnTo>
                      <a:pt x="11501" y="288"/>
                    </a:lnTo>
                    <a:lnTo>
                      <a:pt x="11888" y="288"/>
                    </a:lnTo>
                    <a:lnTo>
                      <a:pt x="11888" y="100"/>
                    </a:lnTo>
                    <a:lnTo>
                      <a:pt x="11501" y="100"/>
                    </a:lnTo>
                    <a:lnTo>
                      <a:pt x="11501" y="1"/>
                    </a:lnTo>
                    <a:lnTo>
                      <a:pt x="11147" y="1"/>
                    </a:lnTo>
                    <a:lnTo>
                      <a:pt x="11147" y="100"/>
                    </a:lnTo>
                    <a:lnTo>
                      <a:pt x="9975" y="100"/>
                    </a:lnTo>
                    <a:lnTo>
                      <a:pt x="9975" y="1"/>
                    </a:lnTo>
                    <a:lnTo>
                      <a:pt x="9621" y="1"/>
                    </a:lnTo>
                    <a:lnTo>
                      <a:pt x="9621" y="100"/>
                    </a:lnTo>
                    <a:lnTo>
                      <a:pt x="8438" y="100"/>
                    </a:lnTo>
                    <a:lnTo>
                      <a:pt x="8438" y="1"/>
                    </a:lnTo>
                    <a:lnTo>
                      <a:pt x="8095" y="1"/>
                    </a:lnTo>
                    <a:lnTo>
                      <a:pt x="8095" y="100"/>
                    </a:lnTo>
                    <a:lnTo>
                      <a:pt x="6912" y="100"/>
                    </a:lnTo>
                    <a:lnTo>
                      <a:pt x="6912" y="1"/>
                    </a:lnTo>
                    <a:lnTo>
                      <a:pt x="6569" y="1"/>
                    </a:lnTo>
                    <a:lnTo>
                      <a:pt x="6569" y="100"/>
                    </a:lnTo>
                    <a:lnTo>
                      <a:pt x="5386" y="100"/>
                    </a:lnTo>
                    <a:lnTo>
                      <a:pt x="5386" y="1"/>
                    </a:lnTo>
                    <a:lnTo>
                      <a:pt x="5032" y="1"/>
                    </a:lnTo>
                    <a:lnTo>
                      <a:pt x="5032" y="100"/>
                    </a:lnTo>
                    <a:lnTo>
                      <a:pt x="3860" y="100"/>
                    </a:lnTo>
                    <a:lnTo>
                      <a:pt x="3860" y="1"/>
                    </a:lnTo>
                    <a:lnTo>
                      <a:pt x="3506" y="1"/>
                    </a:lnTo>
                    <a:lnTo>
                      <a:pt x="3506" y="100"/>
                    </a:lnTo>
                    <a:lnTo>
                      <a:pt x="2334" y="100"/>
                    </a:lnTo>
                    <a:lnTo>
                      <a:pt x="2334" y="1"/>
                    </a:lnTo>
                    <a:lnTo>
                      <a:pt x="1980" y="1"/>
                    </a:lnTo>
                    <a:lnTo>
                      <a:pt x="1980" y="100"/>
                    </a:lnTo>
                    <a:lnTo>
                      <a:pt x="808" y="100"/>
                    </a:lnTo>
                    <a:lnTo>
                      <a:pt x="80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3" name="Google Shape;1723;p39">
                <a:extLst>
                  <a:ext uri="{FF2B5EF4-FFF2-40B4-BE49-F238E27FC236}">
                    <a16:creationId xmlns:a16="http://schemas.microsoft.com/office/drawing/2014/main" id="{F00D2D47-F046-DD25-FA86-DDD15946B83C}"/>
                  </a:ext>
                </a:extLst>
              </p:cNvPr>
              <p:cNvSpPr/>
              <p:nvPr/>
            </p:nvSpPr>
            <p:spPr>
              <a:xfrm>
                <a:off x="303885" y="3534330"/>
                <a:ext cx="1951627" cy="30104"/>
              </a:xfrm>
              <a:custGeom>
                <a:avLst/>
                <a:gdLst/>
                <a:ahLst/>
                <a:cxnLst/>
                <a:rect l="l" t="t" r="r" b="b"/>
                <a:pathLst>
                  <a:path w="12253" h="189" extrusionOk="0">
                    <a:moveTo>
                      <a:pt x="1" y="0"/>
                    </a:moveTo>
                    <a:lnTo>
                      <a:pt x="1" y="188"/>
                    </a:lnTo>
                    <a:lnTo>
                      <a:pt x="12253" y="188"/>
                    </a:lnTo>
                    <a:lnTo>
                      <a:pt x="1225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4" name="Google Shape;1724;p39">
                <a:extLst>
                  <a:ext uri="{FF2B5EF4-FFF2-40B4-BE49-F238E27FC236}">
                    <a16:creationId xmlns:a16="http://schemas.microsoft.com/office/drawing/2014/main" id="{E789D210-F6B2-F8B8-059E-DEC27BFA477E}"/>
                  </a:ext>
                </a:extLst>
              </p:cNvPr>
              <p:cNvSpPr/>
              <p:nvPr/>
            </p:nvSpPr>
            <p:spPr>
              <a:xfrm>
                <a:off x="376197" y="3516650"/>
                <a:ext cx="56544" cy="67057"/>
              </a:xfrm>
              <a:custGeom>
                <a:avLst/>
                <a:gdLst/>
                <a:ahLst/>
                <a:cxnLst/>
                <a:rect l="l" t="t" r="r" b="b"/>
                <a:pathLst>
                  <a:path w="355" h="421" extrusionOk="0">
                    <a:moveTo>
                      <a:pt x="0" y="1"/>
                    </a:moveTo>
                    <a:lnTo>
                      <a:pt x="0" y="421"/>
                    </a:lnTo>
                    <a:lnTo>
                      <a:pt x="354" y="421"/>
                    </a:lnTo>
                    <a:lnTo>
                      <a:pt x="35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5" name="Google Shape;1725;p39">
                <a:extLst>
                  <a:ext uri="{FF2B5EF4-FFF2-40B4-BE49-F238E27FC236}">
                    <a16:creationId xmlns:a16="http://schemas.microsoft.com/office/drawing/2014/main" id="{E4F66EA9-90F2-B739-81A5-04DDA892B07D}"/>
                  </a:ext>
                </a:extLst>
              </p:cNvPr>
              <p:cNvSpPr/>
              <p:nvPr/>
            </p:nvSpPr>
            <p:spPr>
              <a:xfrm>
                <a:off x="356765" y="3534330"/>
                <a:ext cx="19591" cy="3010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189" extrusionOk="0">
                    <a:moveTo>
                      <a:pt x="1" y="0"/>
                    </a:moveTo>
                    <a:lnTo>
                      <a:pt x="1" y="188"/>
                    </a:lnTo>
                    <a:lnTo>
                      <a:pt x="122" y="188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6" name="Google Shape;1726;p39">
                <a:extLst>
                  <a:ext uri="{FF2B5EF4-FFF2-40B4-BE49-F238E27FC236}">
                    <a16:creationId xmlns:a16="http://schemas.microsoft.com/office/drawing/2014/main" id="{C8125053-3417-BA51-1B20-E7B9753AE0B4}"/>
                  </a:ext>
                </a:extLst>
              </p:cNvPr>
              <p:cNvSpPr/>
              <p:nvPr/>
            </p:nvSpPr>
            <p:spPr>
              <a:xfrm>
                <a:off x="619257" y="3516650"/>
                <a:ext cx="56384" cy="67057"/>
              </a:xfrm>
              <a:custGeom>
                <a:avLst/>
                <a:gdLst/>
                <a:ahLst/>
                <a:cxnLst/>
                <a:rect l="l" t="t" r="r" b="b"/>
                <a:pathLst>
                  <a:path w="354" h="421" extrusionOk="0">
                    <a:moveTo>
                      <a:pt x="0" y="1"/>
                    </a:moveTo>
                    <a:lnTo>
                      <a:pt x="0" y="421"/>
                    </a:lnTo>
                    <a:lnTo>
                      <a:pt x="354" y="421"/>
                    </a:lnTo>
                    <a:lnTo>
                      <a:pt x="35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7" name="Google Shape;1727;p39">
                <a:extLst>
                  <a:ext uri="{FF2B5EF4-FFF2-40B4-BE49-F238E27FC236}">
                    <a16:creationId xmlns:a16="http://schemas.microsoft.com/office/drawing/2014/main" id="{2680D891-A064-DC21-FB3F-8EE39F2FDCDB}"/>
                  </a:ext>
                </a:extLst>
              </p:cNvPr>
              <p:cNvSpPr/>
              <p:nvPr/>
            </p:nvSpPr>
            <p:spPr>
              <a:xfrm>
                <a:off x="599825" y="3534330"/>
                <a:ext cx="19591" cy="3010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189" extrusionOk="0">
                    <a:moveTo>
                      <a:pt x="0" y="0"/>
                    </a:moveTo>
                    <a:lnTo>
                      <a:pt x="0" y="188"/>
                    </a:lnTo>
                    <a:lnTo>
                      <a:pt x="122" y="188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8" name="Google Shape;1728;p39">
                <a:extLst>
                  <a:ext uri="{FF2B5EF4-FFF2-40B4-BE49-F238E27FC236}">
                    <a16:creationId xmlns:a16="http://schemas.microsoft.com/office/drawing/2014/main" id="{3EE2C32F-E249-AE9E-56C2-41EC4DB35331}"/>
                  </a:ext>
                </a:extLst>
              </p:cNvPr>
              <p:cNvSpPr/>
              <p:nvPr/>
            </p:nvSpPr>
            <p:spPr>
              <a:xfrm>
                <a:off x="862316" y="3516650"/>
                <a:ext cx="56384" cy="67057"/>
              </a:xfrm>
              <a:custGeom>
                <a:avLst/>
                <a:gdLst/>
                <a:ahLst/>
                <a:cxnLst/>
                <a:rect l="l" t="t" r="r" b="b"/>
                <a:pathLst>
                  <a:path w="354" h="421" extrusionOk="0">
                    <a:moveTo>
                      <a:pt x="0" y="1"/>
                    </a:moveTo>
                    <a:lnTo>
                      <a:pt x="0" y="421"/>
                    </a:lnTo>
                    <a:lnTo>
                      <a:pt x="354" y="421"/>
                    </a:lnTo>
                    <a:lnTo>
                      <a:pt x="35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9" name="Google Shape;1729;p39">
                <a:extLst>
                  <a:ext uri="{FF2B5EF4-FFF2-40B4-BE49-F238E27FC236}">
                    <a16:creationId xmlns:a16="http://schemas.microsoft.com/office/drawing/2014/main" id="{38A3B056-8829-C6C0-A4D8-6E035889AF71}"/>
                  </a:ext>
                </a:extLst>
              </p:cNvPr>
              <p:cNvSpPr/>
              <p:nvPr/>
            </p:nvSpPr>
            <p:spPr>
              <a:xfrm>
                <a:off x="842884" y="3534330"/>
                <a:ext cx="19591" cy="3010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189" extrusionOk="0">
                    <a:moveTo>
                      <a:pt x="0" y="0"/>
                    </a:moveTo>
                    <a:lnTo>
                      <a:pt x="0" y="188"/>
                    </a:lnTo>
                    <a:lnTo>
                      <a:pt x="122" y="188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0" name="Google Shape;1730;p39">
                <a:extLst>
                  <a:ext uri="{FF2B5EF4-FFF2-40B4-BE49-F238E27FC236}">
                    <a16:creationId xmlns:a16="http://schemas.microsoft.com/office/drawing/2014/main" id="{025CE16B-173E-8266-62CA-F50DBF3DD4AD}"/>
                  </a:ext>
                </a:extLst>
              </p:cNvPr>
              <p:cNvSpPr/>
              <p:nvPr/>
            </p:nvSpPr>
            <p:spPr>
              <a:xfrm>
                <a:off x="1105375" y="3516650"/>
                <a:ext cx="56384" cy="67057"/>
              </a:xfrm>
              <a:custGeom>
                <a:avLst/>
                <a:gdLst/>
                <a:ahLst/>
                <a:cxnLst/>
                <a:rect l="l" t="t" r="r" b="b"/>
                <a:pathLst>
                  <a:path w="354" h="421" extrusionOk="0">
                    <a:moveTo>
                      <a:pt x="0" y="1"/>
                    </a:moveTo>
                    <a:lnTo>
                      <a:pt x="0" y="421"/>
                    </a:lnTo>
                    <a:lnTo>
                      <a:pt x="354" y="421"/>
                    </a:lnTo>
                    <a:lnTo>
                      <a:pt x="35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1" name="Google Shape;1731;p39">
                <a:extLst>
                  <a:ext uri="{FF2B5EF4-FFF2-40B4-BE49-F238E27FC236}">
                    <a16:creationId xmlns:a16="http://schemas.microsoft.com/office/drawing/2014/main" id="{5B115684-97E8-2D69-963F-B11EB114E1DD}"/>
                  </a:ext>
                </a:extLst>
              </p:cNvPr>
              <p:cNvSpPr/>
              <p:nvPr/>
            </p:nvSpPr>
            <p:spPr>
              <a:xfrm>
                <a:off x="1085943" y="3534330"/>
                <a:ext cx="19432" cy="30104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89" extrusionOk="0">
                    <a:moveTo>
                      <a:pt x="0" y="0"/>
                    </a:moveTo>
                    <a:lnTo>
                      <a:pt x="0" y="188"/>
                    </a:lnTo>
                    <a:lnTo>
                      <a:pt x="122" y="188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2" name="Google Shape;1732;p39">
                <a:extLst>
                  <a:ext uri="{FF2B5EF4-FFF2-40B4-BE49-F238E27FC236}">
                    <a16:creationId xmlns:a16="http://schemas.microsoft.com/office/drawing/2014/main" id="{02052759-10E6-6C35-FB19-095DE94DD2D6}"/>
                  </a:ext>
                </a:extLst>
              </p:cNvPr>
              <p:cNvSpPr/>
              <p:nvPr/>
            </p:nvSpPr>
            <p:spPr>
              <a:xfrm>
                <a:off x="1350187" y="3516650"/>
                <a:ext cx="54632" cy="67057"/>
              </a:xfrm>
              <a:custGeom>
                <a:avLst/>
                <a:gdLst/>
                <a:ahLst/>
                <a:cxnLst/>
                <a:rect l="l" t="t" r="r" b="b"/>
                <a:pathLst>
                  <a:path w="343" h="421" extrusionOk="0">
                    <a:moveTo>
                      <a:pt x="0" y="1"/>
                    </a:moveTo>
                    <a:lnTo>
                      <a:pt x="0" y="421"/>
                    </a:lnTo>
                    <a:lnTo>
                      <a:pt x="343" y="421"/>
                    </a:lnTo>
                    <a:lnTo>
                      <a:pt x="34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3" name="Google Shape;1733;p39">
                <a:extLst>
                  <a:ext uri="{FF2B5EF4-FFF2-40B4-BE49-F238E27FC236}">
                    <a16:creationId xmlns:a16="http://schemas.microsoft.com/office/drawing/2014/main" id="{E69C379E-E3D7-8DF4-9435-141CBE3D8271}"/>
                  </a:ext>
                </a:extLst>
              </p:cNvPr>
              <p:cNvSpPr/>
              <p:nvPr/>
            </p:nvSpPr>
            <p:spPr>
              <a:xfrm>
                <a:off x="1329003" y="3534330"/>
                <a:ext cx="21343" cy="30104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89" extrusionOk="0">
                    <a:moveTo>
                      <a:pt x="0" y="0"/>
                    </a:moveTo>
                    <a:lnTo>
                      <a:pt x="0" y="188"/>
                    </a:lnTo>
                    <a:lnTo>
                      <a:pt x="133" y="188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4" name="Google Shape;1734;p39">
                <a:extLst>
                  <a:ext uri="{FF2B5EF4-FFF2-40B4-BE49-F238E27FC236}">
                    <a16:creationId xmlns:a16="http://schemas.microsoft.com/office/drawing/2014/main" id="{B85CCBFB-8E64-C283-2A5B-4714966A8EBA}"/>
                  </a:ext>
                </a:extLst>
              </p:cNvPr>
              <p:cNvSpPr/>
              <p:nvPr/>
            </p:nvSpPr>
            <p:spPr>
              <a:xfrm>
                <a:off x="1593087" y="3516650"/>
                <a:ext cx="54791" cy="67057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1" extrusionOk="0">
                    <a:moveTo>
                      <a:pt x="1" y="1"/>
                    </a:moveTo>
                    <a:lnTo>
                      <a:pt x="1" y="421"/>
                    </a:lnTo>
                    <a:lnTo>
                      <a:pt x="344" y="421"/>
                    </a:lnTo>
                    <a:lnTo>
                      <a:pt x="34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5" name="Google Shape;1735;p39">
                <a:extLst>
                  <a:ext uri="{FF2B5EF4-FFF2-40B4-BE49-F238E27FC236}">
                    <a16:creationId xmlns:a16="http://schemas.microsoft.com/office/drawing/2014/main" id="{3C5E457C-83FC-0924-9E43-D3DBDD9D09CE}"/>
                  </a:ext>
                </a:extLst>
              </p:cNvPr>
              <p:cNvSpPr/>
              <p:nvPr/>
            </p:nvSpPr>
            <p:spPr>
              <a:xfrm>
                <a:off x="1572062" y="3534330"/>
                <a:ext cx="21184" cy="30104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89" extrusionOk="0">
                    <a:moveTo>
                      <a:pt x="0" y="0"/>
                    </a:moveTo>
                    <a:lnTo>
                      <a:pt x="0" y="188"/>
                    </a:lnTo>
                    <a:lnTo>
                      <a:pt x="133" y="188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6" name="Google Shape;1736;p39">
                <a:extLst>
                  <a:ext uri="{FF2B5EF4-FFF2-40B4-BE49-F238E27FC236}">
                    <a16:creationId xmlns:a16="http://schemas.microsoft.com/office/drawing/2014/main" id="{4305D36A-D427-D890-57FE-AFB6979FE189}"/>
                  </a:ext>
                </a:extLst>
              </p:cNvPr>
              <p:cNvSpPr/>
              <p:nvPr/>
            </p:nvSpPr>
            <p:spPr>
              <a:xfrm>
                <a:off x="1836146" y="3516650"/>
                <a:ext cx="56544" cy="67057"/>
              </a:xfrm>
              <a:custGeom>
                <a:avLst/>
                <a:gdLst/>
                <a:ahLst/>
                <a:cxnLst/>
                <a:rect l="l" t="t" r="r" b="b"/>
                <a:pathLst>
                  <a:path w="355" h="421" extrusionOk="0">
                    <a:moveTo>
                      <a:pt x="1" y="1"/>
                    </a:moveTo>
                    <a:lnTo>
                      <a:pt x="1" y="421"/>
                    </a:lnTo>
                    <a:lnTo>
                      <a:pt x="355" y="421"/>
                    </a:lnTo>
                    <a:lnTo>
                      <a:pt x="35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7" name="Google Shape;1737;p39">
                <a:extLst>
                  <a:ext uri="{FF2B5EF4-FFF2-40B4-BE49-F238E27FC236}">
                    <a16:creationId xmlns:a16="http://schemas.microsoft.com/office/drawing/2014/main" id="{A1EEECB1-C783-DB73-9368-749141C03B6C}"/>
                  </a:ext>
                </a:extLst>
              </p:cNvPr>
              <p:cNvSpPr/>
              <p:nvPr/>
            </p:nvSpPr>
            <p:spPr>
              <a:xfrm>
                <a:off x="1816873" y="3534330"/>
                <a:ext cx="19432" cy="30104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89" extrusionOk="0">
                    <a:moveTo>
                      <a:pt x="0" y="0"/>
                    </a:moveTo>
                    <a:lnTo>
                      <a:pt x="0" y="188"/>
                    </a:lnTo>
                    <a:lnTo>
                      <a:pt x="122" y="188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8" name="Google Shape;1738;p39">
                <a:extLst>
                  <a:ext uri="{FF2B5EF4-FFF2-40B4-BE49-F238E27FC236}">
                    <a16:creationId xmlns:a16="http://schemas.microsoft.com/office/drawing/2014/main" id="{902E5972-3DB8-29D7-1226-BFB56315A097}"/>
                  </a:ext>
                </a:extLst>
              </p:cNvPr>
              <p:cNvSpPr/>
              <p:nvPr/>
            </p:nvSpPr>
            <p:spPr>
              <a:xfrm>
                <a:off x="2079206" y="3516650"/>
                <a:ext cx="56544" cy="67057"/>
              </a:xfrm>
              <a:custGeom>
                <a:avLst/>
                <a:gdLst/>
                <a:ahLst/>
                <a:cxnLst/>
                <a:rect l="l" t="t" r="r" b="b"/>
                <a:pathLst>
                  <a:path w="355" h="421" extrusionOk="0">
                    <a:moveTo>
                      <a:pt x="1" y="1"/>
                    </a:moveTo>
                    <a:lnTo>
                      <a:pt x="1" y="421"/>
                    </a:lnTo>
                    <a:lnTo>
                      <a:pt x="355" y="421"/>
                    </a:lnTo>
                    <a:lnTo>
                      <a:pt x="35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9" name="Google Shape;1739;p39">
                <a:extLst>
                  <a:ext uri="{FF2B5EF4-FFF2-40B4-BE49-F238E27FC236}">
                    <a16:creationId xmlns:a16="http://schemas.microsoft.com/office/drawing/2014/main" id="{CD5399E8-8B43-E751-877A-84DEA0D1FD97}"/>
                  </a:ext>
                </a:extLst>
              </p:cNvPr>
              <p:cNvSpPr/>
              <p:nvPr/>
            </p:nvSpPr>
            <p:spPr>
              <a:xfrm>
                <a:off x="2059933" y="3534330"/>
                <a:ext cx="19432" cy="30104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89" extrusionOk="0">
                    <a:moveTo>
                      <a:pt x="0" y="0"/>
                    </a:moveTo>
                    <a:lnTo>
                      <a:pt x="0" y="188"/>
                    </a:lnTo>
                    <a:lnTo>
                      <a:pt x="122" y="188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0" name="Google Shape;1740;p39">
                <a:extLst>
                  <a:ext uri="{FF2B5EF4-FFF2-40B4-BE49-F238E27FC236}">
                    <a16:creationId xmlns:a16="http://schemas.microsoft.com/office/drawing/2014/main" id="{55BE79E3-D022-B2E8-CADC-F2AFFF745112}"/>
                  </a:ext>
                </a:extLst>
              </p:cNvPr>
              <p:cNvSpPr/>
              <p:nvPr/>
            </p:nvSpPr>
            <p:spPr>
              <a:xfrm>
                <a:off x="2197231" y="3692813"/>
                <a:ext cx="539154" cy="125194"/>
              </a:xfrm>
              <a:custGeom>
                <a:avLst/>
                <a:gdLst/>
                <a:ahLst/>
                <a:cxnLst/>
                <a:rect l="l" t="t" r="r" b="b"/>
                <a:pathLst>
                  <a:path w="3385" h="786" extrusionOk="0">
                    <a:moveTo>
                      <a:pt x="1" y="1"/>
                    </a:moveTo>
                    <a:lnTo>
                      <a:pt x="1" y="786"/>
                    </a:lnTo>
                    <a:lnTo>
                      <a:pt x="3384" y="786"/>
                    </a:lnTo>
                    <a:lnTo>
                      <a:pt x="3384" y="1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1" name="Google Shape;1741;p39">
                <a:extLst>
                  <a:ext uri="{FF2B5EF4-FFF2-40B4-BE49-F238E27FC236}">
                    <a16:creationId xmlns:a16="http://schemas.microsoft.com/office/drawing/2014/main" id="{5E3651FC-36F6-0429-6B1A-E33DC56E511A}"/>
                  </a:ext>
                </a:extLst>
              </p:cNvPr>
              <p:cNvSpPr/>
              <p:nvPr/>
            </p:nvSpPr>
            <p:spPr>
              <a:xfrm>
                <a:off x="2255368" y="3446249"/>
                <a:ext cx="433394" cy="2467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1549" extrusionOk="0">
                    <a:moveTo>
                      <a:pt x="1" y="0"/>
                    </a:moveTo>
                    <a:lnTo>
                      <a:pt x="1" y="1549"/>
                    </a:lnTo>
                    <a:lnTo>
                      <a:pt x="2721" y="1549"/>
                    </a:lnTo>
                    <a:lnTo>
                      <a:pt x="272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2" name="Google Shape;1742;p39">
                <a:extLst>
                  <a:ext uri="{FF2B5EF4-FFF2-40B4-BE49-F238E27FC236}">
                    <a16:creationId xmlns:a16="http://schemas.microsoft.com/office/drawing/2014/main" id="{614D0BB6-0645-5AA1-9A07-345E217EA78B}"/>
                  </a:ext>
                </a:extLst>
              </p:cNvPr>
              <p:cNvSpPr/>
              <p:nvPr/>
            </p:nvSpPr>
            <p:spPr>
              <a:xfrm>
                <a:off x="303885" y="3446249"/>
                <a:ext cx="2384862" cy="28352"/>
              </a:xfrm>
              <a:custGeom>
                <a:avLst/>
                <a:gdLst/>
                <a:ahLst/>
                <a:cxnLst/>
                <a:rect l="l" t="t" r="r" b="b"/>
                <a:pathLst>
                  <a:path w="14973" h="178" extrusionOk="0">
                    <a:moveTo>
                      <a:pt x="1" y="0"/>
                    </a:moveTo>
                    <a:lnTo>
                      <a:pt x="1" y="177"/>
                    </a:lnTo>
                    <a:lnTo>
                      <a:pt x="14973" y="177"/>
                    </a:lnTo>
                    <a:lnTo>
                      <a:pt x="1497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3" name="Google Shape;1743;p39">
                <a:extLst>
                  <a:ext uri="{FF2B5EF4-FFF2-40B4-BE49-F238E27FC236}">
                    <a16:creationId xmlns:a16="http://schemas.microsoft.com/office/drawing/2014/main" id="{8A22C171-8657-4835-8942-701AFE11B7F4}"/>
                  </a:ext>
                </a:extLst>
              </p:cNvPr>
              <p:cNvSpPr/>
              <p:nvPr/>
            </p:nvSpPr>
            <p:spPr>
              <a:xfrm>
                <a:off x="2322747" y="3516650"/>
                <a:ext cx="56544" cy="67057"/>
              </a:xfrm>
              <a:custGeom>
                <a:avLst/>
                <a:gdLst/>
                <a:ahLst/>
                <a:cxnLst/>
                <a:rect l="l" t="t" r="r" b="b"/>
                <a:pathLst>
                  <a:path w="355" h="421" extrusionOk="0">
                    <a:moveTo>
                      <a:pt x="0" y="1"/>
                    </a:moveTo>
                    <a:lnTo>
                      <a:pt x="0" y="421"/>
                    </a:lnTo>
                    <a:lnTo>
                      <a:pt x="354" y="421"/>
                    </a:lnTo>
                    <a:lnTo>
                      <a:pt x="35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4" name="Google Shape;1744;p39">
                <a:extLst>
                  <a:ext uri="{FF2B5EF4-FFF2-40B4-BE49-F238E27FC236}">
                    <a16:creationId xmlns:a16="http://schemas.microsoft.com/office/drawing/2014/main" id="{7A756AC7-F6B2-5C5D-2D8B-5EF3427879A7}"/>
                  </a:ext>
                </a:extLst>
              </p:cNvPr>
              <p:cNvSpPr/>
              <p:nvPr/>
            </p:nvSpPr>
            <p:spPr>
              <a:xfrm>
                <a:off x="2303315" y="3534330"/>
                <a:ext cx="19591" cy="3010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189" extrusionOk="0">
                    <a:moveTo>
                      <a:pt x="1" y="0"/>
                    </a:moveTo>
                    <a:lnTo>
                      <a:pt x="1" y="188"/>
                    </a:lnTo>
                    <a:lnTo>
                      <a:pt x="122" y="188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45" name="Google Shape;1745;p39">
              <a:extLst>
                <a:ext uri="{FF2B5EF4-FFF2-40B4-BE49-F238E27FC236}">
                  <a16:creationId xmlns:a16="http://schemas.microsoft.com/office/drawing/2014/main" id="{F727CE2D-D486-0D16-7237-43D86BC0739B}"/>
                </a:ext>
              </a:extLst>
            </p:cNvPr>
            <p:cNvGrpSpPr/>
            <p:nvPr/>
          </p:nvGrpSpPr>
          <p:grpSpPr>
            <a:xfrm flipH="1">
              <a:off x="3990354" y="4445837"/>
              <a:ext cx="2988670" cy="1555435"/>
              <a:chOff x="2194050" y="3377600"/>
              <a:chExt cx="2497635" cy="1299879"/>
            </a:xfrm>
          </p:grpSpPr>
          <p:sp>
            <p:nvSpPr>
              <p:cNvPr id="1746" name="Google Shape;1746;p39">
                <a:extLst>
                  <a:ext uri="{FF2B5EF4-FFF2-40B4-BE49-F238E27FC236}">
                    <a16:creationId xmlns:a16="http://schemas.microsoft.com/office/drawing/2014/main" id="{3B83E3CC-18D9-BDA1-34E4-0CF5E3DC7B08}"/>
                  </a:ext>
                </a:extLst>
              </p:cNvPr>
              <p:cNvSpPr/>
              <p:nvPr/>
            </p:nvSpPr>
            <p:spPr>
              <a:xfrm>
                <a:off x="2740058" y="3534330"/>
                <a:ext cx="1951627" cy="30104"/>
              </a:xfrm>
              <a:custGeom>
                <a:avLst/>
                <a:gdLst/>
                <a:ahLst/>
                <a:cxnLst/>
                <a:rect l="l" t="t" r="r" b="b"/>
                <a:pathLst>
                  <a:path w="12253" h="189" extrusionOk="0">
                    <a:moveTo>
                      <a:pt x="1" y="0"/>
                    </a:moveTo>
                    <a:lnTo>
                      <a:pt x="1" y="188"/>
                    </a:lnTo>
                    <a:lnTo>
                      <a:pt x="12253" y="188"/>
                    </a:lnTo>
                    <a:lnTo>
                      <a:pt x="1225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7" name="Google Shape;1747;p39">
                <a:extLst>
                  <a:ext uri="{FF2B5EF4-FFF2-40B4-BE49-F238E27FC236}">
                    <a16:creationId xmlns:a16="http://schemas.microsoft.com/office/drawing/2014/main" id="{D3437DF7-567B-FC4D-81CB-C0D86D273C86}"/>
                  </a:ext>
                </a:extLst>
              </p:cNvPr>
              <p:cNvSpPr/>
              <p:nvPr/>
            </p:nvSpPr>
            <p:spPr>
              <a:xfrm>
                <a:off x="2250435" y="3377600"/>
                <a:ext cx="1951627" cy="440409"/>
              </a:xfrm>
              <a:custGeom>
                <a:avLst/>
                <a:gdLst/>
                <a:ahLst/>
                <a:cxnLst/>
                <a:rect l="l" t="t" r="r" b="b"/>
                <a:pathLst>
                  <a:path w="12253" h="2765" extrusionOk="0">
                    <a:moveTo>
                      <a:pt x="1" y="0"/>
                    </a:moveTo>
                    <a:lnTo>
                      <a:pt x="1" y="2765"/>
                    </a:lnTo>
                    <a:lnTo>
                      <a:pt x="12253" y="2765"/>
                    </a:lnTo>
                    <a:lnTo>
                      <a:pt x="122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8" name="Google Shape;1748;p39">
                <a:extLst>
                  <a:ext uri="{FF2B5EF4-FFF2-40B4-BE49-F238E27FC236}">
                    <a16:creationId xmlns:a16="http://schemas.microsoft.com/office/drawing/2014/main" id="{2EE00C2E-CF45-59D9-F86E-CC067AD9AAC5}"/>
                  </a:ext>
                </a:extLst>
              </p:cNvPr>
              <p:cNvSpPr/>
              <p:nvPr/>
            </p:nvSpPr>
            <p:spPr>
              <a:xfrm>
                <a:off x="2194050" y="3377600"/>
                <a:ext cx="1949875" cy="68809"/>
              </a:xfrm>
              <a:custGeom>
                <a:avLst/>
                <a:gdLst/>
                <a:ahLst/>
                <a:cxnLst/>
                <a:rect l="l" t="t" r="r" b="b"/>
                <a:pathLst>
                  <a:path w="12242" h="432" extrusionOk="0">
                    <a:moveTo>
                      <a:pt x="1" y="0"/>
                    </a:moveTo>
                    <a:lnTo>
                      <a:pt x="1" y="431"/>
                    </a:lnTo>
                    <a:lnTo>
                      <a:pt x="12242" y="431"/>
                    </a:lnTo>
                    <a:lnTo>
                      <a:pt x="1224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9" name="Google Shape;1749;p39">
                <a:extLst>
                  <a:ext uri="{FF2B5EF4-FFF2-40B4-BE49-F238E27FC236}">
                    <a16:creationId xmlns:a16="http://schemas.microsoft.com/office/drawing/2014/main" id="{777F50B7-CF3B-3178-A962-DB248EFFB378}"/>
                  </a:ext>
                </a:extLst>
              </p:cNvPr>
              <p:cNvSpPr/>
              <p:nvPr/>
            </p:nvSpPr>
            <p:spPr>
              <a:xfrm>
                <a:off x="2194050" y="3692813"/>
                <a:ext cx="1949875" cy="125194"/>
              </a:xfrm>
              <a:custGeom>
                <a:avLst/>
                <a:gdLst/>
                <a:ahLst/>
                <a:cxnLst/>
                <a:rect l="l" t="t" r="r" b="b"/>
                <a:pathLst>
                  <a:path w="12242" h="786" extrusionOk="0">
                    <a:moveTo>
                      <a:pt x="1" y="1"/>
                    </a:moveTo>
                    <a:lnTo>
                      <a:pt x="1" y="786"/>
                    </a:lnTo>
                    <a:lnTo>
                      <a:pt x="12242" y="786"/>
                    </a:lnTo>
                    <a:lnTo>
                      <a:pt x="12242" y="1"/>
                    </a:lnTo>
                    <a:close/>
                  </a:path>
                </a:pathLst>
              </a:custGeom>
              <a:solidFill>
                <a:srgbClr val="D3D3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0" name="Google Shape;1750;p39">
                <a:extLst>
                  <a:ext uri="{FF2B5EF4-FFF2-40B4-BE49-F238E27FC236}">
                    <a16:creationId xmlns:a16="http://schemas.microsoft.com/office/drawing/2014/main" id="{6725B316-63B2-F8A7-CF79-2AD0D354BE72}"/>
                  </a:ext>
                </a:extLst>
              </p:cNvPr>
              <p:cNvSpPr/>
              <p:nvPr/>
            </p:nvSpPr>
            <p:spPr>
              <a:xfrm>
                <a:off x="3232138" y="3817847"/>
                <a:ext cx="341810" cy="18157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140" extrusionOk="0">
                    <a:moveTo>
                      <a:pt x="1" y="1"/>
                    </a:moveTo>
                    <a:lnTo>
                      <a:pt x="1" y="786"/>
                    </a:lnTo>
                    <a:cubicBezTo>
                      <a:pt x="1" y="985"/>
                      <a:pt x="156" y="1140"/>
                      <a:pt x="366" y="1140"/>
                    </a:cubicBezTo>
                    <a:lnTo>
                      <a:pt x="2146" y="1140"/>
                    </a:lnTo>
                    <a:lnTo>
                      <a:pt x="21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1" name="Google Shape;1751;p39">
                <a:extLst>
                  <a:ext uri="{FF2B5EF4-FFF2-40B4-BE49-F238E27FC236}">
                    <a16:creationId xmlns:a16="http://schemas.microsoft.com/office/drawing/2014/main" id="{DF82A410-0231-2453-F429-A1D1FA368FF9}"/>
                  </a:ext>
                </a:extLst>
              </p:cNvPr>
              <p:cNvSpPr/>
              <p:nvPr/>
            </p:nvSpPr>
            <p:spPr>
              <a:xfrm>
                <a:off x="3503389" y="3817847"/>
                <a:ext cx="153384" cy="181579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140" extrusionOk="0">
                    <a:moveTo>
                      <a:pt x="1" y="1"/>
                    </a:moveTo>
                    <a:lnTo>
                      <a:pt x="1" y="786"/>
                    </a:lnTo>
                    <a:cubicBezTo>
                      <a:pt x="1" y="985"/>
                      <a:pt x="155" y="1140"/>
                      <a:pt x="365" y="1140"/>
                    </a:cubicBezTo>
                    <a:lnTo>
                      <a:pt x="609" y="1140"/>
                    </a:lnTo>
                    <a:cubicBezTo>
                      <a:pt x="808" y="1140"/>
                      <a:pt x="963" y="985"/>
                      <a:pt x="963" y="786"/>
                    </a:cubicBezTo>
                    <a:lnTo>
                      <a:pt x="96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2" name="Google Shape;1752;p39">
                <a:extLst>
                  <a:ext uri="{FF2B5EF4-FFF2-40B4-BE49-F238E27FC236}">
                    <a16:creationId xmlns:a16="http://schemas.microsoft.com/office/drawing/2014/main" id="{BADB8DC4-C943-AFA2-21D6-83CBF191408B}"/>
                  </a:ext>
                </a:extLst>
              </p:cNvPr>
              <p:cNvSpPr/>
              <p:nvPr/>
            </p:nvSpPr>
            <p:spPr>
              <a:xfrm>
                <a:off x="3293779" y="3999265"/>
                <a:ext cx="209768" cy="9524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598" extrusionOk="0">
                    <a:moveTo>
                      <a:pt x="1" y="1"/>
                    </a:moveTo>
                    <a:lnTo>
                      <a:pt x="1" y="598"/>
                    </a:lnTo>
                    <a:lnTo>
                      <a:pt x="1317" y="598"/>
                    </a:lnTo>
                    <a:lnTo>
                      <a:pt x="131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3" name="Google Shape;1753;p39">
                <a:extLst>
                  <a:ext uri="{FF2B5EF4-FFF2-40B4-BE49-F238E27FC236}">
                    <a16:creationId xmlns:a16="http://schemas.microsoft.com/office/drawing/2014/main" id="{C3118CCF-2557-E0B2-8946-FAAE2737DA65}"/>
                  </a:ext>
                </a:extLst>
              </p:cNvPr>
              <p:cNvSpPr/>
              <p:nvPr/>
            </p:nvSpPr>
            <p:spPr>
              <a:xfrm>
                <a:off x="3503389" y="3999265"/>
                <a:ext cx="93496" cy="95249"/>
              </a:xfrm>
              <a:custGeom>
                <a:avLst/>
                <a:gdLst/>
                <a:ahLst/>
                <a:cxnLst/>
                <a:rect l="l" t="t" r="r" b="b"/>
                <a:pathLst>
                  <a:path w="587" h="598" extrusionOk="0">
                    <a:moveTo>
                      <a:pt x="1" y="1"/>
                    </a:moveTo>
                    <a:lnTo>
                      <a:pt x="1" y="598"/>
                    </a:lnTo>
                    <a:lnTo>
                      <a:pt x="587" y="598"/>
                    </a:lnTo>
                    <a:lnTo>
                      <a:pt x="58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4" name="Google Shape;1754;p39">
                <a:extLst>
                  <a:ext uri="{FF2B5EF4-FFF2-40B4-BE49-F238E27FC236}">
                    <a16:creationId xmlns:a16="http://schemas.microsoft.com/office/drawing/2014/main" id="{7EF48319-5C1B-CE59-774F-39A1BC777CF8}"/>
                  </a:ext>
                </a:extLst>
              </p:cNvPr>
              <p:cNvSpPr/>
              <p:nvPr/>
            </p:nvSpPr>
            <p:spPr>
              <a:xfrm>
                <a:off x="3293779" y="4094355"/>
                <a:ext cx="209768" cy="583124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3661" extrusionOk="0">
                    <a:moveTo>
                      <a:pt x="1" y="1"/>
                    </a:moveTo>
                    <a:lnTo>
                      <a:pt x="1" y="3661"/>
                    </a:lnTo>
                    <a:lnTo>
                      <a:pt x="1317" y="3661"/>
                    </a:lnTo>
                    <a:lnTo>
                      <a:pt x="131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5" name="Google Shape;1755;p39">
                <a:extLst>
                  <a:ext uri="{FF2B5EF4-FFF2-40B4-BE49-F238E27FC236}">
                    <a16:creationId xmlns:a16="http://schemas.microsoft.com/office/drawing/2014/main" id="{37E8164B-E327-B10A-EE50-E4B9A2FEACE9}"/>
                  </a:ext>
                </a:extLst>
              </p:cNvPr>
              <p:cNvSpPr/>
              <p:nvPr/>
            </p:nvSpPr>
            <p:spPr>
              <a:xfrm>
                <a:off x="3503389" y="4094355"/>
                <a:ext cx="93496" cy="583124"/>
              </a:xfrm>
              <a:custGeom>
                <a:avLst/>
                <a:gdLst/>
                <a:ahLst/>
                <a:cxnLst/>
                <a:rect l="l" t="t" r="r" b="b"/>
                <a:pathLst>
                  <a:path w="587" h="3661" extrusionOk="0">
                    <a:moveTo>
                      <a:pt x="1" y="1"/>
                    </a:moveTo>
                    <a:lnTo>
                      <a:pt x="1" y="3661"/>
                    </a:lnTo>
                    <a:lnTo>
                      <a:pt x="587" y="3661"/>
                    </a:lnTo>
                    <a:lnTo>
                      <a:pt x="58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6" name="Google Shape;1756;p39">
                <a:extLst>
                  <a:ext uri="{FF2B5EF4-FFF2-40B4-BE49-F238E27FC236}">
                    <a16:creationId xmlns:a16="http://schemas.microsoft.com/office/drawing/2014/main" id="{B90D6F54-22BE-034C-48CB-21B76DB6AA94}"/>
                  </a:ext>
                </a:extLst>
              </p:cNvPr>
              <p:cNvSpPr/>
              <p:nvPr/>
            </p:nvSpPr>
            <p:spPr>
              <a:xfrm>
                <a:off x="4143781" y="3377600"/>
                <a:ext cx="539154" cy="68809"/>
              </a:xfrm>
              <a:custGeom>
                <a:avLst/>
                <a:gdLst/>
                <a:ahLst/>
                <a:cxnLst/>
                <a:rect l="l" t="t" r="r" b="b"/>
                <a:pathLst>
                  <a:path w="3385" h="432" extrusionOk="0">
                    <a:moveTo>
                      <a:pt x="1" y="0"/>
                    </a:moveTo>
                    <a:lnTo>
                      <a:pt x="1" y="431"/>
                    </a:lnTo>
                    <a:lnTo>
                      <a:pt x="3384" y="431"/>
                    </a:lnTo>
                    <a:lnTo>
                      <a:pt x="338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7" name="Google Shape;1757;p39">
                <a:extLst>
                  <a:ext uri="{FF2B5EF4-FFF2-40B4-BE49-F238E27FC236}">
                    <a16:creationId xmlns:a16="http://schemas.microsoft.com/office/drawing/2014/main" id="{277527C4-E1C1-4EE1-5D43-0627D85BBBBE}"/>
                  </a:ext>
                </a:extLst>
              </p:cNvPr>
              <p:cNvSpPr/>
              <p:nvPr/>
            </p:nvSpPr>
            <p:spPr>
              <a:xfrm>
                <a:off x="2250435" y="3544843"/>
                <a:ext cx="1893491" cy="65305"/>
              </a:xfrm>
              <a:custGeom>
                <a:avLst/>
                <a:gdLst/>
                <a:ahLst/>
                <a:cxnLst/>
                <a:rect l="l" t="t" r="r" b="b"/>
                <a:pathLst>
                  <a:path w="11888" h="410" extrusionOk="0">
                    <a:moveTo>
                      <a:pt x="454" y="1"/>
                    </a:moveTo>
                    <a:lnTo>
                      <a:pt x="454" y="100"/>
                    </a:lnTo>
                    <a:lnTo>
                      <a:pt x="1" y="100"/>
                    </a:lnTo>
                    <a:lnTo>
                      <a:pt x="1" y="288"/>
                    </a:lnTo>
                    <a:lnTo>
                      <a:pt x="454" y="288"/>
                    </a:lnTo>
                    <a:lnTo>
                      <a:pt x="454" y="410"/>
                    </a:lnTo>
                    <a:lnTo>
                      <a:pt x="808" y="410"/>
                    </a:lnTo>
                    <a:lnTo>
                      <a:pt x="808" y="288"/>
                    </a:lnTo>
                    <a:lnTo>
                      <a:pt x="1980" y="288"/>
                    </a:lnTo>
                    <a:lnTo>
                      <a:pt x="1980" y="410"/>
                    </a:lnTo>
                    <a:lnTo>
                      <a:pt x="2334" y="410"/>
                    </a:lnTo>
                    <a:lnTo>
                      <a:pt x="2334" y="288"/>
                    </a:lnTo>
                    <a:lnTo>
                      <a:pt x="3506" y="288"/>
                    </a:lnTo>
                    <a:lnTo>
                      <a:pt x="3506" y="410"/>
                    </a:lnTo>
                    <a:lnTo>
                      <a:pt x="3860" y="410"/>
                    </a:lnTo>
                    <a:lnTo>
                      <a:pt x="3860" y="288"/>
                    </a:lnTo>
                    <a:lnTo>
                      <a:pt x="5032" y="288"/>
                    </a:lnTo>
                    <a:lnTo>
                      <a:pt x="5032" y="410"/>
                    </a:lnTo>
                    <a:lnTo>
                      <a:pt x="5386" y="410"/>
                    </a:lnTo>
                    <a:lnTo>
                      <a:pt x="5386" y="288"/>
                    </a:lnTo>
                    <a:lnTo>
                      <a:pt x="6569" y="288"/>
                    </a:lnTo>
                    <a:lnTo>
                      <a:pt x="6569" y="410"/>
                    </a:lnTo>
                    <a:lnTo>
                      <a:pt x="6912" y="410"/>
                    </a:lnTo>
                    <a:lnTo>
                      <a:pt x="6912" y="288"/>
                    </a:lnTo>
                    <a:lnTo>
                      <a:pt x="8095" y="288"/>
                    </a:lnTo>
                    <a:lnTo>
                      <a:pt x="8095" y="410"/>
                    </a:lnTo>
                    <a:lnTo>
                      <a:pt x="8438" y="410"/>
                    </a:lnTo>
                    <a:lnTo>
                      <a:pt x="8438" y="288"/>
                    </a:lnTo>
                    <a:lnTo>
                      <a:pt x="9621" y="288"/>
                    </a:lnTo>
                    <a:lnTo>
                      <a:pt x="9621" y="410"/>
                    </a:lnTo>
                    <a:lnTo>
                      <a:pt x="9975" y="410"/>
                    </a:lnTo>
                    <a:lnTo>
                      <a:pt x="9975" y="288"/>
                    </a:lnTo>
                    <a:lnTo>
                      <a:pt x="11147" y="288"/>
                    </a:lnTo>
                    <a:lnTo>
                      <a:pt x="11147" y="410"/>
                    </a:lnTo>
                    <a:lnTo>
                      <a:pt x="11501" y="410"/>
                    </a:lnTo>
                    <a:lnTo>
                      <a:pt x="11501" y="288"/>
                    </a:lnTo>
                    <a:lnTo>
                      <a:pt x="11888" y="288"/>
                    </a:lnTo>
                    <a:lnTo>
                      <a:pt x="11888" y="100"/>
                    </a:lnTo>
                    <a:lnTo>
                      <a:pt x="11501" y="100"/>
                    </a:lnTo>
                    <a:lnTo>
                      <a:pt x="11501" y="1"/>
                    </a:lnTo>
                    <a:lnTo>
                      <a:pt x="11147" y="1"/>
                    </a:lnTo>
                    <a:lnTo>
                      <a:pt x="11147" y="100"/>
                    </a:lnTo>
                    <a:lnTo>
                      <a:pt x="9975" y="100"/>
                    </a:lnTo>
                    <a:lnTo>
                      <a:pt x="9975" y="1"/>
                    </a:lnTo>
                    <a:lnTo>
                      <a:pt x="9621" y="1"/>
                    </a:lnTo>
                    <a:lnTo>
                      <a:pt x="9621" y="100"/>
                    </a:lnTo>
                    <a:lnTo>
                      <a:pt x="8438" y="100"/>
                    </a:lnTo>
                    <a:lnTo>
                      <a:pt x="8438" y="1"/>
                    </a:lnTo>
                    <a:lnTo>
                      <a:pt x="8095" y="1"/>
                    </a:lnTo>
                    <a:lnTo>
                      <a:pt x="8095" y="100"/>
                    </a:lnTo>
                    <a:lnTo>
                      <a:pt x="6912" y="100"/>
                    </a:lnTo>
                    <a:lnTo>
                      <a:pt x="6912" y="1"/>
                    </a:lnTo>
                    <a:lnTo>
                      <a:pt x="6569" y="1"/>
                    </a:lnTo>
                    <a:lnTo>
                      <a:pt x="6569" y="100"/>
                    </a:lnTo>
                    <a:lnTo>
                      <a:pt x="5386" y="100"/>
                    </a:lnTo>
                    <a:lnTo>
                      <a:pt x="5386" y="1"/>
                    </a:lnTo>
                    <a:lnTo>
                      <a:pt x="5032" y="1"/>
                    </a:lnTo>
                    <a:lnTo>
                      <a:pt x="5032" y="100"/>
                    </a:lnTo>
                    <a:lnTo>
                      <a:pt x="3860" y="100"/>
                    </a:lnTo>
                    <a:lnTo>
                      <a:pt x="3860" y="1"/>
                    </a:lnTo>
                    <a:lnTo>
                      <a:pt x="3506" y="1"/>
                    </a:lnTo>
                    <a:lnTo>
                      <a:pt x="3506" y="100"/>
                    </a:lnTo>
                    <a:lnTo>
                      <a:pt x="2334" y="100"/>
                    </a:lnTo>
                    <a:lnTo>
                      <a:pt x="2334" y="1"/>
                    </a:lnTo>
                    <a:lnTo>
                      <a:pt x="1980" y="1"/>
                    </a:lnTo>
                    <a:lnTo>
                      <a:pt x="1980" y="100"/>
                    </a:lnTo>
                    <a:lnTo>
                      <a:pt x="808" y="100"/>
                    </a:lnTo>
                    <a:lnTo>
                      <a:pt x="80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8" name="Google Shape;1758;p39">
                <a:extLst>
                  <a:ext uri="{FF2B5EF4-FFF2-40B4-BE49-F238E27FC236}">
                    <a16:creationId xmlns:a16="http://schemas.microsoft.com/office/drawing/2014/main" id="{94A1588E-AC08-E9BF-F95C-5A6DEB543EE0}"/>
                  </a:ext>
                </a:extLst>
              </p:cNvPr>
              <p:cNvSpPr/>
              <p:nvPr/>
            </p:nvSpPr>
            <p:spPr>
              <a:xfrm>
                <a:off x="2250435" y="3534330"/>
                <a:ext cx="1951627" cy="30104"/>
              </a:xfrm>
              <a:custGeom>
                <a:avLst/>
                <a:gdLst/>
                <a:ahLst/>
                <a:cxnLst/>
                <a:rect l="l" t="t" r="r" b="b"/>
                <a:pathLst>
                  <a:path w="12253" h="189" extrusionOk="0">
                    <a:moveTo>
                      <a:pt x="1" y="0"/>
                    </a:moveTo>
                    <a:lnTo>
                      <a:pt x="1" y="188"/>
                    </a:lnTo>
                    <a:lnTo>
                      <a:pt x="12253" y="188"/>
                    </a:lnTo>
                    <a:lnTo>
                      <a:pt x="1225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9" name="Google Shape;1759;p39">
                <a:extLst>
                  <a:ext uri="{FF2B5EF4-FFF2-40B4-BE49-F238E27FC236}">
                    <a16:creationId xmlns:a16="http://schemas.microsoft.com/office/drawing/2014/main" id="{DDED4DF2-AB3C-AA4C-E841-F0CE91EB288E}"/>
                  </a:ext>
                </a:extLst>
              </p:cNvPr>
              <p:cNvSpPr/>
              <p:nvPr/>
            </p:nvSpPr>
            <p:spPr>
              <a:xfrm>
                <a:off x="2565807" y="3516650"/>
                <a:ext cx="56384" cy="67057"/>
              </a:xfrm>
              <a:custGeom>
                <a:avLst/>
                <a:gdLst/>
                <a:ahLst/>
                <a:cxnLst/>
                <a:rect l="l" t="t" r="r" b="b"/>
                <a:pathLst>
                  <a:path w="354" h="421" extrusionOk="0">
                    <a:moveTo>
                      <a:pt x="0" y="1"/>
                    </a:moveTo>
                    <a:lnTo>
                      <a:pt x="0" y="421"/>
                    </a:lnTo>
                    <a:lnTo>
                      <a:pt x="354" y="421"/>
                    </a:lnTo>
                    <a:lnTo>
                      <a:pt x="35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0" name="Google Shape;1760;p39">
                <a:extLst>
                  <a:ext uri="{FF2B5EF4-FFF2-40B4-BE49-F238E27FC236}">
                    <a16:creationId xmlns:a16="http://schemas.microsoft.com/office/drawing/2014/main" id="{657661A5-8127-3396-97F2-ED8FF5CBD010}"/>
                  </a:ext>
                </a:extLst>
              </p:cNvPr>
              <p:cNvSpPr/>
              <p:nvPr/>
            </p:nvSpPr>
            <p:spPr>
              <a:xfrm>
                <a:off x="2546375" y="3534330"/>
                <a:ext cx="19591" cy="3010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189" extrusionOk="0">
                    <a:moveTo>
                      <a:pt x="0" y="0"/>
                    </a:moveTo>
                    <a:lnTo>
                      <a:pt x="0" y="188"/>
                    </a:lnTo>
                    <a:lnTo>
                      <a:pt x="122" y="188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1" name="Google Shape;1761;p39">
                <a:extLst>
                  <a:ext uri="{FF2B5EF4-FFF2-40B4-BE49-F238E27FC236}">
                    <a16:creationId xmlns:a16="http://schemas.microsoft.com/office/drawing/2014/main" id="{1ACA9BF3-3E7A-4C22-0DF0-7420417462DB}"/>
                  </a:ext>
                </a:extLst>
              </p:cNvPr>
              <p:cNvSpPr/>
              <p:nvPr/>
            </p:nvSpPr>
            <p:spPr>
              <a:xfrm>
                <a:off x="2808866" y="3516650"/>
                <a:ext cx="56384" cy="67057"/>
              </a:xfrm>
              <a:custGeom>
                <a:avLst/>
                <a:gdLst/>
                <a:ahLst/>
                <a:cxnLst/>
                <a:rect l="l" t="t" r="r" b="b"/>
                <a:pathLst>
                  <a:path w="354" h="421" extrusionOk="0">
                    <a:moveTo>
                      <a:pt x="0" y="1"/>
                    </a:moveTo>
                    <a:lnTo>
                      <a:pt x="0" y="421"/>
                    </a:lnTo>
                    <a:lnTo>
                      <a:pt x="354" y="421"/>
                    </a:lnTo>
                    <a:lnTo>
                      <a:pt x="35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2" name="Google Shape;1762;p39">
                <a:extLst>
                  <a:ext uri="{FF2B5EF4-FFF2-40B4-BE49-F238E27FC236}">
                    <a16:creationId xmlns:a16="http://schemas.microsoft.com/office/drawing/2014/main" id="{30C7EEF9-8A5A-D203-F74B-92100C20048C}"/>
                  </a:ext>
                </a:extLst>
              </p:cNvPr>
              <p:cNvSpPr/>
              <p:nvPr/>
            </p:nvSpPr>
            <p:spPr>
              <a:xfrm>
                <a:off x="2789434" y="3534330"/>
                <a:ext cx="19591" cy="3010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189" extrusionOk="0">
                    <a:moveTo>
                      <a:pt x="0" y="0"/>
                    </a:moveTo>
                    <a:lnTo>
                      <a:pt x="0" y="188"/>
                    </a:lnTo>
                    <a:lnTo>
                      <a:pt x="122" y="188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3" name="Google Shape;1763;p39">
                <a:extLst>
                  <a:ext uri="{FF2B5EF4-FFF2-40B4-BE49-F238E27FC236}">
                    <a16:creationId xmlns:a16="http://schemas.microsoft.com/office/drawing/2014/main" id="{8B9F038F-4FD5-DBBD-37CC-56BEFC979579}"/>
                  </a:ext>
                </a:extLst>
              </p:cNvPr>
              <p:cNvSpPr/>
              <p:nvPr/>
            </p:nvSpPr>
            <p:spPr>
              <a:xfrm>
                <a:off x="3051925" y="3516650"/>
                <a:ext cx="56384" cy="67057"/>
              </a:xfrm>
              <a:custGeom>
                <a:avLst/>
                <a:gdLst/>
                <a:ahLst/>
                <a:cxnLst/>
                <a:rect l="l" t="t" r="r" b="b"/>
                <a:pathLst>
                  <a:path w="354" h="421" extrusionOk="0">
                    <a:moveTo>
                      <a:pt x="0" y="1"/>
                    </a:moveTo>
                    <a:lnTo>
                      <a:pt x="0" y="421"/>
                    </a:lnTo>
                    <a:lnTo>
                      <a:pt x="354" y="421"/>
                    </a:lnTo>
                    <a:lnTo>
                      <a:pt x="35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4" name="Google Shape;1764;p39">
                <a:extLst>
                  <a:ext uri="{FF2B5EF4-FFF2-40B4-BE49-F238E27FC236}">
                    <a16:creationId xmlns:a16="http://schemas.microsoft.com/office/drawing/2014/main" id="{56F38549-9251-7817-9176-87C93142F395}"/>
                  </a:ext>
                </a:extLst>
              </p:cNvPr>
              <p:cNvSpPr/>
              <p:nvPr/>
            </p:nvSpPr>
            <p:spPr>
              <a:xfrm>
                <a:off x="3032493" y="3534330"/>
                <a:ext cx="19432" cy="30104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89" extrusionOk="0">
                    <a:moveTo>
                      <a:pt x="0" y="0"/>
                    </a:moveTo>
                    <a:lnTo>
                      <a:pt x="0" y="188"/>
                    </a:lnTo>
                    <a:lnTo>
                      <a:pt x="122" y="188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5" name="Google Shape;1765;p39">
                <a:extLst>
                  <a:ext uri="{FF2B5EF4-FFF2-40B4-BE49-F238E27FC236}">
                    <a16:creationId xmlns:a16="http://schemas.microsoft.com/office/drawing/2014/main" id="{4D798FE1-2E39-9FC7-E057-9E08D58B036C}"/>
                  </a:ext>
                </a:extLst>
              </p:cNvPr>
              <p:cNvSpPr/>
              <p:nvPr/>
            </p:nvSpPr>
            <p:spPr>
              <a:xfrm>
                <a:off x="3296737" y="3516650"/>
                <a:ext cx="54632" cy="67057"/>
              </a:xfrm>
              <a:custGeom>
                <a:avLst/>
                <a:gdLst/>
                <a:ahLst/>
                <a:cxnLst/>
                <a:rect l="l" t="t" r="r" b="b"/>
                <a:pathLst>
                  <a:path w="343" h="421" extrusionOk="0">
                    <a:moveTo>
                      <a:pt x="0" y="1"/>
                    </a:moveTo>
                    <a:lnTo>
                      <a:pt x="0" y="421"/>
                    </a:lnTo>
                    <a:lnTo>
                      <a:pt x="343" y="421"/>
                    </a:lnTo>
                    <a:lnTo>
                      <a:pt x="34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6" name="Google Shape;1766;p39">
                <a:extLst>
                  <a:ext uri="{FF2B5EF4-FFF2-40B4-BE49-F238E27FC236}">
                    <a16:creationId xmlns:a16="http://schemas.microsoft.com/office/drawing/2014/main" id="{2CD8D0C9-D300-E4CB-AB57-C6E7EAF35EB8}"/>
                  </a:ext>
                </a:extLst>
              </p:cNvPr>
              <p:cNvSpPr/>
              <p:nvPr/>
            </p:nvSpPr>
            <p:spPr>
              <a:xfrm>
                <a:off x="3275553" y="3534330"/>
                <a:ext cx="21343" cy="30104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89" extrusionOk="0">
                    <a:moveTo>
                      <a:pt x="0" y="0"/>
                    </a:moveTo>
                    <a:lnTo>
                      <a:pt x="0" y="188"/>
                    </a:lnTo>
                    <a:lnTo>
                      <a:pt x="133" y="188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7" name="Google Shape;1767;p39">
                <a:extLst>
                  <a:ext uri="{FF2B5EF4-FFF2-40B4-BE49-F238E27FC236}">
                    <a16:creationId xmlns:a16="http://schemas.microsoft.com/office/drawing/2014/main" id="{8CF31233-94E2-0570-BBB3-767383549464}"/>
                  </a:ext>
                </a:extLst>
              </p:cNvPr>
              <p:cNvSpPr/>
              <p:nvPr/>
            </p:nvSpPr>
            <p:spPr>
              <a:xfrm>
                <a:off x="3539637" y="3516650"/>
                <a:ext cx="54791" cy="67057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1" extrusionOk="0">
                    <a:moveTo>
                      <a:pt x="1" y="1"/>
                    </a:moveTo>
                    <a:lnTo>
                      <a:pt x="1" y="421"/>
                    </a:lnTo>
                    <a:lnTo>
                      <a:pt x="344" y="421"/>
                    </a:lnTo>
                    <a:lnTo>
                      <a:pt x="34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8" name="Google Shape;1768;p39">
                <a:extLst>
                  <a:ext uri="{FF2B5EF4-FFF2-40B4-BE49-F238E27FC236}">
                    <a16:creationId xmlns:a16="http://schemas.microsoft.com/office/drawing/2014/main" id="{DF365A12-4F80-ADA7-CA5E-2D3B0689AAC3}"/>
                  </a:ext>
                </a:extLst>
              </p:cNvPr>
              <p:cNvSpPr/>
              <p:nvPr/>
            </p:nvSpPr>
            <p:spPr>
              <a:xfrm>
                <a:off x="3518612" y="3534330"/>
                <a:ext cx="21184" cy="30104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89" extrusionOk="0">
                    <a:moveTo>
                      <a:pt x="0" y="0"/>
                    </a:moveTo>
                    <a:lnTo>
                      <a:pt x="0" y="188"/>
                    </a:lnTo>
                    <a:lnTo>
                      <a:pt x="133" y="188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9" name="Google Shape;1769;p39">
                <a:extLst>
                  <a:ext uri="{FF2B5EF4-FFF2-40B4-BE49-F238E27FC236}">
                    <a16:creationId xmlns:a16="http://schemas.microsoft.com/office/drawing/2014/main" id="{65524020-3B33-31E6-9543-A4F2D4E50510}"/>
                  </a:ext>
                </a:extLst>
              </p:cNvPr>
              <p:cNvSpPr/>
              <p:nvPr/>
            </p:nvSpPr>
            <p:spPr>
              <a:xfrm>
                <a:off x="3782696" y="3516650"/>
                <a:ext cx="56544" cy="67057"/>
              </a:xfrm>
              <a:custGeom>
                <a:avLst/>
                <a:gdLst/>
                <a:ahLst/>
                <a:cxnLst/>
                <a:rect l="l" t="t" r="r" b="b"/>
                <a:pathLst>
                  <a:path w="355" h="421" extrusionOk="0">
                    <a:moveTo>
                      <a:pt x="1" y="1"/>
                    </a:moveTo>
                    <a:lnTo>
                      <a:pt x="1" y="421"/>
                    </a:lnTo>
                    <a:lnTo>
                      <a:pt x="355" y="421"/>
                    </a:lnTo>
                    <a:lnTo>
                      <a:pt x="35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0" name="Google Shape;1770;p39">
                <a:extLst>
                  <a:ext uri="{FF2B5EF4-FFF2-40B4-BE49-F238E27FC236}">
                    <a16:creationId xmlns:a16="http://schemas.microsoft.com/office/drawing/2014/main" id="{B3E0DEC6-108C-C2FE-C265-AF56CB7D132B}"/>
                  </a:ext>
                </a:extLst>
              </p:cNvPr>
              <p:cNvSpPr/>
              <p:nvPr/>
            </p:nvSpPr>
            <p:spPr>
              <a:xfrm>
                <a:off x="3763423" y="3534330"/>
                <a:ext cx="19432" cy="30104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89" extrusionOk="0">
                    <a:moveTo>
                      <a:pt x="0" y="0"/>
                    </a:moveTo>
                    <a:lnTo>
                      <a:pt x="0" y="188"/>
                    </a:lnTo>
                    <a:lnTo>
                      <a:pt x="122" y="188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1" name="Google Shape;1771;p39">
                <a:extLst>
                  <a:ext uri="{FF2B5EF4-FFF2-40B4-BE49-F238E27FC236}">
                    <a16:creationId xmlns:a16="http://schemas.microsoft.com/office/drawing/2014/main" id="{D1D247A3-050D-13E6-7946-40908171411C}"/>
                  </a:ext>
                </a:extLst>
              </p:cNvPr>
              <p:cNvSpPr/>
              <p:nvPr/>
            </p:nvSpPr>
            <p:spPr>
              <a:xfrm>
                <a:off x="4025756" y="3516650"/>
                <a:ext cx="56544" cy="67057"/>
              </a:xfrm>
              <a:custGeom>
                <a:avLst/>
                <a:gdLst/>
                <a:ahLst/>
                <a:cxnLst/>
                <a:rect l="l" t="t" r="r" b="b"/>
                <a:pathLst>
                  <a:path w="355" h="421" extrusionOk="0">
                    <a:moveTo>
                      <a:pt x="1" y="1"/>
                    </a:moveTo>
                    <a:lnTo>
                      <a:pt x="1" y="421"/>
                    </a:lnTo>
                    <a:lnTo>
                      <a:pt x="355" y="421"/>
                    </a:lnTo>
                    <a:lnTo>
                      <a:pt x="35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2" name="Google Shape;1772;p39">
                <a:extLst>
                  <a:ext uri="{FF2B5EF4-FFF2-40B4-BE49-F238E27FC236}">
                    <a16:creationId xmlns:a16="http://schemas.microsoft.com/office/drawing/2014/main" id="{AA6267A6-B46E-8EB3-AEA1-E1268A150E9E}"/>
                  </a:ext>
                </a:extLst>
              </p:cNvPr>
              <p:cNvSpPr/>
              <p:nvPr/>
            </p:nvSpPr>
            <p:spPr>
              <a:xfrm>
                <a:off x="4006483" y="3534330"/>
                <a:ext cx="19432" cy="30104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89" extrusionOk="0">
                    <a:moveTo>
                      <a:pt x="0" y="0"/>
                    </a:moveTo>
                    <a:lnTo>
                      <a:pt x="0" y="188"/>
                    </a:lnTo>
                    <a:lnTo>
                      <a:pt x="122" y="188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3" name="Google Shape;1773;p39">
                <a:extLst>
                  <a:ext uri="{FF2B5EF4-FFF2-40B4-BE49-F238E27FC236}">
                    <a16:creationId xmlns:a16="http://schemas.microsoft.com/office/drawing/2014/main" id="{BFB7BE41-2C53-ABC0-CC77-7BE62803F8C3}"/>
                  </a:ext>
                </a:extLst>
              </p:cNvPr>
              <p:cNvSpPr/>
              <p:nvPr/>
            </p:nvSpPr>
            <p:spPr>
              <a:xfrm>
                <a:off x="4143781" y="3692813"/>
                <a:ext cx="539154" cy="125194"/>
              </a:xfrm>
              <a:custGeom>
                <a:avLst/>
                <a:gdLst/>
                <a:ahLst/>
                <a:cxnLst/>
                <a:rect l="l" t="t" r="r" b="b"/>
                <a:pathLst>
                  <a:path w="3385" h="786" extrusionOk="0">
                    <a:moveTo>
                      <a:pt x="1" y="1"/>
                    </a:moveTo>
                    <a:lnTo>
                      <a:pt x="1" y="786"/>
                    </a:lnTo>
                    <a:lnTo>
                      <a:pt x="3384" y="786"/>
                    </a:lnTo>
                    <a:lnTo>
                      <a:pt x="3384" y="1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4" name="Google Shape;1774;p39">
                <a:extLst>
                  <a:ext uri="{FF2B5EF4-FFF2-40B4-BE49-F238E27FC236}">
                    <a16:creationId xmlns:a16="http://schemas.microsoft.com/office/drawing/2014/main" id="{A10E9788-A762-E9B4-3FF4-F43877CBF163}"/>
                  </a:ext>
                </a:extLst>
              </p:cNvPr>
              <p:cNvSpPr/>
              <p:nvPr/>
            </p:nvSpPr>
            <p:spPr>
              <a:xfrm>
                <a:off x="4201918" y="3446249"/>
                <a:ext cx="433394" cy="2467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1549" extrusionOk="0">
                    <a:moveTo>
                      <a:pt x="1" y="0"/>
                    </a:moveTo>
                    <a:lnTo>
                      <a:pt x="1" y="1549"/>
                    </a:lnTo>
                    <a:lnTo>
                      <a:pt x="2721" y="1549"/>
                    </a:lnTo>
                    <a:lnTo>
                      <a:pt x="272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5" name="Google Shape;1775;p39">
                <a:extLst>
                  <a:ext uri="{FF2B5EF4-FFF2-40B4-BE49-F238E27FC236}">
                    <a16:creationId xmlns:a16="http://schemas.microsoft.com/office/drawing/2014/main" id="{E381045B-4E64-CBBB-B053-D1ED4EB0FC3C}"/>
                  </a:ext>
                </a:extLst>
              </p:cNvPr>
              <p:cNvSpPr/>
              <p:nvPr/>
            </p:nvSpPr>
            <p:spPr>
              <a:xfrm>
                <a:off x="2250435" y="3446249"/>
                <a:ext cx="2384862" cy="28352"/>
              </a:xfrm>
              <a:custGeom>
                <a:avLst/>
                <a:gdLst/>
                <a:ahLst/>
                <a:cxnLst/>
                <a:rect l="l" t="t" r="r" b="b"/>
                <a:pathLst>
                  <a:path w="14973" h="178" extrusionOk="0">
                    <a:moveTo>
                      <a:pt x="1" y="0"/>
                    </a:moveTo>
                    <a:lnTo>
                      <a:pt x="1" y="177"/>
                    </a:lnTo>
                    <a:lnTo>
                      <a:pt x="14973" y="177"/>
                    </a:lnTo>
                    <a:lnTo>
                      <a:pt x="1497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76" name="Google Shape;1776;p39">
              <a:extLst>
                <a:ext uri="{FF2B5EF4-FFF2-40B4-BE49-F238E27FC236}">
                  <a16:creationId xmlns:a16="http://schemas.microsoft.com/office/drawing/2014/main" id="{C745B5EA-CA7A-D925-B976-C95EC934527D}"/>
                </a:ext>
              </a:extLst>
            </p:cNvPr>
            <p:cNvGrpSpPr/>
            <p:nvPr/>
          </p:nvGrpSpPr>
          <p:grpSpPr>
            <a:xfrm flipH="1">
              <a:off x="1671299" y="4445837"/>
              <a:ext cx="2988670" cy="1555435"/>
              <a:chOff x="247500" y="3377600"/>
              <a:chExt cx="2497635" cy="1299879"/>
            </a:xfrm>
          </p:grpSpPr>
          <p:sp>
            <p:nvSpPr>
              <p:cNvPr id="1777" name="Google Shape;1777;p39">
                <a:extLst>
                  <a:ext uri="{FF2B5EF4-FFF2-40B4-BE49-F238E27FC236}">
                    <a16:creationId xmlns:a16="http://schemas.microsoft.com/office/drawing/2014/main" id="{C25B998A-F792-8F3D-969E-E35BAEA0390B}"/>
                  </a:ext>
                </a:extLst>
              </p:cNvPr>
              <p:cNvSpPr/>
              <p:nvPr/>
            </p:nvSpPr>
            <p:spPr>
              <a:xfrm>
                <a:off x="793508" y="3534330"/>
                <a:ext cx="1951627" cy="30104"/>
              </a:xfrm>
              <a:custGeom>
                <a:avLst/>
                <a:gdLst/>
                <a:ahLst/>
                <a:cxnLst/>
                <a:rect l="l" t="t" r="r" b="b"/>
                <a:pathLst>
                  <a:path w="12253" h="189" extrusionOk="0">
                    <a:moveTo>
                      <a:pt x="1" y="0"/>
                    </a:moveTo>
                    <a:lnTo>
                      <a:pt x="1" y="188"/>
                    </a:lnTo>
                    <a:lnTo>
                      <a:pt x="12253" y="188"/>
                    </a:lnTo>
                    <a:lnTo>
                      <a:pt x="1225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8" name="Google Shape;1778;p39">
                <a:extLst>
                  <a:ext uri="{FF2B5EF4-FFF2-40B4-BE49-F238E27FC236}">
                    <a16:creationId xmlns:a16="http://schemas.microsoft.com/office/drawing/2014/main" id="{A64A917A-1130-5F5F-B8F8-46B1CEEF0D1B}"/>
                  </a:ext>
                </a:extLst>
              </p:cNvPr>
              <p:cNvSpPr/>
              <p:nvPr/>
            </p:nvSpPr>
            <p:spPr>
              <a:xfrm>
                <a:off x="303885" y="3377600"/>
                <a:ext cx="1951627" cy="440409"/>
              </a:xfrm>
              <a:custGeom>
                <a:avLst/>
                <a:gdLst/>
                <a:ahLst/>
                <a:cxnLst/>
                <a:rect l="l" t="t" r="r" b="b"/>
                <a:pathLst>
                  <a:path w="12253" h="2765" extrusionOk="0">
                    <a:moveTo>
                      <a:pt x="1" y="0"/>
                    </a:moveTo>
                    <a:lnTo>
                      <a:pt x="1" y="2765"/>
                    </a:lnTo>
                    <a:lnTo>
                      <a:pt x="12253" y="2765"/>
                    </a:lnTo>
                    <a:lnTo>
                      <a:pt x="122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9" name="Google Shape;1779;p39">
                <a:extLst>
                  <a:ext uri="{FF2B5EF4-FFF2-40B4-BE49-F238E27FC236}">
                    <a16:creationId xmlns:a16="http://schemas.microsoft.com/office/drawing/2014/main" id="{48E671F1-D913-C8BE-5147-E73BBA958826}"/>
                  </a:ext>
                </a:extLst>
              </p:cNvPr>
              <p:cNvSpPr/>
              <p:nvPr/>
            </p:nvSpPr>
            <p:spPr>
              <a:xfrm>
                <a:off x="247500" y="3377600"/>
                <a:ext cx="1949875" cy="68809"/>
              </a:xfrm>
              <a:custGeom>
                <a:avLst/>
                <a:gdLst/>
                <a:ahLst/>
                <a:cxnLst/>
                <a:rect l="l" t="t" r="r" b="b"/>
                <a:pathLst>
                  <a:path w="12242" h="432" extrusionOk="0">
                    <a:moveTo>
                      <a:pt x="1" y="0"/>
                    </a:moveTo>
                    <a:lnTo>
                      <a:pt x="1" y="431"/>
                    </a:lnTo>
                    <a:lnTo>
                      <a:pt x="12242" y="431"/>
                    </a:lnTo>
                    <a:lnTo>
                      <a:pt x="1224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0" name="Google Shape;1780;p39">
                <a:extLst>
                  <a:ext uri="{FF2B5EF4-FFF2-40B4-BE49-F238E27FC236}">
                    <a16:creationId xmlns:a16="http://schemas.microsoft.com/office/drawing/2014/main" id="{AC5080B8-A30E-7FC1-4C7E-2FAFB113DE4F}"/>
                  </a:ext>
                </a:extLst>
              </p:cNvPr>
              <p:cNvSpPr/>
              <p:nvPr/>
            </p:nvSpPr>
            <p:spPr>
              <a:xfrm>
                <a:off x="247500" y="3692813"/>
                <a:ext cx="1949875" cy="125194"/>
              </a:xfrm>
              <a:custGeom>
                <a:avLst/>
                <a:gdLst/>
                <a:ahLst/>
                <a:cxnLst/>
                <a:rect l="l" t="t" r="r" b="b"/>
                <a:pathLst>
                  <a:path w="12242" h="786" extrusionOk="0">
                    <a:moveTo>
                      <a:pt x="1" y="1"/>
                    </a:moveTo>
                    <a:lnTo>
                      <a:pt x="1" y="786"/>
                    </a:lnTo>
                    <a:lnTo>
                      <a:pt x="12242" y="786"/>
                    </a:lnTo>
                    <a:lnTo>
                      <a:pt x="12242" y="1"/>
                    </a:lnTo>
                    <a:close/>
                  </a:path>
                </a:pathLst>
              </a:custGeom>
              <a:solidFill>
                <a:srgbClr val="D3D3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1" name="Google Shape;1781;p39">
                <a:extLst>
                  <a:ext uri="{FF2B5EF4-FFF2-40B4-BE49-F238E27FC236}">
                    <a16:creationId xmlns:a16="http://schemas.microsoft.com/office/drawing/2014/main" id="{3E14522E-630B-B3CE-C99D-F41B824776E8}"/>
                  </a:ext>
                </a:extLst>
              </p:cNvPr>
              <p:cNvSpPr/>
              <p:nvPr/>
            </p:nvSpPr>
            <p:spPr>
              <a:xfrm>
                <a:off x="1408159" y="3817847"/>
                <a:ext cx="341810" cy="18157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140" extrusionOk="0">
                    <a:moveTo>
                      <a:pt x="1" y="1"/>
                    </a:moveTo>
                    <a:lnTo>
                      <a:pt x="1" y="786"/>
                    </a:lnTo>
                    <a:cubicBezTo>
                      <a:pt x="1" y="985"/>
                      <a:pt x="156" y="1140"/>
                      <a:pt x="366" y="1140"/>
                    </a:cubicBezTo>
                    <a:lnTo>
                      <a:pt x="2146" y="1140"/>
                    </a:lnTo>
                    <a:lnTo>
                      <a:pt x="21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2" name="Google Shape;1782;p39">
                <a:extLst>
                  <a:ext uri="{FF2B5EF4-FFF2-40B4-BE49-F238E27FC236}">
                    <a16:creationId xmlns:a16="http://schemas.microsoft.com/office/drawing/2014/main" id="{B05D7A1D-316F-A623-67A0-1362A4E1ACE9}"/>
                  </a:ext>
                </a:extLst>
              </p:cNvPr>
              <p:cNvSpPr/>
              <p:nvPr/>
            </p:nvSpPr>
            <p:spPr>
              <a:xfrm>
                <a:off x="1679410" y="3817847"/>
                <a:ext cx="153384" cy="181579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140" extrusionOk="0">
                    <a:moveTo>
                      <a:pt x="1" y="1"/>
                    </a:moveTo>
                    <a:lnTo>
                      <a:pt x="1" y="786"/>
                    </a:lnTo>
                    <a:cubicBezTo>
                      <a:pt x="1" y="985"/>
                      <a:pt x="155" y="1140"/>
                      <a:pt x="355" y="1140"/>
                    </a:cubicBezTo>
                    <a:lnTo>
                      <a:pt x="609" y="1140"/>
                    </a:lnTo>
                    <a:cubicBezTo>
                      <a:pt x="808" y="1140"/>
                      <a:pt x="963" y="985"/>
                      <a:pt x="963" y="786"/>
                    </a:cubicBezTo>
                    <a:lnTo>
                      <a:pt x="96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3" name="Google Shape;1783;p39">
                <a:extLst>
                  <a:ext uri="{FF2B5EF4-FFF2-40B4-BE49-F238E27FC236}">
                    <a16:creationId xmlns:a16="http://schemas.microsoft.com/office/drawing/2014/main" id="{4CBCE6A3-4BEC-19EE-567C-534AC0B3EE99}"/>
                  </a:ext>
                </a:extLst>
              </p:cNvPr>
              <p:cNvSpPr/>
              <p:nvPr/>
            </p:nvSpPr>
            <p:spPr>
              <a:xfrm>
                <a:off x="1468047" y="3999265"/>
                <a:ext cx="211521" cy="95249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598" extrusionOk="0">
                    <a:moveTo>
                      <a:pt x="1" y="1"/>
                    </a:moveTo>
                    <a:lnTo>
                      <a:pt x="1" y="598"/>
                    </a:lnTo>
                    <a:lnTo>
                      <a:pt x="1328" y="598"/>
                    </a:lnTo>
                    <a:lnTo>
                      <a:pt x="132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4" name="Google Shape;1784;p39">
                <a:extLst>
                  <a:ext uri="{FF2B5EF4-FFF2-40B4-BE49-F238E27FC236}">
                    <a16:creationId xmlns:a16="http://schemas.microsoft.com/office/drawing/2014/main" id="{16DEDCB3-8225-903E-6841-C20BF340BD83}"/>
                  </a:ext>
                </a:extLst>
              </p:cNvPr>
              <p:cNvSpPr/>
              <p:nvPr/>
            </p:nvSpPr>
            <p:spPr>
              <a:xfrm>
                <a:off x="1679410" y="3999265"/>
                <a:ext cx="93496" cy="95249"/>
              </a:xfrm>
              <a:custGeom>
                <a:avLst/>
                <a:gdLst/>
                <a:ahLst/>
                <a:cxnLst/>
                <a:rect l="l" t="t" r="r" b="b"/>
                <a:pathLst>
                  <a:path w="587" h="598" extrusionOk="0">
                    <a:moveTo>
                      <a:pt x="1" y="1"/>
                    </a:moveTo>
                    <a:lnTo>
                      <a:pt x="1" y="598"/>
                    </a:lnTo>
                    <a:lnTo>
                      <a:pt x="587" y="598"/>
                    </a:lnTo>
                    <a:lnTo>
                      <a:pt x="58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5" name="Google Shape;1785;p39">
                <a:extLst>
                  <a:ext uri="{FF2B5EF4-FFF2-40B4-BE49-F238E27FC236}">
                    <a16:creationId xmlns:a16="http://schemas.microsoft.com/office/drawing/2014/main" id="{3F3F95EA-D88A-4B0D-F174-7CD27D958EAA}"/>
                  </a:ext>
                </a:extLst>
              </p:cNvPr>
              <p:cNvSpPr/>
              <p:nvPr/>
            </p:nvSpPr>
            <p:spPr>
              <a:xfrm>
                <a:off x="1468047" y="4094355"/>
                <a:ext cx="211521" cy="583124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3661" extrusionOk="0">
                    <a:moveTo>
                      <a:pt x="1" y="1"/>
                    </a:moveTo>
                    <a:lnTo>
                      <a:pt x="1" y="3661"/>
                    </a:lnTo>
                    <a:lnTo>
                      <a:pt x="1328" y="3661"/>
                    </a:lnTo>
                    <a:lnTo>
                      <a:pt x="13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6" name="Google Shape;1786;p39">
                <a:extLst>
                  <a:ext uri="{FF2B5EF4-FFF2-40B4-BE49-F238E27FC236}">
                    <a16:creationId xmlns:a16="http://schemas.microsoft.com/office/drawing/2014/main" id="{887E90C0-5AAE-C0B1-A901-9752B48E0F62}"/>
                  </a:ext>
                </a:extLst>
              </p:cNvPr>
              <p:cNvSpPr/>
              <p:nvPr/>
            </p:nvSpPr>
            <p:spPr>
              <a:xfrm>
                <a:off x="1679410" y="4094355"/>
                <a:ext cx="93496" cy="583124"/>
              </a:xfrm>
              <a:custGeom>
                <a:avLst/>
                <a:gdLst/>
                <a:ahLst/>
                <a:cxnLst/>
                <a:rect l="l" t="t" r="r" b="b"/>
                <a:pathLst>
                  <a:path w="587" h="3661" extrusionOk="0">
                    <a:moveTo>
                      <a:pt x="1" y="1"/>
                    </a:moveTo>
                    <a:lnTo>
                      <a:pt x="1" y="3661"/>
                    </a:lnTo>
                    <a:lnTo>
                      <a:pt x="587" y="3661"/>
                    </a:lnTo>
                    <a:lnTo>
                      <a:pt x="58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7" name="Google Shape;1787;p39">
                <a:extLst>
                  <a:ext uri="{FF2B5EF4-FFF2-40B4-BE49-F238E27FC236}">
                    <a16:creationId xmlns:a16="http://schemas.microsoft.com/office/drawing/2014/main" id="{53484B56-2C95-3F36-2417-A3D230A22061}"/>
                  </a:ext>
                </a:extLst>
              </p:cNvPr>
              <p:cNvSpPr/>
              <p:nvPr/>
            </p:nvSpPr>
            <p:spPr>
              <a:xfrm>
                <a:off x="2197231" y="3377600"/>
                <a:ext cx="539154" cy="68809"/>
              </a:xfrm>
              <a:custGeom>
                <a:avLst/>
                <a:gdLst/>
                <a:ahLst/>
                <a:cxnLst/>
                <a:rect l="l" t="t" r="r" b="b"/>
                <a:pathLst>
                  <a:path w="3385" h="432" extrusionOk="0">
                    <a:moveTo>
                      <a:pt x="1" y="0"/>
                    </a:moveTo>
                    <a:lnTo>
                      <a:pt x="1" y="431"/>
                    </a:lnTo>
                    <a:lnTo>
                      <a:pt x="3384" y="431"/>
                    </a:lnTo>
                    <a:lnTo>
                      <a:pt x="338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8" name="Google Shape;1788;p39">
                <a:extLst>
                  <a:ext uri="{FF2B5EF4-FFF2-40B4-BE49-F238E27FC236}">
                    <a16:creationId xmlns:a16="http://schemas.microsoft.com/office/drawing/2014/main" id="{09741D09-C7E5-8378-711B-85FEB756EE46}"/>
                  </a:ext>
                </a:extLst>
              </p:cNvPr>
              <p:cNvSpPr/>
              <p:nvPr/>
            </p:nvSpPr>
            <p:spPr>
              <a:xfrm>
                <a:off x="303885" y="3544843"/>
                <a:ext cx="1893491" cy="65305"/>
              </a:xfrm>
              <a:custGeom>
                <a:avLst/>
                <a:gdLst/>
                <a:ahLst/>
                <a:cxnLst/>
                <a:rect l="l" t="t" r="r" b="b"/>
                <a:pathLst>
                  <a:path w="11888" h="410" extrusionOk="0">
                    <a:moveTo>
                      <a:pt x="454" y="1"/>
                    </a:moveTo>
                    <a:lnTo>
                      <a:pt x="454" y="100"/>
                    </a:lnTo>
                    <a:lnTo>
                      <a:pt x="1" y="100"/>
                    </a:lnTo>
                    <a:lnTo>
                      <a:pt x="1" y="288"/>
                    </a:lnTo>
                    <a:lnTo>
                      <a:pt x="454" y="288"/>
                    </a:lnTo>
                    <a:lnTo>
                      <a:pt x="454" y="410"/>
                    </a:lnTo>
                    <a:lnTo>
                      <a:pt x="808" y="410"/>
                    </a:lnTo>
                    <a:lnTo>
                      <a:pt x="808" y="288"/>
                    </a:lnTo>
                    <a:lnTo>
                      <a:pt x="1980" y="288"/>
                    </a:lnTo>
                    <a:lnTo>
                      <a:pt x="1980" y="410"/>
                    </a:lnTo>
                    <a:lnTo>
                      <a:pt x="2334" y="410"/>
                    </a:lnTo>
                    <a:lnTo>
                      <a:pt x="2334" y="288"/>
                    </a:lnTo>
                    <a:lnTo>
                      <a:pt x="3506" y="288"/>
                    </a:lnTo>
                    <a:lnTo>
                      <a:pt x="3506" y="410"/>
                    </a:lnTo>
                    <a:lnTo>
                      <a:pt x="3860" y="410"/>
                    </a:lnTo>
                    <a:lnTo>
                      <a:pt x="3860" y="288"/>
                    </a:lnTo>
                    <a:lnTo>
                      <a:pt x="5032" y="288"/>
                    </a:lnTo>
                    <a:lnTo>
                      <a:pt x="5032" y="410"/>
                    </a:lnTo>
                    <a:lnTo>
                      <a:pt x="5386" y="410"/>
                    </a:lnTo>
                    <a:lnTo>
                      <a:pt x="5386" y="288"/>
                    </a:lnTo>
                    <a:lnTo>
                      <a:pt x="6569" y="288"/>
                    </a:lnTo>
                    <a:lnTo>
                      <a:pt x="6569" y="410"/>
                    </a:lnTo>
                    <a:lnTo>
                      <a:pt x="6912" y="410"/>
                    </a:lnTo>
                    <a:lnTo>
                      <a:pt x="6912" y="288"/>
                    </a:lnTo>
                    <a:lnTo>
                      <a:pt x="8095" y="288"/>
                    </a:lnTo>
                    <a:lnTo>
                      <a:pt x="8095" y="410"/>
                    </a:lnTo>
                    <a:lnTo>
                      <a:pt x="8438" y="410"/>
                    </a:lnTo>
                    <a:lnTo>
                      <a:pt x="8438" y="288"/>
                    </a:lnTo>
                    <a:lnTo>
                      <a:pt x="9621" y="288"/>
                    </a:lnTo>
                    <a:lnTo>
                      <a:pt x="9621" y="410"/>
                    </a:lnTo>
                    <a:lnTo>
                      <a:pt x="9975" y="410"/>
                    </a:lnTo>
                    <a:lnTo>
                      <a:pt x="9975" y="288"/>
                    </a:lnTo>
                    <a:lnTo>
                      <a:pt x="11147" y="288"/>
                    </a:lnTo>
                    <a:lnTo>
                      <a:pt x="11147" y="410"/>
                    </a:lnTo>
                    <a:lnTo>
                      <a:pt x="11501" y="410"/>
                    </a:lnTo>
                    <a:lnTo>
                      <a:pt x="11501" y="288"/>
                    </a:lnTo>
                    <a:lnTo>
                      <a:pt x="11888" y="288"/>
                    </a:lnTo>
                    <a:lnTo>
                      <a:pt x="11888" y="100"/>
                    </a:lnTo>
                    <a:lnTo>
                      <a:pt x="11501" y="100"/>
                    </a:lnTo>
                    <a:lnTo>
                      <a:pt x="11501" y="1"/>
                    </a:lnTo>
                    <a:lnTo>
                      <a:pt x="11147" y="1"/>
                    </a:lnTo>
                    <a:lnTo>
                      <a:pt x="11147" y="100"/>
                    </a:lnTo>
                    <a:lnTo>
                      <a:pt x="9975" y="100"/>
                    </a:lnTo>
                    <a:lnTo>
                      <a:pt x="9975" y="1"/>
                    </a:lnTo>
                    <a:lnTo>
                      <a:pt x="9621" y="1"/>
                    </a:lnTo>
                    <a:lnTo>
                      <a:pt x="9621" y="100"/>
                    </a:lnTo>
                    <a:lnTo>
                      <a:pt x="8438" y="100"/>
                    </a:lnTo>
                    <a:lnTo>
                      <a:pt x="8438" y="1"/>
                    </a:lnTo>
                    <a:lnTo>
                      <a:pt x="8095" y="1"/>
                    </a:lnTo>
                    <a:lnTo>
                      <a:pt x="8095" y="100"/>
                    </a:lnTo>
                    <a:lnTo>
                      <a:pt x="6912" y="100"/>
                    </a:lnTo>
                    <a:lnTo>
                      <a:pt x="6912" y="1"/>
                    </a:lnTo>
                    <a:lnTo>
                      <a:pt x="6569" y="1"/>
                    </a:lnTo>
                    <a:lnTo>
                      <a:pt x="6569" y="100"/>
                    </a:lnTo>
                    <a:lnTo>
                      <a:pt x="5386" y="100"/>
                    </a:lnTo>
                    <a:lnTo>
                      <a:pt x="5386" y="1"/>
                    </a:lnTo>
                    <a:lnTo>
                      <a:pt x="5032" y="1"/>
                    </a:lnTo>
                    <a:lnTo>
                      <a:pt x="5032" y="100"/>
                    </a:lnTo>
                    <a:lnTo>
                      <a:pt x="3860" y="100"/>
                    </a:lnTo>
                    <a:lnTo>
                      <a:pt x="3860" y="1"/>
                    </a:lnTo>
                    <a:lnTo>
                      <a:pt x="3506" y="1"/>
                    </a:lnTo>
                    <a:lnTo>
                      <a:pt x="3506" y="100"/>
                    </a:lnTo>
                    <a:lnTo>
                      <a:pt x="2334" y="100"/>
                    </a:lnTo>
                    <a:lnTo>
                      <a:pt x="2334" y="1"/>
                    </a:lnTo>
                    <a:lnTo>
                      <a:pt x="1980" y="1"/>
                    </a:lnTo>
                    <a:lnTo>
                      <a:pt x="1980" y="100"/>
                    </a:lnTo>
                    <a:lnTo>
                      <a:pt x="808" y="100"/>
                    </a:lnTo>
                    <a:lnTo>
                      <a:pt x="80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9" name="Google Shape;1789;p39">
                <a:extLst>
                  <a:ext uri="{FF2B5EF4-FFF2-40B4-BE49-F238E27FC236}">
                    <a16:creationId xmlns:a16="http://schemas.microsoft.com/office/drawing/2014/main" id="{E9712F38-4D9A-816E-7938-52A36DB9FAA7}"/>
                  </a:ext>
                </a:extLst>
              </p:cNvPr>
              <p:cNvSpPr/>
              <p:nvPr/>
            </p:nvSpPr>
            <p:spPr>
              <a:xfrm>
                <a:off x="303885" y="3534330"/>
                <a:ext cx="1951627" cy="30104"/>
              </a:xfrm>
              <a:custGeom>
                <a:avLst/>
                <a:gdLst/>
                <a:ahLst/>
                <a:cxnLst/>
                <a:rect l="l" t="t" r="r" b="b"/>
                <a:pathLst>
                  <a:path w="12253" h="189" extrusionOk="0">
                    <a:moveTo>
                      <a:pt x="1" y="0"/>
                    </a:moveTo>
                    <a:lnTo>
                      <a:pt x="1" y="188"/>
                    </a:lnTo>
                    <a:lnTo>
                      <a:pt x="12253" y="188"/>
                    </a:lnTo>
                    <a:lnTo>
                      <a:pt x="1225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0" name="Google Shape;1790;p39">
                <a:extLst>
                  <a:ext uri="{FF2B5EF4-FFF2-40B4-BE49-F238E27FC236}">
                    <a16:creationId xmlns:a16="http://schemas.microsoft.com/office/drawing/2014/main" id="{1A66D32D-84CE-B56B-96A2-DE649B0610B8}"/>
                  </a:ext>
                </a:extLst>
              </p:cNvPr>
              <p:cNvSpPr/>
              <p:nvPr/>
            </p:nvSpPr>
            <p:spPr>
              <a:xfrm>
                <a:off x="376197" y="3516650"/>
                <a:ext cx="56544" cy="67057"/>
              </a:xfrm>
              <a:custGeom>
                <a:avLst/>
                <a:gdLst/>
                <a:ahLst/>
                <a:cxnLst/>
                <a:rect l="l" t="t" r="r" b="b"/>
                <a:pathLst>
                  <a:path w="355" h="421" extrusionOk="0">
                    <a:moveTo>
                      <a:pt x="0" y="1"/>
                    </a:moveTo>
                    <a:lnTo>
                      <a:pt x="0" y="421"/>
                    </a:lnTo>
                    <a:lnTo>
                      <a:pt x="354" y="421"/>
                    </a:lnTo>
                    <a:lnTo>
                      <a:pt x="35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1" name="Google Shape;1791;p39">
                <a:extLst>
                  <a:ext uri="{FF2B5EF4-FFF2-40B4-BE49-F238E27FC236}">
                    <a16:creationId xmlns:a16="http://schemas.microsoft.com/office/drawing/2014/main" id="{BE71B69E-9BD1-3476-178D-FFFED4139BF9}"/>
                  </a:ext>
                </a:extLst>
              </p:cNvPr>
              <p:cNvSpPr/>
              <p:nvPr/>
            </p:nvSpPr>
            <p:spPr>
              <a:xfrm>
                <a:off x="356765" y="3534330"/>
                <a:ext cx="19591" cy="3010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189" extrusionOk="0">
                    <a:moveTo>
                      <a:pt x="1" y="0"/>
                    </a:moveTo>
                    <a:lnTo>
                      <a:pt x="1" y="188"/>
                    </a:lnTo>
                    <a:lnTo>
                      <a:pt x="122" y="188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2" name="Google Shape;1792;p39">
                <a:extLst>
                  <a:ext uri="{FF2B5EF4-FFF2-40B4-BE49-F238E27FC236}">
                    <a16:creationId xmlns:a16="http://schemas.microsoft.com/office/drawing/2014/main" id="{31B4BEBF-AD1E-4889-F72B-B215DD156157}"/>
                  </a:ext>
                </a:extLst>
              </p:cNvPr>
              <p:cNvSpPr/>
              <p:nvPr/>
            </p:nvSpPr>
            <p:spPr>
              <a:xfrm>
                <a:off x="619257" y="3516650"/>
                <a:ext cx="56384" cy="67057"/>
              </a:xfrm>
              <a:custGeom>
                <a:avLst/>
                <a:gdLst/>
                <a:ahLst/>
                <a:cxnLst/>
                <a:rect l="l" t="t" r="r" b="b"/>
                <a:pathLst>
                  <a:path w="354" h="421" extrusionOk="0">
                    <a:moveTo>
                      <a:pt x="0" y="1"/>
                    </a:moveTo>
                    <a:lnTo>
                      <a:pt x="0" y="421"/>
                    </a:lnTo>
                    <a:lnTo>
                      <a:pt x="354" y="421"/>
                    </a:lnTo>
                    <a:lnTo>
                      <a:pt x="35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3" name="Google Shape;1793;p39">
                <a:extLst>
                  <a:ext uri="{FF2B5EF4-FFF2-40B4-BE49-F238E27FC236}">
                    <a16:creationId xmlns:a16="http://schemas.microsoft.com/office/drawing/2014/main" id="{C59B48C3-F879-2FC8-08F4-E77D86779E6B}"/>
                  </a:ext>
                </a:extLst>
              </p:cNvPr>
              <p:cNvSpPr/>
              <p:nvPr/>
            </p:nvSpPr>
            <p:spPr>
              <a:xfrm>
                <a:off x="599825" y="3534330"/>
                <a:ext cx="19591" cy="3010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189" extrusionOk="0">
                    <a:moveTo>
                      <a:pt x="0" y="0"/>
                    </a:moveTo>
                    <a:lnTo>
                      <a:pt x="0" y="188"/>
                    </a:lnTo>
                    <a:lnTo>
                      <a:pt x="122" y="188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4" name="Google Shape;1794;p39">
                <a:extLst>
                  <a:ext uri="{FF2B5EF4-FFF2-40B4-BE49-F238E27FC236}">
                    <a16:creationId xmlns:a16="http://schemas.microsoft.com/office/drawing/2014/main" id="{A068F4D7-BD13-20D6-42C1-5BC17A85D433}"/>
                  </a:ext>
                </a:extLst>
              </p:cNvPr>
              <p:cNvSpPr/>
              <p:nvPr/>
            </p:nvSpPr>
            <p:spPr>
              <a:xfrm>
                <a:off x="862316" y="3516650"/>
                <a:ext cx="56384" cy="67057"/>
              </a:xfrm>
              <a:custGeom>
                <a:avLst/>
                <a:gdLst/>
                <a:ahLst/>
                <a:cxnLst/>
                <a:rect l="l" t="t" r="r" b="b"/>
                <a:pathLst>
                  <a:path w="354" h="421" extrusionOk="0">
                    <a:moveTo>
                      <a:pt x="0" y="1"/>
                    </a:moveTo>
                    <a:lnTo>
                      <a:pt x="0" y="421"/>
                    </a:lnTo>
                    <a:lnTo>
                      <a:pt x="354" y="421"/>
                    </a:lnTo>
                    <a:lnTo>
                      <a:pt x="35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5" name="Google Shape;1795;p39">
                <a:extLst>
                  <a:ext uri="{FF2B5EF4-FFF2-40B4-BE49-F238E27FC236}">
                    <a16:creationId xmlns:a16="http://schemas.microsoft.com/office/drawing/2014/main" id="{47DA2D4A-1BD6-F1CB-8C50-E2E57B84871B}"/>
                  </a:ext>
                </a:extLst>
              </p:cNvPr>
              <p:cNvSpPr/>
              <p:nvPr/>
            </p:nvSpPr>
            <p:spPr>
              <a:xfrm>
                <a:off x="842884" y="3534330"/>
                <a:ext cx="19591" cy="3010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189" extrusionOk="0">
                    <a:moveTo>
                      <a:pt x="0" y="0"/>
                    </a:moveTo>
                    <a:lnTo>
                      <a:pt x="0" y="188"/>
                    </a:lnTo>
                    <a:lnTo>
                      <a:pt x="122" y="188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6" name="Google Shape;1796;p39">
                <a:extLst>
                  <a:ext uri="{FF2B5EF4-FFF2-40B4-BE49-F238E27FC236}">
                    <a16:creationId xmlns:a16="http://schemas.microsoft.com/office/drawing/2014/main" id="{2F3D7F8A-38A8-4A9B-4DA0-F84BA9F903EC}"/>
                  </a:ext>
                </a:extLst>
              </p:cNvPr>
              <p:cNvSpPr/>
              <p:nvPr/>
            </p:nvSpPr>
            <p:spPr>
              <a:xfrm>
                <a:off x="1105375" y="3516650"/>
                <a:ext cx="56384" cy="67057"/>
              </a:xfrm>
              <a:custGeom>
                <a:avLst/>
                <a:gdLst/>
                <a:ahLst/>
                <a:cxnLst/>
                <a:rect l="l" t="t" r="r" b="b"/>
                <a:pathLst>
                  <a:path w="354" h="421" extrusionOk="0">
                    <a:moveTo>
                      <a:pt x="0" y="1"/>
                    </a:moveTo>
                    <a:lnTo>
                      <a:pt x="0" y="421"/>
                    </a:lnTo>
                    <a:lnTo>
                      <a:pt x="354" y="421"/>
                    </a:lnTo>
                    <a:lnTo>
                      <a:pt x="35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7" name="Google Shape;1797;p39">
                <a:extLst>
                  <a:ext uri="{FF2B5EF4-FFF2-40B4-BE49-F238E27FC236}">
                    <a16:creationId xmlns:a16="http://schemas.microsoft.com/office/drawing/2014/main" id="{DE9CC5ED-F377-4CF6-1684-8B9C87FBEDBB}"/>
                  </a:ext>
                </a:extLst>
              </p:cNvPr>
              <p:cNvSpPr/>
              <p:nvPr/>
            </p:nvSpPr>
            <p:spPr>
              <a:xfrm>
                <a:off x="1085943" y="3534330"/>
                <a:ext cx="19432" cy="30104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89" extrusionOk="0">
                    <a:moveTo>
                      <a:pt x="0" y="0"/>
                    </a:moveTo>
                    <a:lnTo>
                      <a:pt x="0" y="188"/>
                    </a:lnTo>
                    <a:lnTo>
                      <a:pt x="122" y="188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8" name="Google Shape;1798;p39">
                <a:extLst>
                  <a:ext uri="{FF2B5EF4-FFF2-40B4-BE49-F238E27FC236}">
                    <a16:creationId xmlns:a16="http://schemas.microsoft.com/office/drawing/2014/main" id="{402EFDA7-5424-6039-8D14-95CBB3B359E8}"/>
                  </a:ext>
                </a:extLst>
              </p:cNvPr>
              <p:cNvSpPr/>
              <p:nvPr/>
            </p:nvSpPr>
            <p:spPr>
              <a:xfrm>
                <a:off x="1350187" y="3516650"/>
                <a:ext cx="54632" cy="67057"/>
              </a:xfrm>
              <a:custGeom>
                <a:avLst/>
                <a:gdLst/>
                <a:ahLst/>
                <a:cxnLst/>
                <a:rect l="l" t="t" r="r" b="b"/>
                <a:pathLst>
                  <a:path w="343" h="421" extrusionOk="0">
                    <a:moveTo>
                      <a:pt x="0" y="1"/>
                    </a:moveTo>
                    <a:lnTo>
                      <a:pt x="0" y="421"/>
                    </a:lnTo>
                    <a:lnTo>
                      <a:pt x="343" y="421"/>
                    </a:lnTo>
                    <a:lnTo>
                      <a:pt x="34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9" name="Google Shape;1799;p39">
                <a:extLst>
                  <a:ext uri="{FF2B5EF4-FFF2-40B4-BE49-F238E27FC236}">
                    <a16:creationId xmlns:a16="http://schemas.microsoft.com/office/drawing/2014/main" id="{E1C5F3D6-57D9-941F-28E1-A682E0BE4B7A}"/>
                  </a:ext>
                </a:extLst>
              </p:cNvPr>
              <p:cNvSpPr/>
              <p:nvPr/>
            </p:nvSpPr>
            <p:spPr>
              <a:xfrm>
                <a:off x="1329003" y="3534330"/>
                <a:ext cx="21343" cy="30104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89" extrusionOk="0">
                    <a:moveTo>
                      <a:pt x="0" y="0"/>
                    </a:moveTo>
                    <a:lnTo>
                      <a:pt x="0" y="188"/>
                    </a:lnTo>
                    <a:lnTo>
                      <a:pt x="133" y="188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0" name="Google Shape;1800;p39">
                <a:extLst>
                  <a:ext uri="{FF2B5EF4-FFF2-40B4-BE49-F238E27FC236}">
                    <a16:creationId xmlns:a16="http://schemas.microsoft.com/office/drawing/2014/main" id="{B62075A8-E6B7-E216-3412-14685652BB06}"/>
                  </a:ext>
                </a:extLst>
              </p:cNvPr>
              <p:cNvSpPr/>
              <p:nvPr/>
            </p:nvSpPr>
            <p:spPr>
              <a:xfrm>
                <a:off x="1593087" y="3516650"/>
                <a:ext cx="54791" cy="67057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1" extrusionOk="0">
                    <a:moveTo>
                      <a:pt x="1" y="1"/>
                    </a:moveTo>
                    <a:lnTo>
                      <a:pt x="1" y="421"/>
                    </a:lnTo>
                    <a:lnTo>
                      <a:pt x="344" y="421"/>
                    </a:lnTo>
                    <a:lnTo>
                      <a:pt x="34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1" name="Google Shape;1801;p39">
                <a:extLst>
                  <a:ext uri="{FF2B5EF4-FFF2-40B4-BE49-F238E27FC236}">
                    <a16:creationId xmlns:a16="http://schemas.microsoft.com/office/drawing/2014/main" id="{9153E7B4-42FC-A79D-A63B-754CFE8FBEF2}"/>
                  </a:ext>
                </a:extLst>
              </p:cNvPr>
              <p:cNvSpPr/>
              <p:nvPr/>
            </p:nvSpPr>
            <p:spPr>
              <a:xfrm>
                <a:off x="1572062" y="3534330"/>
                <a:ext cx="21184" cy="30104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89" extrusionOk="0">
                    <a:moveTo>
                      <a:pt x="0" y="0"/>
                    </a:moveTo>
                    <a:lnTo>
                      <a:pt x="0" y="188"/>
                    </a:lnTo>
                    <a:lnTo>
                      <a:pt x="133" y="188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2" name="Google Shape;1802;p39">
                <a:extLst>
                  <a:ext uri="{FF2B5EF4-FFF2-40B4-BE49-F238E27FC236}">
                    <a16:creationId xmlns:a16="http://schemas.microsoft.com/office/drawing/2014/main" id="{2DB54651-80E8-DE48-EFD9-A6B78C7009B8}"/>
                  </a:ext>
                </a:extLst>
              </p:cNvPr>
              <p:cNvSpPr/>
              <p:nvPr/>
            </p:nvSpPr>
            <p:spPr>
              <a:xfrm>
                <a:off x="1836146" y="3516650"/>
                <a:ext cx="56544" cy="67057"/>
              </a:xfrm>
              <a:custGeom>
                <a:avLst/>
                <a:gdLst/>
                <a:ahLst/>
                <a:cxnLst/>
                <a:rect l="l" t="t" r="r" b="b"/>
                <a:pathLst>
                  <a:path w="355" h="421" extrusionOk="0">
                    <a:moveTo>
                      <a:pt x="1" y="1"/>
                    </a:moveTo>
                    <a:lnTo>
                      <a:pt x="1" y="421"/>
                    </a:lnTo>
                    <a:lnTo>
                      <a:pt x="355" y="421"/>
                    </a:lnTo>
                    <a:lnTo>
                      <a:pt x="35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3" name="Google Shape;1803;p39">
                <a:extLst>
                  <a:ext uri="{FF2B5EF4-FFF2-40B4-BE49-F238E27FC236}">
                    <a16:creationId xmlns:a16="http://schemas.microsoft.com/office/drawing/2014/main" id="{4AF3E0C1-0974-B991-03C1-30203FC2AD7E}"/>
                  </a:ext>
                </a:extLst>
              </p:cNvPr>
              <p:cNvSpPr/>
              <p:nvPr/>
            </p:nvSpPr>
            <p:spPr>
              <a:xfrm>
                <a:off x="1816873" y="3534330"/>
                <a:ext cx="19432" cy="30104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89" extrusionOk="0">
                    <a:moveTo>
                      <a:pt x="0" y="0"/>
                    </a:moveTo>
                    <a:lnTo>
                      <a:pt x="0" y="188"/>
                    </a:lnTo>
                    <a:lnTo>
                      <a:pt x="122" y="188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4" name="Google Shape;1804;p39">
                <a:extLst>
                  <a:ext uri="{FF2B5EF4-FFF2-40B4-BE49-F238E27FC236}">
                    <a16:creationId xmlns:a16="http://schemas.microsoft.com/office/drawing/2014/main" id="{18E889B4-701A-0411-F9C8-D6E9ADE0AACB}"/>
                  </a:ext>
                </a:extLst>
              </p:cNvPr>
              <p:cNvSpPr/>
              <p:nvPr/>
            </p:nvSpPr>
            <p:spPr>
              <a:xfrm>
                <a:off x="2079206" y="3516650"/>
                <a:ext cx="56544" cy="67057"/>
              </a:xfrm>
              <a:custGeom>
                <a:avLst/>
                <a:gdLst/>
                <a:ahLst/>
                <a:cxnLst/>
                <a:rect l="l" t="t" r="r" b="b"/>
                <a:pathLst>
                  <a:path w="355" h="421" extrusionOk="0">
                    <a:moveTo>
                      <a:pt x="1" y="1"/>
                    </a:moveTo>
                    <a:lnTo>
                      <a:pt x="1" y="421"/>
                    </a:lnTo>
                    <a:lnTo>
                      <a:pt x="355" y="421"/>
                    </a:lnTo>
                    <a:lnTo>
                      <a:pt x="35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5" name="Google Shape;1805;p39">
                <a:extLst>
                  <a:ext uri="{FF2B5EF4-FFF2-40B4-BE49-F238E27FC236}">
                    <a16:creationId xmlns:a16="http://schemas.microsoft.com/office/drawing/2014/main" id="{4630981A-8E96-5033-B80D-3B9A4821A524}"/>
                  </a:ext>
                </a:extLst>
              </p:cNvPr>
              <p:cNvSpPr/>
              <p:nvPr/>
            </p:nvSpPr>
            <p:spPr>
              <a:xfrm>
                <a:off x="2059933" y="3534330"/>
                <a:ext cx="19432" cy="30104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89" extrusionOk="0">
                    <a:moveTo>
                      <a:pt x="0" y="0"/>
                    </a:moveTo>
                    <a:lnTo>
                      <a:pt x="0" y="188"/>
                    </a:lnTo>
                    <a:lnTo>
                      <a:pt x="122" y="188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6" name="Google Shape;1806;p39">
                <a:extLst>
                  <a:ext uri="{FF2B5EF4-FFF2-40B4-BE49-F238E27FC236}">
                    <a16:creationId xmlns:a16="http://schemas.microsoft.com/office/drawing/2014/main" id="{3C453461-BA4C-90F1-FBD7-F269A80EBB2A}"/>
                  </a:ext>
                </a:extLst>
              </p:cNvPr>
              <p:cNvSpPr/>
              <p:nvPr/>
            </p:nvSpPr>
            <p:spPr>
              <a:xfrm>
                <a:off x="2197231" y="3692813"/>
                <a:ext cx="539154" cy="125194"/>
              </a:xfrm>
              <a:custGeom>
                <a:avLst/>
                <a:gdLst/>
                <a:ahLst/>
                <a:cxnLst/>
                <a:rect l="l" t="t" r="r" b="b"/>
                <a:pathLst>
                  <a:path w="3385" h="786" extrusionOk="0">
                    <a:moveTo>
                      <a:pt x="1" y="1"/>
                    </a:moveTo>
                    <a:lnTo>
                      <a:pt x="1" y="786"/>
                    </a:lnTo>
                    <a:lnTo>
                      <a:pt x="3384" y="786"/>
                    </a:lnTo>
                    <a:lnTo>
                      <a:pt x="3384" y="1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7" name="Google Shape;1807;p39">
                <a:extLst>
                  <a:ext uri="{FF2B5EF4-FFF2-40B4-BE49-F238E27FC236}">
                    <a16:creationId xmlns:a16="http://schemas.microsoft.com/office/drawing/2014/main" id="{C9F49D15-F9AA-C5DF-A430-1580E646193C}"/>
                  </a:ext>
                </a:extLst>
              </p:cNvPr>
              <p:cNvSpPr/>
              <p:nvPr/>
            </p:nvSpPr>
            <p:spPr>
              <a:xfrm>
                <a:off x="2255368" y="3446249"/>
                <a:ext cx="433394" cy="2467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1549" extrusionOk="0">
                    <a:moveTo>
                      <a:pt x="1" y="0"/>
                    </a:moveTo>
                    <a:lnTo>
                      <a:pt x="1" y="1549"/>
                    </a:lnTo>
                    <a:lnTo>
                      <a:pt x="2721" y="1549"/>
                    </a:lnTo>
                    <a:lnTo>
                      <a:pt x="272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8" name="Google Shape;1808;p39">
                <a:extLst>
                  <a:ext uri="{FF2B5EF4-FFF2-40B4-BE49-F238E27FC236}">
                    <a16:creationId xmlns:a16="http://schemas.microsoft.com/office/drawing/2014/main" id="{5304A791-EA23-4332-4912-89F89F134012}"/>
                  </a:ext>
                </a:extLst>
              </p:cNvPr>
              <p:cNvSpPr/>
              <p:nvPr/>
            </p:nvSpPr>
            <p:spPr>
              <a:xfrm>
                <a:off x="303885" y="3446249"/>
                <a:ext cx="2384862" cy="28352"/>
              </a:xfrm>
              <a:custGeom>
                <a:avLst/>
                <a:gdLst/>
                <a:ahLst/>
                <a:cxnLst/>
                <a:rect l="l" t="t" r="r" b="b"/>
                <a:pathLst>
                  <a:path w="14973" h="178" extrusionOk="0">
                    <a:moveTo>
                      <a:pt x="1" y="0"/>
                    </a:moveTo>
                    <a:lnTo>
                      <a:pt x="1" y="177"/>
                    </a:lnTo>
                    <a:lnTo>
                      <a:pt x="14973" y="177"/>
                    </a:lnTo>
                    <a:lnTo>
                      <a:pt x="1497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9" name="Google Shape;1809;p39">
                <a:extLst>
                  <a:ext uri="{FF2B5EF4-FFF2-40B4-BE49-F238E27FC236}">
                    <a16:creationId xmlns:a16="http://schemas.microsoft.com/office/drawing/2014/main" id="{5A4217B4-FF83-3B1E-BF49-4F18CBB50B2E}"/>
                  </a:ext>
                </a:extLst>
              </p:cNvPr>
              <p:cNvSpPr/>
              <p:nvPr/>
            </p:nvSpPr>
            <p:spPr>
              <a:xfrm>
                <a:off x="2303315" y="3534330"/>
                <a:ext cx="19591" cy="3010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189" extrusionOk="0">
                    <a:moveTo>
                      <a:pt x="1" y="0"/>
                    </a:moveTo>
                    <a:lnTo>
                      <a:pt x="1" y="188"/>
                    </a:lnTo>
                    <a:lnTo>
                      <a:pt x="122" y="188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10" name="Google Shape;1810;p39">
              <a:extLst>
                <a:ext uri="{FF2B5EF4-FFF2-40B4-BE49-F238E27FC236}">
                  <a16:creationId xmlns:a16="http://schemas.microsoft.com/office/drawing/2014/main" id="{B8FCFCD2-B423-54D8-7B71-4FD31AA41331}"/>
                </a:ext>
              </a:extLst>
            </p:cNvPr>
            <p:cNvGrpSpPr/>
            <p:nvPr/>
          </p:nvGrpSpPr>
          <p:grpSpPr>
            <a:xfrm flipH="1">
              <a:off x="-657980" y="4445837"/>
              <a:ext cx="2988670" cy="1555435"/>
              <a:chOff x="247500" y="3377600"/>
              <a:chExt cx="2497635" cy="1299879"/>
            </a:xfrm>
          </p:grpSpPr>
          <p:sp>
            <p:nvSpPr>
              <p:cNvPr id="1811" name="Google Shape;1811;p39">
                <a:extLst>
                  <a:ext uri="{FF2B5EF4-FFF2-40B4-BE49-F238E27FC236}">
                    <a16:creationId xmlns:a16="http://schemas.microsoft.com/office/drawing/2014/main" id="{C4E11383-F14B-8821-84F7-EF1D4FAA3E6B}"/>
                  </a:ext>
                </a:extLst>
              </p:cNvPr>
              <p:cNvSpPr/>
              <p:nvPr/>
            </p:nvSpPr>
            <p:spPr>
              <a:xfrm>
                <a:off x="793508" y="3534330"/>
                <a:ext cx="1951627" cy="30104"/>
              </a:xfrm>
              <a:custGeom>
                <a:avLst/>
                <a:gdLst/>
                <a:ahLst/>
                <a:cxnLst/>
                <a:rect l="l" t="t" r="r" b="b"/>
                <a:pathLst>
                  <a:path w="12253" h="189" extrusionOk="0">
                    <a:moveTo>
                      <a:pt x="1" y="0"/>
                    </a:moveTo>
                    <a:lnTo>
                      <a:pt x="1" y="188"/>
                    </a:lnTo>
                    <a:lnTo>
                      <a:pt x="12253" y="188"/>
                    </a:lnTo>
                    <a:lnTo>
                      <a:pt x="1225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2" name="Google Shape;1812;p39">
                <a:extLst>
                  <a:ext uri="{FF2B5EF4-FFF2-40B4-BE49-F238E27FC236}">
                    <a16:creationId xmlns:a16="http://schemas.microsoft.com/office/drawing/2014/main" id="{51869ABB-6D75-156B-BB70-E7B17C3A7E26}"/>
                  </a:ext>
                </a:extLst>
              </p:cNvPr>
              <p:cNvSpPr/>
              <p:nvPr/>
            </p:nvSpPr>
            <p:spPr>
              <a:xfrm>
                <a:off x="303885" y="3377600"/>
                <a:ext cx="1951627" cy="440409"/>
              </a:xfrm>
              <a:custGeom>
                <a:avLst/>
                <a:gdLst/>
                <a:ahLst/>
                <a:cxnLst/>
                <a:rect l="l" t="t" r="r" b="b"/>
                <a:pathLst>
                  <a:path w="12253" h="2765" extrusionOk="0">
                    <a:moveTo>
                      <a:pt x="1" y="0"/>
                    </a:moveTo>
                    <a:lnTo>
                      <a:pt x="1" y="2765"/>
                    </a:lnTo>
                    <a:lnTo>
                      <a:pt x="12253" y="2765"/>
                    </a:lnTo>
                    <a:lnTo>
                      <a:pt x="122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3" name="Google Shape;1813;p39">
                <a:extLst>
                  <a:ext uri="{FF2B5EF4-FFF2-40B4-BE49-F238E27FC236}">
                    <a16:creationId xmlns:a16="http://schemas.microsoft.com/office/drawing/2014/main" id="{AB38C5C8-733B-15D5-1698-7A55C4CC992C}"/>
                  </a:ext>
                </a:extLst>
              </p:cNvPr>
              <p:cNvSpPr/>
              <p:nvPr/>
            </p:nvSpPr>
            <p:spPr>
              <a:xfrm>
                <a:off x="247500" y="3377600"/>
                <a:ext cx="1949875" cy="68809"/>
              </a:xfrm>
              <a:custGeom>
                <a:avLst/>
                <a:gdLst/>
                <a:ahLst/>
                <a:cxnLst/>
                <a:rect l="l" t="t" r="r" b="b"/>
                <a:pathLst>
                  <a:path w="12242" h="432" extrusionOk="0">
                    <a:moveTo>
                      <a:pt x="1" y="0"/>
                    </a:moveTo>
                    <a:lnTo>
                      <a:pt x="1" y="431"/>
                    </a:lnTo>
                    <a:lnTo>
                      <a:pt x="12242" y="431"/>
                    </a:lnTo>
                    <a:lnTo>
                      <a:pt x="1224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4" name="Google Shape;1814;p39">
                <a:extLst>
                  <a:ext uri="{FF2B5EF4-FFF2-40B4-BE49-F238E27FC236}">
                    <a16:creationId xmlns:a16="http://schemas.microsoft.com/office/drawing/2014/main" id="{7ED77007-B494-DD43-99DA-E129D4FEBB97}"/>
                  </a:ext>
                </a:extLst>
              </p:cNvPr>
              <p:cNvSpPr/>
              <p:nvPr/>
            </p:nvSpPr>
            <p:spPr>
              <a:xfrm>
                <a:off x="247500" y="3692813"/>
                <a:ext cx="1949875" cy="125194"/>
              </a:xfrm>
              <a:custGeom>
                <a:avLst/>
                <a:gdLst/>
                <a:ahLst/>
                <a:cxnLst/>
                <a:rect l="l" t="t" r="r" b="b"/>
                <a:pathLst>
                  <a:path w="12242" h="786" extrusionOk="0">
                    <a:moveTo>
                      <a:pt x="1" y="1"/>
                    </a:moveTo>
                    <a:lnTo>
                      <a:pt x="1" y="786"/>
                    </a:lnTo>
                    <a:lnTo>
                      <a:pt x="12242" y="786"/>
                    </a:lnTo>
                    <a:lnTo>
                      <a:pt x="12242" y="1"/>
                    </a:lnTo>
                    <a:close/>
                  </a:path>
                </a:pathLst>
              </a:custGeom>
              <a:solidFill>
                <a:srgbClr val="D3D3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5" name="Google Shape;1815;p39">
                <a:extLst>
                  <a:ext uri="{FF2B5EF4-FFF2-40B4-BE49-F238E27FC236}">
                    <a16:creationId xmlns:a16="http://schemas.microsoft.com/office/drawing/2014/main" id="{80C25C90-D26C-79F9-7E5B-8CF4FEADDC24}"/>
                  </a:ext>
                </a:extLst>
              </p:cNvPr>
              <p:cNvSpPr/>
              <p:nvPr/>
            </p:nvSpPr>
            <p:spPr>
              <a:xfrm>
                <a:off x="1408159" y="3817847"/>
                <a:ext cx="341810" cy="18157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140" extrusionOk="0">
                    <a:moveTo>
                      <a:pt x="1" y="1"/>
                    </a:moveTo>
                    <a:lnTo>
                      <a:pt x="1" y="786"/>
                    </a:lnTo>
                    <a:cubicBezTo>
                      <a:pt x="1" y="985"/>
                      <a:pt x="156" y="1140"/>
                      <a:pt x="366" y="1140"/>
                    </a:cubicBezTo>
                    <a:lnTo>
                      <a:pt x="2146" y="1140"/>
                    </a:lnTo>
                    <a:lnTo>
                      <a:pt x="21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6" name="Google Shape;1816;p39">
                <a:extLst>
                  <a:ext uri="{FF2B5EF4-FFF2-40B4-BE49-F238E27FC236}">
                    <a16:creationId xmlns:a16="http://schemas.microsoft.com/office/drawing/2014/main" id="{00A61EAA-5718-CE5B-114A-B28F67D25290}"/>
                  </a:ext>
                </a:extLst>
              </p:cNvPr>
              <p:cNvSpPr/>
              <p:nvPr/>
            </p:nvSpPr>
            <p:spPr>
              <a:xfrm>
                <a:off x="1679410" y="3817847"/>
                <a:ext cx="153384" cy="181579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140" extrusionOk="0">
                    <a:moveTo>
                      <a:pt x="1" y="1"/>
                    </a:moveTo>
                    <a:lnTo>
                      <a:pt x="1" y="786"/>
                    </a:lnTo>
                    <a:cubicBezTo>
                      <a:pt x="1" y="985"/>
                      <a:pt x="155" y="1140"/>
                      <a:pt x="355" y="1140"/>
                    </a:cubicBezTo>
                    <a:lnTo>
                      <a:pt x="609" y="1140"/>
                    </a:lnTo>
                    <a:cubicBezTo>
                      <a:pt x="808" y="1140"/>
                      <a:pt x="963" y="985"/>
                      <a:pt x="963" y="786"/>
                    </a:cubicBezTo>
                    <a:lnTo>
                      <a:pt x="96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7" name="Google Shape;1817;p39">
                <a:extLst>
                  <a:ext uri="{FF2B5EF4-FFF2-40B4-BE49-F238E27FC236}">
                    <a16:creationId xmlns:a16="http://schemas.microsoft.com/office/drawing/2014/main" id="{81B49975-437C-9D91-1A48-D4BDDF4EF25A}"/>
                  </a:ext>
                </a:extLst>
              </p:cNvPr>
              <p:cNvSpPr/>
              <p:nvPr/>
            </p:nvSpPr>
            <p:spPr>
              <a:xfrm>
                <a:off x="1468047" y="3999265"/>
                <a:ext cx="211521" cy="95249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598" extrusionOk="0">
                    <a:moveTo>
                      <a:pt x="1" y="1"/>
                    </a:moveTo>
                    <a:lnTo>
                      <a:pt x="1" y="598"/>
                    </a:lnTo>
                    <a:lnTo>
                      <a:pt x="1328" y="598"/>
                    </a:lnTo>
                    <a:lnTo>
                      <a:pt x="132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8" name="Google Shape;1818;p39">
                <a:extLst>
                  <a:ext uri="{FF2B5EF4-FFF2-40B4-BE49-F238E27FC236}">
                    <a16:creationId xmlns:a16="http://schemas.microsoft.com/office/drawing/2014/main" id="{A8E28FE2-FBFB-43D6-18D2-0E74809F97D6}"/>
                  </a:ext>
                </a:extLst>
              </p:cNvPr>
              <p:cNvSpPr/>
              <p:nvPr/>
            </p:nvSpPr>
            <p:spPr>
              <a:xfrm>
                <a:off x="1679410" y="3999265"/>
                <a:ext cx="93496" cy="95249"/>
              </a:xfrm>
              <a:custGeom>
                <a:avLst/>
                <a:gdLst/>
                <a:ahLst/>
                <a:cxnLst/>
                <a:rect l="l" t="t" r="r" b="b"/>
                <a:pathLst>
                  <a:path w="587" h="598" extrusionOk="0">
                    <a:moveTo>
                      <a:pt x="1" y="1"/>
                    </a:moveTo>
                    <a:lnTo>
                      <a:pt x="1" y="598"/>
                    </a:lnTo>
                    <a:lnTo>
                      <a:pt x="587" y="598"/>
                    </a:lnTo>
                    <a:lnTo>
                      <a:pt x="58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9" name="Google Shape;1819;p39">
                <a:extLst>
                  <a:ext uri="{FF2B5EF4-FFF2-40B4-BE49-F238E27FC236}">
                    <a16:creationId xmlns:a16="http://schemas.microsoft.com/office/drawing/2014/main" id="{38F4C5DB-B0B7-2FD4-F69D-D350E71721CF}"/>
                  </a:ext>
                </a:extLst>
              </p:cNvPr>
              <p:cNvSpPr/>
              <p:nvPr/>
            </p:nvSpPr>
            <p:spPr>
              <a:xfrm>
                <a:off x="1468047" y="4094355"/>
                <a:ext cx="211521" cy="583124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3661" extrusionOk="0">
                    <a:moveTo>
                      <a:pt x="1" y="1"/>
                    </a:moveTo>
                    <a:lnTo>
                      <a:pt x="1" y="3661"/>
                    </a:lnTo>
                    <a:lnTo>
                      <a:pt x="1328" y="3661"/>
                    </a:lnTo>
                    <a:lnTo>
                      <a:pt x="132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0" name="Google Shape;1820;p39">
                <a:extLst>
                  <a:ext uri="{FF2B5EF4-FFF2-40B4-BE49-F238E27FC236}">
                    <a16:creationId xmlns:a16="http://schemas.microsoft.com/office/drawing/2014/main" id="{1FF8115D-557A-C79F-77C2-48268A3AF255}"/>
                  </a:ext>
                </a:extLst>
              </p:cNvPr>
              <p:cNvSpPr/>
              <p:nvPr/>
            </p:nvSpPr>
            <p:spPr>
              <a:xfrm>
                <a:off x="1679410" y="4094355"/>
                <a:ext cx="93496" cy="583124"/>
              </a:xfrm>
              <a:custGeom>
                <a:avLst/>
                <a:gdLst/>
                <a:ahLst/>
                <a:cxnLst/>
                <a:rect l="l" t="t" r="r" b="b"/>
                <a:pathLst>
                  <a:path w="587" h="3661" extrusionOk="0">
                    <a:moveTo>
                      <a:pt x="1" y="1"/>
                    </a:moveTo>
                    <a:lnTo>
                      <a:pt x="1" y="3661"/>
                    </a:lnTo>
                    <a:lnTo>
                      <a:pt x="587" y="3661"/>
                    </a:lnTo>
                    <a:lnTo>
                      <a:pt x="58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1" name="Google Shape;1821;p39">
                <a:extLst>
                  <a:ext uri="{FF2B5EF4-FFF2-40B4-BE49-F238E27FC236}">
                    <a16:creationId xmlns:a16="http://schemas.microsoft.com/office/drawing/2014/main" id="{5FE3F204-EE1A-B3BB-EA4D-5C5CB609FB98}"/>
                  </a:ext>
                </a:extLst>
              </p:cNvPr>
              <p:cNvSpPr/>
              <p:nvPr/>
            </p:nvSpPr>
            <p:spPr>
              <a:xfrm>
                <a:off x="2197231" y="3377600"/>
                <a:ext cx="539154" cy="68809"/>
              </a:xfrm>
              <a:custGeom>
                <a:avLst/>
                <a:gdLst/>
                <a:ahLst/>
                <a:cxnLst/>
                <a:rect l="l" t="t" r="r" b="b"/>
                <a:pathLst>
                  <a:path w="3385" h="432" extrusionOk="0">
                    <a:moveTo>
                      <a:pt x="1" y="0"/>
                    </a:moveTo>
                    <a:lnTo>
                      <a:pt x="1" y="431"/>
                    </a:lnTo>
                    <a:lnTo>
                      <a:pt x="3384" y="431"/>
                    </a:lnTo>
                    <a:lnTo>
                      <a:pt x="338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2" name="Google Shape;1822;p39">
                <a:extLst>
                  <a:ext uri="{FF2B5EF4-FFF2-40B4-BE49-F238E27FC236}">
                    <a16:creationId xmlns:a16="http://schemas.microsoft.com/office/drawing/2014/main" id="{6FD5BD06-C3E2-269B-4E55-8754114FEC10}"/>
                  </a:ext>
                </a:extLst>
              </p:cNvPr>
              <p:cNvSpPr/>
              <p:nvPr/>
            </p:nvSpPr>
            <p:spPr>
              <a:xfrm>
                <a:off x="303885" y="3544843"/>
                <a:ext cx="1893491" cy="65305"/>
              </a:xfrm>
              <a:custGeom>
                <a:avLst/>
                <a:gdLst/>
                <a:ahLst/>
                <a:cxnLst/>
                <a:rect l="l" t="t" r="r" b="b"/>
                <a:pathLst>
                  <a:path w="11888" h="410" extrusionOk="0">
                    <a:moveTo>
                      <a:pt x="454" y="1"/>
                    </a:moveTo>
                    <a:lnTo>
                      <a:pt x="454" y="100"/>
                    </a:lnTo>
                    <a:lnTo>
                      <a:pt x="1" y="100"/>
                    </a:lnTo>
                    <a:lnTo>
                      <a:pt x="1" y="288"/>
                    </a:lnTo>
                    <a:lnTo>
                      <a:pt x="454" y="288"/>
                    </a:lnTo>
                    <a:lnTo>
                      <a:pt x="454" y="410"/>
                    </a:lnTo>
                    <a:lnTo>
                      <a:pt x="808" y="410"/>
                    </a:lnTo>
                    <a:lnTo>
                      <a:pt x="808" y="288"/>
                    </a:lnTo>
                    <a:lnTo>
                      <a:pt x="1980" y="288"/>
                    </a:lnTo>
                    <a:lnTo>
                      <a:pt x="1980" y="410"/>
                    </a:lnTo>
                    <a:lnTo>
                      <a:pt x="2334" y="410"/>
                    </a:lnTo>
                    <a:lnTo>
                      <a:pt x="2334" y="288"/>
                    </a:lnTo>
                    <a:lnTo>
                      <a:pt x="3506" y="288"/>
                    </a:lnTo>
                    <a:lnTo>
                      <a:pt x="3506" y="410"/>
                    </a:lnTo>
                    <a:lnTo>
                      <a:pt x="3860" y="410"/>
                    </a:lnTo>
                    <a:lnTo>
                      <a:pt x="3860" y="288"/>
                    </a:lnTo>
                    <a:lnTo>
                      <a:pt x="5032" y="288"/>
                    </a:lnTo>
                    <a:lnTo>
                      <a:pt x="5032" y="410"/>
                    </a:lnTo>
                    <a:lnTo>
                      <a:pt x="5386" y="410"/>
                    </a:lnTo>
                    <a:lnTo>
                      <a:pt x="5386" y="288"/>
                    </a:lnTo>
                    <a:lnTo>
                      <a:pt x="6569" y="288"/>
                    </a:lnTo>
                    <a:lnTo>
                      <a:pt x="6569" y="410"/>
                    </a:lnTo>
                    <a:lnTo>
                      <a:pt x="6912" y="410"/>
                    </a:lnTo>
                    <a:lnTo>
                      <a:pt x="6912" y="288"/>
                    </a:lnTo>
                    <a:lnTo>
                      <a:pt x="8095" y="288"/>
                    </a:lnTo>
                    <a:lnTo>
                      <a:pt x="8095" y="410"/>
                    </a:lnTo>
                    <a:lnTo>
                      <a:pt x="8438" y="410"/>
                    </a:lnTo>
                    <a:lnTo>
                      <a:pt x="8438" y="288"/>
                    </a:lnTo>
                    <a:lnTo>
                      <a:pt x="9621" y="288"/>
                    </a:lnTo>
                    <a:lnTo>
                      <a:pt x="9621" y="410"/>
                    </a:lnTo>
                    <a:lnTo>
                      <a:pt x="9975" y="410"/>
                    </a:lnTo>
                    <a:lnTo>
                      <a:pt x="9975" y="288"/>
                    </a:lnTo>
                    <a:lnTo>
                      <a:pt x="11147" y="288"/>
                    </a:lnTo>
                    <a:lnTo>
                      <a:pt x="11147" y="410"/>
                    </a:lnTo>
                    <a:lnTo>
                      <a:pt x="11501" y="410"/>
                    </a:lnTo>
                    <a:lnTo>
                      <a:pt x="11501" y="288"/>
                    </a:lnTo>
                    <a:lnTo>
                      <a:pt x="11888" y="288"/>
                    </a:lnTo>
                    <a:lnTo>
                      <a:pt x="11888" y="100"/>
                    </a:lnTo>
                    <a:lnTo>
                      <a:pt x="11501" y="100"/>
                    </a:lnTo>
                    <a:lnTo>
                      <a:pt x="11501" y="1"/>
                    </a:lnTo>
                    <a:lnTo>
                      <a:pt x="11147" y="1"/>
                    </a:lnTo>
                    <a:lnTo>
                      <a:pt x="11147" y="100"/>
                    </a:lnTo>
                    <a:lnTo>
                      <a:pt x="9975" y="100"/>
                    </a:lnTo>
                    <a:lnTo>
                      <a:pt x="9975" y="1"/>
                    </a:lnTo>
                    <a:lnTo>
                      <a:pt x="9621" y="1"/>
                    </a:lnTo>
                    <a:lnTo>
                      <a:pt x="9621" y="100"/>
                    </a:lnTo>
                    <a:lnTo>
                      <a:pt x="8438" y="100"/>
                    </a:lnTo>
                    <a:lnTo>
                      <a:pt x="8438" y="1"/>
                    </a:lnTo>
                    <a:lnTo>
                      <a:pt x="8095" y="1"/>
                    </a:lnTo>
                    <a:lnTo>
                      <a:pt x="8095" y="100"/>
                    </a:lnTo>
                    <a:lnTo>
                      <a:pt x="6912" y="100"/>
                    </a:lnTo>
                    <a:lnTo>
                      <a:pt x="6912" y="1"/>
                    </a:lnTo>
                    <a:lnTo>
                      <a:pt x="6569" y="1"/>
                    </a:lnTo>
                    <a:lnTo>
                      <a:pt x="6569" y="100"/>
                    </a:lnTo>
                    <a:lnTo>
                      <a:pt x="5386" y="100"/>
                    </a:lnTo>
                    <a:lnTo>
                      <a:pt x="5386" y="1"/>
                    </a:lnTo>
                    <a:lnTo>
                      <a:pt x="5032" y="1"/>
                    </a:lnTo>
                    <a:lnTo>
                      <a:pt x="5032" y="100"/>
                    </a:lnTo>
                    <a:lnTo>
                      <a:pt x="3860" y="100"/>
                    </a:lnTo>
                    <a:lnTo>
                      <a:pt x="3860" y="1"/>
                    </a:lnTo>
                    <a:lnTo>
                      <a:pt x="3506" y="1"/>
                    </a:lnTo>
                    <a:lnTo>
                      <a:pt x="3506" y="100"/>
                    </a:lnTo>
                    <a:lnTo>
                      <a:pt x="2334" y="100"/>
                    </a:lnTo>
                    <a:lnTo>
                      <a:pt x="2334" y="1"/>
                    </a:lnTo>
                    <a:lnTo>
                      <a:pt x="1980" y="1"/>
                    </a:lnTo>
                    <a:lnTo>
                      <a:pt x="1980" y="100"/>
                    </a:lnTo>
                    <a:lnTo>
                      <a:pt x="808" y="100"/>
                    </a:lnTo>
                    <a:lnTo>
                      <a:pt x="80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3" name="Google Shape;1823;p39">
                <a:extLst>
                  <a:ext uri="{FF2B5EF4-FFF2-40B4-BE49-F238E27FC236}">
                    <a16:creationId xmlns:a16="http://schemas.microsoft.com/office/drawing/2014/main" id="{E1914B30-8E91-AD7B-6F05-8374CD53002E}"/>
                  </a:ext>
                </a:extLst>
              </p:cNvPr>
              <p:cNvSpPr/>
              <p:nvPr/>
            </p:nvSpPr>
            <p:spPr>
              <a:xfrm>
                <a:off x="303885" y="3534330"/>
                <a:ext cx="1951627" cy="30104"/>
              </a:xfrm>
              <a:custGeom>
                <a:avLst/>
                <a:gdLst/>
                <a:ahLst/>
                <a:cxnLst/>
                <a:rect l="l" t="t" r="r" b="b"/>
                <a:pathLst>
                  <a:path w="12253" h="189" extrusionOk="0">
                    <a:moveTo>
                      <a:pt x="1" y="0"/>
                    </a:moveTo>
                    <a:lnTo>
                      <a:pt x="1" y="188"/>
                    </a:lnTo>
                    <a:lnTo>
                      <a:pt x="12253" y="188"/>
                    </a:lnTo>
                    <a:lnTo>
                      <a:pt x="1225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4" name="Google Shape;1824;p39">
                <a:extLst>
                  <a:ext uri="{FF2B5EF4-FFF2-40B4-BE49-F238E27FC236}">
                    <a16:creationId xmlns:a16="http://schemas.microsoft.com/office/drawing/2014/main" id="{501DE275-B3DE-0D44-1DE1-47071AAE9A32}"/>
                  </a:ext>
                </a:extLst>
              </p:cNvPr>
              <p:cNvSpPr/>
              <p:nvPr/>
            </p:nvSpPr>
            <p:spPr>
              <a:xfrm>
                <a:off x="376197" y="3516650"/>
                <a:ext cx="56544" cy="67057"/>
              </a:xfrm>
              <a:custGeom>
                <a:avLst/>
                <a:gdLst/>
                <a:ahLst/>
                <a:cxnLst/>
                <a:rect l="l" t="t" r="r" b="b"/>
                <a:pathLst>
                  <a:path w="355" h="421" extrusionOk="0">
                    <a:moveTo>
                      <a:pt x="0" y="1"/>
                    </a:moveTo>
                    <a:lnTo>
                      <a:pt x="0" y="421"/>
                    </a:lnTo>
                    <a:lnTo>
                      <a:pt x="354" y="421"/>
                    </a:lnTo>
                    <a:lnTo>
                      <a:pt x="35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5" name="Google Shape;1825;p39">
                <a:extLst>
                  <a:ext uri="{FF2B5EF4-FFF2-40B4-BE49-F238E27FC236}">
                    <a16:creationId xmlns:a16="http://schemas.microsoft.com/office/drawing/2014/main" id="{176CB5A6-FBC4-FC4D-3838-4AD57DDE2482}"/>
                  </a:ext>
                </a:extLst>
              </p:cNvPr>
              <p:cNvSpPr/>
              <p:nvPr/>
            </p:nvSpPr>
            <p:spPr>
              <a:xfrm>
                <a:off x="356765" y="3534330"/>
                <a:ext cx="19591" cy="3010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189" extrusionOk="0">
                    <a:moveTo>
                      <a:pt x="1" y="0"/>
                    </a:moveTo>
                    <a:lnTo>
                      <a:pt x="1" y="188"/>
                    </a:lnTo>
                    <a:lnTo>
                      <a:pt x="122" y="188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6" name="Google Shape;1826;p39">
                <a:extLst>
                  <a:ext uri="{FF2B5EF4-FFF2-40B4-BE49-F238E27FC236}">
                    <a16:creationId xmlns:a16="http://schemas.microsoft.com/office/drawing/2014/main" id="{72B8A1B1-4625-EF73-C514-D354FC48A5CA}"/>
                  </a:ext>
                </a:extLst>
              </p:cNvPr>
              <p:cNvSpPr/>
              <p:nvPr/>
            </p:nvSpPr>
            <p:spPr>
              <a:xfrm>
                <a:off x="619257" y="3516650"/>
                <a:ext cx="56384" cy="67057"/>
              </a:xfrm>
              <a:custGeom>
                <a:avLst/>
                <a:gdLst/>
                <a:ahLst/>
                <a:cxnLst/>
                <a:rect l="l" t="t" r="r" b="b"/>
                <a:pathLst>
                  <a:path w="354" h="421" extrusionOk="0">
                    <a:moveTo>
                      <a:pt x="0" y="1"/>
                    </a:moveTo>
                    <a:lnTo>
                      <a:pt x="0" y="421"/>
                    </a:lnTo>
                    <a:lnTo>
                      <a:pt x="354" y="421"/>
                    </a:lnTo>
                    <a:lnTo>
                      <a:pt x="35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7" name="Google Shape;1827;p39">
                <a:extLst>
                  <a:ext uri="{FF2B5EF4-FFF2-40B4-BE49-F238E27FC236}">
                    <a16:creationId xmlns:a16="http://schemas.microsoft.com/office/drawing/2014/main" id="{C5FDFCE5-48D1-E221-8D05-D8CCAE5947F7}"/>
                  </a:ext>
                </a:extLst>
              </p:cNvPr>
              <p:cNvSpPr/>
              <p:nvPr/>
            </p:nvSpPr>
            <p:spPr>
              <a:xfrm>
                <a:off x="599825" y="3534330"/>
                <a:ext cx="19591" cy="3010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189" extrusionOk="0">
                    <a:moveTo>
                      <a:pt x="0" y="0"/>
                    </a:moveTo>
                    <a:lnTo>
                      <a:pt x="0" y="188"/>
                    </a:lnTo>
                    <a:lnTo>
                      <a:pt x="122" y="188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8" name="Google Shape;1828;p39">
                <a:extLst>
                  <a:ext uri="{FF2B5EF4-FFF2-40B4-BE49-F238E27FC236}">
                    <a16:creationId xmlns:a16="http://schemas.microsoft.com/office/drawing/2014/main" id="{C2E162AC-5C74-EEDE-3512-032AEA263854}"/>
                  </a:ext>
                </a:extLst>
              </p:cNvPr>
              <p:cNvSpPr/>
              <p:nvPr/>
            </p:nvSpPr>
            <p:spPr>
              <a:xfrm>
                <a:off x="862316" y="3516650"/>
                <a:ext cx="56384" cy="67057"/>
              </a:xfrm>
              <a:custGeom>
                <a:avLst/>
                <a:gdLst/>
                <a:ahLst/>
                <a:cxnLst/>
                <a:rect l="l" t="t" r="r" b="b"/>
                <a:pathLst>
                  <a:path w="354" h="421" extrusionOk="0">
                    <a:moveTo>
                      <a:pt x="0" y="1"/>
                    </a:moveTo>
                    <a:lnTo>
                      <a:pt x="0" y="421"/>
                    </a:lnTo>
                    <a:lnTo>
                      <a:pt x="354" y="421"/>
                    </a:lnTo>
                    <a:lnTo>
                      <a:pt x="35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9" name="Google Shape;1829;p39">
                <a:extLst>
                  <a:ext uri="{FF2B5EF4-FFF2-40B4-BE49-F238E27FC236}">
                    <a16:creationId xmlns:a16="http://schemas.microsoft.com/office/drawing/2014/main" id="{E2E834E9-BF0C-EB4D-A4B8-5D53E02DECE4}"/>
                  </a:ext>
                </a:extLst>
              </p:cNvPr>
              <p:cNvSpPr/>
              <p:nvPr/>
            </p:nvSpPr>
            <p:spPr>
              <a:xfrm>
                <a:off x="842884" y="3534330"/>
                <a:ext cx="19591" cy="3010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189" extrusionOk="0">
                    <a:moveTo>
                      <a:pt x="0" y="0"/>
                    </a:moveTo>
                    <a:lnTo>
                      <a:pt x="0" y="188"/>
                    </a:lnTo>
                    <a:lnTo>
                      <a:pt x="122" y="188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0" name="Google Shape;1830;p39">
                <a:extLst>
                  <a:ext uri="{FF2B5EF4-FFF2-40B4-BE49-F238E27FC236}">
                    <a16:creationId xmlns:a16="http://schemas.microsoft.com/office/drawing/2014/main" id="{CA6DE825-37B0-2CF1-0EEF-6FB02ADF2787}"/>
                  </a:ext>
                </a:extLst>
              </p:cNvPr>
              <p:cNvSpPr/>
              <p:nvPr/>
            </p:nvSpPr>
            <p:spPr>
              <a:xfrm>
                <a:off x="1105375" y="3516650"/>
                <a:ext cx="56384" cy="67057"/>
              </a:xfrm>
              <a:custGeom>
                <a:avLst/>
                <a:gdLst/>
                <a:ahLst/>
                <a:cxnLst/>
                <a:rect l="l" t="t" r="r" b="b"/>
                <a:pathLst>
                  <a:path w="354" h="421" extrusionOk="0">
                    <a:moveTo>
                      <a:pt x="0" y="1"/>
                    </a:moveTo>
                    <a:lnTo>
                      <a:pt x="0" y="421"/>
                    </a:lnTo>
                    <a:lnTo>
                      <a:pt x="354" y="421"/>
                    </a:lnTo>
                    <a:lnTo>
                      <a:pt x="35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1" name="Google Shape;1831;p39">
                <a:extLst>
                  <a:ext uri="{FF2B5EF4-FFF2-40B4-BE49-F238E27FC236}">
                    <a16:creationId xmlns:a16="http://schemas.microsoft.com/office/drawing/2014/main" id="{10A53B50-BB71-0227-2362-5656E184255D}"/>
                  </a:ext>
                </a:extLst>
              </p:cNvPr>
              <p:cNvSpPr/>
              <p:nvPr/>
            </p:nvSpPr>
            <p:spPr>
              <a:xfrm>
                <a:off x="1085943" y="3534330"/>
                <a:ext cx="19432" cy="30104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89" extrusionOk="0">
                    <a:moveTo>
                      <a:pt x="0" y="0"/>
                    </a:moveTo>
                    <a:lnTo>
                      <a:pt x="0" y="188"/>
                    </a:lnTo>
                    <a:lnTo>
                      <a:pt x="122" y="188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2" name="Google Shape;1832;p39">
                <a:extLst>
                  <a:ext uri="{FF2B5EF4-FFF2-40B4-BE49-F238E27FC236}">
                    <a16:creationId xmlns:a16="http://schemas.microsoft.com/office/drawing/2014/main" id="{3F2C1544-C0FD-85F3-0E07-CF0AA7FC3187}"/>
                  </a:ext>
                </a:extLst>
              </p:cNvPr>
              <p:cNvSpPr/>
              <p:nvPr/>
            </p:nvSpPr>
            <p:spPr>
              <a:xfrm>
                <a:off x="1350187" y="3516650"/>
                <a:ext cx="54632" cy="67057"/>
              </a:xfrm>
              <a:custGeom>
                <a:avLst/>
                <a:gdLst/>
                <a:ahLst/>
                <a:cxnLst/>
                <a:rect l="l" t="t" r="r" b="b"/>
                <a:pathLst>
                  <a:path w="343" h="421" extrusionOk="0">
                    <a:moveTo>
                      <a:pt x="0" y="1"/>
                    </a:moveTo>
                    <a:lnTo>
                      <a:pt x="0" y="421"/>
                    </a:lnTo>
                    <a:lnTo>
                      <a:pt x="343" y="421"/>
                    </a:lnTo>
                    <a:lnTo>
                      <a:pt x="34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3" name="Google Shape;1833;p39">
                <a:extLst>
                  <a:ext uri="{FF2B5EF4-FFF2-40B4-BE49-F238E27FC236}">
                    <a16:creationId xmlns:a16="http://schemas.microsoft.com/office/drawing/2014/main" id="{AB3F6828-B248-C431-B77D-42A975F116A7}"/>
                  </a:ext>
                </a:extLst>
              </p:cNvPr>
              <p:cNvSpPr/>
              <p:nvPr/>
            </p:nvSpPr>
            <p:spPr>
              <a:xfrm>
                <a:off x="1329003" y="3534330"/>
                <a:ext cx="21343" cy="30104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89" extrusionOk="0">
                    <a:moveTo>
                      <a:pt x="0" y="0"/>
                    </a:moveTo>
                    <a:lnTo>
                      <a:pt x="0" y="188"/>
                    </a:lnTo>
                    <a:lnTo>
                      <a:pt x="133" y="188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4" name="Google Shape;1834;p39">
                <a:extLst>
                  <a:ext uri="{FF2B5EF4-FFF2-40B4-BE49-F238E27FC236}">
                    <a16:creationId xmlns:a16="http://schemas.microsoft.com/office/drawing/2014/main" id="{9BE1BA92-AEAD-6A51-3F5F-BEBA11626E72}"/>
                  </a:ext>
                </a:extLst>
              </p:cNvPr>
              <p:cNvSpPr/>
              <p:nvPr/>
            </p:nvSpPr>
            <p:spPr>
              <a:xfrm>
                <a:off x="1593087" y="3516650"/>
                <a:ext cx="54791" cy="67057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1" extrusionOk="0">
                    <a:moveTo>
                      <a:pt x="1" y="1"/>
                    </a:moveTo>
                    <a:lnTo>
                      <a:pt x="1" y="421"/>
                    </a:lnTo>
                    <a:lnTo>
                      <a:pt x="344" y="421"/>
                    </a:lnTo>
                    <a:lnTo>
                      <a:pt x="34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5" name="Google Shape;1835;p39">
                <a:extLst>
                  <a:ext uri="{FF2B5EF4-FFF2-40B4-BE49-F238E27FC236}">
                    <a16:creationId xmlns:a16="http://schemas.microsoft.com/office/drawing/2014/main" id="{7834FF19-C6E6-41BE-27A2-A849B8954280}"/>
                  </a:ext>
                </a:extLst>
              </p:cNvPr>
              <p:cNvSpPr/>
              <p:nvPr/>
            </p:nvSpPr>
            <p:spPr>
              <a:xfrm>
                <a:off x="1572062" y="3534330"/>
                <a:ext cx="21184" cy="30104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89" extrusionOk="0">
                    <a:moveTo>
                      <a:pt x="0" y="0"/>
                    </a:moveTo>
                    <a:lnTo>
                      <a:pt x="0" y="188"/>
                    </a:lnTo>
                    <a:lnTo>
                      <a:pt x="133" y="188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6" name="Google Shape;1836;p39">
                <a:extLst>
                  <a:ext uri="{FF2B5EF4-FFF2-40B4-BE49-F238E27FC236}">
                    <a16:creationId xmlns:a16="http://schemas.microsoft.com/office/drawing/2014/main" id="{4B42F2C0-A536-2EBE-944C-DD062F9AE1A7}"/>
                  </a:ext>
                </a:extLst>
              </p:cNvPr>
              <p:cNvSpPr/>
              <p:nvPr/>
            </p:nvSpPr>
            <p:spPr>
              <a:xfrm>
                <a:off x="1836146" y="3516650"/>
                <a:ext cx="56544" cy="67057"/>
              </a:xfrm>
              <a:custGeom>
                <a:avLst/>
                <a:gdLst/>
                <a:ahLst/>
                <a:cxnLst/>
                <a:rect l="l" t="t" r="r" b="b"/>
                <a:pathLst>
                  <a:path w="355" h="421" extrusionOk="0">
                    <a:moveTo>
                      <a:pt x="1" y="1"/>
                    </a:moveTo>
                    <a:lnTo>
                      <a:pt x="1" y="421"/>
                    </a:lnTo>
                    <a:lnTo>
                      <a:pt x="355" y="421"/>
                    </a:lnTo>
                    <a:lnTo>
                      <a:pt x="35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7" name="Google Shape;1837;p39">
                <a:extLst>
                  <a:ext uri="{FF2B5EF4-FFF2-40B4-BE49-F238E27FC236}">
                    <a16:creationId xmlns:a16="http://schemas.microsoft.com/office/drawing/2014/main" id="{E5DD329A-7679-BBBC-B1FB-D73BEFA02061}"/>
                  </a:ext>
                </a:extLst>
              </p:cNvPr>
              <p:cNvSpPr/>
              <p:nvPr/>
            </p:nvSpPr>
            <p:spPr>
              <a:xfrm>
                <a:off x="1816873" y="3534330"/>
                <a:ext cx="19432" cy="30104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89" extrusionOk="0">
                    <a:moveTo>
                      <a:pt x="0" y="0"/>
                    </a:moveTo>
                    <a:lnTo>
                      <a:pt x="0" y="188"/>
                    </a:lnTo>
                    <a:lnTo>
                      <a:pt x="122" y="188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8" name="Google Shape;1838;p39">
                <a:extLst>
                  <a:ext uri="{FF2B5EF4-FFF2-40B4-BE49-F238E27FC236}">
                    <a16:creationId xmlns:a16="http://schemas.microsoft.com/office/drawing/2014/main" id="{4B0B0F8C-13B2-0919-6AC9-9C3A7F844AC5}"/>
                  </a:ext>
                </a:extLst>
              </p:cNvPr>
              <p:cNvSpPr/>
              <p:nvPr/>
            </p:nvSpPr>
            <p:spPr>
              <a:xfrm>
                <a:off x="2079206" y="3516650"/>
                <a:ext cx="56544" cy="67057"/>
              </a:xfrm>
              <a:custGeom>
                <a:avLst/>
                <a:gdLst/>
                <a:ahLst/>
                <a:cxnLst/>
                <a:rect l="l" t="t" r="r" b="b"/>
                <a:pathLst>
                  <a:path w="355" h="421" extrusionOk="0">
                    <a:moveTo>
                      <a:pt x="1" y="1"/>
                    </a:moveTo>
                    <a:lnTo>
                      <a:pt x="1" y="421"/>
                    </a:lnTo>
                    <a:lnTo>
                      <a:pt x="355" y="421"/>
                    </a:lnTo>
                    <a:lnTo>
                      <a:pt x="35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9" name="Google Shape;1839;p39">
                <a:extLst>
                  <a:ext uri="{FF2B5EF4-FFF2-40B4-BE49-F238E27FC236}">
                    <a16:creationId xmlns:a16="http://schemas.microsoft.com/office/drawing/2014/main" id="{04A0030D-10D2-5C5F-B17A-C8F5CAEC6F94}"/>
                  </a:ext>
                </a:extLst>
              </p:cNvPr>
              <p:cNvSpPr/>
              <p:nvPr/>
            </p:nvSpPr>
            <p:spPr>
              <a:xfrm>
                <a:off x="2059933" y="3534330"/>
                <a:ext cx="19432" cy="30104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89" extrusionOk="0">
                    <a:moveTo>
                      <a:pt x="0" y="0"/>
                    </a:moveTo>
                    <a:lnTo>
                      <a:pt x="0" y="188"/>
                    </a:lnTo>
                    <a:lnTo>
                      <a:pt x="122" y="188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0" name="Google Shape;1840;p39">
                <a:extLst>
                  <a:ext uri="{FF2B5EF4-FFF2-40B4-BE49-F238E27FC236}">
                    <a16:creationId xmlns:a16="http://schemas.microsoft.com/office/drawing/2014/main" id="{6BBBFB1B-123B-614E-0DE2-6D9ED2C62693}"/>
                  </a:ext>
                </a:extLst>
              </p:cNvPr>
              <p:cNvSpPr/>
              <p:nvPr/>
            </p:nvSpPr>
            <p:spPr>
              <a:xfrm>
                <a:off x="2197231" y="3692813"/>
                <a:ext cx="539154" cy="125194"/>
              </a:xfrm>
              <a:custGeom>
                <a:avLst/>
                <a:gdLst/>
                <a:ahLst/>
                <a:cxnLst/>
                <a:rect l="l" t="t" r="r" b="b"/>
                <a:pathLst>
                  <a:path w="3385" h="786" extrusionOk="0">
                    <a:moveTo>
                      <a:pt x="1" y="1"/>
                    </a:moveTo>
                    <a:lnTo>
                      <a:pt x="1" y="786"/>
                    </a:lnTo>
                    <a:lnTo>
                      <a:pt x="3384" y="786"/>
                    </a:lnTo>
                    <a:lnTo>
                      <a:pt x="3384" y="1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1" name="Google Shape;1841;p39">
                <a:extLst>
                  <a:ext uri="{FF2B5EF4-FFF2-40B4-BE49-F238E27FC236}">
                    <a16:creationId xmlns:a16="http://schemas.microsoft.com/office/drawing/2014/main" id="{3750CDE3-E0EF-3639-9D7E-AA29234C7A45}"/>
                  </a:ext>
                </a:extLst>
              </p:cNvPr>
              <p:cNvSpPr/>
              <p:nvPr/>
            </p:nvSpPr>
            <p:spPr>
              <a:xfrm>
                <a:off x="2255368" y="3446249"/>
                <a:ext cx="433394" cy="2467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1549" extrusionOk="0">
                    <a:moveTo>
                      <a:pt x="1" y="0"/>
                    </a:moveTo>
                    <a:lnTo>
                      <a:pt x="1" y="1549"/>
                    </a:lnTo>
                    <a:lnTo>
                      <a:pt x="2721" y="1549"/>
                    </a:lnTo>
                    <a:lnTo>
                      <a:pt x="272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2" name="Google Shape;1842;p39">
                <a:extLst>
                  <a:ext uri="{FF2B5EF4-FFF2-40B4-BE49-F238E27FC236}">
                    <a16:creationId xmlns:a16="http://schemas.microsoft.com/office/drawing/2014/main" id="{13C5BA01-05AA-1E10-1B29-0BCFD3EBFC23}"/>
                  </a:ext>
                </a:extLst>
              </p:cNvPr>
              <p:cNvSpPr/>
              <p:nvPr/>
            </p:nvSpPr>
            <p:spPr>
              <a:xfrm>
                <a:off x="303885" y="3446249"/>
                <a:ext cx="2384862" cy="28352"/>
              </a:xfrm>
              <a:custGeom>
                <a:avLst/>
                <a:gdLst/>
                <a:ahLst/>
                <a:cxnLst/>
                <a:rect l="l" t="t" r="r" b="b"/>
                <a:pathLst>
                  <a:path w="14973" h="178" extrusionOk="0">
                    <a:moveTo>
                      <a:pt x="1" y="0"/>
                    </a:moveTo>
                    <a:lnTo>
                      <a:pt x="1" y="177"/>
                    </a:lnTo>
                    <a:lnTo>
                      <a:pt x="14973" y="177"/>
                    </a:lnTo>
                    <a:lnTo>
                      <a:pt x="1497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3" name="Google Shape;1843;p39">
                <a:extLst>
                  <a:ext uri="{FF2B5EF4-FFF2-40B4-BE49-F238E27FC236}">
                    <a16:creationId xmlns:a16="http://schemas.microsoft.com/office/drawing/2014/main" id="{77283B28-18D8-4893-AFDC-705FABE0633A}"/>
                  </a:ext>
                </a:extLst>
              </p:cNvPr>
              <p:cNvSpPr/>
              <p:nvPr/>
            </p:nvSpPr>
            <p:spPr>
              <a:xfrm>
                <a:off x="2303315" y="3534330"/>
                <a:ext cx="19591" cy="30104"/>
              </a:xfrm>
              <a:custGeom>
                <a:avLst/>
                <a:gdLst/>
                <a:ahLst/>
                <a:cxnLst/>
                <a:rect l="l" t="t" r="r" b="b"/>
                <a:pathLst>
                  <a:path w="123" h="189" extrusionOk="0">
                    <a:moveTo>
                      <a:pt x="1" y="0"/>
                    </a:moveTo>
                    <a:lnTo>
                      <a:pt x="1" y="188"/>
                    </a:lnTo>
                    <a:lnTo>
                      <a:pt x="122" y="188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79E4E07-CA4C-8ABC-B25D-47F97B4910FF}"/>
              </a:ext>
            </a:extLst>
          </p:cNvPr>
          <p:cNvSpPr txBox="1"/>
          <p:nvPr/>
        </p:nvSpPr>
        <p:spPr>
          <a:xfrm>
            <a:off x="521620" y="721338"/>
            <a:ext cx="8100760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2</a:t>
            </a:r>
            <a:r>
              <a:rPr lang="en-US" sz="42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vi-VN" sz="42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GIAO THÔNG VẬN TẢI VÀ BƯU CHÍNH VIỄN THÔNG</a:t>
            </a:r>
            <a:endParaRPr lang="en-US" sz="4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011129-3C88-FFA0-1385-644F0B41240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23672" y="2881455"/>
            <a:ext cx="1520328" cy="95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08895"/>
      </p:ext>
    </p:extLst>
  </p:cSld>
  <p:clrMapOvr>
    <a:masterClrMapping/>
  </p:clrMapOvr>
  <p:transition spd="slow">
    <p:blinds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ưu điểm của vận chuyển đường bộ">
            <a:hlinkClick r:id="" action="ppaction://media"/>
            <a:extLst>
              <a:ext uri="{FF2B5EF4-FFF2-40B4-BE49-F238E27FC236}">
                <a16:creationId xmlns:a16="http://schemas.microsoft.com/office/drawing/2014/main" id="{6395E922-C945-6E9B-E6B0-E27755F1B9C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7033"/>
                  <p14:fade out="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0"/>
            <a:ext cx="7772400" cy="43719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CCBDDC-95CA-3A56-4A5D-ECA5A0462504}"/>
              </a:ext>
            </a:extLst>
          </p:cNvPr>
          <p:cNvSpPr txBox="1"/>
          <p:nvPr/>
        </p:nvSpPr>
        <p:spPr>
          <a:xfrm>
            <a:off x="839537" y="4537434"/>
            <a:ext cx="7464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Video: 4 </a:t>
            </a:r>
            <a:r>
              <a:rPr lang="en-US" sz="2000" b="1" dirty="0" err="1"/>
              <a:t>ưu</a:t>
            </a:r>
            <a:r>
              <a:rPr lang="en-US" sz="2000" b="1" dirty="0"/>
              <a:t> </a:t>
            </a:r>
            <a:r>
              <a:rPr lang="en-US" sz="2000" b="1" dirty="0" err="1"/>
              <a:t>điểm</a:t>
            </a:r>
            <a:r>
              <a:rPr lang="en-US" sz="2000" b="1" dirty="0"/>
              <a:t> </a:t>
            </a:r>
            <a:r>
              <a:rPr lang="en-US" sz="2000" b="1" dirty="0" err="1"/>
              <a:t>của</a:t>
            </a:r>
            <a:r>
              <a:rPr lang="en-US" sz="2000" b="1" dirty="0"/>
              <a:t> </a:t>
            </a:r>
            <a:r>
              <a:rPr lang="en-US" sz="2000" b="1" dirty="0" err="1"/>
              <a:t>vận</a:t>
            </a:r>
            <a:r>
              <a:rPr lang="en-US" sz="2000" b="1" dirty="0"/>
              <a:t> </a:t>
            </a:r>
            <a:r>
              <a:rPr lang="en-US" sz="2000" b="1" dirty="0" err="1"/>
              <a:t>chuyển</a:t>
            </a:r>
            <a:r>
              <a:rPr lang="en-US" sz="2000" b="1" dirty="0"/>
              <a:t> </a:t>
            </a:r>
            <a:r>
              <a:rPr lang="en-US" sz="2000" b="1" dirty="0" err="1"/>
              <a:t>đường</a:t>
            </a:r>
            <a:r>
              <a:rPr lang="en-US" sz="2000" b="1" dirty="0"/>
              <a:t> </a:t>
            </a:r>
            <a:r>
              <a:rPr lang="en-US" sz="2000" b="1" dirty="0" err="1"/>
              <a:t>bộ</a:t>
            </a:r>
            <a:endParaRPr lang="en-US" sz="2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0E764D-F3D2-A115-F8C7-D4F5D7464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3719" y="1870013"/>
            <a:ext cx="636561" cy="6319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F03E52-7F51-85C0-D936-CDFA456BC9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5474" y="4251816"/>
            <a:ext cx="1028526" cy="891684"/>
          </a:xfrm>
          <a:prstGeom prst="rect">
            <a:avLst/>
          </a:prstGeom>
        </p:spPr>
      </p:pic>
      <p:grpSp>
        <p:nvGrpSpPr>
          <p:cNvPr id="7" name="Google Shape;3789;p73">
            <a:extLst>
              <a:ext uri="{FF2B5EF4-FFF2-40B4-BE49-F238E27FC236}">
                <a16:creationId xmlns:a16="http://schemas.microsoft.com/office/drawing/2014/main" id="{C6D2FAF7-B7B6-196F-139A-62FA9AB2FDCE}"/>
              </a:ext>
            </a:extLst>
          </p:cNvPr>
          <p:cNvGrpSpPr/>
          <p:nvPr/>
        </p:nvGrpSpPr>
        <p:grpSpPr>
          <a:xfrm>
            <a:off x="-965237" y="3486489"/>
            <a:ext cx="3302074" cy="2422337"/>
            <a:chOff x="-3452549" y="1396513"/>
            <a:chExt cx="8255678" cy="6056204"/>
          </a:xfrm>
        </p:grpSpPr>
        <p:grpSp>
          <p:nvGrpSpPr>
            <p:cNvPr id="8" name="Google Shape;3790;p73">
              <a:extLst>
                <a:ext uri="{FF2B5EF4-FFF2-40B4-BE49-F238E27FC236}">
                  <a16:creationId xmlns:a16="http://schemas.microsoft.com/office/drawing/2014/main" id="{15AAD85C-959B-99EB-307B-8DEAA561B2AB}"/>
                </a:ext>
              </a:extLst>
            </p:cNvPr>
            <p:cNvGrpSpPr/>
            <p:nvPr/>
          </p:nvGrpSpPr>
          <p:grpSpPr>
            <a:xfrm rot="899960" flipH="1">
              <a:off x="-3023746" y="2280810"/>
              <a:ext cx="7398072" cy="4287609"/>
              <a:chOff x="-2979150" y="-1440600"/>
              <a:chExt cx="7398293" cy="4287738"/>
            </a:xfrm>
          </p:grpSpPr>
          <p:sp>
            <p:nvSpPr>
              <p:cNvPr id="55" name="Google Shape;3791;p73">
                <a:extLst>
                  <a:ext uri="{FF2B5EF4-FFF2-40B4-BE49-F238E27FC236}">
                    <a16:creationId xmlns:a16="http://schemas.microsoft.com/office/drawing/2014/main" id="{E419DB13-F3C0-CDD2-5402-AF0869290D6B}"/>
                  </a:ext>
                </a:extLst>
              </p:cNvPr>
              <p:cNvSpPr/>
              <p:nvPr/>
            </p:nvSpPr>
            <p:spPr>
              <a:xfrm>
                <a:off x="-2979150" y="-1440600"/>
                <a:ext cx="7398293" cy="4287738"/>
              </a:xfrm>
              <a:custGeom>
                <a:avLst/>
                <a:gdLst/>
                <a:ahLst/>
                <a:cxnLst/>
                <a:rect l="l" t="t" r="r" b="b"/>
                <a:pathLst>
                  <a:path w="57682" h="33432" extrusionOk="0">
                    <a:moveTo>
                      <a:pt x="1769" y="20835"/>
                    </a:moveTo>
                    <a:cubicBezTo>
                      <a:pt x="17205" y="28606"/>
                      <a:pt x="24064" y="21282"/>
                      <a:pt x="30602" y="14299"/>
                    </a:cubicBezTo>
                    <a:cubicBezTo>
                      <a:pt x="37449" y="6988"/>
                      <a:pt x="43994" y="0"/>
                      <a:pt x="57682" y="6680"/>
                    </a:cubicBezTo>
                    <a:cubicBezTo>
                      <a:pt x="55959" y="10218"/>
                      <a:pt x="55959" y="10218"/>
                      <a:pt x="55959" y="10218"/>
                    </a:cubicBezTo>
                    <a:cubicBezTo>
                      <a:pt x="44863" y="4804"/>
                      <a:pt x="39292" y="10753"/>
                      <a:pt x="33464" y="16976"/>
                    </a:cubicBezTo>
                    <a:cubicBezTo>
                      <a:pt x="25943" y="25007"/>
                      <a:pt x="18054" y="33432"/>
                      <a:pt x="0" y="24343"/>
                    </a:cubicBezTo>
                    <a:lnTo>
                      <a:pt x="1769" y="20835"/>
                    </a:lnTo>
                    <a:close/>
                  </a:path>
                </a:pathLst>
              </a:custGeom>
              <a:solidFill>
                <a:srgbClr val="88888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3792;p73">
                <a:extLst>
                  <a:ext uri="{FF2B5EF4-FFF2-40B4-BE49-F238E27FC236}">
                    <a16:creationId xmlns:a16="http://schemas.microsoft.com/office/drawing/2014/main" id="{AE177361-6459-C43E-1BF0-39C9583AD37C}"/>
                  </a:ext>
                </a:extLst>
              </p:cNvPr>
              <p:cNvSpPr/>
              <p:nvPr/>
            </p:nvSpPr>
            <p:spPr>
              <a:xfrm>
                <a:off x="-2873185" y="-681503"/>
                <a:ext cx="7153629" cy="2620247"/>
              </a:xfrm>
              <a:custGeom>
                <a:avLst/>
                <a:gdLst/>
                <a:ahLst/>
                <a:cxnLst/>
                <a:rect l="l" t="t" r="r" b="b"/>
                <a:pathLst>
                  <a:path w="55769" h="20426" extrusionOk="0">
                    <a:moveTo>
                      <a:pt x="772" y="16883"/>
                    </a:moveTo>
                    <a:cubicBezTo>
                      <a:pt x="482" y="16741"/>
                      <a:pt x="482" y="16741"/>
                      <a:pt x="482" y="16741"/>
                    </a:cubicBezTo>
                    <a:cubicBezTo>
                      <a:pt x="111" y="16557"/>
                      <a:pt x="111" y="16557"/>
                      <a:pt x="111" y="16557"/>
                    </a:cubicBezTo>
                    <a:cubicBezTo>
                      <a:pt x="0" y="16777"/>
                      <a:pt x="0" y="16777"/>
                      <a:pt x="0" y="16777"/>
                    </a:cubicBezTo>
                    <a:cubicBezTo>
                      <a:pt x="373" y="16962"/>
                      <a:pt x="373" y="16962"/>
                      <a:pt x="373" y="16962"/>
                    </a:cubicBezTo>
                    <a:cubicBezTo>
                      <a:pt x="663" y="17104"/>
                      <a:pt x="663" y="17104"/>
                      <a:pt x="663" y="17104"/>
                    </a:cubicBezTo>
                    <a:cubicBezTo>
                      <a:pt x="772" y="16883"/>
                      <a:pt x="772" y="16883"/>
                      <a:pt x="772" y="16883"/>
                    </a:cubicBezTo>
                    <a:close/>
                    <a:moveTo>
                      <a:pt x="55769" y="2283"/>
                    </a:moveTo>
                    <a:cubicBezTo>
                      <a:pt x="55739" y="2269"/>
                      <a:pt x="55739" y="2269"/>
                      <a:pt x="55739" y="2269"/>
                    </a:cubicBezTo>
                    <a:cubicBezTo>
                      <a:pt x="55436" y="2126"/>
                      <a:pt x="55436" y="2126"/>
                      <a:pt x="55436" y="2126"/>
                    </a:cubicBezTo>
                    <a:cubicBezTo>
                      <a:pt x="55135" y="1989"/>
                      <a:pt x="55135" y="1989"/>
                      <a:pt x="55135" y="1989"/>
                    </a:cubicBezTo>
                    <a:cubicBezTo>
                      <a:pt x="55096" y="1972"/>
                      <a:pt x="55096" y="1972"/>
                      <a:pt x="55096" y="1972"/>
                    </a:cubicBezTo>
                    <a:cubicBezTo>
                      <a:pt x="54997" y="2197"/>
                      <a:pt x="54997" y="2197"/>
                      <a:pt x="54997" y="2197"/>
                    </a:cubicBezTo>
                    <a:cubicBezTo>
                      <a:pt x="55034" y="2214"/>
                      <a:pt x="55034" y="2214"/>
                      <a:pt x="55034" y="2214"/>
                    </a:cubicBezTo>
                    <a:cubicBezTo>
                      <a:pt x="55332" y="2350"/>
                      <a:pt x="55332" y="2350"/>
                      <a:pt x="55332" y="2350"/>
                    </a:cubicBezTo>
                    <a:cubicBezTo>
                      <a:pt x="55634" y="2491"/>
                      <a:pt x="55634" y="2491"/>
                      <a:pt x="55634" y="2491"/>
                    </a:cubicBezTo>
                    <a:cubicBezTo>
                      <a:pt x="55664" y="2506"/>
                      <a:pt x="55664" y="2506"/>
                      <a:pt x="55664" y="2506"/>
                    </a:cubicBezTo>
                    <a:cubicBezTo>
                      <a:pt x="55769" y="2283"/>
                      <a:pt x="55769" y="2283"/>
                      <a:pt x="55769" y="2283"/>
                    </a:cubicBezTo>
                    <a:close/>
                    <a:moveTo>
                      <a:pt x="54643" y="1774"/>
                    </a:moveTo>
                    <a:cubicBezTo>
                      <a:pt x="54540" y="1729"/>
                      <a:pt x="54540" y="1729"/>
                      <a:pt x="54540" y="1729"/>
                    </a:cubicBezTo>
                    <a:cubicBezTo>
                      <a:pt x="54246" y="1607"/>
                      <a:pt x="54246" y="1607"/>
                      <a:pt x="54246" y="1607"/>
                    </a:cubicBezTo>
                    <a:cubicBezTo>
                      <a:pt x="53959" y="1490"/>
                      <a:pt x="53959" y="1490"/>
                      <a:pt x="53959" y="1490"/>
                    </a:cubicBezTo>
                    <a:cubicBezTo>
                      <a:pt x="53868" y="1719"/>
                      <a:pt x="53868" y="1719"/>
                      <a:pt x="53868" y="1719"/>
                    </a:cubicBezTo>
                    <a:cubicBezTo>
                      <a:pt x="54153" y="1834"/>
                      <a:pt x="54153" y="1834"/>
                      <a:pt x="54153" y="1834"/>
                    </a:cubicBezTo>
                    <a:cubicBezTo>
                      <a:pt x="54444" y="1956"/>
                      <a:pt x="54444" y="1956"/>
                      <a:pt x="54444" y="1956"/>
                    </a:cubicBezTo>
                    <a:cubicBezTo>
                      <a:pt x="54547" y="2000"/>
                      <a:pt x="54547" y="2000"/>
                      <a:pt x="54547" y="2000"/>
                    </a:cubicBezTo>
                    <a:cubicBezTo>
                      <a:pt x="54643" y="1774"/>
                      <a:pt x="54643" y="1774"/>
                      <a:pt x="54643" y="1774"/>
                    </a:cubicBezTo>
                    <a:close/>
                    <a:moveTo>
                      <a:pt x="53497" y="1312"/>
                    </a:moveTo>
                    <a:cubicBezTo>
                      <a:pt x="53379" y="1268"/>
                      <a:pt x="53379" y="1268"/>
                      <a:pt x="53379" y="1268"/>
                    </a:cubicBezTo>
                    <a:cubicBezTo>
                      <a:pt x="53095" y="1164"/>
                      <a:pt x="53095" y="1164"/>
                      <a:pt x="53095" y="1164"/>
                    </a:cubicBezTo>
                    <a:cubicBezTo>
                      <a:pt x="52798" y="1060"/>
                      <a:pt x="52798" y="1060"/>
                      <a:pt x="52798" y="1060"/>
                    </a:cubicBezTo>
                    <a:cubicBezTo>
                      <a:pt x="52721" y="1294"/>
                      <a:pt x="52721" y="1294"/>
                      <a:pt x="52721" y="1294"/>
                    </a:cubicBezTo>
                    <a:cubicBezTo>
                      <a:pt x="53013" y="1396"/>
                      <a:pt x="53013" y="1396"/>
                      <a:pt x="53013" y="1396"/>
                    </a:cubicBezTo>
                    <a:cubicBezTo>
                      <a:pt x="53294" y="1499"/>
                      <a:pt x="53294" y="1499"/>
                      <a:pt x="53294" y="1499"/>
                    </a:cubicBezTo>
                    <a:cubicBezTo>
                      <a:pt x="53411" y="1543"/>
                      <a:pt x="53411" y="1543"/>
                      <a:pt x="53411" y="1543"/>
                    </a:cubicBezTo>
                    <a:cubicBezTo>
                      <a:pt x="53497" y="1312"/>
                      <a:pt x="53497" y="1312"/>
                      <a:pt x="53497" y="1312"/>
                    </a:cubicBezTo>
                    <a:close/>
                    <a:moveTo>
                      <a:pt x="52329" y="905"/>
                    </a:moveTo>
                    <a:cubicBezTo>
                      <a:pt x="52257" y="882"/>
                      <a:pt x="52257" y="882"/>
                      <a:pt x="52257" y="882"/>
                    </a:cubicBezTo>
                    <a:cubicBezTo>
                      <a:pt x="51982" y="797"/>
                      <a:pt x="51982" y="797"/>
                      <a:pt x="51982" y="797"/>
                    </a:cubicBezTo>
                    <a:cubicBezTo>
                      <a:pt x="51709" y="717"/>
                      <a:pt x="51709" y="717"/>
                      <a:pt x="51709" y="717"/>
                    </a:cubicBezTo>
                    <a:cubicBezTo>
                      <a:pt x="51617" y="691"/>
                      <a:pt x="51617" y="691"/>
                      <a:pt x="51617" y="691"/>
                    </a:cubicBezTo>
                    <a:cubicBezTo>
                      <a:pt x="51552" y="929"/>
                      <a:pt x="51552" y="929"/>
                      <a:pt x="51552" y="929"/>
                    </a:cubicBezTo>
                    <a:cubicBezTo>
                      <a:pt x="51641" y="954"/>
                      <a:pt x="51641" y="954"/>
                      <a:pt x="51641" y="954"/>
                    </a:cubicBezTo>
                    <a:cubicBezTo>
                      <a:pt x="51911" y="1033"/>
                      <a:pt x="51911" y="1033"/>
                      <a:pt x="51911" y="1033"/>
                    </a:cubicBezTo>
                    <a:cubicBezTo>
                      <a:pt x="52183" y="1117"/>
                      <a:pt x="52183" y="1117"/>
                      <a:pt x="52183" y="1117"/>
                    </a:cubicBezTo>
                    <a:cubicBezTo>
                      <a:pt x="52255" y="1140"/>
                      <a:pt x="52255" y="1140"/>
                      <a:pt x="52255" y="1140"/>
                    </a:cubicBezTo>
                    <a:cubicBezTo>
                      <a:pt x="52329" y="905"/>
                      <a:pt x="52329" y="905"/>
                      <a:pt x="52329" y="905"/>
                    </a:cubicBezTo>
                    <a:close/>
                    <a:moveTo>
                      <a:pt x="51139" y="562"/>
                    </a:moveTo>
                    <a:cubicBezTo>
                      <a:pt x="50904" y="503"/>
                      <a:pt x="50904" y="503"/>
                      <a:pt x="50904" y="503"/>
                    </a:cubicBezTo>
                    <a:cubicBezTo>
                      <a:pt x="50640" y="440"/>
                      <a:pt x="50640" y="440"/>
                      <a:pt x="50640" y="440"/>
                    </a:cubicBezTo>
                    <a:cubicBezTo>
                      <a:pt x="50417" y="391"/>
                      <a:pt x="50417" y="391"/>
                      <a:pt x="50417" y="391"/>
                    </a:cubicBezTo>
                    <a:cubicBezTo>
                      <a:pt x="50365" y="631"/>
                      <a:pt x="50365" y="631"/>
                      <a:pt x="50365" y="631"/>
                    </a:cubicBezTo>
                    <a:cubicBezTo>
                      <a:pt x="50585" y="680"/>
                      <a:pt x="50585" y="680"/>
                      <a:pt x="50585" y="680"/>
                    </a:cubicBezTo>
                    <a:cubicBezTo>
                      <a:pt x="50845" y="742"/>
                      <a:pt x="50845" y="742"/>
                      <a:pt x="50845" y="742"/>
                    </a:cubicBezTo>
                    <a:cubicBezTo>
                      <a:pt x="51080" y="801"/>
                      <a:pt x="51080" y="801"/>
                      <a:pt x="51080" y="801"/>
                    </a:cubicBezTo>
                    <a:cubicBezTo>
                      <a:pt x="51139" y="562"/>
                      <a:pt x="51139" y="562"/>
                      <a:pt x="51139" y="562"/>
                    </a:cubicBezTo>
                    <a:close/>
                    <a:moveTo>
                      <a:pt x="49931" y="292"/>
                    </a:moveTo>
                    <a:cubicBezTo>
                      <a:pt x="49860" y="279"/>
                      <a:pt x="49860" y="279"/>
                      <a:pt x="49860" y="279"/>
                    </a:cubicBezTo>
                    <a:cubicBezTo>
                      <a:pt x="49605" y="233"/>
                      <a:pt x="49605" y="233"/>
                      <a:pt x="49605" y="233"/>
                    </a:cubicBezTo>
                    <a:cubicBezTo>
                      <a:pt x="49351" y="192"/>
                      <a:pt x="49351" y="192"/>
                      <a:pt x="49351" y="192"/>
                    </a:cubicBezTo>
                    <a:cubicBezTo>
                      <a:pt x="49197" y="169"/>
                      <a:pt x="49197" y="169"/>
                      <a:pt x="49197" y="169"/>
                    </a:cubicBezTo>
                    <a:cubicBezTo>
                      <a:pt x="49163" y="413"/>
                      <a:pt x="49163" y="413"/>
                      <a:pt x="49163" y="413"/>
                    </a:cubicBezTo>
                    <a:cubicBezTo>
                      <a:pt x="49313" y="435"/>
                      <a:pt x="49313" y="435"/>
                      <a:pt x="49313" y="435"/>
                    </a:cubicBezTo>
                    <a:cubicBezTo>
                      <a:pt x="49563" y="476"/>
                      <a:pt x="49563" y="476"/>
                      <a:pt x="49563" y="476"/>
                    </a:cubicBezTo>
                    <a:cubicBezTo>
                      <a:pt x="49816" y="521"/>
                      <a:pt x="49816" y="521"/>
                      <a:pt x="49816" y="521"/>
                    </a:cubicBezTo>
                    <a:cubicBezTo>
                      <a:pt x="49886" y="534"/>
                      <a:pt x="49886" y="534"/>
                      <a:pt x="49886" y="534"/>
                    </a:cubicBezTo>
                    <a:cubicBezTo>
                      <a:pt x="49931" y="292"/>
                      <a:pt x="49931" y="292"/>
                      <a:pt x="49931" y="292"/>
                    </a:cubicBezTo>
                    <a:close/>
                    <a:moveTo>
                      <a:pt x="48706" y="105"/>
                    </a:moveTo>
                    <a:cubicBezTo>
                      <a:pt x="48602" y="93"/>
                      <a:pt x="48602" y="93"/>
                      <a:pt x="48602" y="93"/>
                    </a:cubicBezTo>
                    <a:cubicBezTo>
                      <a:pt x="48357" y="68"/>
                      <a:pt x="48357" y="68"/>
                      <a:pt x="48357" y="68"/>
                    </a:cubicBezTo>
                    <a:cubicBezTo>
                      <a:pt x="48113" y="47"/>
                      <a:pt x="48113" y="47"/>
                      <a:pt x="48113" y="47"/>
                    </a:cubicBezTo>
                    <a:cubicBezTo>
                      <a:pt x="47965" y="36"/>
                      <a:pt x="47965" y="36"/>
                      <a:pt x="47965" y="36"/>
                    </a:cubicBezTo>
                    <a:cubicBezTo>
                      <a:pt x="47949" y="282"/>
                      <a:pt x="47949" y="282"/>
                      <a:pt x="47949" y="282"/>
                    </a:cubicBezTo>
                    <a:cubicBezTo>
                      <a:pt x="48094" y="292"/>
                      <a:pt x="48094" y="292"/>
                      <a:pt x="48094" y="292"/>
                    </a:cubicBezTo>
                    <a:cubicBezTo>
                      <a:pt x="48334" y="313"/>
                      <a:pt x="48334" y="313"/>
                      <a:pt x="48334" y="313"/>
                    </a:cubicBezTo>
                    <a:cubicBezTo>
                      <a:pt x="48576" y="337"/>
                      <a:pt x="48576" y="337"/>
                      <a:pt x="48576" y="337"/>
                    </a:cubicBezTo>
                    <a:cubicBezTo>
                      <a:pt x="48679" y="349"/>
                      <a:pt x="48679" y="349"/>
                      <a:pt x="48679" y="349"/>
                    </a:cubicBezTo>
                    <a:cubicBezTo>
                      <a:pt x="48706" y="105"/>
                      <a:pt x="48706" y="105"/>
                      <a:pt x="48706" y="105"/>
                    </a:cubicBezTo>
                    <a:close/>
                    <a:moveTo>
                      <a:pt x="47469" y="10"/>
                    </a:moveTo>
                    <a:cubicBezTo>
                      <a:pt x="47394" y="7"/>
                      <a:pt x="47394" y="7"/>
                      <a:pt x="47394" y="7"/>
                    </a:cubicBezTo>
                    <a:cubicBezTo>
                      <a:pt x="47157" y="2"/>
                      <a:pt x="47157" y="2"/>
                      <a:pt x="47157" y="2"/>
                    </a:cubicBezTo>
                    <a:cubicBezTo>
                      <a:pt x="46923" y="0"/>
                      <a:pt x="46923" y="0"/>
                      <a:pt x="46923" y="0"/>
                    </a:cubicBezTo>
                    <a:cubicBezTo>
                      <a:pt x="46725" y="2"/>
                      <a:pt x="46725" y="2"/>
                      <a:pt x="46725" y="2"/>
                    </a:cubicBezTo>
                    <a:cubicBezTo>
                      <a:pt x="46729" y="248"/>
                      <a:pt x="46729" y="248"/>
                      <a:pt x="46729" y="248"/>
                    </a:cubicBezTo>
                    <a:cubicBezTo>
                      <a:pt x="46923" y="246"/>
                      <a:pt x="46923" y="246"/>
                      <a:pt x="46923" y="246"/>
                    </a:cubicBezTo>
                    <a:cubicBezTo>
                      <a:pt x="47154" y="248"/>
                      <a:pt x="47154" y="248"/>
                      <a:pt x="47154" y="248"/>
                    </a:cubicBezTo>
                    <a:cubicBezTo>
                      <a:pt x="47386" y="253"/>
                      <a:pt x="47386" y="253"/>
                      <a:pt x="47386" y="253"/>
                    </a:cubicBezTo>
                    <a:cubicBezTo>
                      <a:pt x="47462" y="256"/>
                      <a:pt x="47462" y="256"/>
                      <a:pt x="47462" y="256"/>
                    </a:cubicBezTo>
                    <a:cubicBezTo>
                      <a:pt x="47469" y="10"/>
                      <a:pt x="47469" y="10"/>
                      <a:pt x="47469" y="10"/>
                    </a:cubicBezTo>
                    <a:close/>
                    <a:moveTo>
                      <a:pt x="46227" y="17"/>
                    </a:moveTo>
                    <a:cubicBezTo>
                      <a:pt x="46004" y="30"/>
                      <a:pt x="46004" y="30"/>
                      <a:pt x="46004" y="30"/>
                    </a:cubicBezTo>
                    <a:cubicBezTo>
                      <a:pt x="45779" y="47"/>
                      <a:pt x="45779" y="47"/>
                      <a:pt x="45779" y="47"/>
                    </a:cubicBezTo>
                    <a:cubicBezTo>
                      <a:pt x="45555" y="67"/>
                      <a:pt x="45555" y="67"/>
                      <a:pt x="45555" y="67"/>
                    </a:cubicBezTo>
                    <a:cubicBezTo>
                      <a:pt x="45485" y="74"/>
                      <a:pt x="45485" y="74"/>
                      <a:pt x="45485" y="74"/>
                    </a:cubicBezTo>
                    <a:cubicBezTo>
                      <a:pt x="45513" y="319"/>
                      <a:pt x="45513" y="319"/>
                      <a:pt x="45513" y="319"/>
                    </a:cubicBezTo>
                    <a:cubicBezTo>
                      <a:pt x="45579" y="312"/>
                      <a:pt x="45579" y="312"/>
                      <a:pt x="45579" y="312"/>
                    </a:cubicBezTo>
                    <a:cubicBezTo>
                      <a:pt x="45799" y="292"/>
                      <a:pt x="45799" y="292"/>
                      <a:pt x="45799" y="292"/>
                    </a:cubicBezTo>
                    <a:cubicBezTo>
                      <a:pt x="46020" y="276"/>
                      <a:pt x="46020" y="276"/>
                      <a:pt x="46020" y="276"/>
                    </a:cubicBezTo>
                    <a:cubicBezTo>
                      <a:pt x="46243" y="263"/>
                      <a:pt x="46243" y="263"/>
                      <a:pt x="46243" y="263"/>
                    </a:cubicBezTo>
                    <a:cubicBezTo>
                      <a:pt x="46227" y="17"/>
                      <a:pt x="46227" y="17"/>
                      <a:pt x="46227" y="17"/>
                    </a:cubicBezTo>
                    <a:close/>
                    <a:moveTo>
                      <a:pt x="44992" y="134"/>
                    </a:moveTo>
                    <a:cubicBezTo>
                      <a:pt x="44894" y="148"/>
                      <a:pt x="44894" y="148"/>
                      <a:pt x="44894" y="148"/>
                    </a:cubicBezTo>
                    <a:cubicBezTo>
                      <a:pt x="44677" y="181"/>
                      <a:pt x="44677" y="181"/>
                      <a:pt x="44677" y="181"/>
                    </a:cubicBezTo>
                    <a:cubicBezTo>
                      <a:pt x="44461" y="219"/>
                      <a:pt x="44461" y="219"/>
                      <a:pt x="44461" y="219"/>
                    </a:cubicBezTo>
                    <a:cubicBezTo>
                      <a:pt x="44258" y="257"/>
                      <a:pt x="44258" y="257"/>
                      <a:pt x="44258" y="257"/>
                    </a:cubicBezTo>
                    <a:cubicBezTo>
                      <a:pt x="44306" y="498"/>
                      <a:pt x="44306" y="498"/>
                      <a:pt x="44306" y="498"/>
                    </a:cubicBezTo>
                    <a:cubicBezTo>
                      <a:pt x="44505" y="461"/>
                      <a:pt x="44505" y="461"/>
                      <a:pt x="44505" y="461"/>
                    </a:cubicBezTo>
                    <a:cubicBezTo>
                      <a:pt x="44717" y="424"/>
                      <a:pt x="44717" y="424"/>
                      <a:pt x="44717" y="424"/>
                    </a:cubicBezTo>
                    <a:cubicBezTo>
                      <a:pt x="44930" y="391"/>
                      <a:pt x="44930" y="391"/>
                      <a:pt x="44930" y="391"/>
                    </a:cubicBezTo>
                    <a:cubicBezTo>
                      <a:pt x="45028" y="377"/>
                      <a:pt x="45028" y="377"/>
                      <a:pt x="45028" y="377"/>
                    </a:cubicBezTo>
                    <a:cubicBezTo>
                      <a:pt x="44992" y="134"/>
                      <a:pt x="44992" y="134"/>
                      <a:pt x="44992" y="134"/>
                    </a:cubicBezTo>
                    <a:close/>
                    <a:moveTo>
                      <a:pt x="43771" y="362"/>
                    </a:moveTo>
                    <a:cubicBezTo>
                      <a:pt x="43615" y="399"/>
                      <a:pt x="43615" y="399"/>
                      <a:pt x="43615" y="399"/>
                    </a:cubicBezTo>
                    <a:cubicBezTo>
                      <a:pt x="43408" y="453"/>
                      <a:pt x="43408" y="453"/>
                      <a:pt x="43408" y="453"/>
                    </a:cubicBezTo>
                    <a:cubicBezTo>
                      <a:pt x="43202" y="509"/>
                      <a:pt x="43202" y="509"/>
                      <a:pt x="43202" y="509"/>
                    </a:cubicBezTo>
                    <a:cubicBezTo>
                      <a:pt x="43052" y="552"/>
                      <a:pt x="43052" y="552"/>
                      <a:pt x="43052" y="552"/>
                    </a:cubicBezTo>
                    <a:cubicBezTo>
                      <a:pt x="43122" y="788"/>
                      <a:pt x="43122" y="788"/>
                      <a:pt x="43122" y="788"/>
                    </a:cubicBezTo>
                    <a:cubicBezTo>
                      <a:pt x="43268" y="746"/>
                      <a:pt x="43268" y="746"/>
                      <a:pt x="43268" y="746"/>
                    </a:cubicBezTo>
                    <a:cubicBezTo>
                      <a:pt x="43471" y="691"/>
                      <a:pt x="43471" y="691"/>
                      <a:pt x="43471" y="691"/>
                    </a:cubicBezTo>
                    <a:cubicBezTo>
                      <a:pt x="43675" y="638"/>
                      <a:pt x="43675" y="638"/>
                      <a:pt x="43675" y="638"/>
                    </a:cubicBezTo>
                    <a:cubicBezTo>
                      <a:pt x="43831" y="601"/>
                      <a:pt x="43831" y="601"/>
                      <a:pt x="43831" y="601"/>
                    </a:cubicBezTo>
                    <a:cubicBezTo>
                      <a:pt x="43771" y="362"/>
                      <a:pt x="43771" y="362"/>
                      <a:pt x="43771" y="362"/>
                    </a:cubicBezTo>
                    <a:close/>
                    <a:moveTo>
                      <a:pt x="42577" y="700"/>
                    </a:moveTo>
                    <a:cubicBezTo>
                      <a:pt x="42391" y="763"/>
                      <a:pt x="42391" y="763"/>
                      <a:pt x="42391" y="763"/>
                    </a:cubicBezTo>
                    <a:cubicBezTo>
                      <a:pt x="42192" y="834"/>
                      <a:pt x="42192" y="834"/>
                      <a:pt x="42192" y="834"/>
                    </a:cubicBezTo>
                    <a:cubicBezTo>
                      <a:pt x="41995" y="908"/>
                      <a:pt x="41995" y="908"/>
                      <a:pt x="41995" y="908"/>
                    </a:cubicBezTo>
                    <a:cubicBezTo>
                      <a:pt x="41877" y="954"/>
                      <a:pt x="41877" y="954"/>
                      <a:pt x="41877" y="954"/>
                    </a:cubicBezTo>
                    <a:cubicBezTo>
                      <a:pt x="41968" y="1182"/>
                      <a:pt x="41968" y="1182"/>
                      <a:pt x="41968" y="1182"/>
                    </a:cubicBezTo>
                    <a:cubicBezTo>
                      <a:pt x="42082" y="1138"/>
                      <a:pt x="42082" y="1138"/>
                      <a:pt x="42082" y="1138"/>
                    </a:cubicBezTo>
                    <a:cubicBezTo>
                      <a:pt x="42277" y="1065"/>
                      <a:pt x="42277" y="1065"/>
                      <a:pt x="42277" y="1065"/>
                    </a:cubicBezTo>
                    <a:cubicBezTo>
                      <a:pt x="42472" y="996"/>
                      <a:pt x="42472" y="996"/>
                      <a:pt x="42472" y="996"/>
                    </a:cubicBezTo>
                    <a:cubicBezTo>
                      <a:pt x="42658" y="933"/>
                      <a:pt x="42658" y="933"/>
                      <a:pt x="42658" y="933"/>
                    </a:cubicBezTo>
                    <a:cubicBezTo>
                      <a:pt x="42577" y="700"/>
                      <a:pt x="42577" y="700"/>
                      <a:pt x="42577" y="700"/>
                    </a:cubicBezTo>
                    <a:close/>
                    <a:moveTo>
                      <a:pt x="41419" y="1142"/>
                    </a:moveTo>
                    <a:cubicBezTo>
                      <a:pt x="41217" y="1230"/>
                      <a:pt x="41217" y="1230"/>
                      <a:pt x="41217" y="1230"/>
                    </a:cubicBezTo>
                    <a:cubicBezTo>
                      <a:pt x="41026" y="1317"/>
                      <a:pt x="41026" y="1317"/>
                      <a:pt x="41026" y="1317"/>
                    </a:cubicBezTo>
                    <a:cubicBezTo>
                      <a:pt x="40836" y="1407"/>
                      <a:pt x="40836" y="1407"/>
                      <a:pt x="40836" y="1407"/>
                    </a:cubicBezTo>
                    <a:cubicBezTo>
                      <a:pt x="40742" y="1453"/>
                      <a:pt x="40742" y="1453"/>
                      <a:pt x="40742" y="1453"/>
                    </a:cubicBezTo>
                    <a:cubicBezTo>
                      <a:pt x="40852" y="1674"/>
                      <a:pt x="40852" y="1674"/>
                      <a:pt x="40852" y="1674"/>
                    </a:cubicBezTo>
                    <a:cubicBezTo>
                      <a:pt x="40943" y="1629"/>
                      <a:pt x="40943" y="1629"/>
                      <a:pt x="40943" y="1629"/>
                    </a:cubicBezTo>
                    <a:cubicBezTo>
                      <a:pt x="41130" y="1541"/>
                      <a:pt x="41130" y="1541"/>
                      <a:pt x="41130" y="1541"/>
                    </a:cubicBezTo>
                    <a:cubicBezTo>
                      <a:pt x="41318" y="1455"/>
                      <a:pt x="41318" y="1455"/>
                      <a:pt x="41318" y="1455"/>
                    </a:cubicBezTo>
                    <a:cubicBezTo>
                      <a:pt x="41516" y="1368"/>
                      <a:pt x="41516" y="1368"/>
                      <a:pt x="41516" y="1368"/>
                    </a:cubicBezTo>
                    <a:cubicBezTo>
                      <a:pt x="41419" y="1142"/>
                      <a:pt x="41419" y="1142"/>
                      <a:pt x="41419" y="1142"/>
                    </a:cubicBezTo>
                    <a:close/>
                    <a:moveTo>
                      <a:pt x="40300" y="1678"/>
                    </a:moveTo>
                    <a:cubicBezTo>
                      <a:pt x="40274" y="1692"/>
                      <a:pt x="40274" y="1692"/>
                      <a:pt x="40274" y="1692"/>
                    </a:cubicBezTo>
                    <a:cubicBezTo>
                      <a:pt x="40089" y="1791"/>
                      <a:pt x="40089" y="1791"/>
                      <a:pt x="40089" y="1791"/>
                    </a:cubicBezTo>
                    <a:cubicBezTo>
                      <a:pt x="39905" y="1893"/>
                      <a:pt x="39905" y="1893"/>
                      <a:pt x="39905" y="1893"/>
                    </a:cubicBezTo>
                    <a:cubicBezTo>
                      <a:pt x="39722" y="1997"/>
                      <a:pt x="39722" y="1997"/>
                      <a:pt x="39722" y="1997"/>
                    </a:cubicBezTo>
                    <a:cubicBezTo>
                      <a:pt x="39650" y="2040"/>
                      <a:pt x="39650" y="2040"/>
                      <a:pt x="39650" y="2040"/>
                    </a:cubicBezTo>
                    <a:cubicBezTo>
                      <a:pt x="39775" y="2251"/>
                      <a:pt x="39775" y="2251"/>
                      <a:pt x="39775" y="2251"/>
                    </a:cubicBezTo>
                    <a:cubicBezTo>
                      <a:pt x="39845" y="2210"/>
                      <a:pt x="39845" y="2210"/>
                      <a:pt x="39845" y="2210"/>
                    </a:cubicBezTo>
                    <a:cubicBezTo>
                      <a:pt x="40025" y="2108"/>
                      <a:pt x="40025" y="2108"/>
                      <a:pt x="40025" y="2108"/>
                    </a:cubicBezTo>
                    <a:cubicBezTo>
                      <a:pt x="40207" y="2007"/>
                      <a:pt x="40207" y="2007"/>
                      <a:pt x="40207" y="2007"/>
                    </a:cubicBezTo>
                    <a:cubicBezTo>
                      <a:pt x="40389" y="1909"/>
                      <a:pt x="40389" y="1909"/>
                      <a:pt x="40389" y="1909"/>
                    </a:cubicBezTo>
                    <a:cubicBezTo>
                      <a:pt x="40416" y="1895"/>
                      <a:pt x="40416" y="1895"/>
                      <a:pt x="40416" y="1895"/>
                    </a:cubicBezTo>
                    <a:cubicBezTo>
                      <a:pt x="40300" y="1678"/>
                      <a:pt x="40300" y="1678"/>
                      <a:pt x="40300" y="1678"/>
                    </a:cubicBezTo>
                    <a:close/>
                    <a:moveTo>
                      <a:pt x="39226" y="2295"/>
                    </a:moveTo>
                    <a:cubicBezTo>
                      <a:pt x="39179" y="2324"/>
                      <a:pt x="39179" y="2324"/>
                      <a:pt x="39179" y="2324"/>
                    </a:cubicBezTo>
                    <a:cubicBezTo>
                      <a:pt x="39001" y="2437"/>
                      <a:pt x="39001" y="2437"/>
                      <a:pt x="39001" y="2437"/>
                    </a:cubicBezTo>
                    <a:cubicBezTo>
                      <a:pt x="38823" y="2552"/>
                      <a:pt x="38823" y="2552"/>
                      <a:pt x="38823" y="2552"/>
                    </a:cubicBezTo>
                    <a:cubicBezTo>
                      <a:pt x="38646" y="2669"/>
                      <a:pt x="38646" y="2669"/>
                      <a:pt x="38646" y="2669"/>
                    </a:cubicBezTo>
                    <a:cubicBezTo>
                      <a:pt x="38602" y="2699"/>
                      <a:pt x="38602" y="2699"/>
                      <a:pt x="38602" y="2699"/>
                    </a:cubicBezTo>
                    <a:cubicBezTo>
                      <a:pt x="38741" y="2902"/>
                      <a:pt x="38741" y="2902"/>
                      <a:pt x="38741" y="2902"/>
                    </a:cubicBezTo>
                    <a:cubicBezTo>
                      <a:pt x="38783" y="2874"/>
                      <a:pt x="38783" y="2874"/>
                      <a:pt x="38783" y="2874"/>
                    </a:cubicBezTo>
                    <a:cubicBezTo>
                      <a:pt x="38958" y="2758"/>
                      <a:pt x="38958" y="2758"/>
                      <a:pt x="38958" y="2758"/>
                    </a:cubicBezTo>
                    <a:cubicBezTo>
                      <a:pt x="39133" y="2644"/>
                      <a:pt x="39133" y="2644"/>
                      <a:pt x="39133" y="2644"/>
                    </a:cubicBezTo>
                    <a:cubicBezTo>
                      <a:pt x="39310" y="2532"/>
                      <a:pt x="39310" y="2532"/>
                      <a:pt x="39310" y="2532"/>
                    </a:cubicBezTo>
                    <a:cubicBezTo>
                      <a:pt x="39356" y="2504"/>
                      <a:pt x="39356" y="2504"/>
                      <a:pt x="39356" y="2504"/>
                    </a:cubicBezTo>
                    <a:cubicBezTo>
                      <a:pt x="39226" y="2295"/>
                      <a:pt x="39226" y="2295"/>
                      <a:pt x="39226" y="2295"/>
                    </a:cubicBezTo>
                    <a:close/>
                    <a:moveTo>
                      <a:pt x="38195" y="2981"/>
                    </a:moveTo>
                    <a:cubicBezTo>
                      <a:pt x="38121" y="3033"/>
                      <a:pt x="38121" y="3033"/>
                      <a:pt x="38121" y="3033"/>
                    </a:cubicBezTo>
                    <a:cubicBezTo>
                      <a:pt x="37948" y="3158"/>
                      <a:pt x="37948" y="3158"/>
                      <a:pt x="37948" y="3158"/>
                    </a:cubicBezTo>
                    <a:cubicBezTo>
                      <a:pt x="37776" y="3285"/>
                      <a:pt x="37776" y="3285"/>
                      <a:pt x="37776" y="3285"/>
                    </a:cubicBezTo>
                    <a:cubicBezTo>
                      <a:pt x="37596" y="3420"/>
                      <a:pt x="37596" y="3420"/>
                      <a:pt x="37596" y="3420"/>
                    </a:cubicBezTo>
                    <a:cubicBezTo>
                      <a:pt x="37746" y="3615"/>
                      <a:pt x="37746" y="3615"/>
                      <a:pt x="37746" y="3615"/>
                    </a:cubicBezTo>
                    <a:cubicBezTo>
                      <a:pt x="37923" y="3482"/>
                      <a:pt x="37923" y="3482"/>
                      <a:pt x="37923" y="3482"/>
                    </a:cubicBezTo>
                    <a:cubicBezTo>
                      <a:pt x="38093" y="3357"/>
                      <a:pt x="38093" y="3357"/>
                      <a:pt x="38093" y="3357"/>
                    </a:cubicBezTo>
                    <a:cubicBezTo>
                      <a:pt x="38265" y="3233"/>
                      <a:pt x="38265" y="3233"/>
                      <a:pt x="38265" y="3233"/>
                    </a:cubicBezTo>
                    <a:cubicBezTo>
                      <a:pt x="38338" y="3181"/>
                      <a:pt x="38338" y="3181"/>
                      <a:pt x="38338" y="3181"/>
                    </a:cubicBezTo>
                    <a:cubicBezTo>
                      <a:pt x="38195" y="2981"/>
                      <a:pt x="38195" y="2981"/>
                      <a:pt x="38195" y="2981"/>
                    </a:cubicBezTo>
                    <a:close/>
                    <a:moveTo>
                      <a:pt x="37205" y="3723"/>
                    </a:moveTo>
                    <a:cubicBezTo>
                      <a:pt x="37095" y="3810"/>
                      <a:pt x="37095" y="3810"/>
                      <a:pt x="37095" y="3810"/>
                    </a:cubicBezTo>
                    <a:cubicBezTo>
                      <a:pt x="36927" y="3946"/>
                      <a:pt x="36927" y="3946"/>
                      <a:pt x="36927" y="3946"/>
                    </a:cubicBezTo>
                    <a:cubicBezTo>
                      <a:pt x="36759" y="4083"/>
                      <a:pt x="36759" y="4083"/>
                      <a:pt x="36759" y="4083"/>
                    </a:cubicBezTo>
                    <a:cubicBezTo>
                      <a:pt x="36630" y="4190"/>
                      <a:pt x="36630" y="4190"/>
                      <a:pt x="36630" y="4190"/>
                    </a:cubicBezTo>
                    <a:cubicBezTo>
                      <a:pt x="36788" y="4379"/>
                      <a:pt x="36788" y="4379"/>
                      <a:pt x="36788" y="4379"/>
                    </a:cubicBezTo>
                    <a:cubicBezTo>
                      <a:pt x="36916" y="4273"/>
                      <a:pt x="36916" y="4273"/>
                      <a:pt x="36916" y="4273"/>
                    </a:cubicBezTo>
                    <a:cubicBezTo>
                      <a:pt x="37082" y="4137"/>
                      <a:pt x="37082" y="4137"/>
                      <a:pt x="37082" y="4137"/>
                    </a:cubicBezTo>
                    <a:cubicBezTo>
                      <a:pt x="37249" y="4002"/>
                      <a:pt x="37249" y="4002"/>
                      <a:pt x="37249" y="4002"/>
                    </a:cubicBezTo>
                    <a:cubicBezTo>
                      <a:pt x="37359" y="3915"/>
                      <a:pt x="37359" y="3915"/>
                      <a:pt x="37359" y="3915"/>
                    </a:cubicBezTo>
                    <a:cubicBezTo>
                      <a:pt x="37205" y="3723"/>
                      <a:pt x="37205" y="3723"/>
                      <a:pt x="37205" y="3723"/>
                    </a:cubicBezTo>
                    <a:close/>
                    <a:moveTo>
                      <a:pt x="36252" y="4510"/>
                    </a:moveTo>
                    <a:cubicBezTo>
                      <a:pt x="36096" y="4646"/>
                      <a:pt x="36096" y="4646"/>
                      <a:pt x="36096" y="4646"/>
                    </a:cubicBezTo>
                    <a:cubicBezTo>
                      <a:pt x="35931" y="4791"/>
                      <a:pt x="35931" y="4791"/>
                      <a:pt x="35931" y="4791"/>
                    </a:cubicBezTo>
                    <a:cubicBezTo>
                      <a:pt x="35768" y="4937"/>
                      <a:pt x="35768" y="4937"/>
                      <a:pt x="35768" y="4937"/>
                    </a:cubicBezTo>
                    <a:cubicBezTo>
                      <a:pt x="35697" y="5001"/>
                      <a:pt x="35697" y="5001"/>
                      <a:pt x="35697" y="5001"/>
                    </a:cubicBezTo>
                    <a:cubicBezTo>
                      <a:pt x="35862" y="5183"/>
                      <a:pt x="35862" y="5183"/>
                      <a:pt x="35862" y="5183"/>
                    </a:cubicBezTo>
                    <a:cubicBezTo>
                      <a:pt x="35932" y="5120"/>
                      <a:pt x="35932" y="5120"/>
                      <a:pt x="35932" y="5120"/>
                    </a:cubicBezTo>
                    <a:cubicBezTo>
                      <a:pt x="36095" y="4975"/>
                      <a:pt x="36095" y="4975"/>
                      <a:pt x="36095" y="4975"/>
                    </a:cubicBezTo>
                    <a:cubicBezTo>
                      <a:pt x="36258" y="4832"/>
                      <a:pt x="36258" y="4832"/>
                      <a:pt x="36258" y="4832"/>
                    </a:cubicBezTo>
                    <a:cubicBezTo>
                      <a:pt x="36414" y="4696"/>
                      <a:pt x="36414" y="4696"/>
                      <a:pt x="36414" y="4696"/>
                    </a:cubicBezTo>
                    <a:cubicBezTo>
                      <a:pt x="36252" y="4510"/>
                      <a:pt x="36252" y="4510"/>
                      <a:pt x="36252" y="4510"/>
                    </a:cubicBezTo>
                    <a:close/>
                    <a:moveTo>
                      <a:pt x="35332" y="5334"/>
                    </a:moveTo>
                    <a:cubicBezTo>
                      <a:pt x="35280" y="5382"/>
                      <a:pt x="35280" y="5382"/>
                      <a:pt x="35280" y="5382"/>
                    </a:cubicBezTo>
                    <a:cubicBezTo>
                      <a:pt x="35118" y="5533"/>
                      <a:pt x="35118" y="5533"/>
                      <a:pt x="35118" y="5533"/>
                    </a:cubicBezTo>
                    <a:cubicBezTo>
                      <a:pt x="34957" y="5685"/>
                      <a:pt x="34957" y="5685"/>
                      <a:pt x="34957" y="5685"/>
                    </a:cubicBezTo>
                    <a:cubicBezTo>
                      <a:pt x="34793" y="5841"/>
                      <a:pt x="34793" y="5841"/>
                      <a:pt x="34793" y="5841"/>
                    </a:cubicBezTo>
                    <a:cubicBezTo>
                      <a:pt x="34964" y="6018"/>
                      <a:pt x="34964" y="6018"/>
                      <a:pt x="34964" y="6018"/>
                    </a:cubicBezTo>
                    <a:cubicBezTo>
                      <a:pt x="35127" y="5863"/>
                      <a:pt x="35127" y="5863"/>
                      <a:pt x="35127" y="5863"/>
                    </a:cubicBezTo>
                    <a:cubicBezTo>
                      <a:pt x="35287" y="5712"/>
                      <a:pt x="35287" y="5712"/>
                      <a:pt x="35287" y="5712"/>
                    </a:cubicBezTo>
                    <a:cubicBezTo>
                      <a:pt x="35447" y="5562"/>
                      <a:pt x="35447" y="5562"/>
                      <a:pt x="35447" y="5562"/>
                    </a:cubicBezTo>
                    <a:cubicBezTo>
                      <a:pt x="35500" y="5514"/>
                      <a:pt x="35500" y="5514"/>
                      <a:pt x="35500" y="5514"/>
                    </a:cubicBezTo>
                    <a:cubicBezTo>
                      <a:pt x="35332" y="5334"/>
                      <a:pt x="35332" y="5334"/>
                      <a:pt x="35332" y="5334"/>
                    </a:cubicBezTo>
                    <a:close/>
                    <a:moveTo>
                      <a:pt x="34438" y="6184"/>
                    </a:moveTo>
                    <a:cubicBezTo>
                      <a:pt x="34317" y="6303"/>
                      <a:pt x="34317" y="6303"/>
                      <a:pt x="34317" y="6303"/>
                    </a:cubicBezTo>
                    <a:cubicBezTo>
                      <a:pt x="34158" y="6461"/>
                      <a:pt x="34158" y="6461"/>
                      <a:pt x="34158" y="6461"/>
                    </a:cubicBezTo>
                    <a:cubicBezTo>
                      <a:pt x="33913" y="6705"/>
                      <a:pt x="33913" y="6705"/>
                      <a:pt x="33913" y="6705"/>
                    </a:cubicBezTo>
                    <a:cubicBezTo>
                      <a:pt x="34087" y="6878"/>
                      <a:pt x="34087" y="6878"/>
                      <a:pt x="34087" y="6878"/>
                    </a:cubicBezTo>
                    <a:cubicBezTo>
                      <a:pt x="34331" y="6635"/>
                      <a:pt x="34331" y="6635"/>
                      <a:pt x="34331" y="6635"/>
                    </a:cubicBezTo>
                    <a:cubicBezTo>
                      <a:pt x="34489" y="6479"/>
                      <a:pt x="34489" y="6479"/>
                      <a:pt x="34489" y="6479"/>
                    </a:cubicBezTo>
                    <a:cubicBezTo>
                      <a:pt x="34611" y="6360"/>
                      <a:pt x="34611" y="6360"/>
                      <a:pt x="34611" y="6360"/>
                    </a:cubicBezTo>
                    <a:cubicBezTo>
                      <a:pt x="34438" y="6184"/>
                      <a:pt x="34438" y="6184"/>
                      <a:pt x="34438" y="6184"/>
                    </a:cubicBezTo>
                    <a:close/>
                    <a:moveTo>
                      <a:pt x="33566" y="7055"/>
                    </a:moveTo>
                    <a:cubicBezTo>
                      <a:pt x="33367" y="7259"/>
                      <a:pt x="33367" y="7259"/>
                      <a:pt x="33367" y="7259"/>
                    </a:cubicBezTo>
                    <a:cubicBezTo>
                      <a:pt x="33209" y="7421"/>
                      <a:pt x="33209" y="7421"/>
                      <a:pt x="33209" y="7421"/>
                    </a:cubicBezTo>
                    <a:cubicBezTo>
                      <a:pt x="33050" y="7585"/>
                      <a:pt x="33050" y="7585"/>
                      <a:pt x="33050" y="7585"/>
                    </a:cubicBezTo>
                    <a:cubicBezTo>
                      <a:pt x="33227" y="7756"/>
                      <a:pt x="33227" y="7756"/>
                      <a:pt x="33227" y="7756"/>
                    </a:cubicBezTo>
                    <a:cubicBezTo>
                      <a:pt x="33386" y="7592"/>
                      <a:pt x="33386" y="7592"/>
                      <a:pt x="33386" y="7592"/>
                    </a:cubicBezTo>
                    <a:cubicBezTo>
                      <a:pt x="33543" y="7431"/>
                      <a:pt x="33543" y="7431"/>
                      <a:pt x="33543" y="7431"/>
                    </a:cubicBezTo>
                    <a:cubicBezTo>
                      <a:pt x="33742" y="7228"/>
                      <a:pt x="33742" y="7228"/>
                      <a:pt x="33742" y="7228"/>
                    </a:cubicBezTo>
                    <a:cubicBezTo>
                      <a:pt x="33566" y="7055"/>
                      <a:pt x="33566" y="7055"/>
                      <a:pt x="33566" y="7055"/>
                    </a:cubicBezTo>
                    <a:close/>
                    <a:moveTo>
                      <a:pt x="32709" y="7941"/>
                    </a:moveTo>
                    <a:cubicBezTo>
                      <a:pt x="32538" y="8119"/>
                      <a:pt x="32369" y="8298"/>
                      <a:pt x="32200" y="8477"/>
                    </a:cubicBezTo>
                    <a:cubicBezTo>
                      <a:pt x="32379" y="8646"/>
                      <a:pt x="32379" y="8646"/>
                      <a:pt x="32379" y="8646"/>
                    </a:cubicBezTo>
                    <a:cubicBezTo>
                      <a:pt x="32547" y="8467"/>
                      <a:pt x="32717" y="8289"/>
                      <a:pt x="32887" y="8111"/>
                    </a:cubicBezTo>
                    <a:cubicBezTo>
                      <a:pt x="32709" y="7941"/>
                      <a:pt x="32709" y="7941"/>
                      <a:pt x="32709" y="7941"/>
                    </a:cubicBezTo>
                    <a:close/>
                    <a:moveTo>
                      <a:pt x="31862" y="8835"/>
                    </a:moveTo>
                    <a:cubicBezTo>
                      <a:pt x="31693" y="9014"/>
                      <a:pt x="31525" y="9194"/>
                      <a:pt x="31356" y="9374"/>
                    </a:cubicBezTo>
                    <a:cubicBezTo>
                      <a:pt x="31536" y="9542"/>
                      <a:pt x="31536" y="9542"/>
                      <a:pt x="31536" y="9542"/>
                    </a:cubicBezTo>
                    <a:cubicBezTo>
                      <a:pt x="31704" y="9362"/>
                      <a:pt x="31872" y="9183"/>
                      <a:pt x="32041" y="9004"/>
                    </a:cubicBezTo>
                    <a:cubicBezTo>
                      <a:pt x="31862" y="8835"/>
                      <a:pt x="31862" y="8835"/>
                      <a:pt x="31862" y="8835"/>
                    </a:cubicBezTo>
                    <a:close/>
                    <a:moveTo>
                      <a:pt x="31020" y="9733"/>
                    </a:moveTo>
                    <a:cubicBezTo>
                      <a:pt x="30852" y="9913"/>
                      <a:pt x="30683" y="10092"/>
                      <a:pt x="30515" y="10271"/>
                    </a:cubicBezTo>
                    <a:cubicBezTo>
                      <a:pt x="30694" y="10440"/>
                      <a:pt x="30694" y="10440"/>
                      <a:pt x="30694" y="10440"/>
                    </a:cubicBezTo>
                    <a:cubicBezTo>
                      <a:pt x="30863" y="10261"/>
                      <a:pt x="31032" y="10081"/>
                      <a:pt x="31199" y="9901"/>
                    </a:cubicBezTo>
                    <a:cubicBezTo>
                      <a:pt x="31020" y="9733"/>
                      <a:pt x="31020" y="9733"/>
                      <a:pt x="31020" y="9733"/>
                    </a:cubicBezTo>
                    <a:close/>
                    <a:moveTo>
                      <a:pt x="30178" y="10630"/>
                    </a:moveTo>
                    <a:cubicBezTo>
                      <a:pt x="30009" y="10809"/>
                      <a:pt x="29840" y="10987"/>
                      <a:pt x="29670" y="11166"/>
                    </a:cubicBezTo>
                    <a:cubicBezTo>
                      <a:pt x="29848" y="11335"/>
                      <a:pt x="29848" y="11335"/>
                      <a:pt x="29848" y="11335"/>
                    </a:cubicBezTo>
                    <a:cubicBezTo>
                      <a:pt x="30018" y="11157"/>
                      <a:pt x="30187" y="10978"/>
                      <a:pt x="30357" y="10799"/>
                    </a:cubicBezTo>
                    <a:cubicBezTo>
                      <a:pt x="30178" y="10630"/>
                      <a:pt x="30178" y="10630"/>
                      <a:pt x="30178" y="10630"/>
                    </a:cubicBezTo>
                    <a:close/>
                    <a:moveTo>
                      <a:pt x="29330" y="11521"/>
                    </a:moveTo>
                    <a:cubicBezTo>
                      <a:pt x="29121" y="11739"/>
                      <a:pt x="29121" y="11739"/>
                      <a:pt x="29121" y="11739"/>
                    </a:cubicBezTo>
                    <a:cubicBezTo>
                      <a:pt x="28818" y="12051"/>
                      <a:pt x="28818" y="12051"/>
                      <a:pt x="28818" y="12051"/>
                    </a:cubicBezTo>
                    <a:cubicBezTo>
                      <a:pt x="28994" y="12223"/>
                      <a:pt x="28994" y="12223"/>
                      <a:pt x="28994" y="12223"/>
                    </a:cubicBezTo>
                    <a:cubicBezTo>
                      <a:pt x="29298" y="11910"/>
                      <a:pt x="29298" y="11910"/>
                      <a:pt x="29298" y="11910"/>
                    </a:cubicBezTo>
                    <a:cubicBezTo>
                      <a:pt x="29508" y="11692"/>
                      <a:pt x="29508" y="11692"/>
                      <a:pt x="29508" y="11692"/>
                    </a:cubicBezTo>
                    <a:cubicBezTo>
                      <a:pt x="29330" y="11521"/>
                      <a:pt x="29330" y="11521"/>
                      <a:pt x="29330" y="11521"/>
                    </a:cubicBezTo>
                    <a:close/>
                    <a:moveTo>
                      <a:pt x="28474" y="12402"/>
                    </a:moveTo>
                    <a:cubicBezTo>
                      <a:pt x="28318" y="12559"/>
                      <a:pt x="28318" y="12559"/>
                      <a:pt x="28318" y="12559"/>
                    </a:cubicBezTo>
                    <a:cubicBezTo>
                      <a:pt x="28156" y="12722"/>
                      <a:pt x="28156" y="12722"/>
                      <a:pt x="28156" y="12722"/>
                    </a:cubicBezTo>
                    <a:cubicBezTo>
                      <a:pt x="27953" y="12923"/>
                      <a:pt x="27953" y="12923"/>
                      <a:pt x="27953" y="12923"/>
                    </a:cubicBezTo>
                    <a:cubicBezTo>
                      <a:pt x="28125" y="13099"/>
                      <a:pt x="28125" y="13099"/>
                      <a:pt x="28125" y="13099"/>
                    </a:cubicBezTo>
                    <a:cubicBezTo>
                      <a:pt x="28330" y="12896"/>
                      <a:pt x="28330" y="12896"/>
                      <a:pt x="28330" y="12896"/>
                    </a:cubicBezTo>
                    <a:cubicBezTo>
                      <a:pt x="28492" y="12733"/>
                      <a:pt x="28492" y="12733"/>
                      <a:pt x="28492" y="12733"/>
                    </a:cubicBezTo>
                    <a:cubicBezTo>
                      <a:pt x="28648" y="12575"/>
                      <a:pt x="28648" y="12575"/>
                      <a:pt x="28648" y="12575"/>
                    </a:cubicBezTo>
                    <a:cubicBezTo>
                      <a:pt x="28474" y="12402"/>
                      <a:pt x="28474" y="12402"/>
                      <a:pt x="28474" y="12402"/>
                    </a:cubicBezTo>
                    <a:close/>
                    <a:moveTo>
                      <a:pt x="27602" y="13267"/>
                    </a:moveTo>
                    <a:cubicBezTo>
                      <a:pt x="27502" y="13364"/>
                      <a:pt x="27502" y="13364"/>
                      <a:pt x="27502" y="13364"/>
                    </a:cubicBezTo>
                    <a:cubicBezTo>
                      <a:pt x="27337" y="13523"/>
                      <a:pt x="27337" y="13523"/>
                      <a:pt x="27337" y="13523"/>
                    </a:cubicBezTo>
                    <a:cubicBezTo>
                      <a:pt x="27172" y="13681"/>
                      <a:pt x="27172" y="13681"/>
                      <a:pt x="27172" y="13681"/>
                    </a:cubicBezTo>
                    <a:cubicBezTo>
                      <a:pt x="27070" y="13777"/>
                      <a:pt x="27070" y="13777"/>
                      <a:pt x="27070" y="13777"/>
                    </a:cubicBezTo>
                    <a:cubicBezTo>
                      <a:pt x="27239" y="13956"/>
                      <a:pt x="27239" y="13956"/>
                      <a:pt x="27239" y="13956"/>
                    </a:cubicBezTo>
                    <a:cubicBezTo>
                      <a:pt x="27341" y="13860"/>
                      <a:pt x="27341" y="13860"/>
                      <a:pt x="27341" y="13860"/>
                    </a:cubicBezTo>
                    <a:cubicBezTo>
                      <a:pt x="27508" y="13701"/>
                      <a:pt x="27508" y="13701"/>
                      <a:pt x="27508" y="13701"/>
                    </a:cubicBezTo>
                    <a:cubicBezTo>
                      <a:pt x="27673" y="13541"/>
                      <a:pt x="27673" y="13541"/>
                      <a:pt x="27673" y="13541"/>
                    </a:cubicBezTo>
                    <a:cubicBezTo>
                      <a:pt x="27773" y="13444"/>
                      <a:pt x="27773" y="13444"/>
                      <a:pt x="27773" y="13444"/>
                    </a:cubicBezTo>
                    <a:cubicBezTo>
                      <a:pt x="27602" y="13267"/>
                      <a:pt x="27602" y="13267"/>
                      <a:pt x="27602" y="13267"/>
                    </a:cubicBezTo>
                    <a:close/>
                    <a:moveTo>
                      <a:pt x="26711" y="14112"/>
                    </a:moveTo>
                    <a:cubicBezTo>
                      <a:pt x="26503" y="14303"/>
                      <a:pt x="26503" y="14303"/>
                      <a:pt x="26503" y="14303"/>
                    </a:cubicBezTo>
                    <a:cubicBezTo>
                      <a:pt x="26335" y="14456"/>
                      <a:pt x="26335" y="14456"/>
                      <a:pt x="26335" y="14456"/>
                    </a:cubicBezTo>
                    <a:cubicBezTo>
                      <a:pt x="26166" y="14607"/>
                      <a:pt x="26166" y="14607"/>
                      <a:pt x="26166" y="14607"/>
                    </a:cubicBezTo>
                    <a:cubicBezTo>
                      <a:pt x="26330" y="14791"/>
                      <a:pt x="26330" y="14791"/>
                      <a:pt x="26330" y="14791"/>
                    </a:cubicBezTo>
                    <a:cubicBezTo>
                      <a:pt x="26499" y="14639"/>
                      <a:pt x="26499" y="14639"/>
                      <a:pt x="26499" y="14639"/>
                    </a:cubicBezTo>
                    <a:cubicBezTo>
                      <a:pt x="26669" y="14485"/>
                      <a:pt x="26669" y="14485"/>
                      <a:pt x="26669" y="14485"/>
                    </a:cubicBezTo>
                    <a:cubicBezTo>
                      <a:pt x="26878" y="14293"/>
                      <a:pt x="26878" y="14293"/>
                      <a:pt x="26878" y="14293"/>
                    </a:cubicBezTo>
                    <a:cubicBezTo>
                      <a:pt x="26711" y="14112"/>
                      <a:pt x="26711" y="14112"/>
                      <a:pt x="26711" y="14112"/>
                    </a:cubicBezTo>
                    <a:close/>
                    <a:moveTo>
                      <a:pt x="25798" y="14930"/>
                    </a:moveTo>
                    <a:cubicBezTo>
                      <a:pt x="25651" y="15056"/>
                      <a:pt x="25651" y="15056"/>
                      <a:pt x="25651" y="15056"/>
                    </a:cubicBezTo>
                    <a:cubicBezTo>
                      <a:pt x="25479" y="15203"/>
                      <a:pt x="25479" y="15203"/>
                      <a:pt x="25479" y="15203"/>
                    </a:cubicBezTo>
                    <a:cubicBezTo>
                      <a:pt x="25305" y="15349"/>
                      <a:pt x="25305" y="15349"/>
                      <a:pt x="25305" y="15349"/>
                    </a:cubicBezTo>
                    <a:cubicBezTo>
                      <a:pt x="25236" y="15406"/>
                      <a:pt x="25236" y="15406"/>
                      <a:pt x="25236" y="15406"/>
                    </a:cubicBezTo>
                    <a:cubicBezTo>
                      <a:pt x="25393" y="15596"/>
                      <a:pt x="25393" y="15596"/>
                      <a:pt x="25393" y="15596"/>
                    </a:cubicBezTo>
                    <a:cubicBezTo>
                      <a:pt x="25462" y="15538"/>
                      <a:pt x="25462" y="15538"/>
                      <a:pt x="25462" y="15538"/>
                    </a:cubicBezTo>
                    <a:cubicBezTo>
                      <a:pt x="25637" y="15391"/>
                      <a:pt x="25637" y="15391"/>
                      <a:pt x="25637" y="15391"/>
                    </a:cubicBezTo>
                    <a:cubicBezTo>
                      <a:pt x="25811" y="15243"/>
                      <a:pt x="25811" y="15243"/>
                      <a:pt x="25811" y="15243"/>
                    </a:cubicBezTo>
                    <a:cubicBezTo>
                      <a:pt x="25958" y="15117"/>
                      <a:pt x="25958" y="15117"/>
                      <a:pt x="25958" y="15117"/>
                    </a:cubicBezTo>
                    <a:cubicBezTo>
                      <a:pt x="25798" y="14930"/>
                      <a:pt x="25798" y="14930"/>
                      <a:pt x="25798" y="14930"/>
                    </a:cubicBezTo>
                    <a:close/>
                    <a:moveTo>
                      <a:pt x="24856" y="15716"/>
                    </a:moveTo>
                    <a:cubicBezTo>
                      <a:pt x="24778" y="15778"/>
                      <a:pt x="24778" y="15778"/>
                      <a:pt x="24778" y="15778"/>
                    </a:cubicBezTo>
                    <a:cubicBezTo>
                      <a:pt x="24601" y="15918"/>
                      <a:pt x="24601" y="15918"/>
                      <a:pt x="24601" y="15918"/>
                    </a:cubicBezTo>
                    <a:cubicBezTo>
                      <a:pt x="24423" y="16057"/>
                      <a:pt x="24423" y="16057"/>
                      <a:pt x="24423" y="16057"/>
                    </a:cubicBezTo>
                    <a:cubicBezTo>
                      <a:pt x="24277" y="16168"/>
                      <a:pt x="24277" y="16168"/>
                      <a:pt x="24277" y="16168"/>
                    </a:cubicBezTo>
                    <a:cubicBezTo>
                      <a:pt x="24425" y="16364"/>
                      <a:pt x="24425" y="16364"/>
                      <a:pt x="24425" y="16364"/>
                    </a:cubicBezTo>
                    <a:cubicBezTo>
                      <a:pt x="24573" y="16252"/>
                      <a:pt x="24573" y="16252"/>
                      <a:pt x="24573" y="16252"/>
                    </a:cubicBezTo>
                    <a:cubicBezTo>
                      <a:pt x="24753" y="16112"/>
                      <a:pt x="24753" y="16112"/>
                      <a:pt x="24753" y="16112"/>
                    </a:cubicBezTo>
                    <a:cubicBezTo>
                      <a:pt x="24932" y="15971"/>
                      <a:pt x="24932" y="15971"/>
                      <a:pt x="24932" y="15971"/>
                    </a:cubicBezTo>
                    <a:cubicBezTo>
                      <a:pt x="25010" y="15908"/>
                      <a:pt x="25010" y="15908"/>
                      <a:pt x="25010" y="15908"/>
                    </a:cubicBezTo>
                    <a:cubicBezTo>
                      <a:pt x="24856" y="15716"/>
                      <a:pt x="24856" y="15716"/>
                      <a:pt x="24856" y="15716"/>
                    </a:cubicBezTo>
                    <a:close/>
                    <a:moveTo>
                      <a:pt x="23884" y="16461"/>
                    </a:moveTo>
                    <a:cubicBezTo>
                      <a:pt x="23699" y="16595"/>
                      <a:pt x="23699" y="16595"/>
                      <a:pt x="23699" y="16595"/>
                    </a:cubicBezTo>
                    <a:cubicBezTo>
                      <a:pt x="23516" y="16725"/>
                      <a:pt x="23516" y="16725"/>
                      <a:pt x="23516" y="16725"/>
                    </a:cubicBezTo>
                    <a:cubicBezTo>
                      <a:pt x="23331" y="16854"/>
                      <a:pt x="23331" y="16854"/>
                      <a:pt x="23331" y="16854"/>
                    </a:cubicBezTo>
                    <a:cubicBezTo>
                      <a:pt x="23285" y="16886"/>
                      <a:pt x="23285" y="16886"/>
                      <a:pt x="23285" y="16886"/>
                    </a:cubicBezTo>
                    <a:cubicBezTo>
                      <a:pt x="23423" y="17089"/>
                      <a:pt x="23423" y="17089"/>
                      <a:pt x="23423" y="17089"/>
                    </a:cubicBezTo>
                    <a:cubicBezTo>
                      <a:pt x="23471" y="17056"/>
                      <a:pt x="23471" y="17056"/>
                      <a:pt x="23471" y="17056"/>
                    </a:cubicBezTo>
                    <a:cubicBezTo>
                      <a:pt x="23658" y="16926"/>
                      <a:pt x="23658" y="16926"/>
                      <a:pt x="23658" y="16926"/>
                    </a:cubicBezTo>
                    <a:cubicBezTo>
                      <a:pt x="23843" y="16795"/>
                      <a:pt x="23843" y="16795"/>
                      <a:pt x="23843" y="16795"/>
                    </a:cubicBezTo>
                    <a:cubicBezTo>
                      <a:pt x="24029" y="16660"/>
                      <a:pt x="24029" y="16660"/>
                      <a:pt x="24029" y="16660"/>
                    </a:cubicBezTo>
                    <a:cubicBezTo>
                      <a:pt x="23884" y="16461"/>
                      <a:pt x="23884" y="16461"/>
                      <a:pt x="23884" y="16461"/>
                    </a:cubicBezTo>
                    <a:close/>
                    <a:moveTo>
                      <a:pt x="22878" y="17158"/>
                    </a:moveTo>
                    <a:cubicBezTo>
                      <a:pt x="22771" y="17229"/>
                      <a:pt x="22771" y="17229"/>
                      <a:pt x="22771" y="17229"/>
                    </a:cubicBezTo>
                    <a:cubicBezTo>
                      <a:pt x="22582" y="17350"/>
                      <a:pt x="22582" y="17350"/>
                      <a:pt x="22582" y="17350"/>
                    </a:cubicBezTo>
                    <a:cubicBezTo>
                      <a:pt x="22391" y="17469"/>
                      <a:pt x="22391" y="17469"/>
                      <a:pt x="22391" y="17469"/>
                    </a:cubicBezTo>
                    <a:cubicBezTo>
                      <a:pt x="22257" y="17551"/>
                      <a:pt x="22257" y="17551"/>
                      <a:pt x="22257" y="17551"/>
                    </a:cubicBezTo>
                    <a:cubicBezTo>
                      <a:pt x="22385" y="17762"/>
                      <a:pt x="22385" y="17762"/>
                      <a:pt x="22385" y="17762"/>
                    </a:cubicBezTo>
                    <a:cubicBezTo>
                      <a:pt x="22521" y="17678"/>
                      <a:pt x="22521" y="17678"/>
                      <a:pt x="22521" y="17678"/>
                    </a:cubicBezTo>
                    <a:cubicBezTo>
                      <a:pt x="22713" y="17558"/>
                      <a:pt x="22713" y="17558"/>
                      <a:pt x="22713" y="17558"/>
                    </a:cubicBezTo>
                    <a:cubicBezTo>
                      <a:pt x="22905" y="17435"/>
                      <a:pt x="22905" y="17435"/>
                      <a:pt x="22905" y="17435"/>
                    </a:cubicBezTo>
                    <a:cubicBezTo>
                      <a:pt x="23012" y="17365"/>
                      <a:pt x="23012" y="17365"/>
                      <a:pt x="23012" y="17365"/>
                    </a:cubicBezTo>
                    <a:cubicBezTo>
                      <a:pt x="22878" y="17158"/>
                      <a:pt x="22878" y="17158"/>
                      <a:pt x="22878" y="17158"/>
                    </a:cubicBezTo>
                    <a:close/>
                    <a:moveTo>
                      <a:pt x="21836" y="17801"/>
                    </a:moveTo>
                    <a:cubicBezTo>
                      <a:pt x="21617" y="17926"/>
                      <a:pt x="21617" y="17926"/>
                      <a:pt x="21617" y="17926"/>
                    </a:cubicBezTo>
                    <a:cubicBezTo>
                      <a:pt x="21420" y="18035"/>
                      <a:pt x="21420" y="18035"/>
                      <a:pt x="21420" y="18035"/>
                    </a:cubicBezTo>
                    <a:cubicBezTo>
                      <a:pt x="21222" y="18141"/>
                      <a:pt x="21222" y="18141"/>
                      <a:pt x="21222" y="18141"/>
                    </a:cubicBezTo>
                    <a:cubicBezTo>
                      <a:pt x="21195" y="18155"/>
                      <a:pt x="21195" y="18155"/>
                      <a:pt x="21195" y="18155"/>
                    </a:cubicBezTo>
                    <a:cubicBezTo>
                      <a:pt x="21308" y="18374"/>
                      <a:pt x="21308" y="18374"/>
                      <a:pt x="21308" y="18374"/>
                    </a:cubicBezTo>
                    <a:cubicBezTo>
                      <a:pt x="21337" y="18359"/>
                      <a:pt x="21337" y="18359"/>
                      <a:pt x="21337" y="18359"/>
                    </a:cubicBezTo>
                    <a:cubicBezTo>
                      <a:pt x="21538" y="18251"/>
                      <a:pt x="21538" y="18251"/>
                      <a:pt x="21538" y="18251"/>
                    </a:cubicBezTo>
                    <a:cubicBezTo>
                      <a:pt x="21737" y="18140"/>
                      <a:pt x="21737" y="18140"/>
                      <a:pt x="21737" y="18140"/>
                    </a:cubicBezTo>
                    <a:cubicBezTo>
                      <a:pt x="21959" y="18014"/>
                      <a:pt x="21959" y="18014"/>
                      <a:pt x="21959" y="18014"/>
                    </a:cubicBezTo>
                    <a:cubicBezTo>
                      <a:pt x="21836" y="17801"/>
                      <a:pt x="21836" y="17801"/>
                      <a:pt x="21836" y="17801"/>
                    </a:cubicBezTo>
                    <a:close/>
                    <a:moveTo>
                      <a:pt x="20759" y="18379"/>
                    </a:moveTo>
                    <a:cubicBezTo>
                      <a:pt x="20619" y="18448"/>
                      <a:pt x="20619" y="18448"/>
                      <a:pt x="20619" y="18448"/>
                    </a:cubicBezTo>
                    <a:cubicBezTo>
                      <a:pt x="20416" y="18545"/>
                      <a:pt x="20416" y="18545"/>
                      <a:pt x="20416" y="18545"/>
                    </a:cubicBezTo>
                    <a:cubicBezTo>
                      <a:pt x="20210" y="18640"/>
                      <a:pt x="20210" y="18640"/>
                      <a:pt x="20210" y="18640"/>
                    </a:cubicBezTo>
                    <a:cubicBezTo>
                      <a:pt x="20096" y="18692"/>
                      <a:pt x="20096" y="18692"/>
                      <a:pt x="20096" y="18692"/>
                    </a:cubicBezTo>
                    <a:cubicBezTo>
                      <a:pt x="20195" y="18917"/>
                      <a:pt x="20195" y="18917"/>
                      <a:pt x="20195" y="18917"/>
                    </a:cubicBezTo>
                    <a:cubicBezTo>
                      <a:pt x="20313" y="18864"/>
                      <a:pt x="20313" y="18864"/>
                      <a:pt x="20313" y="18864"/>
                    </a:cubicBezTo>
                    <a:cubicBezTo>
                      <a:pt x="20521" y="18768"/>
                      <a:pt x="20521" y="18768"/>
                      <a:pt x="20521" y="18768"/>
                    </a:cubicBezTo>
                    <a:cubicBezTo>
                      <a:pt x="20727" y="18669"/>
                      <a:pt x="20727" y="18669"/>
                      <a:pt x="20727" y="18669"/>
                    </a:cubicBezTo>
                    <a:cubicBezTo>
                      <a:pt x="20867" y="18600"/>
                      <a:pt x="20867" y="18600"/>
                      <a:pt x="20867" y="18600"/>
                    </a:cubicBezTo>
                    <a:cubicBezTo>
                      <a:pt x="20759" y="18379"/>
                      <a:pt x="20759" y="18379"/>
                      <a:pt x="20759" y="18379"/>
                    </a:cubicBezTo>
                    <a:close/>
                    <a:moveTo>
                      <a:pt x="19647" y="18885"/>
                    </a:moveTo>
                    <a:cubicBezTo>
                      <a:pt x="19586" y="18911"/>
                      <a:pt x="19586" y="18911"/>
                      <a:pt x="19586" y="18911"/>
                    </a:cubicBezTo>
                    <a:cubicBezTo>
                      <a:pt x="19375" y="18996"/>
                      <a:pt x="19375" y="18996"/>
                      <a:pt x="19375" y="18996"/>
                    </a:cubicBezTo>
                    <a:cubicBezTo>
                      <a:pt x="19162" y="19078"/>
                      <a:pt x="19162" y="19078"/>
                      <a:pt x="19162" y="19078"/>
                    </a:cubicBezTo>
                    <a:cubicBezTo>
                      <a:pt x="18963" y="19152"/>
                      <a:pt x="18963" y="19152"/>
                      <a:pt x="18963" y="19152"/>
                    </a:cubicBezTo>
                    <a:cubicBezTo>
                      <a:pt x="19048" y="19383"/>
                      <a:pt x="19048" y="19383"/>
                      <a:pt x="19048" y="19383"/>
                    </a:cubicBezTo>
                    <a:cubicBezTo>
                      <a:pt x="19249" y="19308"/>
                      <a:pt x="19249" y="19308"/>
                      <a:pt x="19249" y="19308"/>
                    </a:cubicBezTo>
                    <a:cubicBezTo>
                      <a:pt x="19465" y="19225"/>
                      <a:pt x="19465" y="19225"/>
                      <a:pt x="19465" y="19225"/>
                    </a:cubicBezTo>
                    <a:cubicBezTo>
                      <a:pt x="19679" y="19138"/>
                      <a:pt x="19679" y="19138"/>
                      <a:pt x="19679" y="19138"/>
                    </a:cubicBezTo>
                    <a:cubicBezTo>
                      <a:pt x="19740" y="19113"/>
                      <a:pt x="19740" y="19113"/>
                      <a:pt x="19740" y="19113"/>
                    </a:cubicBezTo>
                    <a:cubicBezTo>
                      <a:pt x="19647" y="18885"/>
                      <a:pt x="19647" y="18885"/>
                      <a:pt x="19647" y="18885"/>
                    </a:cubicBezTo>
                    <a:close/>
                    <a:moveTo>
                      <a:pt x="18504" y="19313"/>
                    </a:moveTo>
                    <a:cubicBezTo>
                      <a:pt x="18295" y="19381"/>
                      <a:pt x="18295" y="19381"/>
                      <a:pt x="18295" y="19381"/>
                    </a:cubicBezTo>
                    <a:cubicBezTo>
                      <a:pt x="18074" y="19450"/>
                      <a:pt x="18074" y="19450"/>
                      <a:pt x="18074" y="19450"/>
                    </a:cubicBezTo>
                    <a:cubicBezTo>
                      <a:pt x="17851" y="19516"/>
                      <a:pt x="17851" y="19516"/>
                      <a:pt x="17851" y="19516"/>
                    </a:cubicBezTo>
                    <a:cubicBezTo>
                      <a:pt x="17803" y="19530"/>
                      <a:pt x="17803" y="19530"/>
                      <a:pt x="17803" y="19530"/>
                    </a:cubicBezTo>
                    <a:cubicBezTo>
                      <a:pt x="17868" y="19767"/>
                      <a:pt x="17868" y="19767"/>
                      <a:pt x="17868" y="19767"/>
                    </a:cubicBezTo>
                    <a:cubicBezTo>
                      <a:pt x="17919" y="19753"/>
                      <a:pt x="17919" y="19753"/>
                      <a:pt x="17919" y="19753"/>
                    </a:cubicBezTo>
                    <a:cubicBezTo>
                      <a:pt x="18145" y="19686"/>
                      <a:pt x="18145" y="19686"/>
                      <a:pt x="18145" y="19686"/>
                    </a:cubicBezTo>
                    <a:cubicBezTo>
                      <a:pt x="18370" y="19616"/>
                      <a:pt x="18370" y="19616"/>
                      <a:pt x="18370" y="19616"/>
                    </a:cubicBezTo>
                    <a:cubicBezTo>
                      <a:pt x="18578" y="19548"/>
                      <a:pt x="18578" y="19548"/>
                      <a:pt x="18578" y="19548"/>
                    </a:cubicBezTo>
                    <a:cubicBezTo>
                      <a:pt x="18504" y="19313"/>
                      <a:pt x="18504" y="19313"/>
                      <a:pt x="18504" y="19313"/>
                    </a:cubicBezTo>
                    <a:close/>
                    <a:moveTo>
                      <a:pt x="17331" y="19657"/>
                    </a:moveTo>
                    <a:cubicBezTo>
                      <a:pt x="17172" y="19697"/>
                      <a:pt x="17172" y="19697"/>
                      <a:pt x="17172" y="19697"/>
                    </a:cubicBezTo>
                    <a:cubicBezTo>
                      <a:pt x="16943" y="19752"/>
                      <a:pt x="16943" y="19752"/>
                      <a:pt x="16943" y="19752"/>
                    </a:cubicBezTo>
                    <a:cubicBezTo>
                      <a:pt x="16711" y="19803"/>
                      <a:pt x="16711" y="19803"/>
                      <a:pt x="16711" y="19803"/>
                    </a:cubicBezTo>
                    <a:cubicBezTo>
                      <a:pt x="16617" y="19822"/>
                      <a:pt x="16617" y="19822"/>
                      <a:pt x="16617" y="19822"/>
                    </a:cubicBezTo>
                    <a:cubicBezTo>
                      <a:pt x="16665" y="20064"/>
                      <a:pt x="16665" y="20064"/>
                      <a:pt x="16665" y="20064"/>
                    </a:cubicBezTo>
                    <a:cubicBezTo>
                      <a:pt x="16763" y="20043"/>
                      <a:pt x="16763" y="20043"/>
                      <a:pt x="16763" y="20043"/>
                    </a:cubicBezTo>
                    <a:cubicBezTo>
                      <a:pt x="16998" y="19991"/>
                      <a:pt x="16998" y="19991"/>
                      <a:pt x="16998" y="19991"/>
                    </a:cubicBezTo>
                    <a:cubicBezTo>
                      <a:pt x="17231" y="19936"/>
                      <a:pt x="17231" y="19936"/>
                      <a:pt x="17231" y="19936"/>
                    </a:cubicBezTo>
                    <a:cubicBezTo>
                      <a:pt x="17389" y="19896"/>
                      <a:pt x="17389" y="19896"/>
                      <a:pt x="17389" y="19896"/>
                    </a:cubicBezTo>
                    <a:cubicBezTo>
                      <a:pt x="17331" y="19657"/>
                      <a:pt x="17331" y="19657"/>
                      <a:pt x="17331" y="19657"/>
                    </a:cubicBezTo>
                    <a:close/>
                    <a:moveTo>
                      <a:pt x="16137" y="19915"/>
                    </a:moveTo>
                    <a:cubicBezTo>
                      <a:pt x="16005" y="19938"/>
                      <a:pt x="16005" y="19938"/>
                      <a:pt x="16005" y="19938"/>
                    </a:cubicBezTo>
                    <a:cubicBezTo>
                      <a:pt x="15766" y="19977"/>
                      <a:pt x="15766" y="19977"/>
                      <a:pt x="15766" y="19977"/>
                    </a:cubicBezTo>
                    <a:cubicBezTo>
                      <a:pt x="15525" y="20012"/>
                      <a:pt x="15525" y="20012"/>
                      <a:pt x="15525" y="20012"/>
                    </a:cubicBezTo>
                    <a:cubicBezTo>
                      <a:pt x="15413" y="20027"/>
                      <a:pt x="15413" y="20027"/>
                      <a:pt x="15413" y="20027"/>
                    </a:cubicBezTo>
                    <a:cubicBezTo>
                      <a:pt x="15443" y="20271"/>
                      <a:pt x="15443" y="20271"/>
                      <a:pt x="15443" y="20271"/>
                    </a:cubicBezTo>
                    <a:cubicBezTo>
                      <a:pt x="15559" y="20256"/>
                      <a:pt x="15559" y="20256"/>
                      <a:pt x="15559" y="20256"/>
                    </a:cubicBezTo>
                    <a:cubicBezTo>
                      <a:pt x="15804" y="20220"/>
                      <a:pt x="15804" y="20220"/>
                      <a:pt x="15804" y="20220"/>
                    </a:cubicBezTo>
                    <a:cubicBezTo>
                      <a:pt x="16046" y="20181"/>
                      <a:pt x="16046" y="20181"/>
                      <a:pt x="16046" y="20181"/>
                    </a:cubicBezTo>
                    <a:cubicBezTo>
                      <a:pt x="16178" y="20157"/>
                      <a:pt x="16178" y="20157"/>
                      <a:pt x="16178" y="20157"/>
                    </a:cubicBezTo>
                    <a:cubicBezTo>
                      <a:pt x="16137" y="19915"/>
                      <a:pt x="16137" y="19915"/>
                      <a:pt x="16137" y="19915"/>
                    </a:cubicBezTo>
                    <a:close/>
                    <a:moveTo>
                      <a:pt x="14927" y="20085"/>
                    </a:moveTo>
                    <a:cubicBezTo>
                      <a:pt x="14790" y="20099"/>
                      <a:pt x="14790" y="20099"/>
                      <a:pt x="14790" y="20099"/>
                    </a:cubicBezTo>
                    <a:cubicBezTo>
                      <a:pt x="14541" y="20121"/>
                      <a:pt x="14541" y="20121"/>
                      <a:pt x="14541" y="20121"/>
                    </a:cubicBezTo>
                    <a:cubicBezTo>
                      <a:pt x="14290" y="20140"/>
                      <a:pt x="14290" y="20140"/>
                      <a:pt x="14290" y="20140"/>
                    </a:cubicBezTo>
                    <a:cubicBezTo>
                      <a:pt x="14197" y="20145"/>
                      <a:pt x="14197" y="20145"/>
                      <a:pt x="14197" y="20145"/>
                    </a:cubicBezTo>
                    <a:cubicBezTo>
                      <a:pt x="14210" y="20391"/>
                      <a:pt x="14210" y="20391"/>
                      <a:pt x="14210" y="20391"/>
                    </a:cubicBezTo>
                    <a:cubicBezTo>
                      <a:pt x="14306" y="20385"/>
                      <a:pt x="14306" y="20385"/>
                      <a:pt x="14306" y="20385"/>
                    </a:cubicBezTo>
                    <a:cubicBezTo>
                      <a:pt x="14561" y="20366"/>
                      <a:pt x="14561" y="20366"/>
                      <a:pt x="14561" y="20366"/>
                    </a:cubicBezTo>
                    <a:cubicBezTo>
                      <a:pt x="14813" y="20344"/>
                      <a:pt x="14813" y="20344"/>
                      <a:pt x="14813" y="20344"/>
                    </a:cubicBezTo>
                    <a:cubicBezTo>
                      <a:pt x="14951" y="20330"/>
                      <a:pt x="14951" y="20330"/>
                      <a:pt x="14951" y="20330"/>
                    </a:cubicBezTo>
                    <a:cubicBezTo>
                      <a:pt x="14927" y="20085"/>
                      <a:pt x="14927" y="20085"/>
                      <a:pt x="14927" y="20085"/>
                    </a:cubicBezTo>
                    <a:close/>
                    <a:moveTo>
                      <a:pt x="13709" y="20169"/>
                    </a:moveTo>
                    <a:cubicBezTo>
                      <a:pt x="13524" y="20175"/>
                      <a:pt x="13524" y="20175"/>
                      <a:pt x="13524" y="20175"/>
                    </a:cubicBezTo>
                    <a:cubicBezTo>
                      <a:pt x="13264" y="20179"/>
                      <a:pt x="13264" y="20179"/>
                      <a:pt x="13264" y="20179"/>
                    </a:cubicBezTo>
                    <a:cubicBezTo>
                      <a:pt x="13002" y="20180"/>
                      <a:pt x="13002" y="20180"/>
                      <a:pt x="13002" y="20180"/>
                    </a:cubicBezTo>
                    <a:cubicBezTo>
                      <a:pt x="12975" y="20180"/>
                      <a:pt x="12975" y="20180"/>
                      <a:pt x="12975" y="20180"/>
                    </a:cubicBezTo>
                    <a:cubicBezTo>
                      <a:pt x="12971" y="20426"/>
                      <a:pt x="12971" y="20426"/>
                      <a:pt x="12971" y="20426"/>
                    </a:cubicBezTo>
                    <a:cubicBezTo>
                      <a:pt x="13001" y="20426"/>
                      <a:pt x="13001" y="20426"/>
                      <a:pt x="13001" y="20426"/>
                    </a:cubicBezTo>
                    <a:cubicBezTo>
                      <a:pt x="13267" y="20425"/>
                      <a:pt x="13267" y="20425"/>
                      <a:pt x="13267" y="20425"/>
                    </a:cubicBezTo>
                    <a:cubicBezTo>
                      <a:pt x="13530" y="20421"/>
                      <a:pt x="13530" y="20421"/>
                      <a:pt x="13530" y="20421"/>
                    </a:cubicBezTo>
                    <a:cubicBezTo>
                      <a:pt x="13715" y="20415"/>
                      <a:pt x="13715" y="20415"/>
                      <a:pt x="13715" y="20415"/>
                    </a:cubicBezTo>
                    <a:cubicBezTo>
                      <a:pt x="13709" y="20169"/>
                      <a:pt x="13709" y="20169"/>
                      <a:pt x="13709" y="20169"/>
                    </a:cubicBezTo>
                    <a:close/>
                    <a:moveTo>
                      <a:pt x="12485" y="20171"/>
                    </a:moveTo>
                    <a:cubicBezTo>
                      <a:pt x="12204" y="20160"/>
                      <a:pt x="12204" y="20160"/>
                      <a:pt x="12204" y="20160"/>
                    </a:cubicBezTo>
                    <a:cubicBezTo>
                      <a:pt x="11933" y="20146"/>
                      <a:pt x="11933" y="20146"/>
                      <a:pt x="11933" y="20146"/>
                    </a:cubicBezTo>
                    <a:cubicBezTo>
                      <a:pt x="11753" y="20134"/>
                      <a:pt x="11753" y="20134"/>
                      <a:pt x="11753" y="20134"/>
                    </a:cubicBezTo>
                    <a:cubicBezTo>
                      <a:pt x="11735" y="20379"/>
                      <a:pt x="11735" y="20379"/>
                      <a:pt x="11735" y="20379"/>
                    </a:cubicBezTo>
                    <a:cubicBezTo>
                      <a:pt x="11918" y="20392"/>
                      <a:pt x="11918" y="20392"/>
                      <a:pt x="11918" y="20392"/>
                    </a:cubicBezTo>
                    <a:cubicBezTo>
                      <a:pt x="12192" y="20406"/>
                      <a:pt x="12192" y="20406"/>
                      <a:pt x="12192" y="20406"/>
                    </a:cubicBezTo>
                    <a:cubicBezTo>
                      <a:pt x="12477" y="20417"/>
                      <a:pt x="12477" y="20417"/>
                      <a:pt x="12477" y="20417"/>
                    </a:cubicBezTo>
                    <a:cubicBezTo>
                      <a:pt x="12485" y="20171"/>
                      <a:pt x="12485" y="20171"/>
                      <a:pt x="12485" y="20171"/>
                    </a:cubicBezTo>
                    <a:close/>
                    <a:moveTo>
                      <a:pt x="11265" y="20095"/>
                    </a:moveTo>
                    <a:cubicBezTo>
                      <a:pt x="11107" y="20080"/>
                      <a:pt x="11107" y="20080"/>
                      <a:pt x="11107" y="20080"/>
                    </a:cubicBezTo>
                    <a:cubicBezTo>
                      <a:pt x="10827" y="20050"/>
                      <a:pt x="10827" y="20050"/>
                      <a:pt x="10827" y="20050"/>
                    </a:cubicBezTo>
                    <a:cubicBezTo>
                      <a:pt x="10536" y="20015"/>
                      <a:pt x="10536" y="20015"/>
                      <a:pt x="10536" y="20015"/>
                    </a:cubicBezTo>
                    <a:cubicBezTo>
                      <a:pt x="10502" y="20259"/>
                      <a:pt x="10502" y="20259"/>
                      <a:pt x="10502" y="20259"/>
                    </a:cubicBezTo>
                    <a:cubicBezTo>
                      <a:pt x="10799" y="20295"/>
                      <a:pt x="10799" y="20295"/>
                      <a:pt x="10799" y="20295"/>
                    </a:cubicBezTo>
                    <a:cubicBezTo>
                      <a:pt x="11082" y="20325"/>
                      <a:pt x="11082" y="20325"/>
                      <a:pt x="11082" y="20325"/>
                    </a:cubicBezTo>
                    <a:cubicBezTo>
                      <a:pt x="11241" y="20340"/>
                      <a:pt x="11241" y="20340"/>
                      <a:pt x="11241" y="20340"/>
                    </a:cubicBezTo>
                    <a:cubicBezTo>
                      <a:pt x="11265" y="20095"/>
                      <a:pt x="11265" y="20095"/>
                      <a:pt x="11265" y="20095"/>
                    </a:cubicBezTo>
                    <a:close/>
                    <a:moveTo>
                      <a:pt x="10050" y="19948"/>
                    </a:moveTo>
                    <a:cubicBezTo>
                      <a:pt x="9972" y="19936"/>
                      <a:pt x="9972" y="19936"/>
                      <a:pt x="9972" y="19936"/>
                    </a:cubicBezTo>
                    <a:cubicBezTo>
                      <a:pt x="9683" y="19890"/>
                      <a:pt x="9683" y="19890"/>
                      <a:pt x="9683" y="19890"/>
                    </a:cubicBezTo>
                    <a:cubicBezTo>
                      <a:pt x="9390" y="19840"/>
                      <a:pt x="9390" y="19840"/>
                      <a:pt x="9390" y="19840"/>
                    </a:cubicBezTo>
                    <a:cubicBezTo>
                      <a:pt x="9326" y="19828"/>
                      <a:pt x="9326" y="19828"/>
                      <a:pt x="9326" y="19828"/>
                    </a:cubicBezTo>
                    <a:cubicBezTo>
                      <a:pt x="9280" y="20069"/>
                      <a:pt x="9280" y="20069"/>
                      <a:pt x="9280" y="20069"/>
                    </a:cubicBezTo>
                    <a:cubicBezTo>
                      <a:pt x="9347" y="20082"/>
                      <a:pt x="9347" y="20082"/>
                      <a:pt x="9347" y="20082"/>
                    </a:cubicBezTo>
                    <a:cubicBezTo>
                      <a:pt x="9642" y="20133"/>
                      <a:pt x="9642" y="20133"/>
                      <a:pt x="9642" y="20133"/>
                    </a:cubicBezTo>
                    <a:cubicBezTo>
                      <a:pt x="9935" y="20179"/>
                      <a:pt x="9935" y="20179"/>
                      <a:pt x="9935" y="20179"/>
                    </a:cubicBezTo>
                    <a:cubicBezTo>
                      <a:pt x="10013" y="20191"/>
                      <a:pt x="10013" y="20191"/>
                      <a:pt x="10013" y="20191"/>
                    </a:cubicBezTo>
                    <a:cubicBezTo>
                      <a:pt x="10050" y="19948"/>
                      <a:pt x="10050" y="19948"/>
                      <a:pt x="10050" y="19948"/>
                    </a:cubicBezTo>
                    <a:close/>
                    <a:moveTo>
                      <a:pt x="8844" y="19735"/>
                    </a:moveTo>
                    <a:cubicBezTo>
                      <a:pt x="8798" y="19726"/>
                      <a:pt x="8798" y="19726"/>
                      <a:pt x="8798" y="19726"/>
                    </a:cubicBezTo>
                    <a:cubicBezTo>
                      <a:pt x="8499" y="19663"/>
                      <a:pt x="8499" y="19663"/>
                      <a:pt x="8499" y="19663"/>
                    </a:cubicBezTo>
                    <a:cubicBezTo>
                      <a:pt x="8196" y="19595"/>
                      <a:pt x="8196" y="19595"/>
                      <a:pt x="8196" y="19595"/>
                    </a:cubicBezTo>
                    <a:cubicBezTo>
                      <a:pt x="8127" y="19579"/>
                      <a:pt x="8127" y="19579"/>
                      <a:pt x="8127" y="19579"/>
                    </a:cubicBezTo>
                    <a:cubicBezTo>
                      <a:pt x="8069" y="19818"/>
                      <a:pt x="8069" y="19818"/>
                      <a:pt x="8069" y="19818"/>
                    </a:cubicBezTo>
                    <a:cubicBezTo>
                      <a:pt x="8141" y="19835"/>
                      <a:pt x="8141" y="19835"/>
                      <a:pt x="8141" y="19835"/>
                    </a:cubicBezTo>
                    <a:cubicBezTo>
                      <a:pt x="8446" y="19903"/>
                      <a:pt x="8446" y="19903"/>
                      <a:pt x="8446" y="19903"/>
                    </a:cubicBezTo>
                    <a:cubicBezTo>
                      <a:pt x="8749" y="19967"/>
                      <a:pt x="8749" y="19967"/>
                      <a:pt x="8749" y="19967"/>
                    </a:cubicBezTo>
                    <a:cubicBezTo>
                      <a:pt x="8795" y="19976"/>
                      <a:pt x="8795" y="19976"/>
                      <a:pt x="8795" y="19976"/>
                    </a:cubicBezTo>
                    <a:cubicBezTo>
                      <a:pt x="8844" y="19735"/>
                      <a:pt x="8844" y="19735"/>
                      <a:pt x="8844" y="19735"/>
                    </a:cubicBezTo>
                    <a:close/>
                    <a:moveTo>
                      <a:pt x="7650" y="19463"/>
                    </a:moveTo>
                    <a:cubicBezTo>
                      <a:pt x="7584" y="19447"/>
                      <a:pt x="7584" y="19447"/>
                      <a:pt x="7584" y="19447"/>
                    </a:cubicBezTo>
                    <a:cubicBezTo>
                      <a:pt x="7273" y="19366"/>
                      <a:pt x="7273" y="19366"/>
                      <a:pt x="7273" y="19366"/>
                    </a:cubicBezTo>
                    <a:cubicBezTo>
                      <a:pt x="6940" y="19275"/>
                      <a:pt x="6940" y="19275"/>
                      <a:pt x="6940" y="19275"/>
                    </a:cubicBezTo>
                    <a:cubicBezTo>
                      <a:pt x="6871" y="19511"/>
                      <a:pt x="6871" y="19511"/>
                      <a:pt x="6871" y="19511"/>
                    </a:cubicBezTo>
                    <a:cubicBezTo>
                      <a:pt x="7210" y="19604"/>
                      <a:pt x="7210" y="19604"/>
                      <a:pt x="7210" y="19604"/>
                    </a:cubicBezTo>
                    <a:cubicBezTo>
                      <a:pt x="7523" y="19685"/>
                      <a:pt x="7523" y="19685"/>
                      <a:pt x="7523" y="19685"/>
                    </a:cubicBezTo>
                    <a:cubicBezTo>
                      <a:pt x="7589" y="19702"/>
                      <a:pt x="7589" y="19702"/>
                      <a:pt x="7589" y="19702"/>
                    </a:cubicBezTo>
                    <a:cubicBezTo>
                      <a:pt x="7650" y="19463"/>
                      <a:pt x="7650" y="19463"/>
                      <a:pt x="7650" y="19463"/>
                    </a:cubicBezTo>
                    <a:close/>
                    <a:moveTo>
                      <a:pt x="6469" y="19138"/>
                    </a:moveTo>
                    <a:cubicBezTo>
                      <a:pt x="6327" y="19096"/>
                      <a:pt x="6327" y="19096"/>
                      <a:pt x="6327" y="19096"/>
                    </a:cubicBezTo>
                    <a:cubicBezTo>
                      <a:pt x="6006" y="18996"/>
                      <a:pt x="6006" y="18996"/>
                      <a:pt x="6006" y="18996"/>
                    </a:cubicBezTo>
                    <a:cubicBezTo>
                      <a:pt x="5766" y="18919"/>
                      <a:pt x="5766" y="18919"/>
                      <a:pt x="5766" y="18919"/>
                    </a:cubicBezTo>
                    <a:cubicBezTo>
                      <a:pt x="5690" y="19153"/>
                      <a:pt x="5690" y="19153"/>
                      <a:pt x="5690" y="19153"/>
                    </a:cubicBezTo>
                    <a:cubicBezTo>
                      <a:pt x="5932" y="19231"/>
                      <a:pt x="5932" y="19231"/>
                      <a:pt x="5932" y="19231"/>
                    </a:cubicBezTo>
                    <a:cubicBezTo>
                      <a:pt x="6255" y="19331"/>
                      <a:pt x="6255" y="19331"/>
                      <a:pt x="6255" y="19331"/>
                    </a:cubicBezTo>
                    <a:cubicBezTo>
                      <a:pt x="6397" y="19373"/>
                      <a:pt x="6397" y="19373"/>
                      <a:pt x="6397" y="19373"/>
                    </a:cubicBezTo>
                    <a:cubicBezTo>
                      <a:pt x="6469" y="19138"/>
                      <a:pt x="6469" y="19138"/>
                      <a:pt x="6469" y="19138"/>
                    </a:cubicBezTo>
                    <a:close/>
                    <a:moveTo>
                      <a:pt x="5301" y="18765"/>
                    </a:moveTo>
                    <a:cubicBezTo>
                      <a:pt x="5026" y="18670"/>
                      <a:pt x="5026" y="18670"/>
                      <a:pt x="5026" y="18670"/>
                    </a:cubicBezTo>
                    <a:cubicBezTo>
                      <a:pt x="4694" y="18552"/>
                      <a:pt x="4694" y="18552"/>
                      <a:pt x="4694" y="18552"/>
                    </a:cubicBezTo>
                    <a:cubicBezTo>
                      <a:pt x="4608" y="18520"/>
                      <a:pt x="4608" y="18520"/>
                      <a:pt x="4608" y="18520"/>
                    </a:cubicBezTo>
                    <a:cubicBezTo>
                      <a:pt x="4521" y="18751"/>
                      <a:pt x="4521" y="18751"/>
                      <a:pt x="4521" y="18751"/>
                    </a:cubicBezTo>
                    <a:cubicBezTo>
                      <a:pt x="4610" y="18783"/>
                      <a:pt x="4610" y="18783"/>
                      <a:pt x="4610" y="18783"/>
                    </a:cubicBezTo>
                    <a:cubicBezTo>
                      <a:pt x="4945" y="18903"/>
                      <a:pt x="4945" y="18903"/>
                      <a:pt x="4945" y="18903"/>
                    </a:cubicBezTo>
                    <a:cubicBezTo>
                      <a:pt x="5220" y="18997"/>
                      <a:pt x="5220" y="18997"/>
                      <a:pt x="5220" y="18997"/>
                    </a:cubicBezTo>
                    <a:cubicBezTo>
                      <a:pt x="5301" y="18765"/>
                      <a:pt x="5301" y="18765"/>
                      <a:pt x="5301" y="18765"/>
                    </a:cubicBezTo>
                    <a:close/>
                    <a:moveTo>
                      <a:pt x="4147" y="18348"/>
                    </a:moveTo>
                    <a:cubicBezTo>
                      <a:pt x="4021" y="18301"/>
                      <a:pt x="4021" y="18301"/>
                      <a:pt x="4021" y="18301"/>
                    </a:cubicBezTo>
                    <a:cubicBezTo>
                      <a:pt x="3681" y="18168"/>
                      <a:pt x="3681" y="18168"/>
                      <a:pt x="3681" y="18168"/>
                    </a:cubicBezTo>
                    <a:cubicBezTo>
                      <a:pt x="3462" y="18080"/>
                      <a:pt x="3462" y="18080"/>
                      <a:pt x="3462" y="18080"/>
                    </a:cubicBezTo>
                    <a:cubicBezTo>
                      <a:pt x="3369" y="18308"/>
                      <a:pt x="3369" y="18308"/>
                      <a:pt x="3369" y="18308"/>
                    </a:cubicBezTo>
                    <a:cubicBezTo>
                      <a:pt x="3590" y="18397"/>
                      <a:pt x="3590" y="18397"/>
                      <a:pt x="3590" y="18397"/>
                    </a:cubicBezTo>
                    <a:cubicBezTo>
                      <a:pt x="3933" y="18530"/>
                      <a:pt x="3933" y="18530"/>
                      <a:pt x="3933" y="18530"/>
                    </a:cubicBezTo>
                    <a:cubicBezTo>
                      <a:pt x="4059" y="18578"/>
                      <a:pt x="4059" y="18578"/>
                      <a:pt x="4059" y="18578"/>
                    </a:cubicBezTo>
                    <a:cubicBezTo>
                      <a:pt x="4147" y="18348"/>
                      <a:pt x="4147" y="18348"/>
                      <a:pt x="4147" y="18348"/>
                    </a:cubicBezTo>
                    <a:close/>
                    <a:moveTo>
                      <a:pt x="3008" y="17894"/>
                    </a:moveTo>
                    <a:cubicBezTo>
                      <a:pt x="2641" y="17739"/>
                      <a:pt x="2641" y="17739"/>
                      <a:pt x="2641" y="17739"/>
                    </a:cubicBezTo>
                    <a:cubicBezTo>
                      <a:pt x="2331" y="17604"/>
                      <a:pt x="2331" y="17604"/>
                      <a:pt x="2331" y="17604"/>
                    </a:cubicBezTo>
                    <a:cubicBezTo>
                      <a:pt x="2232" y="17829"/>
                      <a:pt x="2232" y="17829"/>
                      <a:pt x="2232" y="17829"/>
                    </a:cubicBezTo>
                    <a:cubicBezTo>
                      <a:pt x="2544" y="17965"/>
                      <a:pt x="2544" y="17965"/>
                      <a:pt x="2544" y="17965"/>
                    </a:cubicBezTo>
                    <a:cubicBezTo>
                      <a:pt x="2913" y="18121"/>
                      <a:pt x="2913" y="18121"/>
                      <a:pt x="2913" y="18121"/>
                    </a:cubicBezTo>
                    <a:cubicBezTo>
                      <a:pt x="3008" y="17894"/>
                      <a:pt x="3008" y="17894"/>
                      <a:pt x="3008" y="17894"/>
                    </a:cubicBezTo>
                    <a:close/>
                    <a:moveTo>
                      <a:pt x="1883" y="17404"/>
                    </a:moveTo>
                    <a:cubicBezTo>
                      <a:pt x="1575" y="17264"/>
                      <a:pt x="1575" y="17264"/>
                      <a:pt x="1575" y="17264"/>
                    </a:cubicBezTo>
                    <a:cubicBezTo>
                      <a:pt x="1214" y="17095"/>
                      <a:pt x="1214" y="17095"/>
                      <a:pt x="1214" y="17095"/>
                    </a:cubicBezTo>
                    <a:cubicBezTo>
                      <a:pt x="1109" y="17318"/>
                      <a:pt x="1109" y="17318"/>
                      <a:pt x="1109" y="17318"/>
                    </a:cubicBezTo>
                    <a:cubicBezTo>
                      <a:pt x="1472" y="17487"/>
                      <a:pt x="1472" y="17487"/>
                      <a:pt x="1472" y="17487"/>
                    </a:cubicBezTo>
                    <a:cubicBezTo>
                      <a:pt x="1780" y="17628"/>
                      <a:pt x="1780" y="17628"/>
                      <a:pt x="1780" y="17628"/>
                    </a:cubicBezTo>
                    <a:lnTo>
                      <a:pt x="1883" y="17404"/>
                    </a:lnTo>
                    <a:close/>
                  </a:path>
                </a:pathLst>
              </a:custGeom>
              <a:solidFill>
                <a:srgbClr val="FCD51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" name="Google Shape;3793;p73">
              <a:extLst>
                <a:ext uri="{FF2B5EF4-FFF2-40B4-BE49-F238E27FC236}">
                  <a16:creationId xmlns:a16="http://schemas.microsoft.com/office/drawing/2014/main" id="{3E9EA962-41C7-705B-826F-69E1C16903C1}"/>
                </a:ext>
              </a:extLst>
            </p:cNvPr>
            <p:cNvGrpSpPr/>
            <p:nvPr/>
          </p:nvGrpSpPr>
          <p:grpSpPr>
            <a:xfrm rot="8999956">
              <a:off x="82885" y="3509839"/>
              <a:ext cx="146303" cy="261934"/>
              <a:chOff x="7419591" y="3612333"/>
              <a:chExt cx="146306" cy="261940"/>
            </a:xfrm>
          </p:grpSpPr>
          <p:sp>
            <p:nvSpPr>
              <p:cNvPr id="33" name="Google Shape;3794;p73">
                <a:extLst>
                  <a:ext uri="{FF2B5EF4-FFF2-40B4-BE49-F238E27FC236}">
                    <a16:creationId xmlns:a16="http://schemas.microsoft.com/office/drawing/2014/main" id="{0D2A6E8D-5BCC-7A15-6CEE-A9902C2467E4}"/>
                  </a:ext>
                </a:extLst>
              </p:cNvPr>
              <p:cNvSpPr/>
              <p:nvPr/>
            </p:nvSpPr>
            <p:spPr>
              <a:xfrm>
                <a:off x="7426735" y="3612333"/>
                <a:ext cx="132160" cy="261940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3002" extrusionOk="0">
                    <a:moveTo>
                      <a:pt x="0" y="2644"/>
                    </a:moveTo>
                    <a:cubicBezTo>
                      <a:pt x="0" y="184"/>
                      <a:pt x="0" y="184"/>
                      <a:pt x="0" y="184"/>
                    </a:cubicBezTo>
                    <a:cubicBezTo>
                      <a:pt x="0" y="82"/>
                      <a:pt x="83" y="0"/>
                      <a:pt x="184" y="0"/>
                    </a:cubicBezTo>
                    <a:cubicBezTo>
                      <a:pt x="1323" y="0"/>
                      <a:pt x="1323" y="0"/>
                      <a:pt x="1323" y="0"/>
                    </a:cubicBezTo>
                    <a:cubicBezTo>
                      <a:pt x="1424" y="0"/>
                      <a:pt x="1507" y="82"/>
                      <a:pt x="1507" y="184"/>
                    </a:cubicBezTo>
                    <a:cubicBezTo>
                      <a:pt x="1507" y="2644"/>
                      <a:pt x="1507" y="2644"/>
                      <a:pt x="1507" y="2644"/>
                    </a:cubicBezTo>
                    <a:cubicBezTo>
                      <a:pt x="1507" y="2821"/>
                      <a:pt x="1377" y="2969"/>
                      <a:pt x="1208" y="2997"/>
                    </a:cubicBezTo>
                    <a:cubicBezTo>
                      <a:pt x="1189" y="3001"/>
                      <a:pt x="1169" y="3002"/>
                      <a:pt x="1149" y="3002"/>
                    </a:cubicBezTo>
                    <a:cubicBezTo>
                      <a:pt x="358" y="3002"/>
                      <a:pt x="358" y="3002"/>
                      <a:pt x="358" y="3002"/>
                    </a:cubicBezTo>
                    <a:cubicBezTo>
                      <a:pt x="161" y="3002"/>
                      <a:pt x="0" y="2841"/>
                      <a:pt x="0" y="2644"/>
                    </a:cubicBezTo>
                  </a:path>
                </a:pathLst>
              </a:custGeom>
              <a:solidFill>
                <a:srgbClr val="FF734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3795;p73">
                <a:extLst>
                  <a:ext uri="{FF2B5EF4-FFF2-40B4-BE49-F238E27FC236}">
                    <a16:creationId xmlns:a16="http://schemas.microsoft.com/office/drawing/2014/main" id="{EF2041D0-358C-0A9B-0DA7-77F6F0E343A2}"/>
                  </a:ext>
                </a:extLst>
              </p:cNvPr>
              <p:cNvSpPr/>
              <p:nvPr/>
            </p:nvSpPr>
            <p:spPr>
              <a:xfrm>
                <a:off x="7523175" y="3838551"/>
                <a:ext cx="285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28" extrusionOk="0">
                    <a:moveTo>
                      <a:pt x="283" y="0"/>
                    </a:moveTo>
                    <a:cubicBezTo>
                      <a:pt x="308" y="0"/>
                      <a:pt x="328" y="20"/>
                      <a:pt x="328" y="44"/>
                    </a:cubicBezTo>
                    <a:cubicBezTo>
                      <a:pt x="328" y="201"/>
                      <a:pt x="201" y="328"/>
                      <a:pt x="44" y="328"/>
                    </a:cubicBezTo>
                    <a:cubicBezTo>
                      <a:pt x="20" y="328"/>
                      <a:pt x="0" y="308"/>
                      <a:pt x="0" y="283"/>
                    </a:cubicBezTo>
                    <a:cubicBezTo>
                      <a:pt x="0" y="258"/>
                      <a:pt x="20" y="238"/>
                      <a:pt x="44" y="238"/>
                    </a:cubicBezTo>
                    <a:cubicBezTo>
                      <a:pt x="151" y="238"/>
                      <a:pt x="238" y="151"/>
                      <a:pt x="238" y="44"/>
                    </a:cubicBezTo>
                    <a:cubicBezTo>
                      <a:pt x="238" y="20"/>
                      <a:pt x="258" y="0"/>
                      <a:pt x="28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3796;p73">
                <a:extLst>
                  <a:ext uri="{FF2B5EF4-FFF2-40B4-BE49-F238E27FC236}">
                    <a16:creationId xmlns:a16="http://schemas.microsoft.com/office/drawing/2014/main" id="{CFEF60AF-B09E-D711-960A-07B5AC549240}"/>
                  </a:ext>
                </a:extLst>
              </p:cNvPr>
              <p:cNvSpPr/>
              <p:nvPr/>
            </p:nvSpPr>
            <p:spPr>
              <a:xfrm>
                <a:off x="7433879" y="3838551"/>
                <a:ext cx="285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28" extrusionOk="0">
                    <a:moveTo>
                      <a:pt x="45" y="0"/>
                    </a:moveTo>
                    <a:cubicBezTo>
                      <a:pt x="70" y="0"/>
                      <a:pt x="90" y="20"/>
                      <a:pt x="90" y="44"/>
                    </a:cubicBezTo>
                    <a:cubicBezTo>
                      <a:pt x="90" y="151"/>
                      <a:pt x="177" y="238"/>
                      <a:pt x="284" y="238"/>
                    </a:cubicBezTo>
                    <a:cubicBezTo>
                      <a:pt x="308" y="238"/>
                      <a:pt x="328" y="258"/>
                      <a:pt x="328" y="283"/>
                    </a:cubicBezTo>
                    <a:cubicBezTo>
                      <a:pt x="328" y="308"/>
                      <a:pt x="308" y="328"/>
                      <a:pt x="284" y="328"/>
                    </a:cubicBezTo>
                    <a:cubicBezTo>
                      <a:pt x="128" y="328"/>
                      <a:pt x="0" y="201"/>
                      <a:pt x="0" y="44"/>
                    </a:cubicBezTo>
                    <a:cubicBezTo>
                      <a:pt x="0" y="20"/>
                      <a:pt x="20" y="0"/>
                      <a:pt x="45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3797;p73">
                <a:extLst>
                  <a:ext uri="{FF2B5EF4-FFF2-40B4-BE49-F238E27FC236}">
                    <a16:creationId xmlns:a16="http://schemas.microsoft.com/office/drawing/2014/main" id="{31BEA515-0DE4-210E-7900-5B8F87B3D7CA}"/>
                  </a:ext>
                </a:extLst>
              </p:cNvPr>
              <p:cNvSpPr/>
              <p:nvPr/>
            </p:nvSpPr>
            <p:spPr>
              <a:xfrm>
                <a:off x="7519603" y="3619477"/>
                <a:ext cx="23813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104" extrusionOk="0">
                    <a:moveTo>
                      <a:pt x="2" y="0"/>
                    </a:moveTo>
                    <a:cubicBezTo>
                      <a:pt x="262" y="0"/>
                      <a:pt x="262" y="0"/>
                      <a:pt x="262" y="0"/>
                    </a:cubicBezTo>
                    <a:cubicBezTo>
                      <a:pt x="263" y="0"/>
                      <a:pt x="263" y="1"/>
                      <a:pt x="263" y="2"/>
                    </a:cubicBezTo>
                    <a:cubicBezTo>
                      <a:pt x="263" y="103"/>
                      <a:pt x="263" y="103"/>
                      <a:pt x="263" y="103"/>
                    </a:cubicBezTo>
                    <a:cubicBezTo>
                      <a:pt x="263" y="104"/>
                      <a:pt x="263" y="104"/>
                      <a:pt x="26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1" y="104"/>
                      <a:pt x="0" y="104"/>
                      <a:pt x="0" y="10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3798;p73">
                <a:extLst>
                  <a:ext uri="{FF2B5EF4-FFF2-40B4-BE49-F238E27FC236}">
                    <a16:creationId xmlns:a16="http://schemas.microsoft.com/office/drawing/2014/main" id="{1B3C20F1-715F-0D1D-BB4C-343EFA011552}"/>
                  </a:ext>
                </a:extLst>
              </p:cNvPr>
              <p:cNvSpPr/>
              <p:nvPr/>
            </p:nvSpPr>
            <p:spPr>
              <a:xfrm>
                <a:off x="7445785" y="3619477"/>
                <a:ext cx="22622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104" extrusionOk="0">
                    <a:moveTo>
                      <a:pt x="1" y="0"/>
                    </a:moveTo>
                    <a:cubicBezTo>
                      <a:pt x="261" y="0"/>
                      <a:pt x="261" y="0"/>
                      <a:pt x="261" y="0"/>
                    </a:cubicBezTo>
                    <a:cubicBezTo>
                      <a:pt x="262" y="0"/>
                      <a:pt x="263" y="1"/>
                      <a:pt x="263" y="2"/>
                    </a:cubicBezTo>
                    <a:cubicBezTo>
                      <a:pt x="263" y="103"/>
                      <a:pt x="263" y="103"/>
                      <a:pt x="263" y="103"/>
                    </a:cubicBezTo>
                    <a:cubicBezTo>
                      <a:pt x="263" y="104"/>
                      <a:pt x="262" y="104"/>
                      <a:pt x="261" y="104"/>
                    </a:cubicBezTo>
                    <a:cubicBezTo>
                      <a:pt x="1" y="104"/>
                      <a:pt x="1" y="104"/>
                      <a:pt x="1" y="104"/>
                    </a:cubicBezTo>
                    <a:cubicBezTo>
                      <a:pt x="1" y="104"/>
                      <a:pt x="0" y="104"/>
                      <a:pt x="0" y="10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3799;p73">
                <a:extLst>
                  <a:ext uri="{FF2B5EF4-FFF2-40B4-BE49-F238E27FC236}">
                    <a16:creationId xmlns:a16="http://schemas.microsoft.com/office/drawing/2014/main" id="{91A207EA-00A4-4BDC-A516-E788286F1DCC}"/>
                  </a:ext>
                </a:extLst>
              </p:cNvPr>
              <p:cNvSpPr/>
              <p:nvPr/>
            </p:nvSpPr>
            <p:spPr>
              <a:xfrm>
                <a:off x="7455310" y="3649243"/>
                <a:ext cx="78581" cy="11906"/>
              </a:xfrm>
              <a:custGeom>
                <a:avLst/>
                <a:gdLst/>
                <a:ahLst/>
                <a:cxnLst/>
                <a:rect l="l" t="t" r="r" b="b"/>
                <a:pathLst>
                  <a:path w="901" h="131" extrusionOk="0">
                    <a:moveTo>
                      <a:pt x="94" y="131"/>
                    </a:moveTo>
                    <a:cubicBezTo>
                      <a:pt x="33" y="80"/>
                      <a:pt x="33" y="80"/>
                      <a:pt x="33" y="80"/>
                    </a:cubicBezTo>
                    <a:cubicBezTo>
                      <a:pt x="0" y="53"/>
                      <a:pt x="19" y="0"/>
                      <a:pt x="61" y="0"/>
                    </a:cubicBezTo>
                    <a:cubicBezTo>
                      <a:pt x="840" y="0"/>
                      <a:pt x="840" y="0"/>
                      <a:pt x="840" y="0"/>
                    </a:cubicBezTo>
                    <a:cubicBezTo>
                      <a:pt x="882" y="0"/>
                      <a:pt x="901" y="53"/>
                      <a:pt x="868" y="80"/>
                    </a:cubicBezTo>
                    <a:cubicBezTo>
                      <a:pt x="807" y="131"/>
                      <a:pt x="807" y="131"/>
                      <a:pt x="807" y="131"/>
                    </a:cubicBezTo>
                    <a:lnTo>
                      <a:pt x="94" y="131"/>
                    </a:ln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3800;p73">
                <a:extLst>
                  <a:ext uri="{FF2B5EF4-FFF2-40B4-BE49-F238E27FC236}">
                    <a16:creationId xmlns:a16="http://schemas.microsoft.com/office/drawing/2014/main" id="{19DF2027-3324-AC15-16BA-E163D6D2CE0F}"/>
                  </a:ext>
                </a:extLst>
              </p:cNvPr>
              <p:cNvSpPr/>
              <p:nvPr/>
            </p:nvSpPr>
            <p:spPr>
              <a:xfrm>
                <a:off x="7452928" y="3770686"/>
                <a:ext cx="82152" cy="39291"/>
              </a:xfrm>
              <a:custGeom>
                <a:avLst/>
                <a:gdLst/>
                <a:ahLst/>
                <a:cxnLst/>
                <a:rect l="l" t="t" r="r" b="b"/>
                <a:pathLst>
                  <a:path w="941" h="450" extrusionOk="0">
                    <a:moveTo>
                      <a:pt x="36" y="257"/>
                    </a:moveTo>
                    <a:cubicBezTo>
                      <a:pt x="134" y="0"/>
                      <a:pt x="134" y="0"/>
                      <a:pt x="134" y="0"/>
                    </a:cubicBezTo>
                    <a:cubicBezTo>
                      <a:pt x="807" y="0"/>
                      <a:pt x="807" y="0"/>
                      <a:pt x="807" y="0"/>
                    </a:cubicBezTo>
                    <a:cubicBezTo>
                      <a:pt x="905" y="257"/>
                      <a:pt x="905" y="257"/>
                      <a:pt x="905" y="257"/>
                    </a:cubicBezTo>
                    <a:cubicBezTo>
                      <a:pt x="941" y="350"/>
                      <a:pt x="872" y="450"/>
                      <a:pt x="772" y="450"/>
                    </a:cubicBezTo>
                    <a:cubicBezTo>
                      <a:pt x="169" y="450"/>
                      <a:pt x="169" y="450"/>
                      <a:pt x="169" y="450"/>
                    </a:cubicBezTo>
                    <a:cubicBezTo>
                      <a:pt x="69" y="450"/>
                      <a:pt x="0" y="350"/>
                      <a:pt x="36" y="257"/>
                    </a:cubicBezTo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3801;p73">
                <a:extLst>
                  <a:ext uri="{FF2B5EF4-FFF2-40B4-BE49-F238E27FC236}">
                    <a16:creationId xmlns:a16="http://schemas.microsoft.com/office/drawing/2014/main" id="{B1BC843D-7B4D-97F1-6B6F-455FF9056D57}"/>
                  </a:ext>
                </a:extLst>
              </p:cNvPr>
              <p:cNvSpPr/>
              <p:nvPr/>
            </p:nvSpPr>
            <p:spPr>
              <a:xfrm>
                <a:off x="7449356" y="3719489"/>
                <a:ext cx="8335" cy="39291"/>
              </a:xfrm>
              <a:custGeom>
                <a:avLst/>
                <a:gdLst/>
                <a:ahLst/>
                <a:cxnLst/>
                <a:rect l="l" t="t" r="r" b="b"/>
                <a:pathLst>
                  <a:path w="7" h="33" extrusionOk="0">
                    <a:moveTo>
                      <a:pt x="7" y="0"/>
                    </a:moveTo>
                    <a:lnTo>
                      <a:pt x="7" y="30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3802;p73">
                <a:extLst>
                  <a:ext uri="{FF2B5EF4-FFF2-40B4-BE49-F238E27FC236}">
                    <a16:creationId xmlns:a16="http://schemas.microsoft.com/office/drawing/2014/main" id="{1D57366D-E7C6-3F81-77B1-6CF158A81678}"/>
                  </a:ext>
                </a:extLst>
              </p:cNvPr>
              <p:cNvSpPr/>
              <p:nvPr/>
            </p:nvSpPr>
            <p:spPr>
              <a:xfrm>
                <a:off x="7449356" y="3669483"/>
                <a:ext cx="8335" cy="39291"/>
              </a:xfrm>
              <a:custGeom>
                <a:avLst/>
                <a:gdLst/>
                <a:ahLst/>
                <a:cxnLst/>
                <a:rect l="l" t="t" r="r" b="b"/>
                <a:pathLst>
                  <a:path w="7" h="33" extrusionOk="0">
                    <a:moveTo>
                      <a:pt x="7" y="33"/>
                    </a:moveTo>
                    <a:lnTo>
                      <a:pt x="7" y="3"/>
                    </a:lnTo>
                    <a:lnTo>
                      <a:pt x="0" y="0"/>
                    </a:lnTo>
                    <a:lnTo>
                      <a:pt x="0" y="33"/>
                    </a:lnTo>
                    <a:lnTo>
                      <a:pt x="7" y="33"/>
                    </a:ln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3803;p73">
                <a:extLst>
                  <a:ext uri="{FF2B5EF4-FFF2-40B4-BE49-F238E27FC236}">
                    <a16:creationId xmlns:a16="http://schemas.microsoft.com/office/drawing/2014/main" id="{A6AEF109-6F7E-F27C-BADE-7904A5C8DB96}"/>
                  </a:ext>
                </a:extLst>
              </p:cNvPr>
              <p:cNvSpPr/>
              <p:nvPr/>
            </p:nvSpPr>
            <p:spPr>
              <a:xfrm>
                <a:off x="7530318" y="3669483"/>
                <a:ext cx="8335" cy="39291"/>
              </a:xfrm>
              <a:custGeom>
                <a:avLst/>
                <a:gdLst/>
                <a:ahLst/>
                <a:cxnLst/>
                <a:rect l="l" t="t" r="r" b="b"/>
                <a:pathLst>
                  <a:path w="7" h="33" extrusionOk="0">
                    <a:moveTo>
                      <a:pt x="0" y="33"/>
                    </a:moveTo>
                    <a:lnTo>
                      <a:pt x="0" y="3"/>
                    </a:lnTo>
                    <a:lnTo>
                      <a:pt x="7" y="0"/>
                    </a:lnTo>
                    <a:lnTo>
                      <a:pt x="7" y="33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3804;p73">
                <a:extLst>
                  <a:ext uri="{FF2B5EF4-FFF2-40B4-BE49-F238E27FC236}">
                    <a16:creationId xmlns:a16="http://schemas.microsoft.com/office/drawing/2014/main" id="{1E1488F7-38E8-9483-A90A-CFF2C4E20D10}"/>
                  </a:ext>
                </a:extLst>
              </p:cNvPr>
              <p:cNvSpPr/>
              <p:nvPr/>
            </p:nvSpPr>
            <p:spPr>
              <a:xfrm>
                <a:off x="7530318" y="3669483"/>
                <a:ext cx="8335" cy="39291"/>
              </a:xfrm>
              <a:custGeom>
                <a:avLst/>
                <a:gdLst/>
                <a:ahLst/>
                <a:cxnLst/>
                <a:rect l="l" t="t" r="r" b="b"/>
                <a:pathLst>
                  <a:path w="7" h="33" extrusionOk="0">
                    <a:moveTo>
                      <a:pt x="0" y="33"/>
                    </a:moveTo>
                    <a:lnTo>
                      <a:pt x="0" y="3"/>
                    </a:lnTo>
                    <a:lnTo>
                      <a:pt x="7" y="0"/>
                    </a:lnTo>
                    <a:lnTo>
                      <a:pt x="7" y="33"/>
                    </a:lnTo>
                    <a:lnTo>
                      <a:pt x="0" y="3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3805;p73">
                <a:extLst>
                  <a:ext uri="{FF2B5EF4-FFF2-40B4-BE49-F238E27FC236}">
                    <a16:creationId xmlns:a16="http://schemas.microsoft.com/office/drawing/2014/main" id="{4C1D76D4-05D0-8585-D3FC-B95886FB87D6}"/>
                  </a:ext>
                </a:extLst>
              </p:cNvPr>
              <p:cNvSpPr/>
              <p:nvPr/>
            </p:nvSpPr>
            <p:spPr>
              <a:xfrm>
                <a:off x="7530318" y="3719489"/>
                <a:ext cx="8335" cy="39291"/>
              </a:xfrm>
              <a:custGeom>
                <a:avLst/>
                <a:gdLst/>
                <a:ahLst/>
                <a:cxnLst/>
                <a:rect l="l" t="t" r="r" b="b"/>
                <a:pathLst>
                  <a:path w="7" h="33" extrusionOk="0">
                    <a:moveTo>
                      <a:pt x="0" y="0"/>
                    </a:moveTo>
                    <a:lnTo>
                      <a:pt x="0" y="30"/>
                    </a:lnTo>
                    <a:lnTo>
                      <a:pt x="7" y="33"/>
                    </a:ln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3806;p73">
                <a:extLst>
                  <a:ext uri="{FF2B5EF4-FFF2-40B4-BE49-F238E27FC236}">
                    <a16:creationId xmlns:a16="http://schemas.microsoft.com/office/drawing/2014/main" id="{FEE83434-3434-74CF-0F60-EB1785B67A67}"/>
                  </a:ext>
                </a:extLst>
              </p:cNvPr>
              <p:cNvSpPr/>
              <p:nvPr/>
            </p:nvSpPr>
            <p:spPr>
              <a:xfrm>
                <a:off x="7530318" y="3719489"/>
                <a:ext cx="8335" cy="39291"/>
              </a:xfrm>
              <a:custGeom>
                <a:avLst/>
                <a:gdLst/>
                <a:ahLst/>
                <a:cxnLst/>
                <a:rect l="l" t="t" r="r" b="b"/>
                <a:pathLst>
                  <a:path w="7" h="33" extrusionOk="0">
                    <a:moveTo>
                      <a:pt x="0" y="0"/>
                    </a:moveTo>
                    <a:lnTo>
                      <a:pt x="0" y="30"/>
                    </a:lnTo>
                    <a:lnTo>
                      <a:pt x="7" y="33"/>
                    </a:ln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3807;p73">
                <a:extLst>
                  <a:ext uri="{FF2B5EF4-FFF2-40B4-BE49-F238E27FC236}">
                    <a16:creationId xmlns:a16="http://schemas.microsoft.com/office/drawing/2014/main" id="{B5527432-C1CD-810B-1867-5E331CEE6482}"/>
                  </a:ext>
                </a:extLst>
              </p:cNvPr>
              <p:cNvSpPr/>
              <p:nvPr/>
            </p:nvSpPr>
            <p:spPr>
              <a:xfrm>
                <a:off x="7529128" y="3612333"/>
                <a:ext cx="29766" cy="26074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997" extrusionOk="0">
                    <a:moveTo>
                      <a:pt x="151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12" y="84"/>
                      <a:pt x="112" y="84"/>
                      <a:pt x="112" y="84"/>
                    </a:cubicBezTo>
                    <a:cubicBezTo>
                      <a:pt x="157" y="84"/>
                      <a:pt x="157" y="84"/>
                      <a:pt x="157" y="84"/>
                    </a:cubicBezTo>
                    <a:cubicBezTo>
                      <a:pt x="158" y="84"/>
                      <a:pt x="158" y="85"/>
                      <a:pt x="158" y="86"/>
                    </a:cubicBezTo>
                    <a:cubicBezTo>
                      <a:pt x="158" y="187"/>
                      <a:pt x="158" y="187"/>
                      <a:pt x="158" y="187"/>
                    </a:cubicBezTo>
                    <a:cubicBezTo>
                      <a:pt x="158" y="188"/>
                      <a:pt x="158" y="188"/>
                      <a:pt x="157" y="188"/>
                    </a:cubicBezTo>
                    <a:cubicBezTo>
                      <a:pt x="112" y="188"/>
                      <a:pt x="112" y="188"/>
                      <a:pt x="112" y="188"/>
                    </a:cubicBezTo>
                    <a:cubicBezTo>
                      <a:pt x="112" y="1541"/>
                      <a:pt x="112" y="1541"/>
                      <a:pt x="112" y="1541"/>
                    </a:cubicBezTo>
                    <a:cubicBezTo>
                      <a:pt x="112" y="1542"/>
                      <a:pt x="112" y="1542"/>
                      <a:pt x="112" y="1542"/>
                    </a:cubicBezTo>
                    <a:cubicBezTo>
                      <a:pt x="112" y="1685"/>
                      <a:pt x="112" y="1685"/>
                      <a:pt x="112" y="1685"/>
                    </a:cubicBezTo>
                    <a:cubicBezTo>
                      <a:pt x="95" y="1678"/>
                      <a:pt x="95" y="1678"/>
                      <a:pt x="95" y="1678"/>
                    </a:cubicBezTo>
                    <a:cubicBezTo>
                      <a:pt x="41" y="2107"/>
                      <a:pt x="41" y="2107"/>
                      <a:pt x="41" y="2107"/>
                    </a:cubicBezTo>
                    <a:cubicBezTo>
                      <a:pt x="43" y="2130"/>
                      <a:pt x="40" y="2154"/>
                      <a:pt x="32" y="2175"/>
                    </a:cubicBezTo>
                    <a:cubicBezTo>
                      <a:pt x="32" y="2175"/>
                      <a:pt x="32" y="2175"/>
                      <a:pt x="32" y="2175"/>
                    </a:cubicBezTo>
                    <a:cubicBezTo>
                      <a:pt x="0" y="2373"/>
                      <a:pt x="4" y="2615"/>
                      <a:pt x="21" y="2833"/>
                    </a:cubicBezTo>
                    <a:cubicBezTo>
                      <a:pt x="107" y="2814"/>
                      <a:pt x="171" y="2736"/>
                      <a:pt x="171" y="2644"/>
                    </a:cubicBezTo>
                    <a:cubicBezTo>
                      <a:pt x="171" y="2620"/>
                      <a:pt x="191" y="2600"/>
                      <a:pt x="216" y="2600"/>
                    </a:cubicBezTo>
                    <a:cubicBezTo>
                      <a:pt x="241" y="2600"/>
                      <a:pt x="261" y="2620"/>
                      <a:pt x="261" y="2644"/>
                    </a:cubicBezTo>
                    <a:cubicBezTo>
                      <a:pt x="261" y="2783"/>
                      <a:pt x="160" y="2899"/>
                      <a:pt x="28" y="2923"/>
                    </a:cubicBezTo>
                    <a:cubicBezTo>
                      <a:pt x="31" y="2948"/>
                      <a:pt x="33" y="2973"/>
                      <a:pt x="36" y="2997"/>
                    </a:cubicBezTo>
                    <a:cubicBezTo>
                      <a:pt x="205" y="2969"/>
                      <a:pt x="335" y="2821"/>
                      <a:pt x="335" y="2644"/>
                    </a:cubicBezTo>
                    <a:cubicBezTo>
                      <a:pt x="335" y="184"/>
                      <a:pt x="335" y="184"/>
                      <a:pt x="335" y="184"/>
                    </a:cubicBezTo>
                    <a:cubicBezTo>
                      <a:pt x="335" y="82"/>
                      <a:pt x="252" y="0"/>
                      <a:pt x="151" y="0"/>
                    </a:cubicBezTo>
                  </a:path>
                </a:pathLst>
              </a:custGeom>
              <a:solidFill>
                <a:srgbClr val="FF734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3808;p73">
                <a:extLst>
                  <a:ext uri="{FF2B5EF4-FFF2-40B4-BE49-F238E27FC236}">
                    <a16:creationId xmlns:a16="http://schemas.microsoft.com/office/drawing/2014/main" id="{3D6EA2B8-59B4-23B3-8C7B-E499832B358E}"/>
                  </a:ext>
                </a:extLst>
              </p:cNvPr>
              <p:cNvSpPr/>
              <p:nvPr/>
            </p:nvSpPr>
            <p:spPr>
              <a:xfrm>
                <a:off x="7538653" y="3619477"/>
                <a:ext cx="4762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104" extrusionOk="0">
                    <a:moveTo>
                      <a:pt x="4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45" y="104"/>
                      <a:pt x="45" y="104"/>
                      <a:pt x="45" y="104"/>
                    </a:cubicBezTo>
                    <a:cubicBezTo>
                      <a:pt x="46" y="104"/>
                      <a:pt x="46" y="104"/>
                      <a:pt x="46" y="103"/>
                    </a:cubicBezTo>
                    <a:cubicBezTo>
                      <a:pt x="46" y="2"/>
                      <a:pt x="46" y="2"/>
                      <a:pt x="46" y="2"/>
                    </a:cubicBezTo>
                    <a:cubicBezTo>
                      <a:pt x="46" y="1"/>
                      <a:pt x="46" y="0"/>
                      <a:pt x="45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3809;p73">
                <a:extLst>
                  <a:ext uri="{FF2B5EF4-FFF2-40B4-BE49-F238E27FC236}">
                    <a16:creationId xmlns:a16="http://schemas.microsoft.com/office/drawing/2014/main" id="{6179A440-58C1-90F5-89D9-15C3099E4664}"/>
                  </a:ext>
                </a:extLst>
              </p:cNvPr>
              <p:cNvSpPr/>
              <p:nvPr/>
            </p:nvSpPr>
            <p:spPr>
              <a:xfrm>
                <a:off x="7532700" y="3795688"/>
                <a:ext cx="0" cy="5953"/>
              </a:xfrm>
              <a:custGeom>
                <a:avLst/>
                <a:gdLst/>
                <a:ahLst/>
                <a:cxnLst/>
                <a:rect l="l" t="t" r="r" b="b"/>
                <a:pathLst>
                  <a:path w="11" h="68" extrusionOk="0">
                    <a:moveTo>
                      <a:pt x="0" y="0"/>
                    </a:moveTo>
                    <a:cubicBezTo>
                      <a:pt x="0" y="68"/>
                      <a:pt x="0" y="68"/>
                      <a:pt x="0" y="68"/>
                    </a:cubicBezTo>
                    <a:cubicBezTo>
                      <a:pt x="0" y="47"/>
                      <a:pt x="0" y="23"/>
                      <a:pt x="0" y="0"/>
                    </a:cubicBezTo>
                  </a:path>
                </a:pathLst>
              </a:custGeom>
              <a:solidFill>
                <a:srgbClr val="2C2C2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3810;p73">
                <a:extLst>
                  <a:ext uri="{FF2B5EF4-FFF2-40B4-BE49-F238E27FC236}">
                    <a16:creationId xmlns:a16="http://schemas.microsoft.com/office/drawing/2014/main" id="{E303C75A-D6E2-8919-2A28-FB741433E926}"/>
                  </a:ext>
                </a:extLst>
              </p:cNvPr>
              <p:cNvSpPr/>
              <p:nvPr/>
            </p:nvSpPr>
            <p:spPr>
              <a:xfrm>
                <a:off x="7537462" y="3746873"/>
                <a:ext cx="1191" cy="11906"/>
              </a:xfrm>
              <a:custGeom>
                <a:avLst/>
                <a:gdLst/>
                <a:ahLst/>
                <a:cxnLst/>
                <a:rect l="l" t="t" r="r" b="b"/>
                <a:pathLst>
                  <a:path w="1" h="10" extrusionOk="0">
                    <a:moveTo>
                      <a:pt x="1" y="0"/>
                    </a:moveTo>
                    <a:lnTo>
                      <a:pt x="0" y="10"/>
                    </a:lnTo>
                    <a:lnTo>
                      <a:pt x="1" y="1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C2C2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3811;p73">
                <a:extLst>
                  <a:ext uri="{FF2B5EF4-FFF2-40B4-BE49-F238E27FC236}">
                    <a16:creationId xmlns:a16="http://schemas.microsoft.com/office/drawing/2014/main" id="{54DB6501-0F4C-61A2-0B0D-A7D4D842B0FF}"/>
                  </a:ext>
                </a:extLst>
              </p:cNvPr>
              <p:cNvSpPr/>
              <p:nvPr/>
            </p:nvSpPr>
            <p:spPr>
              <a:xfrm>
                <a:off x="7537462" y="3746873"/>
                <a:ext cx="1191" cy="11906"/>
              </a:xfrm>
              <a:custGeom>
                <a:avLst/>
                <a:gdLst/>
                <a:ahLst/>
                <a:cxnLst/>
                <a:rect l="l" t="t" r="r" b="b"/>
                <a:pathLst>
                  <a:path w="1" h="10" extrusionOk="0">
                    <a:moveTo>
                      <a:pt x="1" y="0"/>
                    </a:moveTo>
                    <a:lnTo>
                      <a:pt x="0" y="10"/>
                    </a:lnTo>
                    <a:lnTo>
                      <a:pt x="1" y="1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3812;p73">
                <a:extLst>
                  <a:ext uri="{FF2B5EF4-FFF2-40B4-BE49-F238E27FC236}">
                    <a16:creationId xmlns:a16="http://schemas.microsoft.com/office/drawing/2014/main" id="{A11A9F32-9A6F-7909-62F8-382F7A969714}"/>
                  </a:ext>
                </a:extLst>
              </p:cNvPr>
              <p:cNvSpPr/>
              <p:nvPr/>
            </p:nvSpPr>
            <p:spPr>
              <a:xfrm>
                <a:off x="7426735" y="3612333"/>
                <a:ext cx="29766" cy="26074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997" extrusionOk="0">
                    <a:moveTo>
                      <a:pt x="223" y="0"/>
                    </a:moveTo>
                    <a:cubicBezTo>
                      <a:pt x="184" y="0"/>
                      <a:pt x="184" y="0"/>
                      <a:pt x="184" y="0"/>
                    </a:cubicBezTo>
                    <a:cubicBezTo>
                      <a:pt x="83" y="0"/>
                      <a:pt x="0" y="82"/>
                      <a:pt x="0" y="184"/>
                    </a:cubicBezTo>
                    <a:cubicBezTo>
                      <a:pt x="0" y="2644"/>
                      <a:pt x="0" y="2644"/>
                      <a:pt x="0" y="2644"/>
                    </a:cubicBezTo>
                    <a:cubicBezTo>
                      <a:pt x="0" y="2821"/>
                      <a:pt x="130" y="2969"/>
                      <a:pt x="299" y="2997"/>
                    </a:cubicBezTo>
                    <a:cubicBezTo>
                      <a:pt x="302" y="2973"/>
                      <a:pt x="304" y="2949"/>
                      <a:pt x="307" y="2923"/>
                    </a:cubicBezTo>
                    <a:cubicBezTo>
                      <a:pt x="174" y="2900"/>
                      <a:pt x="72" y="2784"/>
                      <a:pt x="72" y="2644"/>
                    </a:cubicBezTo>
                    <a:cubicBezTo>
                      <a:pt x="72" y="2620"/>
                      <a:pt x="92" y="2600"/>
                      <a:pt x="117" y="2600"/>
                    </a:cubicBezTo>
                    <a:cubicBezTo>
                      <a:pt x="142" y="2600"/>
                      <a:pt x="162" y="2620"/>
                      <a:pt x="162" y="2644"/>
                    </a:cubicBezTo>
                    <a:cubicBezTo>
                      <a:pt x="162" y="2737"/>
                      <a:pt x="227" y="2815"/>
                      <a:pt x="314" y="2834"/>
                    </a:cubicBezTo>
                    <a:cubicBezTo>
                      <a:pt x="331" y="2615"/>
                      <a:pt x="335" y="2373"/>
                      <a:pt x="303" y="2175"/>
                    </a:cubicBezTo>
                    <a:cubicBezTo>
                      <a:pt x="223" y="1541"/>
                      <a:pt x="223" y="1541"/>
                      <a:pt x="223" y="1541"/>
                    </a:cubicBezTo>
                    <a:cubicBezTo>
                      <a:pt x="223" y="188"/>
                      <a:pt x="223" y="188"/>
                      <a:pt x="223" y="188"/>
                    </a:cubicBezTo>
                    <a:cubicBezTo>
                      <a:pt x="208" y="188"/>
                      <a:pt x="208" y="188"/>
                      <a:pt x="208" y="188"/>
                    </a:cubicBezTo>
                    <a:cubicBezTo>
                      <a:pt x="208" y="188"/>
                      <a:pt x="207" y="188"/>
                      <a:pt x="207" y="187"/>
                    </a:cubicBezTo>
                    <a:cubicBezTo>
                      <a:pt x="207" y="86"/>
                      <a:pt x="207" y="86"/>
                      <a:pt x="207" y="86"/>
                    </a:cubicBezTo>
                    <a:cubicBezTo>
                      <a:pt x="207" y="85"/>
                      <a:pt x="208" y="84"/>
                      <a:pt x="208" y="84"/>
                    </a:cubicBezTo>
                    <a:cubicBezTo>
                      <a:pt x="223" y="84"/>
                      <a:pt x="223" y="84"/>
                      <a:pt x="223" y="84"/>
                    </a:cubicBezTo>
                    <a:cubicBezTo>
                      <a:pt x="223" y="0"/>
                      <a:pt x="223" y="0"/>
                      <a:pt x="223" y="0"/>
                    </a:cubicBezTo>
                  </a:path>
                </a:pathLst>
              </a:custGeom>
              <a:solidFill>
                <a:srgbClr val="FF734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3813;p73">
                <a:extLst>
                  <a:ext uri="{FF2B5EF4-FFF2-40B4-BE49-F238E27FC236}">
                    <a16:creationId xmlns:a16="http://schemas.microsoft.com/office/drawing/2014/main" id="{507840CD-2172-BE84-4C7F-6A586B568EE5}"/>
                  </a:ext>
                </a:extLst>
              </p:cNvPr>
              <p:cNvSpPr/>
              <p:nvPr/>
            </p:nvSpPr>
            <p:spPr>
              <a:xfrm>
                <a:off x="7445785" y="3619477"/>
                <a:ext cx="1191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6" h="104" extrusionOk="0">
                    <a:moveTo>
                      <a:pt x="1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104"/>
                      <a:pt x="1" y="104"/>
                      <a:pt x="1" y="104"/>
                    </a:cubicBezTo>
                    <a:cubicBezTo>
                      <a:pt x="16" y="104"/>
                      <a:pt x="16" y="104"/>
                      <a:pt x="16" y="104"/>
                    </a:cubicBezTo>
                    <a:cubicBezTo>
                      <a:pt x="16" y="0"/>
                      <a:pt x="16" y="0"/>
                      <a:pt x="16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3814;p73">
                <a:extLst>
                  <a:ext uri="{FF2B5EF4-FFF2-40B4-BE49-F238E27FC236}">
                    <a16:creationId xmlns:a16="http://schemas.microsoft.com/office/drawing/2014/main" id="{D86D2E99-D89E-9E8C-03FD-C7BF4452E59C}"/>
                  </a:ext>
                </a:extLst>
              </p:cNvPr>
              <p:cNvSpPr/>
              <p:nvPr/>
            </p:nvSpPr>
            <p:spPr>
              <a:xfrm>
                <a:off x="7545797" y="3780211"/>
                <a:ext cx="20100" cy="15600"/>
              </a:xfrm>
              <a:prstGeom prst="rect">
                <a:avLst/>
              </a:prstGeom>
              <a:solidFill>
                <a:srgbClr val="FF734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3815;p73">
                <a:extLst>
                  <a:ext uri="{FF2B5EF4-FFF2-40B4-BE49-F238E27FC236}">
                    <a16:creationId xmlns:a16="http://schemas.microsoft.com/office/drawing/2014/main" id="{D1ECB3F0-B32C-8DED-33F7-98B8E7A95B62}"/>
                  </a:ext>
                </a:extLst>
              </p:cNvPr>
              <p:cNvSpPr/>
              <p:nvPr/>
            </p:nvSpPr>
            <p:spPr>
              <a:xfrm>
                <a:off x="7419591" y="3780211"/>
                <a:ext cx="20100" cy="15600"/>
              </a:xfrm>
              <a:prstGeom prst="rect">
                <a:avLst/>
              </a:prstGeom>
              <a:solidFill>
                <a:srgbClr val="FF734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" name="Google Shape;3816;p73">
              <a:extLst>
                <a:ext uri="{FF2B5EF4-FFF2-40B4-BE49-F238E27FC236}">
                  <a16:creationId xmlns:a16="http://schemas.microsoft.com/office/drawing/2014/main" id="{F6A1C970-8786-C0D0-F1AF-7FC6B0CFAD45}"/>
                </a:ext>
              </a:extLst>
            </p:cNvPr>
            <p:cNvGrpSpPr/>
            <p:nvPr/>
          </p:nvGrpSpPr>
          <p:grpSpPr>
            <a:xfrm rot="-1800044" flipH="1">
              <a:off x="494603" y="4783183"/>
              <a:ext cx="146303" cy="261934"/>
              <a:chOff x="7419591" y="3612333"/>
              <a:chExt cx="146306" cy="261940"/>
            </a:xfrm>
          </p:grpSpPr>
          <p:sp>
            <p:nvSpPr>
              <p:cNvPr id="11" name="Google Shape;3817;p73">
                <a:extLst>
                  <a:ext uri="{FF2B5EF4-FFF2-40B4-BE49-F238E27FC236}">
                    <a16:creationId xmlns:a16="http://schemas.microsoft.com/office/drawing/2014/main" id="{5015BF82-9381-4C31-790A-DBAC3F40BB30}"/>
                  </a:ext>
                </a:extLst>
              </p:cNvPr>
              <p:cNvSpPr/>
              <p:nvPr/>
            </p:nvSpPr>
            <p:spPr>
              <a:xfrm>
                <a:off x="7426735" y="3612333"/>
                <a:ext cx="132160" cy="261940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3002" extrusionOk="0">
                    <a:moveTo>
                      <a:pt x="0" y="2644"/>
                    </a:moveTo>
                    <a:cubicBezTo>
                      <a:pt x="0" y="184"/>
                      <a:pt x="0" y="184"/>
                      <a:pt x="0" y="184"/>
                    </a:cubicBezTo>
                    <a:cubicBezTo>
                      <a:pt x="0" y="82"/>
                      <a:pt x="83" y="0"/>
                      <a:pt x="184" y="0"/>
                    </a:cubicBezTo>
                    <a:cubicBezTo>
                      <a:pt x="1323" y="0"/>
                      <a:pt x="1323" y="0"/>
                      <a:pt x="1323" y="0"/>
                    </a:cubicBezTo>
                    <a:cubicBezTo>
                      <a:pt x="1424" y="0"/>
                      <a:pt x="1507" y="82"/>
                      <a:pt x="1507" y="184"/>
                    </a:cubicBezTo>
                    <a:cubicBezTo>
                      <a:pt x="1507" y="2644"/>
                      <a:pt x="1507" y="2644"/>
                      <a:pt x="1507" y="2644"/>
                    </a:cubicBezTo>
                    <a:cubicBezTo>
                      <a:pt x="1507" y="2821"/>
                      <a:pt x="1377" y="2969"/>
                      <a:pt x="1208" y="2997"/>
                    </a:cubicBezTo>
                    <a:cubicBezTo>
                      <a:pt x="1189" y="3001"/>
                      <a:pt x="1169" y="3002"/>
                      <a:pt x="1149" y="3002"/>
                    </a:cubicBezTo>
                    <a:cubicBezTo>
                      <a:pt x="358" y="3002"/>
                      <a:pt x="358" y="3002"/>
                      <a:pt x="358" y="3002"/>
                    </a:cubicBezTo>
                    <a:cubicBezTo>
                      <a:pt x="161" y="3002"/>
                      <a:pt x="0" y="2841"/>
                      <a:pt x="0" y="2644"/>
                    </a:cubicBezTo>
                  </a:path>
                </a:pathLst>
              </a:custGeom>
              <a:solidFill>
                <a:srgbClr val="B56C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3818;p73">
                <a:extLst>
                  <a:ext uri="{FF2B5EF4-FFF2-40B4-BE49-F238E27FC236}">
                    <a16:creationId xmlns:a16="http://schemas.microsoft.com/office/drawing/2014/main" id="{5E1EC640-C5F2-20B8-C736-D9A444A00BBF}"/>
                  </a:ext>
                </a:extLst>
              </p:cNvPr>
              <p:cNvSpPr/>
              <p:nvPr/>
            </p:nvSpPr>
            <p:spPr>
              <a:xfrm>
                <a:off x="7523175" y="3838551"/>
                <a:ext cx="285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28" extrusionOk="0">
                    <a:moveTo>
                      <a:pt x="283" y="0"/>
                    </a:moveTo>
                    <a:cubicBezTo>
                      <a:pt x="308" y="0"/>
                      <a:pt x="328" y="20"/>
                      <a:pt x="328" y="44"/>
                    </a:cubicBezTo>
                    <a:cubicBezTo>
                      <a:pt x="328" y="201"/>
                      <a:pt x="201" y="328"/>
                      <a:pt x="44" y="328"/>
                    </a:cubicBezTo>
                    <a:cubicBezTo>
                      <a:pt x="20" y="328"/>
                      <a:pt x="0" y="308"/>
                      <a:pt x="0" y="283"/>
                    </a:cubicBezTo>
                    <a:cubicBezTo>
                      <a:pt x="0" y="258"/>
                      <a:pt x="20" y="238"/>
                      <a:pt x="44" y="238"/>
                    </a:cubicBezTo>
                    <a:cubicBezTo>
                      <a:pt x="151" y="238"/>
                      <a:pt x="238" y="151"/>
                      <a:pt x="238" y="44"/>
                    </a:cubicBezTo>
                    <a:cubicBezTo>
                      <a:pt x="238" y="20"/>
                      <a:pt x="258" y="0"/>
                      <a:pt x="28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3819;p73">
                <a:extLst>
                  <a:ext uri="{FF2B5EF4-FFF2-40B4-BE49-F238E27FC236}">
                    <a16:creationId xmlns:a16="http://schemas.microsoft.com/office/drawing/2014/main" id="{502DE52F-1D1D-D6D4-B89E-BB5936CF05B1}"/>
                  </a:ext>
                </a:extLst>
              </p:cNvPr>
              <p:cNvSpPr/>
              <p:nvPr/>
            </p:nvSpPr>
            <p:spPr>
              <a:xfrm>
                <a:off x="7433879" y="3838551"/>
                <a:ext cx="285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28" extrusionOk="0">
                    <a:moveTo>
                      <a:pt x="45" y="0"/>
                    </a:moveTo>
                    <a:cubicBezTo>
                      <a:pt x="70" y="0"/>
                      <a:pt x="90" y="20"/>
                      <a:pt x="90" y="44"/>
                    </a:cubicBezTo>
                    <a:cubicBezTo>
                      <a:pt x="90" y="151"/>
                      <a:pt x="177" y="238"/>
                      <a:pt x="284" y="238"/>
                    </a:cubicBezTo>
                    <a:cubicBezTo>
                      <a:pt x="308" y="238"/>
                      <a:pt x="328" y="258"/>
                      <a:pt x="328" y="283"/>
                    </a:cubicBezTo>
                    <a:cubicBezTo>
                      <a:pt x="328" y="308"/>
                      <a:pt x="308" y="328"/>
                      <a:pt x="284" y="328"/>
                    </a:cubicBezTo>
                    <a:cubicBezTo>
                      <a:pt x="128" y="328"/>
                      <a:pt x="0" y="201"/>
                      <a:pt x="0" y="44"/>
                    </a:cubicBezTo>
                    <a:cubicBezTo>
                      <a:pt x="0" y="20"/>
                      <a:pt x="20" y="0"/>
                      <a:pt x="45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3820;p73">
                <a:extLst>
                  <a:ext uri="{FF2B5EF4-FFF2-40B4-BE49-F238E27FC236}">
                    <a16:creationId xmlns:a16="http://schemas.microsoft.com/office/drawing/2014/main" id="{DD33A8CA-25BC-0BB1-1C84-12BEEDFBEA42}"/>
                  </a:ext>
                </a:extLst>
              </p:cNvPr>
              <p:cNvSpPr/>
              <p:nvPr/>
            </p:nvSpPr>
            <p:spPr>
              <a:xfrm>
                <a:off x="7519603" y="3619477"/>
                <a:ext cx="23813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104" extrusionOk="0">
                    <a:moveTo>
                      <a:pt x="2" y="0"/>
                    </a:moveTo>
                    <a:cubicBezTo>
                      <a:pt x="262" y="0"/>
                      <a:pt x="262" y="0"/>
                      <a:pt x="262" y="0"/>
                    </a:cubicBezTo>
                    <a:cubicBezTo>
                      <a:pt x="263" y="0"/>
                      <a:pt x="263" y="1"/>
                      <a:pt x="263" y="2"/>
                    </a:cubicBezTo>
                    <a:cubicBezTo>
                      <a:pt x="263" y="103"/>
                      <a:pt x="263" y="103"/>
                      <a:pt x="263" y="103"/>
                    </a:cubicBezTo>
                    <a:cubicBezTo>
                      <a:pt x="263" y="104"/>
                      <a:pt x="263" y="104"/>
                      <a:pt x="262" y="104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1" y="104"/>
                      <a:pt x="0" y="104"/>
                      <a:pt x="0" y="10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3821;p73">
                <a:extLst>
                  <a:ext uri="{FF2B5EF4-FFF2-40B4-BE49-F238E27FC236}">
                    <a16:creationId xmlns:a16="http://schemas.microsoft.com/office/drawing/2014/main" id="{130DEF3E-9248-83E5-A14F-4CF8FF01D03D}"/>
                  </a:ext>
                </a:extLst>
              </p:cNvPr>
              <p:cNvSpPr/>
              <p:nvPr/>
            </p:nvSpPr>
            <p:spPr>
              <a:xfrm>
                <a:off x="7445785" y="3619477"/>
                <a:ext cx="22622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104" extrusionOk="0">
                    <a:moveTo>
                      <a:pt x="1" y="0"/>
                    </a:moveTo>
                    <a:cubicBezTo>
                      <a:pt x="261" y="0"/>
                      <a:pt x="261" y="0"/>
                      <a:pt x="261" y="0"/>
                    </a:cubicBezTo>
                    <a:cubicBezTo>
                      <a:pt x="262" y="0"/>
                      <a:pt x="263" y="1"/>
                      <a:pt x="263" y="2"/>
                    </a:cubicBezTo>
                    <a:cubicBezTo>
                      <a:pt x="263" y="103"/>
                      <a:pt x="263" y="103"/>
                      <a:pt x="263" y="103"/>
                    </a:cubicBezTo>
                    <a:cubicBezTo>
                      <a:pt x="263" y="104"/>
                      <a:pt x="262" y="104"/>
                      <a:pt x="261" y="104"/>
                    </a:cubicBezTo>
                    <a:cubicBezTo>
                      <a:pt x="1" y="104"/>
                      <a:pt x="1" y="104"/>
                      <a:pt x="1" y="104"/>
                    </a:cubicBezTo>
                    <a:cubicBezTo>
                      <a:pt x="1" y="104"/>
                      <a:pt x="0" y="104"/>
                      <a:pt x="0" y="10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3822;p73">
                <a:extLst>
                  <a:ext uri="{FF2B5EF4-FFF2-40B4-BE49-F238E27FC236}">
                    <a16:creationId xmlns:a16="http://schemas.microsoft.com/office/drawing/2014/main" id="{24F013D1-49CC-AE73-C691-CF143DBA399B}"/>
                  </a:ext>
                </a:extLst>
              </p:cNvPr>
              <p:cNvSpPr/>
              <p:nvPr/>
            </p:nvSpPr>
            <p:spPr>
              <a:xfrm>
                <a:off x="7455310" y="3649243"/>
                <a:ext cx="78581" cy="11906"/>
              </a:xfrm>
              <a:custGeom>
                <a:avLst/>
                <a:gdLst/>
                <a:ahLst/>
                <a:cxnLst/>
                <a:rect l="l" t="t" r="r" b="b"/>
                <a:pathLst>
                  <a:path w="901" h="131" extrusionOk="0">
                    <a:moveTo>
                      <a:pt x="94" y="131"/>
                    </a:moveTo>
                    <a:cubicBezTo>
                      <a:pt x="33" y="80"/>
                      <a:pt x="33" y="80"/>
                      <a:pt x="33" y="80"/>
                    </a:cubicBezTo>
                    <a:cubicBezTo>
                      <a:pt x="0" y="53"/>
                      <a:pt x="19" y="0"/>
                      <a:pt x="61" y="0"/>
                    </a:cubicBezTo>
                    <a:cubicBezTo>
                      <a:pt x="840" y="0"/>
                      <a:pt x="840" y="0"/>
                      <a:pt x="840" y="0"/>
                    </a:cubicBezTo>
                    <a:cubicBezTo>
                      <a:pt x="882" y="0"/>
                      <a:pt x="901" y="53"/>
                      <a:pt x="868" y="80"/>
                    </a:cubicBezTo>
                    <a:cubicBezTo>
                      <a:pt x="807" y="131"/>
                      <a:pt x="807" y="131"/>
                      <a:pt x="807" y="131"/>
                    </a:cubicBezTo>
                    <a:lnTo>
                      <a:pt x="94" y="131"/>
                    </a:ln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3823;p73">
                <a:extLst>
                  <a:ext uri="{FF2B5EF4-FFF2-40B4-BE49-F238E27FC236}">
                    <a16:creationId xmlns:a16="http://schemas.microsoft.com/office/drawing/2014/main" id="{5FAAE1A9-D75F-FD60-2E2E-C7BAB3729AA8}"/>
                  </a:ext>
                </a:extLst>
              </p:cNvPr>
              <p:cNvSpPr/>
              <p:nvPr/>
            </p:nvSpPr>
            <p:spPr>
              <a:xfrm>
                <a:off x="7452928" y="3770686"/>
                <a:ext cx="82152" cy="39291"/>
              </a:xfrm>
              <a:custGeom>
                <a:avLst/>
                <a:gdLst/>
                <a:ahLst/>
                <a:cxnLst/>
                <a:rect l="l" t="t" r="r" b="b"/>
                <a:pathLst>
                  <a:path w="941" h="450" extrusionOk="0">
                    <a:moveTo>
                      <a:pt x="36" y="257"/>
                    </a:moveTo>
                    <a:cubicBezTo>
                      <a:pt x="134" y="0"/>
                      <a:pt x="134" y="0"/>
                      <a:pt x="134" y="0"/>
                    </a:cubicBezTo>
                    <a:cubicBezTo>
                      <a:pt x="807" y="0"/>
                      <a:pt x="807" y="0"/>
                      <a:pt x="807" y="0"/>
                    </a:cubicBezTo>
                    <a:cubicBezTo>
                      <a:pt x="905" y="257"/>
                      <a:pt x="905" y="257"/>
                      <a:pt x="905" y="257"/>
                    </a:cubicBezTo>
                    <a:cubicBezTo>
                      <a:pt x="941" y="350"/>
                      <a:pt x="872" y="450"/>
                      <a:pt x="772" y="450"/>
                    </a:cubicBezTo>
                    <a:cubicBezTo>
                      <a:pt x="169" y="450"/>
                      <a:pt x="169" y="450"/>
                      <a:pt x="169" y="450"/>
                    </a:cubicBezTo>
                    <a:cubicBezTo>
                      <a:pt x="69" y="450"/>
                      <a:pt x="0" y="350"/>
                      <a:pt x="36" y="257"/>
                    </a:cubicBezTo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3824;p73">
                <a:extLst>
                  <a:ext uri="{FF2B5EF4-FFF2-40B4-BE49-F238E27FC236}">
                    <a16:creationId xmlns:a16="http://schemas.microsoft.com/office/drawing/2014/main" id="{7582ACFF-FEA5-FADB-A45E-C63D49E318CB}"/>
                  </a:ext>
                </a:extLst>
              </p:cNvPr>
              <p:cNvSpPr/>
              <p:nvPr/>
            </p:nvSpPr>
            <p:spPr>
              <a:xfrm>
                <a:off x="7449356" y="3719489"/>
                <a:ext cx="8335" cy="39291"/>
              </a:xfrm>
              <a:custGeom>
                <a:avLst/>
                <a:gdLst/>
                <a:ahLst/>
                <a:cxnLst/>
                <a:rect l="l" t="t" r="r" b="b"/>
                <a:pathLst>
                  <a:path w="7" h="33" extrusionOk="0">
                    <a:moveTo>
                      <a:pt x="7" y="0"/>
                    </a:moveTo>
                    <a:lnTo>
                      <a:pt x="7" y="30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3825;p73">
                <a:extLst>
                  <a:ext uri="{FF2B5EF4-FFF2-40B4-BE49-F238E27FC236}">
                    <a16:creationId xmlns:a16="http://schemas.microsoft.com/office/drawing/2014/main" id="{3F8B21DA-E5E0-6C65-4EF8-45CFEAB5100A}"/>
                  </a:ext>
                </a:extLst>
              </p:cNvPr>
              <p:cNvSpPr/>
              <p:nvPr/>
            </p:nvSpPr>
            <p:spPr>
              <a:xfrm>
                <a:off x="7449356" y="3669483"/>
                <a:ext cx="8335" cy="39291"/>
              </a:xfrm>
              <a:custGeom>
                <a:avLst/>
                <a:gdLst/>
                <a:ahLst/>
                <a:cxnLst/>
                <a:rect l="l" t="t" r="r" b="b"/>
                <a:pathLst>
                  <a:path w="7" h="33" extrusionOk="0">
                    <a:moveTo>
                      <a:pt x="7" y="33"/>
                    </a:moveTo>
                    <a:lnTo>
                      <a:pt x="7" y="3"/>
                    </a:lnTo>
                    <a:lnTo>
                      <a:pt x="0" y="0"/>
                    </a:lnTo>
                    <a:lnTo>
                      <a:pt x="0" y="33"/>
                    </a:lnTo>
                    <a:lnTo>
                      <a:pt x="7" y="33"/>
                    </a:ln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3826;p73">
                <a:extLst>
                  <a:ext uri="{FF2B5EF4-FFF2-40B4-BE49-F238E27FC236}">
                    <a16:creationId xmlns:a16="http://schemas.microsoft.com/office/drawing/2014/main" id="{03B0674C-DFF8-105C-8224-D96AC7AB7FEC}"/>
                  </a:ext>
                </a:extLst>
              </p:cNvPr>
              <p:cNvSpPr/>
              <p:nvPr/>
            </p:nvSpPr>
            <p:spPr>
              <a:xfrm>
                <a:off x="7530318" y="3669483"/>
                <a:ext cx="8335" cy="39291"/>
              </a:xfrm>
              <a:custGeom>
                <a:avLst/>
                <a:gdLst/>
                <a:ahLst/>
                <a:cxnLst/>
                <a:rect l="l" t="t" r="r" b="b"/>
                <a:pathLst>
                  <a:path w="7" h="33" extrusionOk="0">
                    <a:moveTo>
                      <a:pt x="0" y="33"/>
                    </a:moveTo>
                    <a:lnTo>
                      <a:pt x="0" y="3"/>
                    </a:lnTo>
                    <a:lnTo>
                      <a:pt x="7" y="0"/>
                    </a:lnTo>
                    <a:lnTo>
                      <a:pt x="7" y="33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3827;p73">
                <a:extLst>
                  <a:ext uri="{FF2B5EF4-FFF2-40B4-BE49-F238E27FC236}">
                    <a16:creationId xmlns:a16="http://schemas.microsoft.com/office/drawing/2014/main" id="{A8F371DA-4B6A-0AB7-AFCA-ABDEDBB51881}"/>
                  </a:ext>
                </a:extLst>
              </p:cNvPr>
              <p:cNvSpPr/>
              <p:nvPr/>
            </p:nvSpPr>
            <p:spPr>
              <a:xfrm>
                <a:off x="7530318" y="3669483"/>
                <a:ext cx="8335" cy="39291"/>
              </a:xfrm>
              <a:custGeom>
                <a:avLst/>
                <a:gdLst/>
                <a:ahLst/>
                <a:cxnLst/>
                <a:rect l="l" t="t" r="r" b="b"/>
                <a:pathLst>
                  <a:path w="7" h="33" extrusionOk="0">
                    <a:moveTo>
                      <a:pt x="0" y="33"/>
                    </a:moveTo>
                    <a:lnTo>
                      <a:pt x="0" y="3"/>
                    </a:lnTo>
                    <a:lnTo>
                      <a:pt x="7" y="0"/>
                    </a:lnTo>
                    <a:lnTo>
                      <a:pt x="7" y="33"/>
                    </a:lnTo>
                    <a:lnTo>
                      <a:pt x="0" y="3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3828;p73">
                <a:extLst>
                  <a:ext uri="{FF2B5EF4-FFF2-40B4-BE49-F238E27FC236}">
                    <a16:creationId xmlns:a16="http://schemas.microsoft.com/office/drawing/2014/main" id="{186EBBA1-A11A-450E-63E5-D6EB2E0A1489}"/>
                  </a:ext>
                </a:extLst>
              </p:cNvPr>
              <p:cNvSpPr/>
              <p:nvPr/>
            </p:nvSpPr>
            <p:spPr>
              <a:xfrm>
                <a:off x="7530318" y="3719489"/>
                <a:ext cx="8335" cy="39291"/>
              </a:xfrm>
              <a:custGeom>
                <a:avLst/>
                <a:gdLst/>
                <a:ahLst/>
                <a:cxnLst/>
                <a:rect l="l" t="t" r="r" b="b"/>
                <a:pathLst>
                  <a:path w="7" h="33" extrusionOk="0">
                    <a:moveTo>
                      <a:pt x="0" y="0"/>
                    </a:moveTo>
                    <a:lnTo>
                      <a:pt x="0" y="30"/>
                    </a:lnTo>
                    <a:lnTo>
                      <a:pt x="7" y="33"/>
                    </a:ln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0303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3829;p73">
                <a:extLst>
                  <a:ext uri="{FF2B5EF4-FFF2-40B4-BE49-F238E27FC236}">
                    <a16:creationId xmlns:a16="http://schemas.microsoft.com/office/drawing/2014/main" id="{254C7F53-D40E-A8EE-8084-A6C0F7922A63}"/>
                  </a:ext>
                </a:extLst>
              </p:cNvPr>
              <p:cNvSpPr/>
              <p:nvPr/>
            </p:nvSpPr>
            <p:spPr>
              <a:xfrm>
                <a:off x="7530318" y="3719489"/>
                <a:ext cx="8335" cy="39291"/>
              </a:xfrm>
              <a:custGeom>
                <a:avLst/>
                <a:gdLst/>
                <a:ahLst/>
                <a:cxnLst/>
                <a:rect l="l" t="t" r="r" b="b"/>
                <a:pathLst>
                  <a:path w="7" h="33" extrusionOk="0">
                    <a:moveTo>
                      <a:pt x="0" y="0"/>
                    </a:moveTo>
                    <a:lnTo>
                      <a:pt x="0" y="30"/>
                    </a:lnTo>
                    <a:lnTo>
                      <a:pt x="7" y="33"/>
                    </a:ln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3830;p73">
                <a:extLst>
                  <a:ext uri="{FF2B5EF4-FFF2-40B4-BE49-F238E27FC236}">
                    <a16:creationId xmlns:a16="http://schemas.microsoft.com/office/drawing/2014/main" id="{94B890E5-6260-C6F5-5512-CA2A25B0E95C}"/>
                  </a:ext>
                </a:extLst>
              </p:cNvPr>
              <p:cNvSpPr/>
              <p:nvPr/>
            </p:nvSpPr>
            <p:spPr>
              <a:xfrm>
                <a:off x="7529128" y="3612333"/>
                <a:ext cx="29766" cy="26074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997" extrusionOk="0">
                    <a:moveTo>
                      <a:pt x="151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12" y="84"/>
                      <a:pt x="112" y="84"/>
                      <a:pt x="112" y="84"/>
                    </a:cubicBezTo>
                    <a:cubicBezTo>
                      <a:pt x="157" y="84"/>
                      <a:pt x="157" y="84"/>
                      <a:pt x="157" y="84"/>
                    </a:cubicBezTo>
                    <a:cubicBezTo>
                      <a:pt x="158" y="84"/>
                      <a:pt x="158" y="85"/>
                      <a:pt x="158" y="86"/>
                    </a:cubicBezTo>
                    <a:cubicBezTo>
                      <a:pt x="158" y="187"/>
                      <a:pt x="158" y="187"/>
                      <a:pt x="158" y="187"/>
                    </a:cubicBezTo>
                    <a:cubicBezTo>
                      <a:pt x="158" y="188"/>
                      <a:pt x="158" y="188"/>
                      <a:pt x="157" y="188"/>
                    </a:cubicBezTo>
                    <a:cubicBezTo>
                      <a:pt x="112" y="188"/>
                      <a:pt x="112" y="188"/>
                      <a:pt x="112" y="188"/>
                    </a:cubicBezTo>
                    <a:cubicBezTo>
                      <a:pt x="112" y="1541"/>
                      <a:pt x="112" y="1541"/>
                      <a:pt x="112" y="1541"/>
                    </a:cubicBezTo>
                    <a:cubicBezTo>
                      <a:pt x="112" y="1542"/>
                      <a:pt x="112" y="1542"/>
                      <a:pt x="112" y="1542"/>
                    </a:cubicBezTo>
                    <a:cubicBezTo>
                      <a:pt x="112" y="1685"/>
                      <a:pt x="112" y="1685"/>
                      <a:pt x="112" y="1685"/>
                    </a:cubicBezTo>
                    <a:cubicBezTo>
                      <a:pt x="95" y="1678"/>
                      <a:pt x="95" y="1678"/>
                      <a:pt x="95" y="1678"/>
                    </a:cubicBezTo>
                    <a:cubicBezTo>
                      <a:pt x="41" y="2107"/>
                      <a:pt x="41" y="2107"/>
                      <a:pt x="41" y="2107"/>
                    </a:cubicBezTo>
                    <a:cubicBezTo>
                      <a:pt x="43" y="2130"/>
                      <a:pt x="40" y="2154"/>
                      <a:pt x="32" y="2175"/>
                    </a:cubicBezTo>
                    <a:cubicBezTo>
                      <a:pt x="32" y="2175"/>
                      <a:pt x="32" y="2175"/>
                      <a:pt x="32" y="2175"/>
                    </a:cubicBezTo>
                    <a:cubicBezTo>
                      <a:pt x="0" y="2373"/>
                      <a:pt x="4" y="2615"/>
                      <a:pt x="21" y="2833"/>
                    </a:cubicBezTo>
                    <a:cubicBezTo>
                      <a:pt x="107" y="2814"/>
                      <a:pt x="171" y="2736"/>
                      <a:pt x="171" y="2644"/>
                    </a:cubicBezTo>
                    <a:cubicBezTo>
                      <a:pt x="171" y="2620"/>
                      <a:pt x="191" y="2600"/>
                      <a:pt x="216" y="2600"/>
                    </a:cubicBezTo>
                    <a:cubicBezTo>
                      <a:pt x="241" y="2600"/>
                      <a:pt x="261" y="2620"/>
                      <a:pt x="261" y="2644"/>
                    </a:cubicBezTo>
                    <a:cubicBezTo>
                      <a:pt x="261" y="2783"/>
                      <a:pt x="160" y="2899"/>
                      <a:pt x="28" y="2923"/>
                    </a:cubicBezTo>
                    <a:cubicBezTo>
                      <a:pt x="31" y="2948"/>
                      <a:pt x="33" y="2973"/>
                      <a:pt x="36" y="2997"/>
                    </a:cubicBezTo>
                    <a:cubicBezTo>
                      <a:pt x="205" y="2969"/>
                      <a:pt x="335" y="2821"/>
                      <a:pt x="335" y="2644"/>
                    </a:cubicBezTo>
                    <a:cubicBezTo>
                      <a:pt x="335" y="184"/>
                      <a:pt x="335" y="184"/>
                      <a:pt x="335" y="184"/>
                    </a:cubicBezTo>
                    <a:cubicBezTo>
                      <a:pt x="335" y="82"/>
                      <a:pt x="252" y="0"/>
                      <a:pt x="151" y="0"/>
                    </a:cubicBezTo>
                  </a:path>
                </a:pathLst>
              </a:custGeom>
              <a:solidFill>
                <a:srgbClr val="B56C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3831;p73">
                <a:extLst>
                  <a:ext uri="{FF2B5EF4-FFF2-40B4-BE49-F238E27FC236}">
                    <a16:creationId xmlns:a16="http://schemas.microsoft.com/office/drawing/2014/main" id="{00648111-9E78-5DB4-349D-990FDC3E00B7}"/>
                  </a:ext>
                </a:extLst>
              </p:cNvPr>
              <p:cNvSpPr/>
              <p:nvPr/>
            </p:nvSpPr>
            <p:spPr>
              <a:xfrm>
                <a:off x="7538653" y="3619477"/>
                <a:ext cx="4762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104" extrusionOk="0">
                    <a:moveTo>
                      <a:pt x="4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45" y="104"/>
                      <a:pt x="45" y="104"/>
                      <a:pt x="45" y="104"/>
                    </a:cubicBezTo>
                    <a:cubicBezTo>
                      <a:pt x="46" y="104"/>
                      <a:pt x="46" y="104"/>
                      <a:pt x="46" y="103"/>
                    </a:cubicBezTo>
                    <a:cubicBezTo>
                      <a:pt x="46" y="2"/>
                      <a:pt x="46" y="2"/>
                      <a:pt x="46" y="2"/>
                    </a:cubicBezTo>
                    <a:cubicBezTo>
                      <a:pt x="46" y="1"/>
                      <a:pt x="46" y="0"/>
                      <a:pt x="45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3832;p73">
                <a:extLst>
                  <a:ext uri="{FF2B5EF4-FFF2-40B4-BE49-F238E27FC236}">
                    <a16:creationId xmlns:a16="http://schemas.microsoft.com/office/drawing/2014/main" id="{4139247A-510D-653F-E494-38EF0436C16F}"/>
                  </a:ext>
                </a:extLst>
              </p:cNvPr>
              <p:cNvSpPr/>
              <p:nvPr/>
            </p:nvSpPr>
            <p:spPr>
              <a:xfrm>
                <a:off x="7532700" y="3795688"/>
                <a:ext cx="0" cy="5953"/>
              </a:xfrm>
              <a:custGeom>
                <a:avLst/>
                <a:gdLst/>
                <a:ahLst/>
                <a:cxnLst/>
                <a:rect l="l" t="t" r="r" b="b"/>
                <a:pathLst>
                  <a:path w="11" h="68" extrusionOk="0">
                    <a:moveTo>
                      <a:pt x="0" y="0"/>
                    </a:moveTo>
                    <a:cubicBezTo>
                      <a:pt x="0" y="68"/>
                      <a:pt x="0" y="68"/>
                      <a:pt x="0" y="68"/>
                    </a:cubicBezTo>
                    <a:cubicBezTo>
                      <a:pt x="0" y="47"/>
                      <a:pt x="0" y="23"/>
                      <a:pt x="0" y="0"/>
                    </a:cubicBezTo>
                  </a:path>
                </a:pathLst>
              </a:custGeom>
              <a:solidFill>
                <a:srgbClr val="2C2C2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3833;p73">
                <a:extLst>
                  <a:ext uri="{FF2B5EF4-FFF2-40B4-BE49-F238E27FC236}">
                    <a16:creationId xmlns:a16="http://schemas.microsoft.com/office/drawing/2014/main" id="{45A66249-F3EF-27ED-3112-B09CC5394358}"/>
                  </a:ext>
                </a:extLst>
              </p:cNvPr>
              <p:cNvSpPr/>
              <p:nvPr/>
            </p:nvSpPr>
            <p:spPr>
              <a:xfrm>
                <a:off x="7537462" y="3746873"/>
                <a:ext cx="1191" cy="11906"/>
              </a:xfrm>
              <a:custGeom>
                <a:avLst/>
                <a:gdLst/>
                <a:ahLst/>
                <a:cxnLst/>
                <a:rect l="l" t="t" r="r" b="b"/>
                <a:pathLst>
                  <a:path w="1" h="10" extrusionOk="0">
                    <a:moveTo>
                      <a:pt x="1" y="0"/>
                    </a:moveTo>
                    <a:lnTo>
                      <a:pt x="0" y="10"/>
                    </a:lnTo>
                    <a:lnTo>
                      <a:pt x="1" y="1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C2C2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3834;p73">
                <a:extLst>
                  <a:ext uri="{FF2B5EF4-FFF2-40B4-BE49-F238E27FC236}">
                    <a16:creationId xmlns:a16="http://schemas.microsoft.com/office/drawing/2014/main" id="{822AB6F9-DDE2-3ADC-2724-7845AED48829}"/>
                  </a:ext>
                </a:extLst>
              </p:cNvPr>
              <p:cNvSpPr/>
              <p:nvPr/>
            </p:nvSpPr>
            <p:spPr>
              <a:xfrm>
                <a:off x="7537462" y="3746873"/>
                <a:ext cx="1191" cy="11906"/>
              </a:xfrm>
              <a:custGeom>
                <a:avLst/>
                <a:gdLst/>
                <a:ahLst/>
                <a:cxnLst/>
                <a:rect l="l" t="t" r="r" b="b"/>
                <a:pathLst>
                  <a:path w="1" h="10" extrusionOk="0">
                    <a:moveTo>
                      <a:pt x="1" y="0"/>
                    </a:moveTo>
                    <a:lnTo>
                      <a:pt x="0" y="10"/>
                    </a:lnTo>
                    <a:lnTo>
                      <a:pt x="1" y="1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3835;p73">
                <a:extLst>
                  <a:ext uri="{FF2B5EF4-FFF2-40B4-BE49-F238E27FC236}">
                    <a16:creationId xmlns:a16="http://schemas.microsoft.com/office/drawing/2014/main" id="{0BA98B02-75BF-99EF-9A8B-27BE17529262}"/>
                  </a:ext>
                </a:extLst>
              </p:cNvPr>
              <p:cNvSpPr/>
              <p:nvPr/>
            </p:nvSpPr>
            <p:spPr>
              <a:xfrm>
                <a:off x="7426735" y="3612333"/>
                <a:ext cx="29766" cy="26074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997" extrusionOk="0">
                    <a:moveTo>
                      <a:pt x="223" y="0"/>
                    </a:moveTo>
                    <a:cubicBezTo>
                      <a:pt x="184" y="0"/>
                      <a:pt x="184" y="0"/>
                      <a:pt x="184" y="0"/>
                    </a:cubicBezTo>
                    <a:cubicBezTo>
                      <a:pt x="83" y="0"/>
                      <a:pt x="0" y="82"/>
                      <a:pt x="0" y="184"/>
                    </a:cubicBezTo>
                    <a:cubicBezTo>
                      <a:pt x="0" y="2644"/>
                      <a:pt x="0" y="2644"/>
                      <a:pt x="0" y="2644"/>
                    </a:cubicBezTo>
                    <a:cubicBezTo>
                      <a:pt x="0" y="2821"/>
                      <a:pt x="130" y="2969"/>
                      <a:pt x="299" y="2997"/>
                    </a:cubicBezTo>
                    <a:cubicBezTo>
                      <a:pt x="302" y="2973"/>
                      <a:pt x="304" y="2949"/>
                      <a:pt x="307" y="2923"/>
                    </a:cubicBezTo>
                    <a:cubicBezTo>
                      <a:pt x="174" y="2900"/>
                      <a:pt x="72" y="2784"/>
                      <a:pt x="72" y="2644"/>
                    </a:cubicBezTo>
                    <a:cubicBezTo>
                      <a:pt x="72" y="2620"/>
                      <a:pt x="92" y="2600"/>
                      <a:pt x="117" y="2600"/>
                    </a:cubicBezTo>
                    <a:cubicBezTo>
                      <a:pt x="142" y="2600"/>
                      <a:pt x="162" y="2620"/>
                      <a:pt x="162" y="2644"/>
                    </a:cubicBezTo>
                    <a:cubicBezTo>
                      <a:pt x="162" y="2737"/>
                      <a:pt x="227" y="2815"/>
                      <a:pt x="314" y="2834"/>
                    </a:cubicBezTo>
                    <a:cubicBezTo>
                      <a:pt x="331" y="2615"/>
                      <a:pt x="335" y="2373"/>
                      <a:pt x="303" y="2175"/>
                    </a:cubicBezTo>
                    <a:cubicBezTo>
                      <a:pt x="223" y="1541"/>
                      <a:pt x="223" y="1541"/>
                      <a:pt x="223" y="1541"/>
                    </a:cubicBezTo>
                    <a:cubicBezTo>
                      <a:pt x="223" y="188"/>
                      <a:pt x="223" y="188"/>
                      <a:pt x="223" y="188"/>
                    </a:cubicBezTo>
                    <a:cubicBezTo>
                      <a:pt x="208" y="188"/>
                      <a:pt x="208" y="188"/>
                      <a:pt x="208" y="188"/>
                    </a:cubicBezTo>
                    <a:cubicBezTo>
                      <a:pt x="208" y="188"/>
                      <a:pt x="207" y="188"/>
                      <a:pt x="207" y="187"/>
                    </a:cubicBezTo>
                    <a:cubicBezTo>
                      <a:pt x="207" y="86"/>
                      <a:pt x="207" y="86"/>
                      <a:pt x="207" y="86"/>
                    </a:cubicBezTo>
                    <a:cubicBezTo>
                      <a:pt x="207" y="85"/>
                      <a:pt x="208" y="84"/>
                      <a:pt x="208" y="84"/>
                    </a:cubicBezTo>
                    <a:cubicBezTo>
                      <a:pt x="223" y="84"/>
                      <a:pt x="223" y="84"/>
                      <a:pt x="223" y="84"/>
                    </a:cubicBezTo>
                    <a:cubicBezTo>
                      <a:pt x="223" y="0"/>
                      <a:pt x="223" y="0"/>
                      <a:pt x="223" y="0"/>
                    </a:cubicBezTo>
                  </a:path>
                </a:pathLst>
              </a:custGeom>
              <a:solidFill>
                <a:srgbClr val="B56C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3836;p73">
                <a:extLst>
                  <a:ext uri="{FF2B5EF4-FFF2-40B4-BE49-F238E27FC236}">
                    <a16:creationId xmlns:a16="http://schemas.microsoft.com/office/drawing/2014/main" id="{6204B500-E3C9-67A3-AC5F-A077131ED3DB}"/>
                  </a:ext>
                </a:extLst>
              </p:cNvPr>
              <p:cNvSpPr/>
              <p:nvPr/>
            </p:nvSpPr>
            <p:spPr>
              <a:xfrm>
                <a:off x="7445785" y="3619477"/>
                <a:ext cx="1191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6" h="104" extrusionOk="0">
                    <a:moveTo>
                      <a:pt x="1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104"/>
                      <a:pt x="1" y="104"/>
                      <a:pt x="1" y="104"/>
                    </a:cubicBezTo>
                    <a:cubicBezTo>
                      <a:pt x="16" y="104"/>
                      <a:pt x="16" y="104"/>
                      <a:pt x="16" y="104"/>
                    </a:cubicBezTo>
                    <a:cubicBezTo>
                      <a:pt x="16" y="0"/>
                      <a:pt x="16" y="0"/>
                      <a:pt x="16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3837;p73">
                <a:extLst>
                  <a:ext uri="{FF2B5EF4-FFF2-40B4-BE49-F238E27FC236}">
                    <a16:creationId xmlns:a16="http://schemas.microsoft.com/office/drawing/2014/main" id="{891BC846-4A3A-DF8A-8601-53C33BE46D82}"/>
                  </a:ext>
                </a:extLst>
              </p:cNvPr>
              <p:cNvSpPr/>
              <p:nvPr/>
            </p:nvSpPr>
            <p:spPr>
              <a:xfrm>
                <a:off x="7545797" y="3780211"/>
                <a:ext cx="20100" cy="15600"/>
              </a:xfrm>
              <a:prstGeom prst="rect">
                <a:avLst/>
              </a:prstGeom>
              <a:solidFill>
                <a:srgbClr val="B56C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3838;p73">
                <a:extLst>
                  <a:ext uri="{FF2B5EF4-FFF2-40B4-BE49-F238E27FC236}">
                    <a16:creationId xmlns:a16="http://schemas.microsoft.com/office/drawing/2014/main" id="{40E30E82-0718-1B23-2D2C-47D643CF0692}"/>
                  </a:ext>
                </a:extLst>
              </p:cNvPr>
              <p:cNvSpPr/>
              <p:nvPr/>
            </p:nvSpPr>
            <p:spPr>
              <a:xfrm>
                <a:off x="7419591" y="3780211"/>
                <a:ext cx="20100" cy="15600"/>
              </a:xfrm>
              <a:prstGeom prst="rect">
                <a:avLst/>
              </a:prstGeom>
              <a:solidFill>
                <a:srgbClr val="B56C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3270100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0C8D47-C364-8D9B-5948-7E60A7A1F951}"/>
              </a:ext>
            </a:extLst>
          </p:cNvPr>
          <p:cNvSpPr/>
          <p:nvPr/>
        </p:nvSpPr>
        <p:spPr>
          <a:xfrm>
            <a:off x="-337262" y="297713"/>
            <a:ext cx="3378173" cy="63498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PT Serif"/>
              </a:rPr>
              <a:t>   2. ĐƯỜNG SẮT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6CC8315-1387-5E8A-B5AF-8EBD1AD04AA9}"/>
              </a:ext>
            </a:extLst>
          </p:cNvPr>
          <p:cNvSpPr/>
          <p:nvPr/>
        </p:nvSpPr>
        <p:spPr>
          <a:xfrm>
            <a:off x="583893" y="1261674"/>
            <a:ext cx="3988105" cy="556224"/>
          </a:xfrm>
          <a:prstGeom prst="roundRect">
            <a:avLst/>
          </a:prstGeom>
          <a:solidFill>
            <a:schemeClr val="bg2"/>
          </a:solidFill>
          <a:ln w="12700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246B5DF-3094-5A20-561B-1D52A20913A0}"/>
              </a:ext>
            </a:extLst>
          </p:cNvPr>
          <p:cNvSpPr/>
          <p:nvPr/>
        </p:nvSpPr>
        <p:spPr>
          <a:xfrm>
            <a:off x="4825388" y="1261674"/>
            <a:ext cx="3734718" cy="556224"/>
          </a:xfrm>
          <a:prstGeom prst="roundRect">
            <a:avLst/>
          </a:prstGeom>
          <a:solidFill>
            <a:schemeClr val="bg2"/>
          </a:solidFill>
          <a:ln w="12700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lưới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CFC857E-EA5A-7860-F21E-31674205E108}"/>
              </a:ext>
            </a:extLst>
          </p:cNvPr>
          <p:cNvSpPr/>
          <p:nvPr/>
        </p:nvSpPr>
        <p:spPr>
          <a:xfrm>
            <a:off x="583894" y="1978742"/>
            <a:ext cx="3988104" cy="2847957"/>
          </a:xfrm>
          <a:prstGeom prst="roundRect">
            <a:avLst>
              <a:gd name="adj" fmla="val 2576"/>
            </a:avLst>
          </a:prstGeom>
          <a:solidFill>
            <a:schemeClr val="bg1"/>
          </a:solidFill>
          <a:ln w="12700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triển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sắt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nối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4BD5C96-203A-E43F-8460-92BEFA8678B6}"/>
              </a:ext>
            </a:extLst>
          </p:cNvPr>
          <p:cNvSpPr/>
          <p:nvPr/>
        </p:nvSpPr>
        <p:spPr>
          <a:xfrm>
            <a:off x="4825388" y="1978742"/>
            <a:ext cx="3734718" cy="2847957"/>
          </a:xfrm>
          <a:prstGeom prst="roundRect">
            <a:avLst>
              <a:gd name="adj" fmla="val 3356"/>
            </a:avLst>
          </a:prstGeom>
          <a:solidFill>
            <a:schemeClr val="bg1"/>
          </a:solidFill>
          <a:ln w="12700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Nam (Hà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Thanh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Chí Minh).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730CD3-4D05-9907-AD8C-8A9ACA933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4689" y="201145"/>
            <a:ext cx="1282722" cy="82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75275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EED5F9B-45D4-9B5D-5ABE-FF8CF33BEEAD}"/>
              </a:ext>
            </a:extLst>
          </p:cNvPr>
          <p:cNvGrpSpPr/>
          <p:nvPr/>
        </p:nvGrpSpPr>
        <p:grpSpPr>
          <a:xfrm>
            <a:off x="68653" y="198772"/>
            <a:ext cx="6362225" cy="4625140"/>
            <a:chOff x="68653" y="198772"/>
            <a:chExt cx="6362225" cy="462514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3D393F1-1CCB-186C-CF98-C6D5DE5B1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8137" b="8137"/>
            <a:stretch/>
          </p:blipFill>
          <p:spPr>
            <a:xfrm>
              <a:off x="146859" y="198772"/>
              <a:ext cx="6205815" cy="363304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3FF87E7-1FD2-549B-629D-D858E98D0740}"/>
                </a:ext>
              </a:extLst>
            </p:cNvPr>
            <p:cNvSpPr txBox="1"/>
            <p:nvPr/>
          </p:nvSpPr>
          <p:spPr>
            <a:xfrm>
              <a:off x="68653" y="3951878"/>
              <a:ext cx="6362225" cy="87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i="1" dirty="0" err="1"/>
                <a:t>Đường</a:t>
              </a:r>
              <a:r>
                <a:rPr lang="en-US" sz="1800" i="1" dirty="0"/>
                <a:t> </a:t>
              </a:r>
              <a:r>
                <a:rPr lang="en-US" sz="1800" i="1" dirty="0" err="1"/>
                <a:t>sắt</a:t>
              </a:r>
              <a:r>
                <a:rPr lang="en-US" sz="1800" i="1" dirty="0"/>
                <a:t> </a:t>
              </a:r>
              <a:r>
                <a:rPr lang="en-US" sz="1800" i="1" dirty="0" err="1"/>
                <a:t>Bắc</a:t>
              </a:r>
              <a:r>
                <a:rPr lang="en-US" sz="1800" i="1" dirty="0"/>
                <a:t> - Nam </a:t>
              </a:r>
              <a:r>
                <a:rPr lang="en-US" sz="1800" i="1" dirty="0" err="1"/>
                <a:t>là</a:t>
              </a:r>
              <a:r>
                <a:rPr lang="en-US" sz="1800" i="1" dirty="0"/>
                <a:t> </a:t>
              </a:r>
              <a:r>
                <a:rPr lang="en-US" sz="1800" i="1" dirty="0" err="1"/>
                <a:t>tuyến</a:t>
              </a:r>
              <a:r>
                <a:rPr lang="en-US" sz="1800" i="1" dirty="0"/>
                <a:t> </a:t>
              </a:r>
              <a:r>
                <a:rPr lang="en-US" sz="1800" i="1" dirty="0" err="1"/>
                <a:t>đường</a:t>
              </a:r>
              <a:r>
                <a:rPr lang="en-US" sz="1800" i="1" dirty="0"/>
                <a:t> </a:t>
              </a:r>
              <a:r>
                <a:rPr lang="en-US" sz="1800" i="1" dirty="0" err="1"/>
                <a:t>sắt</a:t>
              </a:r>
              <a:r>
                <a:rPr lang="en-US" sz="1800" i="1" dirty="0"/>
                <a:t> </a:t>
              </a:r>
              <a:r>
                <a:rPr lang="en-US" sz="1800" i="1" dirty="0" err="1"/>
                <a:t>dài</a:t>
              </a:r>
              <a:r>
                <a:rPr lang="en-US" sz="1800" i="1" dirty="0"/>
                <a:t> </a:t>
              </a:r>
              <a:r>
                <a:rPr lang="en-US" sz="1800" i="1" dirty="0" err="1"/>
                <a:t>và</a:t>
              </a:r>
              <a:r>
                <a:rPr lang="en-US" sz="1800" i="1" dirty="0"/>
                <a:t> </a:t>
              </a:r>
              <a:r>
                <a:rPr lang="en-US" sz="1800" i="1" dirty="0" err="1"/>
                <a:t>quan</a:t>
              </a:r>
              <a:r>
                <a:rPr lang="en-US" sz="1800" i="1" dirty="0"/>
                <a:t> </a:t>
              </a:r>
              <a:r>
                <a:rPr lang="en-US" sz="1800" i="1" dirty="0" err="1"/>
                <a:t>trọng</a:t>
              </a:r>
              <a:r>
                <a:rPr lang="en-US" sz="1800" i="1" dirty="0"/>
                <a:t> </a:t>
              </a:r>
              <a:r>
                <a:rPr lang="en-US" sz="1800" i="1" dirty="0" err="1"/>
                <a:t>nhất</a:t>
              </a:r>
              <a:r>
                <a:rPr lang="en-US" sz="1800" i="1" dirty="0"/>
                <a:t> ở </a:t>
              </a:r>
              <a:r>
                <a:rPr lang="en-US" sz="1800" i="1" dirty="0" err="1"/>
                <a:t>nước</a:t>
              </a:r>
              <a:r>
                <a:rPr lang="en-US" sz="1800" i="1" dirty="0"/>
                <a:t> ta, </a:t>
              </a:r>
              <a:r>
                <a:rPr lang="en-US" sz="1800" i="1" dirty="0" err="1"/>
                <a:t>chạy</a:t>
              </a:r>
              <a:r>
                <a:rPr lang="en-US" sz="1800" i="1" dirty="0"/>
                <a:t> </a:t>
              </a:r>
              <a:r>
                <a:rPr lang="en-US" sz="1800" i="1" dirty="0" err="1"/>
                <a:t>gần</a:t>
              </a:r>
              <a:r>
                <a:rPr lang="en-US" sz="1800" i="1" dirty="0"/>
                <a:t> </a:t>
              </a:r>
              <a:r>
                <a:rPr lang="en-US" sz="1800" i="1" dirty="0" err="1"/>
                <a:t>như</a:t>
              </a:r>
              <a:r>
                <a:rPr lang="en-US" sz="1800" i="1" dirty="0"/>
                <a:t> song </a:t>
              </a:r>
              <a:r>
                <a:rPr lang="en-US" sz="1800" i="1" dirty="0" err="1"/>
                <a:t>song</a:t>
              </a:r>
              <a:r>
                <a:rPr lang="en-US" sz="1800" i="1" dirty="0"/>
                <a:t> </a:t>
              </a:r>
              <a:r>
                <a:rPr lang="en-US" sz="1800" i="1" dirty="0" err="1"/>
                <a:t>với</a:t>
              </a:r>
              <a:r>
                <a:rPr lang="en-US" sz="1800" i="1" dirty="0"/>
                <a:t> </a:t>
              </a:r>
              <a:r>
                <a:rPr lang="en-US" sz="1800" i="1" dirty="0" err="1"/>
                <a:t>quốc</a:t>
              </a:r>
              <a:r>
                <a:rPr lang="en-US" sz="1800" i="1" dirty="0"/>
                <a:t> </a:t>
              </a:r>
              <a:r>
                <a:rPr lang="en-US" sz="1800" i="1" dirty="0" err="1"/>
                <a:t>lộ</a:t>
              </a:r>
              <a:r>
                <a:rPr lang="en-US" sz="1800" i="1" dirty="0"/>
                <a:t> 1. 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CD9AD5C-8916-2B66-A909-8713B75EA16F}"/>
              </a:ext>
            </a:extLst>
          </p:cNvPr>
          <p:cNvGrpSpPr/>
          <p:nvPr/>
        </p:nvGrpSpPr>
        <p:grpSpPr>
          <a:xfrm>
            <a:off x="6509084" y="0"/>
            <a:ext cx="2637692" cy="5143500"/>
            <a:chOff x="6509084" y="0"/>
            <a:chExt cx="2637692" cy="51435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F224109-5A46-CEF6-AA4D-3CB0F8945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09084" y="0"/>
              <a:ext cx="2637692" cy="5143500"/>
            </a:xfrm>
            <a:prstGeom prst="rect">
              <a:avLst/>
            </a:prstGeom>
          </p:spPr>
        </p:pic>
        <p:grpSp>
          <p:nvGrpSpPr>
            <p:cNvPr id="10" name="Google Shape;1151;p34">
              <a:extLst>
                <a:ext uri="{FF2B5EF4-FFF2-40B4-BE49-F238E27FC236}">
                  <a16:creationId xmlns:a16="http://schemas.microsoft.com/office/drawing/2014/main" id="{4E890006-8E20-E636-2A18-82B7ABC8D0ED}"/>
                </a:ext>
              </a:extLst>
            </p:cNvPr>
            <p:cNvGrpSpPr/>
            <p:nvPr/>
          </p:nvGrpSpPr>
          <p:grpSpPr>
            <a:xfrm rot="5400000">
              <a:off x="6196064" y="4271419"/>
              <a:ext cx="1185101" cy="559062"/>
              <a:chOff x="7486078" y="1255168"/>
              <a:chExt cx="1686810" cy="795739"/>
            </a:xfrm>
          </p:grpSpPr>
          <p:sp>
            <p:nvSpPr>
              <p:cNvPr id="11" name="Google Shape;1152;p34">
                <a:extLst>
                  <a:ext uri="{FF2B5EF4-FFF2-40B4-BE49-F238E27FC236}">
                    <a16:creationId xmlns:a16="http://schemas.microsoft.com/office/drawing/2014/main" id="{3CBF4F78-F03C-45B1-349E-C9C0211A1FA7}"/>
                  </a:ext>
                </a:extLst>
              </p:cNvPr>
              <p:cNvSpPr/>
              <p:nvPr/>
            </p:nvSpPr>
            <p:spPr>
              <a:xfrm rot="-5400000">
                <a:off x="8462831" y="1079222"/>
                <a:ext cx="85680" cy="1051573"/>
              </a:xfrm>
              <a:custGeom>
                <a:avLst/>
                <a:gdLst/>
                <a:ahLst/>
                <a:cxnLst/>
                <a:rect l="l" t="t" r="r" b="b"/>
                <a:pathLst>
                  <a:path w="355" h="4357" extrusionOk="0">
                    <a:moveTo>
                      <a:pt x="1" y="0"/>
                    </a:moveTo>
                    <a:lnTo>
                      <a:pt x="1" y="4357"/>
                    </a:lnTo>
                    <a:lnTo>
                      <a:pt x="354" y="4357"/>
                    </a:lnTo>
                    <a:lnTo>
                      <a:pt x="3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153;p34">
                <a:extLst>
                  <a:ext uri="{FF2B5EF4-FFF2-40B4-BE49-F238E27FC236}">
                    <a16:creationId xmlns:a16="http://schemas.microsoft.com/office/drawing/2014/main" id="{46279D82-DB1D-DEAE-3603-9D9A91E96C47}"/>
                  </a:ext>
                </a:extLst>
              </p:cNvPr>
              <p:cNvSpPr/>
              <p:nvPr/>
            </p:nvSpPr>
            <p:spPr>
              <a:xfrm rot="-5400000">
                <a:off x="8484190" y="1057862"/>
                <a:ext cx="42961" cy="1051573"/>
              </a:xfrm>
              <a:custGeom>
                <a:avLst/>
                <a:gdLst/>
                <a:ahLst/>
                <a:cxnLst/>
                <a:rect l="l" t="t" r="r" b="b"/>
                <a:pathLst>
                  <a:path w="178" h="4357" extrusionOk="0">
                    <a:moveTo>
                      <a:pt x="1" y="0"/>
                    </a:moveTo>
                    <a:lnTo>
                      <a:pt x="1" y="4357"/>
                    </a:lnTo>
                    <a:lnTo>
                      <a:pt x="177" y="4357"/>
                    </a:lnTo>
                    <a:lnTo>
                      <a:pt x="17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154;p34">
                <a:extLst>
                  <a:ext uri="{FF2B5EF4-FFF2-40B4-BE49-F238E27FC236}">
                    <a16:creationId xmlns:a16="http://schemas.microsoft.com/office/drawing/2014/main" id="{BA011D24-3D3C-185A-04EC-AF95B015A907}"/>
                  </a:ext>
                </a:extLst>
              </p:cNvPr>
              <p:cNvSpPr/>
              <p:nvPr/>
            </p:nvSpPr>
            <p:spPr>
              <a:xfrm rot="-5400000">
                <a:off x="8136884" y="1575805"/>
                <a:ext cx="85680" cy="58407"/>
              </a:xfrm>
              <a:custGeom>
                <a:avLst/>
                <a:gdLst/>
                <a:ahLst/>
                <a:cxnLst/>
                <a:rect l="l" t="t" r="r" b="b"/>
                <a:pathLst>
                  <a:path w="355" h="242" extrusionOk="0">
                    <a:moveTo>
                      <a:pt x="1" y="1"/>
                    </a:moveTo>
                    <a:lnTo>
                      <a:pt x="1" y="233"/>
                    </a:lnTo>
                    <a:cubicBezTo>
                      <a:pt x="61" y="238"/>
                      <a:pt x="122" y="241"/>
                      <a:pt x="182" y="241"/>
                    </a:cubicBezTo>
                    <a:cubicBezTo>
                      <a:pt x="241" y="241"/>
                      <a:pt x="299" y="238"/>
                      <a:pt x="354" y="233"/>
                    </a:cubicBezTo>
                    <a:lnTo>
                      <a:pt x="354" y="1"/>
                    </a:lnTo>
                    <a:cubicBezTo>
                      <a:pt x="299" y="12"/>
                      <a:pt x="244" y="12"/>
                      <a:pt x="178" y="12"/>
                    </a:cubicBezTo>
                    <a:cubicBezTo>
                      <a:pt x="122" y="12"/>
                      <a:pt x="56" y="12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155;p34">
                <a:extLst>
                  <a:ext uri="{FF2B5EF4-FFF2-40B4-BE49-F238E27FC236}">
                    <a16:creationId xmlns:a16="http://schemas.microsoft.com/office/drawing/2014/main" id="{CEE345B8-310E-0178-FB5D-C62C6A52F0FF}"/>
                  </a:ext>
                </a:extLst>
              </p:cNvPr>
              <p:cNvSpPr/>
              <p:nvPr/>
            </p:nvSpPr>
            <p:spPr>
              <a:xfrm rot="-5400000">
                <a:off x="8803015" y="1534051"/>
                <a:ext cx="600726" cy="139019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576" extrusionOk="0">
                    <a:moveTo>
                      <a:pt x="575" y="1"/>
                    </a:moveTo>
                    <a:cubicBezTo>
                      <a:pt x="254" y="1"/>
                      <a:pt x="0" y="255"/>
                      <a:pt x="0" y="576"/>
                    </a:cubicBezTo>
                    <a:lnTo>
                      <a:pt x="2488" y="576"/>
                    </a:lnTo>
                    <a:cubicBezTo>
                      <a:pt x="2488" y="255"/>
                      <a:pt x="2223" y="1"/>
                      <a:pt x="19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156;p34">
                <a:extLst>
                  <a:ext uri="{FF2B5EF4-FFF2-40B4-BE49-F238E27FC236}">
                    <a16:creationId xmlns:a16="http://schemas.microsoft.com/office/drawing/2014/main" id="{6DF28E6F-7CDE-411C-A452-1CF91429E13F}"/>
                  </a:ext>
                </a:extLst>
              </p:cNvPr>
              <p:cNvSpPr/>
              <p:nvPr/>
            </p:nvSpPr>
            <p:spPr>
              <a:xfrm rot="-5400000">
                <a:off x="7430446" y="1310800"/>
                <a:ext cx="779569" cy="668305"/>
              </a:xfrm>
              <a:custGeom>
                <a:avLst/>
                <a:gdLst/>
                <a:ahLst/>
                <a:cxnLst/>
                <a:rect l="l" t="t" r="r" b="b"/>
                <a:pathLst>
                  <a:path w="3230" h="2769" extrusionOk="0">
                    <a:moveTo>
                      <a:pt x="1847" y="0"/>
                    </a:moveTo>
                    <a:cubicBezTo>
                      <a:pt x="619" y="0"/>
                      <a:pt x="0" y="1493"/>
                      <a:pt x="874" y="2367"/>
                    </a:cubicBezTo>
                    <a:cubicBezTo>
                      <a:pt x="1151" y="2644"/>
                      <a:pt x="1494" y="2768"/>
                      <a:pt x="1831" y="2768"/>
                    </a:cubicBezTo>
                    <a:cubicBezTo>
                      <a:pt x="2542" y="2768"/>
                      <a:pt x="3229" y="2215"/>
                      <a:pt x="3229" y="1383"/>
                    </a:cubicBezTo>
                    <a:cubicBezTo>
                      <a:pt x="3229" y="620"/>
                      <a:pt x="2610" y="0"/>
                      <a:pt x="18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157;p34">
                <a:extLst>
                  <a:ext uri="{FF2B5EF4-FFF2-40B4-BE49-F238E27FC236}">
                    <a16:creationId xmlns:a16="http://schemas.microsoft.com/office/drawing/2014/main" id="{69AFAC0B-9B99-D0EA-2A48-CF336AF9664E}"/>
                  </a:ext>
                </a:extLst>
              </p:cNvPr>
              <p:cNvSpPr/>
              <p:nvPr/>
            </p:nvSpPr>
            <p:spPr>
              <a:xfrm rot="-5400000">
                <a:off x="7461098" y="1349417"/>
                <a:ext cx="718265" cy="615208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2549" extrusionOk="0">
                    <a:moveTo>
                      <a:pt x="1704" y="1"/>
                    </a:moveTo>
                    <a:cubicBezTo>
                      <a:pt x="576" y="1"/>
                      <a:pt x="1" y="1372"/>
                      <a:pt x="808" y="2168"/>
                    </a:cubicBezTo>
                    <a:cubicBezTo>
                      <a:pt x="1067" y="2431"/>
                      <a:pt x="1386" y="2548"/>
                      <a:pt x="1700" y="2548"/>
                    </a:cubicBezTo>
                    <a:cubicBezTo>
                      <a:pt x="2350" y="2548"/>
                      <a:pt x="2975" y="2041"/>
                      <a:pt x="2975" y="1273"/>
                    </a:cubicBezTo>
                    <a:cubicBezTo>
                      <a:pt x="2975" y="576"/>
                      <a:pt x="2411" y="1"/>
                      <a:pt x="17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158;p34">
                <a:extLst>
                  <a:ext uri="{FF2B5EF4-FFF2-40B4-BE49-F238E27FC236}">
                    <a16:creationId xmlns:a16="http://schemas.microsoft.com/office/drawing/2014/main" id="{ADF590ED-64E0-E2E3-AA1D-172AC376A415}"/>
                  </a:ext>
                </a:extLst>
              </p:cNvPr>
              <p:cNvSpPr/>
              <p:nvPr/>
            </p:nvSpPr>
            <p:spPr>
              <a:xfrm rot="-5400000">
                <a:off x="7430688" y="1326729"/>
                <a:ext cx="779569" cy="668788"/>
              </a:xfrm>
              <a:custGeom>
                <a:avLst/>
                <a:gdLst/>
                <a:ahLst/>
                <a:cxnLst/>
                <a:rect l="l" t="t" r="r" b="b"/>
                <a:pathLst>
                  <a:path w="3230" h="2771" extrusionOk="0">
                    <a:moveTo>
                      <a:pt x="1839" y="109"/>
                    </a:moveTo>
                    <a:cubicBezTo>
                      <a:pt x="2491" y="109"/>
                      <a:pt x="3119" y="619"/>
                      <a:pt x="3119" y="1383"/>
                    </a:cubicBezTo>
                    <a:cubicBezTo>
                      <a:pt x="3119" y="2090"/>
                      <a:pt x="2555" y="2654"/>
                      <a:pt x="1848" y="2654"/>
                    </a:cubicBezTo>
                    <a:cubicBezTo>
                      <a:pt x="720" y="2654"/>
                      <a:pt x="145" y="1283"/>
                      <a:pt x="952" y="487"/>
                    </a:cubicBezTo>
                    <a:cubicBezTo>
                      <a:pt x="1209" y="226"/>
                      <a:pt x="1527" y="109"/>
                      <a:pt x="1839" y="109"/>
                    </a:cubicBezTo>
                    <a:close/>
                    <a:moveTo>
                      <a:pt x="1848" y="0"/>
                    </a:moveTo>
                    <a:cubicBezTo>
                      <a:pt x="620" y="0"/>
                      <a:pt x="1" y="1493"/>
                      <a:pt x="874" y="2367"/>
                    </a:cubicBezTo>
                    <a:cubicBezTo>
                      <a:pt x="1153" y="2645"/>
                      <a:pt x="1497" y="2770"/>
                      <a:pt x="1836" y="2770"/>
                    </a:cubicBezTo>
                    <a:cubicBezTo>
                      <a:pt x="2546" y="2770"/>
                      <a:pt x="3230" y="2221"/>
                      <a:pt x="3230" y="1383"/>
                    </a:cubicBezTo>
                    <a:cubicBezTo>
                      <a:pt x="3230" y="620"/>
                      <a:pt x="2610" y="0"/>
                      <a:pt x="18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159;p34">
                <a:extLst>
                  <a:ext uri="{FF2B5EF4-FFF2-40B4-BE49-F238E27FC236}">
                    <a16:creationId xmlns:a16="http://schemas.microsoft.com/office/drawing/2014/main" id="{7CA472F4-BF46-8452-36A6-FC623E5564AD}"/>
                  </a:ext>
                </a:extLst>
              </p:cNvPr>
              <p:cNvSpPr/>
              <p:nvPr/>
            </p:nvSpPr>
            <p:spPr>
              <a:xfrm rot="5400000" flipH="1">
                <a:off x="7557667" y="1340997"/>
                <a:ext cx="525000" cy="525000"/>
              </a:xfrm>
              <a:prstGeom prst="mathMultiply">
                <a:avLst>
                  <a:gd name="adj1" fmla="val 12756"/>
                </a:avLst>
              </a:prstGeom>
              <a:solidFill>
                <a:schemeClr val="lt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1245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CDC82-FD99-702D-8CBF-96D057C13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4A57B-FFF8-E506-4802-91B50A4AF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34125"/>
            <a:ext cx="7704000" cy="592307"/>
          </a:xfrm>
        </p:spPr>
        <p:txBody>
          <a:bodyPr/>
          <a:lstStyle/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tuyến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5EBE290-A14B-C477-041A-5AE4C1147257}"/>
              </a:ext>
            </a:extLst>
          </p:cNvPr>
          <p:cNvGrpSpPr/>
          <p:nvPr/>
        </p:nvGrpSpPr>
        <p:grpSpPr>
          <a:xfrm>
            <a:off x="269397" y="1461882"/>
            <a:ext cx="2585860" cy="3147500"/>
            <a:chOff x="454211" y="1421622"/>
            <a:chExt cx="2688878" cy="327289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2AC6AEA-2DBD-69EE-72AB-6BCB3D8DC58C}"/>
                </a:ext>
              </a:extLst>
            </p:cNvPr>
            <p:cNvSpPr txBox="1"/>
            <p:nvPr/>
          </p:nvSpPr>
          <p:spPr>
            <a:xfrm>
              <a:off x="556479" y="4294405"/>
              <a:ext cx="248434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i="1" dirty="0"/>
                <a:t>Hà </a:t>
              </a:r>
              <a:r>
                <a:rPr lang="en-US" sz="2000" i="1" dirty="0" err="1"/>
                <a:t>Nội</a:t>
              </a:r>
              <a:r>
                <a:rPr lang="en-US" sz="2000" i="1" dirty="0"/>
                <a:t> - </a:t>
              </a:r>
              <a:r>
                <a:rPr lang="en-US" sz="2000" i="1" dirty="0" err="1"/>
                <a:t>Lào</a:t>
              </a:r>
              <a:r>
                <a:rPr lang="en-US" sz="2000" i="1" dirty="0"/>
                <a:t> Cai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36F021D-61C1-99C7-519F-9A6BC2946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8223" r="29863"/>
            <a:stretch/>
          </p:blipFill>
          <p:spPr>
            <a:xfrm>
              <a:off x="454211" y="1421622"/>
              <a:ext cx="2688878" cy="2688878"/>
            </a:xfrm>
            <a:prstGeom prst="ellipse">
              <a:avLst/>
            </a:prstGeom>
            <a:ln w="19050">
              <a:solidFill>
                <a:schemeClr val="bg1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844D938-28AA-62D9-3E42-D18C7AFF4633}"/>
              </a:ext>
            </a:extLst>
          </p:cNvPr>
          <p:cNvGrpSpPr/>
          <p:nvPr/>
        </p:nvGrpSpPr>
        <p:grpSpPr>
          <a:xfrm>
            <a:off x="3228480" y="1461265"/>
            <a:ext cx="2585861" cy="3148957"/>
            <a:chOff x="456205" y="1420981"/>
            <a:chExt cx="2688879" cy="327440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BBC460A-0CDE-DAFF-3114-98439FF7E06E}"/>
                </a:ext>
              </a:extLst>
            </p:cNvPr>
            <p:cNvSpPr txBox="1"/>
            <p:nvPr/>
          </p:nvSpPr>
          <p:spPr>
            <a:xfrm>
              <a:off x="611079" y="4295279"/>
              <a:ext cx="248434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i="1" dirty="0"/>
                <a:t>Hà </a:t>
              </a:r>
              <a:r>
                <a:rPr lang="en-US" sz="2000" i="1" dirty="0" err="1"/>
                <a:t>Nội</a:t>
              </a:r>
              <a:r>
                <a:rPr lang="en-US" sz="2000" i="1" dirty="0"/>
                <a:t> - </a:t>
              </a:r>
              <a:r>
                <a:rPr lang="en-US" sz="2000" i="1" dirty="0" err="1"/>
                <a:t>Hải</a:t>
              </a:r>
              <a:r>
                <a:rPr lang="en-US" sz="2000" i="1" dirty="0"/>
                <a:t> </a:t>
              </a:r>
              <a:r>
                <a:rPr lang="en-US" sz="2000" i="1" dirty="0" err="1"/>
                <a:t>Phòng</a:t>
              </a:r>
              <a:endParaRPr lang="en-US" sz="2000" i="1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6C3141A-B481-2C92-1928-A8B111472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5296" r="15296"/>
            <a:stretch/>
          </p:blipFill>
          <p:spPr>
            <a:xfrm>
              <a:off x="456205" y="1420981"/>
              <a:ext cx="2688879" cy="2688879"/>
            </a:xfrm>
            <a:prstGeom prst="ellipse">
              <a:avLst/>
            </a:prstGeom>
            <a:ln w="19050">
              <a:solidFill>
                <a:schemeClr val="bg1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07A5639-E5D5-01BB-66A2-472067117A5F}"/>
              </a:ext>
            </a:extLst>
          </p:cNvPr>
          <p:cNvGrpSpPr/>
          <p:nvPr/>
        </p:nvGrpSpPr>
        <p:grpSpPr>
          <a:xfrm>
            <a:off x="6207659" y="1461265"/>
            <a:ext cx="2585861" cy="3158861"/>
            <a:chOff x="433315" y="1420981"/>
            <a:chExt cx="2688879" cy="328470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608AEE3-2E5C-9A33-D74B-487393216EAC}"/>
                </a:ext>
              </a:extLst>
            </p:cNvPr>
            <p:cNvSpPr txBox="1"/>
            <p:nvPr/>
          </p:nvSpPr>
          <p:spPr>
            <a:xfrm>
              <a:off x="535584" y="4295279"/>
              <a:ext cx="2484342" cy="4104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i="1" dirty="0"/>
                <a:t>Hà </a:t>
              </a:r>
              <a:r>
                <a:rPr lang="en-US" sz="2000" i="1" dirty="0" err="1"/>
                <a:t>Nội</a:t>
              </a:r>
              <a:r>
                <a:rPr lang="en-US" sz="2000" i="1" dirty="0"/>
                <a:t> - </a:t>
              </a:r>
              <a:r>
                <a:rPr lang="en-US" sz="2000" i="1" dirty="0" err="1"/>
                <a:t>Lạng</a:t>
              </a:r>
              <a:r>
                <a:rPr lang="en-US" sz="2000" i="1" dirty="0"/>
                <a:t> </a:t>
              </a:r>
              <a:r>
                <a:rPr lang="en-US" sz="2000" i="1" dirty="0" err="1"/>
                <a:t>Sơn</a:t>
              </a:r>
              <a:endParaRPr lang="en-US" sz="2000" i="1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CD8DF7A-8A36-8364-6BAA-1E48B0F54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1211" r="22024"/>
            <a:stretch/>
          </p:blipFill>
          <p:spPr>
            <a:xfrm>
              <a:off x="433315" y="1420981"/>
              <a:ext cx="2688879" cy="2688879"/>
            </a:xfrm>
            <a:prstGeom prst="ellipse">
              <a:avLst/>
            </a:prstGeom>
            <a:ln w="19050">
              <a:solidFill>
                <a:schemeClr val="bg1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2" name="Google Shape;1151;p34">
            <a:extLst>
              <a:ext uri="{FF2B5EF4-FFF2-40B4-BE49-F238E27FC236}">
                <a16:creationId xmlns:a16="http://schemas.microsoft.com/office/drawing/2014/main" id="{A5559E6A-DC6C-D5F6-8397-39962AE1E321}"/>
              </a:ext>
            </a:extLst>
          </p:cNvPr>
          <p:cNvGrpSpPr/>
          <p:nvPr/>
        </p:nvGrpSpPr>
        <p:grpSpPr>
          <a:xfrm rot="10800000">
            <a:off x="0" y="329023"/>
            <a:ext cx="1185101" cy="559062"/>
            <a:chOff x="7486078" y="1255168"/>
            <a:chExt cx="1686810" cy="795739"/>
          </a:xfrm>
        </p:grpSpPr>
        <p:sp>
          <p:nvSpPr>
            <p:cNvPr id="23" name="Google Shape;1152;p34">
              <a:extLst>
                <a:ext uri="{FF2B5EF4-FFF2-40B4-BE49-F238E27FC236}">
                  <a16:creationId xmlns:a16="http://schemas.microsoft.com/office/drawing/2014/main" id="{EE580C92-2DC2-CD57-A502-C99AB72578D8}"/>
                </a:ext>
              </a:extLst>
            </p:cNvPr>
            <p:cNvSpPr/>
            <p:nvPr/>
          </p:nvSpPr>
          <p:spPr>
            <a:xfrm rot="-5400000">
              <a:off x="8462831" y="1079222"/>
              <a:ext cx="85680" cy="1051573"/>
            </a:xfrm>
            <a:custGeom>
              <a:avLst/>
              <a:gdLst/>
              <a:ahLst/>
              <a:cxnLst/>
              <a:rect l="l" t="t" r="r" b="b"/>
              <a:pathLst>
                <a:path w="355" h="4357" extrusionOk="0">
                  <a:moveTo>
                    <a:pt x="1" y="0"/>
                  </a:moveTo>
                  <a:lnTo>
                    <a:pt x="1" y="4357"/>
                  </a:lnTo>
                  <a:lnTo>
                    <a:pt x="354" y="43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153;p34">
              <a:extLst>
                <a:ext uri="{FF2B5EF4-FFF2-40B4-BE49-F238E27FC236}">
                  <a16:creationId xmlns:a16="http://schemas.microsoft.com/office/drawing/2014/main" id="{61CAE018-6D5E-6F44-C062-F5FCD1DF09EB}"/>
                </a:ext>
              </a:extLst>
            </p:cNvPr>
            <p:cNvSpPr/>
            <p:nvPr/>
          </p:nvSpPr>
          <p:spPr>
            <a:xfrm rot="-5400000">
              <a:off x="8484190" y="1057862"/>
              <a:ext cx="42961" cy="1051573"/>
            </a:xfrm>
            <a:custGeom>
              <a:avLst/>
              <a:gdLst/>
              <a:ahLst/>
              <a:cxnLst/>
              <a:rect l="l" t="t" r="r" b="b"/>
              <a:pathLst>
                <a:path w="178" h="4357" extrusionOk="0">
                  <a:moveTo>
                    <a:pt x="1" y="0"/>
                  </a:moveTo>
                  <a:lnTo>
                    <a:pt x="1" y="4357"/>
                  </a:lnTo>
                  <a:lnTo>
                    <a:pt x="177" y="4357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154;p34">
              <a:extLst>
                <a:ext uri="{FF2B5EF4-FFF2-40B4-BE49-F238E27FC236}">
                  <a16:creationId xmlns:a16="http://schemas.microsoft.com/office/drawing/2014/main" id="{DA8F9217-2073-ED53-91C1-8510394CB9DA}"/>
                </a:ext>
              </a:extLst>
            </p:cNvPr>
            <p:cNvSpPr/>
            <p:nvPr/>
          </p:nvSpPr>
          <p:spPr>
            <a:xfrm rot="-5400000">
              <a:off x="8136884" y="1575805"/>
              <a:ext cx="85680" cy="58407"/>
            </a:xfrm>
            <a:custGeom>
              <a:avLst/>
              <a:gdLst/>
              <a:ahLst/>
              <a:cxnLst/>
              <a:rect l="l" t="t" r="r" b="b"/>
              <a:pathLst>
                <a:path w="355" h="242" extrusionOk="0">
                  <a:moveTo>
                    <a:pt x="1" y="1"/>
                  </a:moveTo>
                  <a:lnTo>
                    <a:pt x="1" y="233"/>
                  </a:lnTo>
                  <a:cubicBezTo>
                    <a:pt x="61" y="238"/>
                    <a:pt x="122" y="241"/>
                    <a:pt x="182" y="241"/>
                  </a:cubicBezTo>
                  <a:cubicBezTo>
                    <a:pt x="241" y="241"/>
                    <a:pt x="299" y="238"/>
                    <a:pt x="354" y="233"/>
                  </a:cubicBezTo>
                  <a:lnTo>
                    <a:pt x="354" y="1"/>
                  </a:lnTo>
                  <a:cubicBezTo>
                    <a:pt x="299" y="12"/>
                    <a:pt x="244" y="12"/>
                    <a:pt x="178" y="12"/>
                  </a:cubicBezTo>
                  <a:cubicBezTo>
                    <a:pt x="122" y="12"/>
                    <a:pt x="56" y="12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155;p34">
              <a:extLst>
                <a:ext uri="{FF2B5EF4-FFF2-40B4-BE49-F238E27FC236}">
                  <a16:creationId xmlns:a16="http://schemas.microsoft.com/office/drawing/2014/main" id="{4E605056-CB85-EAFB-CD54-BF10A93D111A}"/>
                </a:ext>
              </a:extLst>
            </p:cNvPr>
            <p:cNvSpPr/>
            <p:nvPr/>
          </p:nvSpPr>
          <p:spPr>
            <a:xfrm rot="-5400000">
              <a:off x="8803015" y="1534051"/>
              <a:ext cx="600726" cy="139019"/>
            </a:xfrm>
            <a:custGeom>
              <a:avLst/>
              <a:gdLst/>
              <a:ahLst/>
              <a:cxnLst/>
              <a:rect l="l" t="t" r="r" b="b"/>
              <a:pathLst>
                <a:path w="2489" h="576" extrusionOk="0">
                  <a:moveTo>
                    <a:pt x="575" y="1"/>
                  </a:moveTo>
                  <a:cubicBezTo>
                    <a:pt x="254" y="1"/>
                    <a:pt x="0" y="255"/>
                    <a:pt x="0" y="576"/>
                  </a:cubicBezTo>
                  <a:lnTo>
                    <a:pt x="2488" y="576"/>
                  </a:lnTo>
                  <a:cubicBezTo>
                    <a:pt x="2488" y="255"/>
                    <a:pt x="2223" y="1"/>
                    <a:pt x="1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156;p34">
              <a:extLst>
                <a:ext uri="{FF2B5EF4-FFF2-40B4-BE49-F238E27FC236}">
                  <a16:creationId xmlns:a16="http://schemas.microsoft.com/office/drawing/2014/main" id="{73286CE7-092D-BE64-214F-C755F8F336BF}"/>
                </a:ext>
              </a:extLst>
            </p:cNvPr>
            <p:cNvSpPr/>
            <p:nvPr/>
          </p:nvSpPr>
          <p:spPr>
            <a:xfrm rot="-5400000">
              <a:off x="7430446" y="1310800"/>
              <a:ext cx="779569" cy="668305"/>
            </a:xfrm>
            <a:custGeom>
              <a:avLst/>
              <a:gdLst/>
              <a:ahLst/>
              <a:cxnLst/>
              <a:rect l="l" t="t" r="r" b="b"/>
              <a:pathLst>
                <a:path w="3230" h="2769" extrusionOk="0">
                  <a:moveTo>
                    <a:pt x="1847" y="0"/>
                  </a:moveTo>
                  <a:cubicBezTo>
                    <a:pt x="619" y="0"/>
                    <a:pt x="0" y="1493"/>
                    <a:pt x="874" y="2367"/>
                  </a:cubicBezTo>
                  <a:cubicBezTo>
                    <a:pt x="1151" y="2644"/>
                    <a:pt x="1494" y="2768"/>
                    <a:pt x="1831" y="2768"/>
                  </a:cubicBezTo>
                  <a:cubicBezTo>
                    <a:pt x="2542" y="2768"/>
                    <a:pt x="3229" y="2215"/>
                    <a:pt x="3229" y="1383"/>
                  </a:cubicBezTo>
                  <a:cubicBezTo>
                    <a:pt x="3229" y="620"/>
                    <a:pt x="2610" y="0"/>
                    <a:pt x="18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157;p34">
              <a:extLst>
                <a:ext uri="{FF2B5EF4-FFF2-40B4-BE49-F238E27FC236}">
                  <a16:creationId xmlns:a16="http://schemas.microsoft.com/office/drawing/2014/main" id="{93F28803-B821-B362-6209-B9F30A2F1862}"/>
                </a:ext>
              </a:extLst>
            </p:cNvPr>
            <p:cNvSpPr/>
            <p:nvPr/>
          </p:nvSpPr>
          <p:spPr>
            <a:xfrm rot="-5400000">
              <a:off x="7461098" y="1349417"/>
              <a:ext cx="718265" cy="615208"/>
            </a:xfrm>
            <a:custGeom>
              <a:avLst/>
              <a:gdLst/>
              <a:ahLst/>
              <a:cxnLst/>
              <a:rect l="l" t="t" r="r" b="b"/>
              <a:pathLst>
                <a:path w="2976" h="2549" extrusionOk="0">
                  <a:moveTo>
                    <a:pt x="1704" y="1"/>
                  </a:moveTo>
                  <a:cubicBezTo>
                    <a:pt x="576" y="1"/>
                    <a:pt x="1" y="1372"/>
                    <a:pt x="808" y="2168"/>
                  </a:cubicBezTo>
                  <a:cubicBezTo>
                    <a:pt x="1067" y="2431"/>
                    <a:pt x="1386" y="2548"/>
                    <a:pt x="1700" y="2548"/>
                  </a:cubicBezTo>
                  <a:cubicBezTo>
                    <a:pt x="2350" y="2548"/>
                    <a:pt x="2975" y="2041"/>
                    <a:pt x="2975" y="1273"/>
                  </a:cubicBezTo>
                  <a:cubicBezTo>
                    <a:pt x="2975" y="576"/>
                    <a:pt x="2411" y="1"/>
                    <a:pt x="17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158;p34">
              <a:extLst>
                <a:ext uri="{FF2B5EF4-FFF2-40B4-BE49-F238E27FC236}">
                  <a16:creationId xmlns:a16="http://schemas.microsoft.com/office/drawing/2014/main" id="{989A4402-D272-5A91-A196-990A2EAFC53C}"/>
                </a:ext>
              </a:extLst>
            </p:cNvPr>
            <p:cNvSpPr/>
            <p:nvPr/>
          </p:nvSpPr>
          <p:spPr>
            <a:xfrm rot="-5400000">
              <a:off x="7430688" y="1326729"/>
              <a:ext cx="779569" cy="668788"/>
            </a:xfrm>
            <a:custGeom>
              <a:avLst/>
              <a:gdLst/>
              <a:ahLst/>
              <a:cxnLst/>
              <a:rect l="l" t="t" r="r" b="b"/>
              <a:pathLst>
                <a:path w="3230" h="2771" extrusionOk="0">
                  <a:moveTo>
                    <a:pt x="1839" y="109"/>
                  </a:moveTo>
                  <a:cubicBezTo>
                    <a:pt x="2491" y="109"/>
                    <a:pt x="3119" y="619"/>
                    <a:pt x="3119" y="1383"/>
                  </a:cubicBezTo>
                  <a:cubicBezTo>
                    <a:pt x="3119" y="2090"/>
                    <a:pt x="2555" y="2654"/>
                    <a:pt x="1848" y="2654"/>
                  </a:cubicBezTo>
                  <a:cubicBezTo>
                    <a:pt x="720" y="2654"/>
                    <a:pt x="145" y="1283"/>
                    <a:pt x="952" y="487"/>
                  </a:cubicBezTo>
                  <a:cubicBezTo>
                    <a:pt x="1209" y="226"/>
                    <a:pt x="1527" y="109"/>
                    <a:pt x="1839" y="109"/>
                  </a:cubicBezTo>
                  <a:close/>
                  <a:moveTo>
                    <a:pt x="1848" y="0"/>
                  </a:moveTo>
                  <a:cubicBezTo>
                    <a:pt x="620" y="0"/>
                    <a:pt x="1" y="1493"/>
                    <a:pt x="874" y="2367"/>
                  </a:cubicBezTo>
                  <a:cubicBezTo>
                    <a:pt x="1153" y="2645"/>
                    <a:pt x="1497" y="2770"/>
                    <a:pt x="1836" y="2770"/>
                  </a:cubicBezTo>
                  <a:cubicBezTo>
                    <a:pt x="2546" y="2770"/>
                    <a:pt x="3230" y="2221"/>
                    <a:pt x="3230" y="1383"/>
                  </a:cubicBezTo>
                  <a:cubicBezTo>
                    <a:pt x="3230" y="620"/>
                    <a:pt x="2610" y="0"/>
                    <a:pt x="18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159;p34">
              <a:extLst>
                <a:ext uri="{FF2B5EF4-FFF2-40B4-BE49-F238E27FC236}">
                  <a16:creationId xmlns:a16="http://schemas.microsoft.com/office/drawing/2014/main" id="{D9DB3CD2-27B2-2AE4-B792-3F1C1F25E9DF}"/>
                </a:ext>
              </a:extLst>
            </p:cNvPr>
            <p:cNvSpPr/>
            <p:nvPr/>
          </p:nvSpPr>
          <p:spPr>
            <a:xfrm rot="5400000" flipH="1">
              <a:off x="7557667" y="1340997"/>
              <a:ext cx="525000" cy="525000"/>
            </a:xfrm>
            <a:prstGeom prst="mathMultiply">
              <a:avLst>
                <a:gd name="adj1" fmla="val 12756"/>
              </a:avLst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837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A3C85BC-F8D9-5998-2B79-7ECC11B916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37"/>
          <a:stretch/>
        </p:blipFill>
        <p:spPr>
          <a:xfrm>
            <a:off x="221649" y="0"/>
            <a:ext cx="8700702" cy="51435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C171A62-1202-AEAD-80B1-26B2E3657AFC}"/>
              </a:ext>
            </a:extLst>
          </p:cNvPr>
          <p:cNvSpPr txBox="1"/>
          <p:nvPr/>
        </p:nvSpPr>
        <p:spPr>
          <a:xfrm>
            <a:off x="312820" y="158933"/>
            <a:ext cx="61842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i="1" dirty="0">
                <a:solidFill>
                  <a:schemeClr val="bg1"/>
                </a:solidFill>
              </a:rPr>
              <a:t>Quy hoạch đường sắt Lào Cai </a:t>
            </a:r>
            <a:r>
              <a:rPr lang="en-US" sz="2000" i="1" dirty="0">
                <a:solidFill>
                  <a:schemeClr val="bg1"/>
                </a:solidFill>
              </a:rPr>
              <a:t>-</a:t>
            </a:r>
            <a:r>
              <a:rPr lang="vi-VN" sz="2000" i="1" dirty="0">
                <a:solidFill>
                  <a:schemeClr val="bg1"/>
                </a:solidFill>
              </a:rPr>
              <a:t> Hà Nội </a:t>
            </a:r>
            <a:r>
              <a:rPr lang="en-US" sz="2000" i="1" dirty="0">
                <a:solidFill>
                  <a:schemeClr val="bg1"/>
                </a:solidFill>
              </a:rPr>
              <a:t>-</a:t>
            </a:r>
            <a:r>
              <a:rPr lang="vi-VN" sz="2000" i="1" dirty="0">
                <a:solidFill>
                  <a:schemeClr val="bg1"/>
                </a:solidFill>
              </a:rPr>
              <a:t> Hải Phòng.</a:t>
            </a:r>
            <a:endParaRPr lang="en-US" sz="2000" i="1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9C1807-5611-DC70-CA51-600CCE908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8322" y="4735745"/>
            <a:ext cx="1252368" cy="27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33066"/>
      </p:ext>
    </p:extLst>
  </p:cSld>
  <p:clrMapOvr>
    <a:masterClrMapping/>
  </p:clrMapOvr>
  <p:transition spd="med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88ADAE9-A7B7-03B4-F677-C764EE0D3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34125"/>
            <a:ext cx="7704000" cy="592307"/>
          </a:xfrm>
        </p:spPr>
        <p:txBody>
          <a:bodyPr/>
          <a:lstStyle/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tuyến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4B48CA5-466D-300D-84E8-F088F0DA0A2B}"/>
              </a:ext>
            </a:extLst>
          </p:cNvPr>
          <p:cNvGrpSpPr/>
          <p:nvPr/>
        </p:nvGrpSpPr>
        <p:grpSpPr>
          <a:xfrm>
            <a:off x="466612" y="1100384"/>
            <a:ext cx="4020530" cy="4043116"/>
            <a:chOff x="466612" y="1100384"/>
            <a:chExt cx="4020530" cy="404311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A952115-C1B5-A246-4C4B-EEBE0DEDE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1116" t="9937" r="9506"/>
            <a:stretch/>
          </p:blipFill>
          <p:spPr>
            <a:xfrm>
              <a:off x="466612" y="1100384"/>
              <a:ext cx="3937238" cy="3350429"/>
            </a:xfrm>
            <a:prstGeom prst="roundRect">
              <a:avLst>
                <a:gd name="adj" fmla="val 3185"/>
              </a:avLst>
            </a:prstGeom>
          </p:spPr>
        </p:pic>
        <p:grpSp>
          <p:nvGrpSpPr>
            <p:cNvPr id="6" name="Google Shape;1151;p34">
              <a:extLst>
                <a:ext uri="{FF2B5EF4-FFF2-40B4-BE49-F238E27FC236}">
                  <a16:creationId xmlns:a16="http://schemas.microsoft.com/office/drawing/2014/main" id="{670D59B0-923E-E0FF-5639-8B31B81E8742}"/>
                </a:ext>
              </a:extLst>
            </p:cNvPr>
            <p:cNvGrpSpPr/>
            <p:nvPr/>
          </p:nvGrpSpPr>
          <p:grpSpPr>
            <a:xfrm rot="5400000">
              <a:off x="316386" y="4724966"/>
              <a:ext cx="568760" cy="268308"/>
              <a:chOff x="7486078" y="1255168"/>
              <a:chExt cx="1686810" cy="795739"/>
            </a:xfrm>
          </p:grpSpPr>
          <p:sp>
            <p:nvSpPr>
              <p:cNvPr id="8" name="Google Shape;1152;p34">
                <a:extLst>
                  <a:ext uri="{FF2B5EF4-FFF2-40B4-BE49-F238E27FC236}">
                    <a16:creationId xmlns:a16="http://schemas.microsoft.com/office/drawing/2014/main" id="{26312FC9-0B37-E038-B49A-AA3D82A17B5C}"/>
                  </a:ext>
                </a:extLst>
              </p:cNvPr>
              <p:cNvSpPr/>
              <p:nvPr/>
            </p:nvSpPr>
            <p:spPr>
              <a:xfrm rot="-5400000">
                <a:off x="8462831" y="1079222"/>
                <a:ext cx="85680" cy="1051573"/>
              </a:xfrm>
              <a:custGeom>
                <a:avLst/>
                <a:gdLst/>
                <a:ahLst/>
                <a:cxnLst/>
                <a:rect l="l" t="t" r="r" b="b"/>
                <a:pathLst>
                  <a:path w="355" h="4357" extrusionOk="0">
                    <a:moveTo>
                      <a:pt x="1" y="0"/>
                    </a:moveTo>
                    <a:lnTo>
                      <a:pt x="1" y="4357"/>
                    </a:lnTo>
                    <a:lnTo>
                      <a:pt x="354" y="4357"/>
                    </a:lnTo>
                    <a:lnTo>
                      <a:pt x="3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1153;p34">
                <a:extLst>
                  <a:ext uri="{FF2B5EF4-FFF2-40B4-BE49-F238E27FC236}">
                    <a16:creationId xmlns:a16="http://schemas.microsoft.com/office/drawing/2014/main" id="{A24BF58C-0471-8E5B-FBC0-C32757A70FD2}"/>
                  </a:ext>
                </a:extLst>
              </p:cNvPr>
              <p:cNvSpPr/>
              <p:nvPr/>
            </p:nvSpPr>
            <p:spPr>
              <a:xfrm rot="-5400000">
                <a:off x="8484190" y="1057862"/>
                <a:ext cx="42961" cy="1051573"/>
              </a:xfrm>
              <a:custGeom>
                <a:avLst/>
                <a:gdLst/>
                <a:ahLst/>
                <a:cxnLst/>
                <a:rect l="l" t="t" r="r" b="b"/>
                <a:pathLst>
                  <a:path w="178" h="4357" extrusionOk="0">
                    <a:moveTo>
                      <a:pt x="1" y="0"/>
                    </a:moveTo>
                    <a:lnTo>
                      <a:pt x="1" y="4357"/>
                    </a:lnTo>
                    <a:lnTo>
                      <a:pt x="177" y="4357"/>
                    </a:lnTo>
                    <a:lnTo>
                      <a:pt x="17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1154;p34">
                <a:extLst>
                  <a:ext uri="{FF2B5EF4-FFF2-40B4-BE49-F238E27FC236}">
                    <a16:creationId xmlns:a16="http://schemas.microsoft.com/office/drawing/2014/main" id="{13969AA2-D5D6-1BC4-3443-6FFB4DFF12D3}"/>
                  </a:ext>
                </a:extLst>
              </p:cNvPr>
              <p:cNvSpPr/>
              <p:nvPr/>
            </p:nvSpPr>
            <p:spPr>
              <a:xfrm rot="-5400000">
                <a:off x="8136884" y="1575805"/>
                <a:ext cx="85680" cy="58407"/>
              </a:xfrm>
              <a:custGeom>
                <a:avLst/>
                <a:gdLst/>
                <a:ahLst/>
                <a:cxnLst/>
                <a:rect l="l" t="t" r="r" b="b"/>
                <a:pathLst>
                  <a:path w="355" h="242" extrusionOk="0">
                    <a:moveTo>
                      <a:pt x="1" y="1"/>
                    </a:moveTo>
                    <a:lnTo>
                      <a:pt x="1" y="233"/>
                    </a:lnTo>
                    <a:cubicBezTo>
                      <a:pt x="61" y="238"/>
                      <a:pt x="122" y="241"/>
                      <a:pt x="182" y="241"/>
                    </a:cubicBezTo>
                    <a:cubicBezTo>
                      <a:pt x="241" y="241"/>
                      <a:pt x="299" y="238"/>
                      <a:pt x="354" y="233"/>
                    </a:cubicBezTo>
                    <a:lnTo>
                      <a:pt x="354" y="1"/>
                    </a:lnTo>
                    <a:cubicBezTo>
                      <a:pt x="299" y="12"/>
                      <a:pt x="244" y="12"/>
                      <a:pt x="178" y="12"/>
                    </a:cubicBezTo>
                    <a:cubicBezTo>
                      <a:pt x="122" y="12"/>
                      <a:pt x="56" y="12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1155;p34">
                <a:extLst>
                  <a:ext uri="{FF2B5EF4-FFF2-40B4-BE49-F238E27FC236}">
                    <a16:creationId xmlns:a16="http://schemas.microsoft.com/office/drawing/2014/main" id="{E1FF17E7-B340-540C-BB2A-9F94311408F4}"/>
                  </a:ext>
                </a:extLst>
              </p:cNvPr>
              <p:cNvSpPr/>
              <p:nvPr/>
            </p:nvSpPr>
            <p:spPr>
              <a:xfrm rot="-5400000">
                <a:off x="8803015" y="1534051"/>
                <a:ext cx="600726" cy="139019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576" extrusionOk="0">
                    <a:moveTo>
                      <a:pt x="575" y="1"/>
                    </a:moveTo>
                    <a:cubicBezTo>
                      <a:pt x="254" y="1"/>
                      <a:pt x="0" y="255"/>
                      <a:pt x="0" y="576"/>
                    </a:cubicBezTo>
                    <a:lnTo>
                      <a:pt x="2488" y="576"/>
                    </a:lnTo>
                    <a:cubicBezTo>
                      <a:pt x="2488" y="255"/>
                      <a:pt x="2223" y="1"/>
                      <a:pt x="19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156;p34">
                <a:extLst>
                  <a:ext uri="{FF2B5EF4-FFF2-40B4-BE49-F238E27FC236}">
                    <a16:creationId xmlns:a16="http://schemas.microsoft.com/office/drawing/2014/main" id="{FED71182-B26E-84C6-5460-A77FE7C53B36}"/>
                  </a:ext>
                </a:extLst>
              </p:cNvPr>
              <p:cNvSpPr/>
              <p:nvPr/>
            </p:nvSpPr>
            <p:spPr>
              <a:xfrm rot="-5400000">
                <a:off x="7430446" y="1310800"/>
                <a:ext cx="779569" cy="668305"/>
              </a:xfrm>
              <a:custGeom>
                <a:avLst/>
                <a:gdLst/>
                <a:ahLst/>
                <a:cxnLst/>
                <a:rect l="l" t="t" r="r" b="b"/>
                <a:pathLst>
                  <a:path w="3230" h="2769" extrusionOk="0">
                    <a:moveTo>
                      <a:pt x="1847" y="0"/>
                    </a:moveTo>
                    <a:cubicBezTo>
                      <a:pt x="619" y="0"/>
                      <a:pt x="0" y="1493"/>
                      <a:pt x="874" y="2367"/>
                    </a:cubicBezTo>
                    <a:cubicBezTo>
                      <a:pt x="1151" y="2644"/>
                      <a:pt x="1494" y="2768"/>
                      <a:pt x="1831" y="2768"/>
                    </a:cubicBezTo>
                    <a:cubicBezTo>
                      <a:pt x="2542" y="2768"/>
                      <a:pt x="3229" y="2215"/>
                      <a:pt x="3229" y="1383"/>
                    </a:cubicBezTo>
                    <a:cubicBezTo>
                      <a:pt x="3229" y="620"/>
                      <a:pt x="2610" y="0"/>
                      <a:pt x="18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157;p34">
                <a:extLst>
                  <a:ext uri="{FF2B5EF4-FFF2-40B4-BE49-F238E27FC236}">
                    <a16:creationId xmlns:a16="http://schemas.microsoft.com/office/drawing/2014/main" id="{5C2B3ECF-8ED3-2184-284A-CD9C95CEE273}"/>
                  </a:ext>
                </a:extLst>
              </p:cNvPr>
              <p:cNvSpPr/>
              <p:nvPr/>
            </p:nvSpPr>
            <p:spPr>
              <a:xfrm rot="-5400000">
                <a:off x="7461098" y="1349417"/>
                <a:ext cx="718265" cy="615208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2549" extrusionOk="0">
                    <a:moveTo>
                      <a:pt x="1704" y="1"/>
                    </a:moveTo>
                    <a:cubicBezTo>
                      <a:pt x="576" y="1"/>
                      <a:pt x="1" y="1372"/>
                      <a:pt x="808" y="2168"/>
                    </a:cubicBezTo>
                    <a:cubicBezTo>
                      <a:pt x="1067" y="2431"/>
                      <a:pt x="1386" y="2548"/>
                      <a:pt x="1700" y="2548"/>
                    </a:cubicBezTo>
                    <a:cubicBezTo>
                      <a:pt x="2350" y="2548"/>
                      <a:pt x="2975" y="2041"/>
                      <a:pt x="2975" y="1273"/>
                    </a:cubicBezTo>
                    <a:cubicBezTo>
                      <a:pt x="2975" y="576"/>
                      <a:pt x="2411" y="1"/>
                      <a:pt x="17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158;p34">
                <a:extLst>
                  <a:ext uri="{FF2B5EF4-FFF2-40B4-BE49-F238E27FC236}">
                    <a16:creationId xmlns:a16="http://schemas.microsoft.com/office/drawing/2014/main" id="{031D2D07-11FE-FA90-5E82-65B3FB05D460}"/>
                  </a:ext>
                </a:extLst>
              </p:cNvPr>
              <p:cNvSpPr/>
              <p:nvPr/>
            </p:nvSpPr>
            <p:spPr>
              <a:xfrm rot="-5400000">
                <a:off x="7430688" y="1326729"/>
                <a:ext cx="779569" cy="668788"/>
              </a:xfrm>
              <a:custGeom>
                <a:avLst/>
                <a:gdLst/>
                <a:ahLst/>
                <a:cxnLst/>
                <a:rect l="l" t="t" r="r" b="b"/>
                <a:pathLst>
                  <a:path w="3230" h="2771" extrusionOk="0">
                    <a:moveTo>
                      <a:pt x="1839" y="109"/>
                    </a:moveTo>
                    <a:cubicBezTo>
                      <a:pt x="2491" y="109"/>
                      <a:pt x="3119" y="619"/>
                      <a:pt x="3119" y="1383"/>
                    </a:cubicBezTo>
                    <a:cubicBezTo>
                      <a:pt x="3119" y="2090"/>
                      <a:pt x="2555" y="2654"/>
                      <a:pt x="1848" y="2654"/>
                    </a:cubicBezTo>
                    <a:cubicBezTo>
                      <a:pt x="720" y="2654"/>
                      <a:pt x="145" y="1283"/>
                      <a:pt x="952" y="487"/>
                    </a:cubicBezTo>
                    <a:cubicBezTo>
                      <a:pt x="1209" y="226"/>
                      <a:pt x="1527" y="109"/>
                      <a:pt x="1839" y="109"/>
                    </a:cubicBezTo>
                    <a:close/>
                    <a:moveTo>
                      <a:pt x="1848" y="0"/>
                    </a:moveTo>
                    <a:cubicBezTo>
                      <a:pt x="620" y="0"/>
                      <a:pt x="1" y="1493"/>
                      <a:pt x="874" y="2367"/>
                    </a:cubicBezTo>
                    <a:cubicBezTo>
                      <a:pt x="1153" y="2645"/>
                      <a:pt x="1497" y="2770"/>
                      <a:pt x="1836" y="2770"/>
                    </a:cubicBezTo>
                    <a:cubicBezTo>
                      <a:pt x="2546" y="2770"/>
                      <a:pt x="3230" y="2221"/>
                      <a:pt x="3230" y="1383"/>
                    </a:cubicBezTo>
                    <a:cubicBezTo>
                      <a:pt x="3230" y="620"/>
                      <a:pt x="2610" y="0"/>
                      <a:pt x="18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159;p34">
                <a:extLst>
                  <a:ext uri="{FF2B5EF4-FFF2-40B4-BE49-F238E27FC236}">
                    <a16:creationId xmlns:a16="http://schemas.microsoft.com/office/drawing/2014/main" id="{5AB1CE41-7720-86C9-8DCA-95FA096E6BA4}"/>
                  </a:ext>
                </a:extLst>
              </p:cNvPr>
              <p:cNvSpPr/>
              <p:nvPr/>
            </p:nvSpPr>
            <p:spPr>
              <a:xfrm rot="5400000" flipH="1">
                <a:off x="7557667" y="1340997"/>
                <a:ext cx="525000" cy="525000"/>
              </a:xfrm>
              <a:prstGeom prst="mathMultiply">
                <a:avLst>
                  <a:gd name="adj1" fmla="val 12756"/>
                </a:avLst>
              </a:prstGeom>
              <a:solidFill>
                <a:schemeClr val="lt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E0EF670-FFBB-A1BE-841A-CD1455F4DE15}"/>
                </a:ext>
              </a:extLst>
            </p:cNvPr>
            <p:cNvSpPr txBox="1"/>
            <p:nvPr/>
          </p:nvSpPr>
          <p:spPr>
            <a:xfrm>
              <a:off x="640926" y="4602512"/>
              <a:ext cx="38462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i="1" dirty="0" err="1"/>
                <a:t>Tuyến</a:t>
              </a:r>
              <a:r>
                <a:rPr lang="en-US" sz="1800" i="1" dirty="0"/>
                <a:t> </a:t>
              </a:r>
              <a:r>
                <a:rPr lang="en-US" sz="1800" i="1" dirty="0" err="1"/>
                <a:t>tàu</a:t>
              </a:r>
              <a:r>
                <a:rPr lang="en-US" sz="1800" i="1" dirty="0"/>
                <a:t> </a:t>
              </a:r>
              <a:r>
                <a:rPr lang="en-US" sz="1800" i="1" dirty="0" err="1"/>
                <a:t>điện</a:t>
              </a:r>
              <a:r>
                <a:rPr lang="en-US" sz="1800" i="1" dirty="0"/>
                <a:t> </a:t>
              </a:r>
              <a:r>
                <a:rPr lang="en-US" sz="1800" i="1" dirty="0" err="1"/>
                <a:t>Cát</a:t>
              </a:r>
              <a:r>
                <a:rPr lang="en-US" sz="1800" i="1" dirty="0"/>
                <a:t> Linh - Hà </a:t>
              </a:r>
              <a:r>
                <a:rPr lang="en-US" sz="1800" i="1" dirty="0" err="1"/>
                <a:t>Đông</a:t>
              </a:r>
              <a:endParaRPr lang="en-US" sz="1800" i="1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222F4A-B321-96A9-5A60-C272E2173C18}"/>
              </a:ext>
            </a:extLst>
          </p:cNvPr>
          <p:cNvGrpSpPr/>
          <p:nvPr/>
        </p:nvGrpSpPr>
        <p:grpSpPr>
          <a:xfrm>
            <a:off x="4740152" y="1100384"/>
            <a:ext cx="4020530" cy="4040335"/>
            <a:chOff x="4740152" y="1100384"/>
            <a:chExt cx="4020530" cy="404033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D2F948B-6C2A-5D8D-200A-96E3DFA7B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8514" r="7306"/>
            <a:stretch/>
          </p:blipFill>
          <p:spPr>
            <a:xfrm>
              <a:off x="4740152" y="1100384"/>
              <a:ext cx="3937238" cy="3350429"/>
            </a:xfrm>
            <a:prstGeom prst="roundRect">
              <a:avLst>
                <a:gd name="adj" fmla="val 3185"/>
              </a:avLst>
            </a:prstGeom>
          </p:spPr>
        </p:pic>
        <p:grpSp>
          <p:nvGrpSpPr>
            <p:cNvPr id="18" name="Google Shape;1151;p34">
              <a:extLst>
                <a:ext uri="{FF2B5EF4-FFF2-40B4-BE49-F238E27FC236}">
                  <a16:creationId xmlns:a16="http://schemas.microsoft.com/office/drawing/2014/main" id="{E60B3A6C-D8F7-5A3B-BAED-24910A3CFCFA}"/>
                </a:ext>
              </a:extLst>
            </p:cNvPr>
            <p:cNvGrpSpPr/>
            <p:nvPr/>
          </p:nvGrpSpPr>
          <p:grpSpPr>
            <a:xfrm rot="5400000">
              <a:off x="4589926" y="4722185"/>
              <a:ext cx="568760" cy="268308"/>
              <a:chOff x="7486078" y="1255168"/>
              <a:chExt cx="1686810" cy="795739"/>
            </a:xfrm>
          </p:grpSpPr>
          <p:sp>
            <p:nvSpPr>
              <p:cNvPr id="20" name="Google Shape;1152;p34">
                <a:extLst>
                  <a:ext uri="{FF2B5EF4-FFF2-40B4-BE49-F238E27FC236}">
                    <a16:creationId xmlns:a16="http://schemas.microsoft.com/office/drawing/2014/main" id="{2587C1D8-D910-5CDA-2558-EC59EC9EFCF2}"/>
                  </a:ext>
                </a:extLst>
              </p:cNvPr>
              <p:cNvSpPr/>
              <p:nvPr/>
            </p:nvSpPr>
            <p:spPr>
              <a:xfrm rot="-5400000">
                <a:off x="8462831" y="1079222"/>
                <a:ext cx="85680" cy="1051573"/>
              </a:xfrm>
              <a:custGeom>
                <a:avLst/>
                <a:gdLst/>
                <a:ahLst/>
                <a:cxnLst/>
                <a:rect l="l" t="t" r="r" b="b"/>
                <a:pathLst>
                  <a:path w="355" h="4357" extrusionOk="0">
                    <a:moveTo>
                      <a:pt x="1" y="0"/>
                    </a:moveTo>
                    <a:lnTo>
                      <a:pt x="1" y="4357"/>
                    </a:lnTo>
                    <a:lnTo>
                      <a:pt x="354" y="4357"/>
                    </a:lnTo>
                    <a:lnTo>
                      <a:pt x="3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1153;p34">
                <a:extLst>
                  <a:ext uri="{FF2B5EF4-FFF2-40B4-BE49-F238E27FC236}">
                    <a16:creationId xmlns:a16="http://schemas.microsoft.com/office/drawing/2014/main" id="{52784A7F-BC80-6F48-77BB-3F142C4C7361}"/>
                  </a:ext>
                </a:extLst>
              </p:cNvPr>
              <p:cNvSpPr/>
              <p:nvPr/>
            </p:nvSpPr>
            <p:spPr>
              <a:xfrm rot="-5400000">
                <a:off x="8484190" y="1057862"/>
                <a:ext cx="42961" cy="1051573"/>
              </a:xfrm>
              <a:custGeom>
                <a:avLst/>
                <a:gdLst/>
                <a:ahLst/>
                <a:cxnLst/>
                <a:rect l="l" t="t" r="r" b="b"/>
                <a:pathLst>
                  <a:path w="178" h="4357" extrusionOk="0">
                    <a:moveTo>
                      <a:pt x="1" y="0"/>
                    </a:moveTo>
                    <a:lnTo>
                      <a:pt x="1" y="4357"/>
                    </a:lnTo>
                    <a:lnTo>
                      <a:pt x="177" y="4357"/>
                    </a:lnTo>
                    <a:lnTo>
                      <a:pt x="17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1154;p34">
                <a:extLst>
                  <a:ext uri="{FF2B5EF4-FFF2-40B4-BE49-F238E27FC236}">
                    <a16:creationId xmlns:a16="http://schemas.microsoft.com/office/drawing/2014/main" id="{E1174E82-A1EA-E493-044B-3465F2710771}"/>
                  </a:ext>
                </a:extLst>
              </p:cNvPr>
              <p:cNvSpPr/>
              <p:nvPr/>
            </p:nvSpPr>
            <p:spPr>
              <a:xfrm rot="-5400000">
                <a:off x="8136884" y="1575805"/>
                <a:ext cx="85680" cy="58407"/>
              </a:xfrm>
              <a:custGeom>
                <a:avLst/>
                <a:gdLst/>
                <a:ahLst/>
                <a:cxnLst/>
                <a:rect l="l" t="t" r="r" b="b"/>
                <a:pathLst>
                  <a:path w="355" h="242" extrusionOk="0">
                    <a:moveTo>
                      <a:pt x="1" y="1"/>
                    </a:moveTo>
                    <a:lnTo>
                      <a:pt x="1" y="233"/>
                    </a:lnTo>
                    <a:cubicBezTo>
                      <a:pt x="61" y="238"/>
                      <a:pt x="122" y="241"/>
                      <a:pt x="182" y="241"/>
                    </a:cubicBezTo>
                    <a:cubicBezTo>
                      <a:pt x="241" y="241"/>
                      <a:pt x="299" y="238"/>
                      <a:pt x="354" y="233"/>
                    </a:cubicBezTo>
                    <a:lnTo>
                      <a:pt x="354" y="1"/>
                    </a:lnTo>
                    <a:cubicBezTo>
                      <a:pt x="299" y="12"/>
                      <a:pt x="244" y="12"/>
                      <a:pt x="178" y="12"/>
                    </a:cubicBezTo>
                    <a:cubicBezTo>
                      <a:pt x="122" y="12"/>
                      <a:pt x="56" y="12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1155;p34">
                <a:extLst>
                  <a:ext uri="{FF2B5EF4-FFF2-40B4-BE49-F238E27FC236}">
                    <a16:creationId xmlns:a16="http://schemas.microsoft.com/office/drawing/2014/main" id="{2046F122-C0F9-1FC1-AB61-0C4BBBEA5787}"/>
                  </a:ext>
                </a:extLst>
              </p:cNvPr>
              <p:cNvSpPr/>
              <p:nvPr/>
            </p:nvSpPr>
            <p:spPr>
              <a:xfrm rot="-5400000">
                <a:off x="8803015" y="1534051"/>
                <a:ext cx="600726" cy="139019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576" extrusionOk="0">
                    <a:moveTo>
                      <a:pt x="575" y="1"/>
                    </a:moveTo>
                    <a:cubicBezTo>
                      <a:pt x="254" y="1"/>
                      <a:pt x="0" y="255"/>
                      <a:pt x="0" y="576"/>
                    </a:cubicBezTo>
                    <a:lnTo>
                      <a:pt x="2488" y="576"/>
                    </a:lnTo>
                    <a:cubicBezTo>
                      <a:pt x="2488" y="255"/>
                      <a:pt x="2223" y="1"/>
                      <a:pt x="19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156;p34">
                <a:extLst>
                  <a:ext uri="{FF2B5EF4-FFF2-40B4-BE49-F238E27FC236}">
                    <a16:creationId xmlns:a16="http://schemas.microsoft.com/office/drawing/2014/main" id="{D21F995B-2F29-B549-FADF-054456F15E8E}"/>
                  </a:ext>
                </a:extLst>
              </p:cNvPr>
              <p:cNvSpPr/>
              <p:nvPr/>
            </p:nvSpPr>
            <p:spPr>
              <a:xfrm rot="-5400000">
                <a:off x="7430446" y="1310800"/>
                <a:ext cx="779569" cy="668305"/>
              </a:xfrm>
              <a:custGeom>
                <a:avLst/>
                <a:gdLst/>
                <a:ahLst/>
                <a:cxnLst/>
                <a:rect l="l" t="t" r="r" b="b"/>
                <a:pathLst>
                  <a:path w="3230" h="2769" extrusionOk="0">
                    <a:moveTo>
                      <a:pt x="1847" y="0"/>
                    </a:moveTo>
                    <a:cubicBezTo>
                      <a:pt x="619" y="0"/>
                      <a:pt x="0" y="1493"/>
                      <a:pt x="874" y="2367"/>
                    </a:cubicBezTo>
                    <a:cubicBezTo>
                      <a:pt x="1151" y="2644"/>
                      <a:pt x="1494" y="2768"/>
                      <a:pt x="1831" y="2768"/>
                    </a:cubicBezTo>
                    <a:cubicBezTo>
                      <a:pt x="2542" y="2768"/>
                      <a:pt x="3229" y="2215"/>
                      <a:pt x="3229" y="1383"/>
                    </a:cubicBezTo>
                    <a:cubicBezTo>
                      <a:pt x="3229" y="620"/>
                      <a:pt x="2610" y="0"/>
                      <a:pt x="18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157;p34">
                <a:extLst>
                  <a:ext uri="{FF2B5EF4-FFF2-40B4-BE49-F238E27FC236}">
                    <a16:creationId xmlns:a16="http://schemas.microsoft.com/office/drawing/2014/main" id="{E51285A9-6214-F7D2-44BA-816657B79AF2}"/>
                  </a:ext>
                </a:extLst>
              </p:cNvPr>
              <p:cNvSpPr/>
              <p:nvPr/>
            </p:nvSpPr>
            <p:spPr>
              <a:xfrm rot="-5400000">
                <a:off x="7461098" y="1349417"/>
                <a:ext cx="718265" cy="615208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2549" extrusionOk="0">
                    <a:moveTo>
                      <a:pt x="1704" y="1"/>
                    </a:moveTo>
                    <a:cubicBezTo>
                      <a:pt x="576" y="1"/>
                      <a:pt x="1" y="1372"/>
                      <a:pt x="808" y="2168"/>
                    </a:cubicBezTo>
                    <a:cubicBezTo>
                      <a:pt x="1067" y="2431"/>
                      <a:pt x="1386" y="2548"/>
                      <a:pt x="1700" y="2548"/>
                    </a:cubicBezTo>
                    <a:cubicBezTo>
                      <a:pt x="2350" y="2548"/>
                      <a:pt x="2975" y="2041"/>
                      <a:pt x="2975" y="1273"/>
                    </a:cubicBezTo>
                    <a:cubicBezTo>
                      <a:pt x="2975" y="576"/>
                      <a:pt x="2411" y="1"/>
                      <a:pt x="17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158;p34">
                <a:extLst>
                  <a:ext uri="{FF2B5EF4-FFF2-40B4-BE49-F238E27FC236}">
                    <a16:creationId xmlns:a16="http://schemas.microsoft.com/office/drawing/2014/main" id="{D849090D-D0C3-F00F-6579-2E6D9B9B4E03}"/>
                  </a:ext>
                </a:extLst>
              </p:cNvPr>
              <p:cNvSpPr/>
              <p:nvPr/>
            </p:nvSpPr>
            <p:spPr>
              <a:xfrm rot="-5400000">
                <a:off x="7430688" y="1326729"/>
                <a:ext cx="779569" cy="668788"/>
              </a:xfrm>
              <a:custGeom>
                <a:avLst/>
                <a:gdLst/>
                <a:ahLst/>
                <a:cxnLst/>
                <a:rect l="l" t="t" r="r" b="b"/>
                <a:pathLst>
                  <a:path w="3230" h="2771" extrusionOk="0">
                    <a:moveTo>
                      <a:pt x="1839" y="109"/>
                    </a:moveTo>
                    <a:cubicBezTo>
                      <a:pt x="2491" y="109"/>
                      <a:pt x="3119" y="619"/>
                      <a:pt x="3119" y="1383"/>
                    </a:cubicBezTo>
                    <a:cubicBezTo>
                      <a:pt x="3119" y="2090"/>
                      <a:pt x="2555" y="2654"/>
                      <a:pt x="1848" y="2654"/>
                    </a:cubicBezTo>
                    <a:cubicBezTo>
                      <a:pt x="720" y="2654"/>
                      <a:pt x="145" y="1283"/>
                      <a:pt x="952" y="487"/>
                    </a:cubicBezTo>
                    <a:cubicBezTo>
                      <a:pt x="1209" y="226"/>
                      <a:pt x="1527" y="109"/>
                      <a:pt x="1839" y="109"/>
                    </a:cubicBezTo>
                    <a:close/>
                    <a:moveTo>
                      <a:pt x="1848" y="0"/>
                    </a:moveTo>
                    <a:cubicBezTo>
                      <a:pt x="620" y="0"/>
                      <a:pt x="1" y="1493"/>
                      <a:pt x="874" y="2367"/>
                    </a:cubicBezTo>
                    <a:cubicBezTo>
                      <a:pt x="1153" y="2645"/>
                      <a:pt x="1497" y="2770"/>
                      <a:pt x="1836" y="2770"/>
                    </a:cubicBezTo>
                    <a:cubicBezTo>
                      <a:pt x="2546" y="2770"/>
                      <a:pt x="3230" y="2221"/>
                      <a:pt x="3230" y="1383"/>
                    </a:cubicBezTo>
                    <a:cubicBezTo>
                      <a:pt x="3230" y="620"/>
                      <a:pt x="2610" y="0"/>
                      <a:pt x="18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159;p34">
                <a:extLst>
                  <a:ext uri="{FF2B5EF4-FFF2-40B4-BE49-F238E27FC236}">
                    <a16:creationId xmlns:a16="http://schemas.microsoft.com/office/drawing/2014/main" id="{757DB56F-8060-B7F4-69AC-8F2A8CAADD32}"/>
                  </a:ext>
                </a:extLst>
              </p:cNvPr>
              <p:cNvSpPr/>
              <p:nvPr/>
            </p:nvSpPr>
            <p:spPr>
              <a:xfrm rot="5400000" flipH="1">
                <a:off x="7557667" y="1340997"/>
                <a:ext cx="525000" cy="525000"/>
              </a:xfrm>
              <a:prstGeom prst="mathMultiply">
                <a:avLst>
                  <a:gd name="adj1" fmla="val 12756"/>
                </a:avLst>
              </a:prstGeom>
              <a:solidFill>
                <a:schemeClr val="lt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BFD3E67-5A7F-9F49-5BEB-AB845F7453FE}"/>
                </a:ext>
              </a:extLst>
            </p:cNvPr>
            <p:cNvSpPr txBox="1"/>
            <p:nvPr/>
          </p:nvSpPr>
          <p:spPr>
            <a:xfrm>
              <a:off x="4914466" y="4599731"/>
              <a:ext cx="38462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i="1" dirty="0" err="1"/>
                <a:t>Tuyến</a:t>
              </a:r>
              <a:r>
                <a:rPr lang="en-US" sz="1800" i="1" dirty="0"/>
                <a:t> </a:t>
              </a:r>
              <a:r>
                <a:rPr lang="en-US" sz="1800" i="1" dirty="0" err="1"/>
                <a:t>đường</a:t>
              </a:r>
              <a:r>
                <a:rPr lang="en-US" sz="1800" i="1" dirty="0"/>
                <a:t> </a:t>
              </a:r>
              <a:r>
                <a:rPr lang="en-US" sz="1800" i="1" dirty="0" err="1"/>
                <a:t>sắt</a:t>
              </a:r>
              <a:r>
                <a:rPr lang="en-US" sz="1800" i="1" dirty="0"/>
                <a:t> </a:t>
              </a:r>
              <a:r>
                <a:rPr lang="en-US" sz="1800" i="1" dirty="0" err="1"/>
                <a:t>Nhổn</a:t>
              </a:r>
              <a:r>
                <a:rPr lang="en-US" sz="1800" i="1" dirty="0"/>
                <a:t> - ga Hà </a:t>
              </a:r>
              <a:r>
                <a:rPr lang="en-US" sz="1800" i="1" dirty="0" err="1"/>
                <a:t>Nội</a:t>
              </a:r>
              <a:endParaRPr lang="en-US" sz="18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5617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A5FB673-E9AF-8862-62CA-BDB903278571}"/>
              </a:ext>
            </a:extLst>
          </p:cNvPr>
          <p:cNvSpPr/>
          <p:nvPr/>
        </p:nvSpPr>
        <p:spPr>
          <a:xfrm>
            <a:off x="-337262" y="297713"/>
            <a:ext cx="4611807" cy="63498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PT Serif"/>
              </a:rPr>
              <a:t>   3. ĐƯỜNG THỦY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PT Serif"/>
              </a:rPr>
              <a:t> NỘI ĐỊA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DB7E05E-8FF2-5DF8-EEE4-767733C2123A}"/>
              </a:ext>
            </a:extLst>
          </p:cNvPr>
          <p:cNvGrpSpPr/>
          <p:nvPr/>
        </p:nvGrpSpPr>
        <p:grpSpPr>
          <a:xfrm>
            <a:off x="197379" y="1253285"/>
            <a:ext cx="1715344" cy="3703951"/>
            <a:chOff x="451010" y="1266163"/>
            <a:chExt cx="1982206" cy="3631187"/>
          </a:xfrm>
        </p:grpSpPr>
        <p:sp>
          <p:nvSpPr>
            <p:cNvPr id="5" name="Google Shape;1997;p41">
              <a:extLst>
                <a:ext uri="{FF2B5EF4-FFF2-40B4-BE49-F238E27FC236}">
                  <a16:creationId xmlns:a16="http://schemas.microsoft.com/office/drawing/2014/main" id="{07BECDDB-0456-9DB0-0DCB-9CC035133229}"/>
                </a:ext>
              </a:extLst>
            </p:cNvPr>
            <p:cNvSpPr/>
            <p:nvPr/>
          </p:nvSpPr>
          <p:spPr>
            <a:xfrm>
              <a:off x="974887" y="1266163"/>
              <a:ext cx="522359" cy="1749574"/>
            </a:xfrm>
            <a:custGeom>
              <a:avLst/>
              <a:gdLst/>
              <a:ahLst/>
              <a:cxnLst/>
              <a:rect l="l" t="t" r="r" b="b"/>
              <a:pathLst>
                <a:path w="26393" h="88400" extrusionOk="0">
                  <a:moveTo>
                    <a:pt x="1" y="1"/>
                  </a:moveTo>
                  <a:lnTo>
                    <a:pt x="1" y="75203"/>
                  </a:lnTo>
                  <a:lnTo>
                    <a:pt x="11" y="75543"/>
                  </a:lnTo>
                  <a:lnTo>
                    <a:pt x="22" y="75883"/>
                  </a:lnTo>
                  <a:lnTo>
                    <a:pt x="42" y="76222"/>
                  </a:lnTo>
                  <a:lnTo>
                    <a:pt x="73" y="76552"/>
                  </a:lnTo>
                  <a:lnTo>
                    <a:pt x="114" y="76881"/>
                  </a:lnTo>
                  <a:lnTo>
                    <a:pt x="155" y="77211"/>
                  </a:lnTo>
                  <a:lnTo>
                    <a:pt x="207" y="77540"/>
                  </a:lnTo>
                  <a:lnTo>
                    <a:pt x="269" y="77859"/>
                  </a:lnTo>
                  <a:lnTo>
                    <a:pt x="341" y="78178"/>
                  </a:lnTo>
                  <a:lnTo>
                    <a:pt x="423" y="78497"/>
                  </a:lnTo>
                  <a:lnTo>
                    <a:pt x="505" y="78806"/>
                  </a:lnTo>
                  <a:lnTo>
                    <a:pt x="598" y="79125"/>
                  </a:lnTo>
                  <a:lnTo>
                    <a:pt x="701" y="79424"/>
                  </a:lnTo>
                  <a:lnTo>
                    <a:pt x="804" y="79732"/>
                  </a:lnTo>
                  <a:lnTo>
                    <a:pt x="927" y="80031"/>
                  </a:lnTo>
                  <a:lnTo>
                    <a:pt x="1041" y="80329"/>
                  </a:lnTo>
                  <a:lnTo>
                    <a:pt x="1174" y="80628"/>
                  </a:lnTo>
                  <a:lnTo>
                    <a:pt x="1308" y="80916"/>
                  </a:lnTo>
                  <a:lnTo>
                    <a:pt x="1452" y="81204"/>
                  </a:lnTo>
                  <a:lnTo>
                    <a:pt x="1607" y="81482"/>
                  </a:lnTo>
                  <a:lnTo>
                    <a:pt x="1761" y="81760"/>
                  </a:lnTo>
                  <a:lnTo>
                    <a:pt x="1926" y="82038"/>
                  </a:lnTo>
                  <a:lnTo>
                    <a:pt x="2091" y="82306"/>
                  </a:lnTo>
                  <a:lnTo>
                    <a:pt x="2266" y="82573"/>
                  </a:lnTo>
                  <a:lnTo>
                    <a:pt x="2451" y="82831"/>
                  </a:lnTo>
                  <a:lnTo>
                    <a:pt x="2636" y="83088"/>
                  </a:lnTo>
                  <a:lnTo>
                    <a:pt x="2832" y="83345"/>
                  </a:lnTo>
                  <a:lnTo>
                    <a:pt x="3027" y="83592"/>
                  </a:lnTo>
                  <a:lnTo>
                    <a:pt x="3233" y="83829"/>
                  </a:lnTo>
                  <a:lnTo>
                    <a:pt x="3439" y="84066"/>
                  </a:lnTo>
                  <a:lnTo>
                    <a:pt x="3655" y="84303"/>
                  </a:lnTo>
                  <a:lnTo>
                    <a:pt x="3882" y="84529"/>
                  </a:lnTo>
                  <a:lnTo>
                    <a:pt x="4108" y="84745"/>
                  </a:lnTo>
                  <a:lnTo>
                    <a:pt x="4334" y="84961"/>
                  </a:lnTo>
                  <a:lnTo>
                    <a:pt x="4571" y="85178"/>
                  </a:lnTo>
                  <a:lnTo>
                    <a:pt x="4818" y="85383"/>
                  </a:lnTo>
                  <a:lnTo>
                    <a:pt x="5065" y="85579"/>
                  </a:lnTo>
                  <a:lnTo>
                    <a:pt x="5312" y="85775"/>
                  </a:lnTo>
                  <a:lnTo>
                    <a:pt x="5570" y="85960"/>
                  </a:lnTo>
                  <a:lnTo>
                    <a:pt x="5837" y="86145"/>
                  </a:lnTo>
                  <a:lnTo>
                    <a:pt x="6105" y="86320"/>
                  </a:lnTo>
                  <a:lnTo>
                    <a:pt x="6373" y="86485"/>
                  </a:lnTo>
                  <a:lnTo>
                    <a:pt x="6640" y="86649"/>
                  </a:lnTo>
                  <a:lnTo>
                    <a:pt x="6918" y="86804"/>
                  </a:lnTo>
                  <a:lnTo>
                    <a:pt x="7206" y="86958"/>
                  </a:lnTo>
                  <a:lnTo>
                    <a:pt x="7494" y="87102"/>
                  </a:lnTo>
                  <a:lnTo>
                    <a:pt x="7783" y="87236"/>
                  </a:lnTo>
                  <a:lnTo>
                    <a:pt x="8071" y="87360"/>
                  </a:lnTo>
                  <a:lnTo>
                    <a:pt x="8369" y="87483"/>
                  </a:lnTo>
                  <a:lnTo>
                    <a:pt x="8678" y="87596"/>
                  </a:lnTo>
                  <a:lnTo>
                    <a:pt x="8977" y="87710"/>
                  </a:lnTo>
                  <a:lnTo>
                    <a:pt x="9285" y="87813"/>
                  </a:lnTo>
                  <a:lnTo>
                    <a:pt x="9594" y="87905"/>
                  </a:lnTo>
                  <a:lnTo>
                    <a:pt x="9913" y="87988"/>
                  </a:lnTo>
                  <a:lnTo>
                    <a:pt x="10232" y="88060"/>
                  </a:lnTo>
                  <a:lnTo>
                    <a:pt x="10552" y="88132"/>
                  </a:lnTo>
                  <a:lnTo>
                    <a:pt x="10871" y="88193"/>
                  </a:lnTo>
                  <a:lnTo>
                    <a:pt x="11200" y="88255"/>
                  </a:lnTo>
                  <a:lnTo>
                    <a:pt x="11529" y="88296"/>
                  </a:lnTo>
                  <a:lnTo>
                    <a:pt x="11859" y="88338"/>
                  </a:lnTo>
                  <a:lnTo>
                    <a:pt x="12188" y="88368"/>
                  </a:lnTo>
                  <a:lnTo>
                    <a:pt x="12518" y="88389"/>
                  </a:lnTo>
                  <a:lnTo>
                    <a:pt x="12857" y="88399"/>
                  </a:lnTo>
                  <a:lnTo>
                    <a:pt x="13537" y="88399"/>
                  </a:lnTo>
                  <a:lnTo>
                    <a:pt x="13876" y="88389"/>
                  </a:lnTo>
                  <a:lnTo>
                    <a:pt x="14206" y="88368"/>
                  </a:lnTo>
                  <a:lnTo>
                    <a:pt x="14545" y="88338"/>
                  </a:lnTo>
                  <a:lnTo>
                    <a:pt x="14875" y="88296"/>
                  </a:lnTo>
                  <a:lnTo>
                    <a:pt x="15204" y="88255"/>
                  </a:lnTo>
                  <a:lnTo>
                    <a:pt x="15523" y="88193"/>
                  </a:lnTo>
                  <a:lnTo>
                    <a:pt x="15853" y="88132"/>
                  </a:lnTo>
                  <a:lnTo>
                    <a:pt x="16172" y="88060"/>
                  </a:lnTo>
                  <a:lnTo>
                    <a:pt x="16491" y="87988"/>
                  </a:lnTo>
                  <a:lnTo>
                    <a:pt x="16800" y="87905"/>
                  </a:lnTo>
                  <a:lnTo>
                    <a:pt x="17108" y="87813"/>
                  </a:lnTo>
                  <a:lnTo>
                    <a:pt x="17417" y="87710"/>
                  </a:lnTo>
                  <a:lnTo>
                    <a:pt x="17726" y="87596"/>
                  </a:lnTo>
                  <a:lnTo>
                    <a:pt x="18024" y="87483"/>
                  </a:lnTo>
                  <a:lnTo>
                    <a:pt x="18323" y="87360"/>
                  </a:lnTo>
                  <a:lnTo>
                    <a:pt x="18621" y="87236"/>
                  </a:lnTo>
                  <a:lnTo>
                    <a:pt x="18910" y="87102"/>
                  </a:lnTo>
                  <a:lnTo>
                    <a:pt x="19198" y="86958"/>
                  </a:lnTo>
                  <a:lnTo>
                    <a:pt x="19476" y="86804"/>
                  </a:lnTo>
                  <a:lnTo>
                    <a:pt x="19754" y="86649"/>
                  </a:lnTo>
                  <a:lnTo>
                    <a:pt x="20032" y="86485"/>
                  </a:lnTo>
                  <a:lnTo>
                    <a:pt x="20299" y="86320"/>
                  </a:lnTo>
                  <a:lnTo>
                    <a:pt x="20567" y="86145"/>
                  </a:lnTo>
                  <a:lnTo>
                    <a:pt x="20824" y="85960"/>
                  </a:lnTo>
                  <a:lnTo>
                    <a:pt x="21082" y="85775"/>
                  </a:lnTo>
                  <a:lnTo>
                    <a:pt x="21329" y="85579"/>
                  </a:lnTo>
                  <a:lnTo>
                    <a:pt x="21576" y="85383"/>
                  </a:lnTo>
                  <a:lnTo>
                    <a:pt x="21823" y="85178"/>
                  </a:lnTo>
                  <a:lnTo>
                    <a:pt x="22059" y="84961"/>
                  </a:lnTo>
                  <a:lnTo>
                    <a:pt x="22296" y="84745"/>
                  </a:lnTo>
                  <a:lnTo>
                    <a:pt x="22523" y="84529"/>
                  </a:lnTo>
                  <a:lnTo>
                    <a:pt x="22739" y="84303"/>
                  </a:lnTo>
                  <a:lnTo>
                    <a:pt x="22955" y="84066"/>
                  </a:lnTo>
                  <a:lnTo>
                    <a:pt x="23171" y="83829"/>
                  </a:lnTo>
                  <a:lnTo>
                    <a:pt x="23377" y="83592"/>
                  </a:lnTo>
                  <a:lnTo>
                    <a:pt x="23573" y="83345"/>
                  </a:lnTo>
                  <a:lnTo>
                    <a:pt x="23768" y="83088"/>
                  </a:lnTo>
                  <a:lnTo>
                    <a:pt x="23953" y="82831"/>
                  </a:lnTo>
                  <a:lnTo>
                    <a:pt x="24128" y="82573"/>
                  </a:lnTo>
                  <a:lnTo>
                    <a:pt x="24303" y="82306"/>
                  </a:lnTo>
                  <a:lnTo>
                    <a:pt x="24478" y="82038"/>
                  </a:lnTo>
                  <a:lnTo>
                    <a:pt x="24643" y="81760"/>
                  </a:lnTo>
                  <a:lnTo>
                    <a:pt x="24797" y="81482"/>
                  </a:lnTo>
                  <a:lnTo>
                    <a:pt x="24942" y="81204"/>
                  </a:lnTo>
                  <a:lnTo>
                    <a:pt x="25086" y="80916"/>
                  </a:lnTo>
                  <a:lnTo>
                    <a:pt x="25219" y="80628"/>
                  </a:lnTo>
                  <a:lnTo>
                    <a:pt x="25353" y="80329"/>
                  </a:lnTo>
                  <a:lnTo>
                    <a:pt x="25477" y="80031"/>
                  </a:lnTo>
                  <a:lnTo>
                    <a:pt x="25590" y="79732"/>
                  </a:lnTo>
                  <a:lnTo>
                    <a:pt x="25703" y="79424"/>
                  </a:lnTo>
                  <a:lnTo>
                    <a:pt x="25796" y="79125"/>
                  </a:lnTo>
                  <a:lnTo>
                    <a:pt x="25888" y="78806"/>
                  </a:lnTo>
                  <a:lnTo>
                    <a:pt x="25981" y="78497"/>
                  </a:lnTo>
                  <a:lnTo>
                    <a:pt x="26053" y="78178"/>
                  </a:lnTo>
                  <a:lnTo>
                    <a:pt x="26125" y="77859"/>
                  </a:lnTo>
                  <a:lnTo>
                    <a:pt x="26187" y="77540"/>
                  </a:lnTo>
                  <a:lnTo>
                    <a:pt x="26238" y="77211"/>
                  </a:lnTo>
                  <a:lnTo>
                    <a:pt x="26290" y="76881"/>
                  </a:lnTo>
                  <a:lnTo>
                    <a:pt x="26331" y="76552"/>
                  </a:lnTo>
                  <a:lnTo>
                    <a:pt x="26352" y="76222"/>
                  </a:lnTo>
                  <a:lnTo>
                    <a:pt x="26383" y="75883"/>
                  </a:lnTo>
                  <a:lnTo>
                    <a:pt x="26393" y="75543"/>
                  </a:lnTo>
                  <a:lnTo>
                    <a:pt x="26393" y="75203"/>
                  </a:lnTo>
                  <a:lnTo>
                    <a:pt x="26393" y="1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Google Shape;1998;p41">
              <a:extLst>
                <a:ext uri="{FF2B5EF4-FFF2-40B4-BE49-F238E27FC236}">
                  <a16:creationId xmlns:a16="http://schemas.microsoft.com/office/drawing/2014/main" id="{81C92B13-BD5F-A7A4-D595-60290D351E8D}"/>
                </a:ext>
              </a:extLst>
            </p:cNvPr>
            <p:cNvSpPr/>
            <p:nvPr/>
          </p:nvSpPr>
          <p:spPr>
            <a:xfrm>
              <a:off x="1137378" y="1536912"/>
              <a:ext cx="81720" cy="707746"/>
            </a:xfrm>
            <a:custGeom>
              <a:avLst/>
              <a:gdLst/>
              <a:ahLst/>
              <a:cxnLst/>
              <a:rect l="l" t="t" r="r" b="b"/>
              <a:pathLst>
                <a:path w="4129" h="35760" extrusionOk="0">
                  <a:moveTo>
                    <a:pt x="2060" y="1"/>
                  </a:moveTo>
                  <a:lnTo>
                    <a:pt x="1854" y="11"/>
                  </a:lnTo>
                  <a:lnTo>
                    <a:pt x="1648" y="42"/>
                  </a:lnTo>
                  <a:lnTo>
                    <a:pt x="1452" y="93"/>
                  </a:lnTo>
                  <a:lnTo>
                    <a:pt x="1257" y="165"/>
                  </a:lnTo>
                  <a:lnTo>
                    <a:pt x="1082" y="248"/>
                  </a:lnTo>
                  <a:lnTo>
                    <a:pt x="907" y="351"/>
                  </a:lnTo>
                  <a:lnTo>
                    <a:pt x="752" y="474"/>
                  </a:lnTo>
                  <a:lnTo>
                    <a:pt x="608" y="608"/>
                  </a:lnTo>
                  <a:lnTo>
                    <a:pt x="474" y="752"/>
                  </a:lnTo>
                  <a:lnTo>
                    <a:pt x="351" y="917"/>
                  </a:lnTo>
                  <a:lnTo>
                    <a:pt x="248" y="1081"/>
                  </a:lnTo>
                  <a:lnTo>
                    <a:pt x="166" y="1267"/>
                  </a:lnTo>
                  <a:lnTo>
                    <a:pt x="93" y="1452"/>
                  </a:lnTo>
                  <a:lnTo>
                    <a:pt x="42" y="1648"/>
                  </a:lnTo>
                  <a:lnTo>
                    <a:pt x="11" y="1853"/>
                  </a:lnTo>
                  <a:lnTo>
                    <a:pt x="1" y="2059"/>
                  </a:lnTo>
                  <a:lnTo>
                    <a:pt x="1" y="33690"/>
                  </a:lnTo>
                  <a:lnTo>
                    <a:pt x="11" y="33907"/>
                  </a:lnTo>
                  <a:lnTo>
                    <a:pt x="42" y="34112"/>
                  </a:lnTo>
                  <a:lnTo>
                    <a:pt x="93" y="34308"/>
                  </a:lnTo>
                  <a:lnTo>
                    <a:pt x="166" y="34493"/>
                  </a:lnTo>
                  <a:lnTo>
                    <a:pt x="248" y="34679"/>
                  </a:lnTo>
                  <a:lnTo>
                    <a:pt x="351" y="34843"/>
                  </a:lnTo>
                  <a:lnTo>
                    <a:pt x="474" y="35008"/>
                  </a:lnTo>
                  <a:lnTo>
                    <a:pt x="608" y="35152"/>
                  </a:lnTo>
                  <a:lnTo>
                    <a:pt x="752" y="35286"/>
                  </a:lnTo>
                  <a:lnTo>
                    <a:pt x="907" y="35409"/>
                  </a:lnTo>
                  <a:lnTo>
                    <a:pt x="1082" y="35512"/>
                  </a:lnTo>
                  <a:lnTo>
                    <a:pt x="1257" y="35595"/>
                  </a:lnTo>
                  <a:lnTo>
                    <a:pt x="1452" y="35667"/>
                  </a:lnTo>
                  <a:lnTo>
                    <a:pt x="1648" y="35718"/>
                  </a:lnTo>
                  <a:lnTo>
                    <a:pt x="1854" y="35749"/>
                  </a:lnTo>
                  <a:lnTo>
                    <a:pt x="2060" y="35759"/>
                  </a:lnTo>
                  <a:lnTo>
                    <a:pt x="2276" y="35749"/>
                  </a:lnTo>
                  <a:lnTo>
                    <a:pt x="2482" y="35718"/>
                  </a:lnTo>
                  <a:lnTo>
                    <a:pt x="2677" y="35667"/>
                  </a:lnTo>
                  <a:lnTo>
                    <a:pt x="2862" y="35595"/>
                  </a:lnTo>
                  <a:lnTo>
                    <a:pt x="3048" y="35512"/>
                  </a:lnTo>
                  <a:lnTo>
                    <a:pt x="3212" y="35409"/>
                  </a:lnTo>
                  <a:lnTo>
                    <a:pt x="3377" y="35286"/>
                  </a:lnTo>
                  <a:lnTo>
                    <a:pt x="3521" y="35152"/>
                  </a:lnTo>
                  <a:lnTo>
                    <a:pt x="3655" y="35008"/>
                  </a:lnTo>
                  <a:lnTo>
                    <a:pt x="3778" y="34843"/>
                  </a:lnTo>
                  <a:lnTo>
                    <a:pt x="3881" y="34679"/>
                  </a:lnTo>
                  <a:lnTo>
                    <a:pt x="3964" y="34493"/>
                  </a:lnTo>
                  <a:lnTo>
                    <a:pt x="4036" y="34308"/>
                  </a:lnTo>
                  <a:lnTo>
                    <a:pt x="4087" y="34112"/>
                  </a:lnTo>
                  <a:lnTo>
                    <a:pt x="4118" y="33907"/>
                  </a:lnTo>
                  <a:lnTo>
                    <a:pt x="4128" y="33690"/>
                  </a:lnTo>
                  <a:lnTo>
                    <a:pt x="4128" y="2059"/>
                  </a:lnTo>
                  <a:lnTo>
                    <a:pt x="4118" y="1853"/>
                  </a:lnTo>
                  <a:lnTo>
                    <a:pt x="4087" y="1648"/>
                  </a:lnTo>
                  <a:lnTo>
                    <a:pt x="4036" y="1452"/>
                  </a:lnTo>
                  <a:lnTo>
                    <a:pt x="3964" y="1267"/>
                  </a:lnTo>
                  <a:lnTo>
                    <a:pt x="3881" y="1081"/>
                  </a:lnTo>
                  <a:lnTo>
                    <a:pt x="3778" y="917"/>
                  </a:lnTo>
                  <a:lnTo>
                    <a:pt x="3655" y="752"/>
                  </a:lnTo>
                  <a:lnTo>
                    <a:pt x="3521" y="608"/>
                  </a:lnTo>
                  <a:lnTo>
                    <a:pt x="3377" y="474"/>
                  </a:lnTo>
                  <a:lnTo>
                    <a:pt x="3212" y="351"/>
                  </a:lnTo>
                  <a:lnTo>
                    <a:pt x="3048" y="248"/>
                  </a:lnTo>
                  <a:lnTo>
                    <a:pt x="2862" y="165"/>
                  </a:lnTo>
                  <a:lnTo>
                    <a:pt x="2677" y="93"/>
                  </a:lnTo>
                  <a:lnTo>
                    <a:pt x="2482" y="42"/>
                  </a:lnTo>
                  <a:lnTo>
                    <a:pt x="2276" y="11"/>
                  </a:lnTo>
                  <a:lnTo>
                    <a:pt x="20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Google Shape;1999;p41">
              <a:extLst>
                <a:ext uri="{FF2B5EF4-FFF2-40B4-BE49-F238E27FC236}">
                  <a16:creationId xmlns:a16="http://schemas.microsoft.com/office/drawing/2014/main" id="{06D54A51-FA51-CDA0-14E0-AD0243AADCF0}"/>
                </a:ext>
              </a:extLst>
            </p:cNvPr>
            <p:cNvSpPr/>
            <p:nvPr/>
          </p:nvSpPr>
          <p:spPr>
            <a:xfrm>
              <a:off x="1335513" y="1397361"/>
              <a:ext cx="62166" cy="517054"/>
            </a:xfrm>
            <a:custGeom>
              <a:avLst/>
              <a:gdLst/>
              <a:ahLst/>
              <a:cxnLst/>
              <a:rect l="l" t="t" r="r" b="b"/>
              <a:pathLst>
                <a:path w="3141" h="26125" extrusionOk="0">
                  <a:moveTo>
                    <a:pt x="1565" y="1"/>
                  </a:moveTo>
                  <a:lnTo>
                    <a:pt x="1411" y="11"/>
                  </a:lnTo>
                  <a:lnTo>
                    <a:pt x="1257" y="32"/>
                  </a:lnTo>
                  <a:lnTo>
                    <a:pt x="1102" y="73"/>
                  </a:lnTo>
                  <a:lnTo>
                    <a:pt x="958" y="124"/>
                  </a:lnTo>
                  <a:lnTo>
                    <a:pt x="824" y="186"/>
                  </a:lnTo>
                  <a:lnTo>
                    <a:pt x="690" y="268"/>
                  </a:lnTo>
                  <a:lnTo>
                    <a:pt x="577" y="361"/>
                  </a:lnTo>
                  <a:lnTo>
                    <a:pt x="464" y="454"/>
                  </a:lnTo>
                  <a:lnTo>
                    <a:pt x="361" y="567"/>
                  </a:lnTo>
                  <a:lnTo>
                    <a:pt x="268" y="690"/>
                  </a:lnTo>
                  <a:lnTo>
                    <a:pt x="186" y="824"/>
                  </a:lnTo>
                  <a:lnTo>
                    <a:pt x="124" y="958"/>
                  </a:lnTo>
                  <a:lnTo>
                    <a:pt x="73" y="1102"/>
                  </a:lnTo>
                  <a:lnTo>
                    <a:pt x="32" y="1246"/>
                  </a:lnTo>
                  <a:lnTo>
                    <a:pt x="11" y="1401"/>
                  </a:lnTo>
                  <a:lnTo>
                    <a:pt x="1" y="1565"/>
                  </a:lnTo>
                  <a:lnTo>
                    <a:pt x="1" y="24560"/>
                  </a:lnTo>
                  <a:lnTo>
                    <a:pt x="11" y="24715"/>
                  </a:lnTo>
                  <a:lnTo>
                    <a:pt x="32" y="24880"/>
                  </a:lnTo>
                  <a:lnTo>
                    <a:pt x="73" y="25024"/>
                  </a:lnTo>
                  <a:lnTo>
                    <a:pt x="124" y="25168"/>
                  </a:lnTo>
                  <a:lnTo>
                    <a:pt x="186" y="25302"/>
                  </a:lnTo>
                  <a:lnTo>
                    <a:pt x="268" y="25435"/>
                  </a:lnTo>
                  <a:lnTo>
                    <a:pt x="361" y="25559"/>
                  </a:lnTo>
                  <a:lnTo>
                    <a:pt x="464" y="25672"/>
                  </a:lnTo>
                  <a:lnTo>
                    <a:pt x="577" y="25765"/>
                  </a:lnTo>
                  <a:lnTo>
                    <a:pt x="690" y="25857"/>
                  </a:lnTo>
                  <a:lnTo>
                    <a:pt x="824" y="25940"/>
                  </a:lnTo>
                  <a:lnTo>
                    <a:pt x="958" y="26001"/>
                  </a:lnTo>
                  <a:lnTo>
                    <a:pt x="1102" y="26053"/>
                  </a:lnTo>
                  <a:lnTo>
                    <a:pt x="1257" y="26094"/>
                  </a:lnTo>
                  <a:lnTo>
                    <a:pt x="1411" y="26115"/>
                  </a:lnTo>
                  <a:lnTo>
                    <a:pt x="1565" y="26125"/>
                  </a:lnTo>
                  <a:lnTo>
                    <a:pt x="1730" y="26115"/>
                  </a:lnTo>
                  <a:lnTo>
                    <a:pt x="1884" y="26094"/>
                  </a:lnTo>
                  <a:lnTo>
                    <a:pt x="2029" y="26053"/>
                  </a:lnTo>
                  <a:lnTo>
                    <a:pt x="2173" y="26001"/>
                  </a:lnTo>
                  <a:lnTo>
                    <a:pt x="2317" y="25940"/>
                  </a:lnTo>
                  <a:lnTo>
                    <a:pt x="2440" y="25857"/>
                  </a:lnTo>
                  <a:lnTo>
                    <a:pt x="2564" y="25765"/>
                  </a:lnTo>
                  <a:lnTo>
                    <a:pt x="2677" y="25672"/>
                  </a:lnTo>
                  <a:lnTo>
                    <a:pt x="2780" y="25559"/>
                  </a:lnTo>
                  <a:lnTo>
                    <a:pt x="2862" y="25435"/>
                  </a:lnTo>
                  <a:lnTo>
                    <a:pt x="2945" y="25302"/>
                  </a:lnTo>
                  <a:lnTo>
                    <a:pt x="3017" y="25168"/>
                  </a:lnTo>
                  <a:lnTo>
                    <a:pt x="3068" y="25024"/>
                  </a:lnTo>
                  <a:lnTo>
                    <a:pt x="3099" y="24880"/>
                  </a:lnTo>
                  <a:lnTo>
                    <a:pt x="3130" y="24715"/>
                  </a:lnTo>
                  <a:lnTo>
                    <a:pt x="3140" y="24560"/>
                  </a:lnTo>
                  <a:lnTo>
                    <a:pt x="3140" y="1565"/>
                  </a:lnTo>
                  <a:lnTo>
                    <a:pt x="3130" y="1401"/>
                  </a:lnTo>
                  <a:lnTo>
                    <a:pt x="3099" y="1246"/>
                  </a:lnTo>
                  <a:lnTo>
                    <a:pt x="3068" y="1102"/>
                  </a:lnTo>
                  <a:lnTo>
                    <a:pt x="3017" y="958"/>
                  </a:lnTo>
                  <a:lnTo>
                    <a:pt x="2945" y="824"/>
                  </a:lnTo>
                  <a:lnTo>
                    <a:pt x="2862" y="690"/>
                  </a:lnTo>
                  <a:lnTo>
                    <a:pt x="2780" y="567"/>
                  </a:lnTo>
                  <a:lnTo>
                    <a:pt x="2677" y="454"/>
                  </a:lnTo>
                  <a:lnTo>
                    <a:pt x="2564" y="361"/>
                  </a:lnTo>
                  <a:lnTo>
                    <a:pt x="2440" y="268"/>
                  </a:lnTo>
                  <a:lnTo>
                    <a:pt x="2317" y="186"/>
                  </a:lnTo>
                  <a:lnTo>
                    <a:pt x="2173" y="124"/>
                  </a:lnTo>
                  <a:lnTo>
                    <a:pt x="2029" y="73"/>
                  </a:lnTo>
                  <a:lnTo>
                    <a:pt x="1884" y="32"/>
                  </a:lnTo>
                  <a:lnTo>
                    <a:pt x="1730" y="11"/>
                  </a:lnTo>
                  <a:lnTo>
                    <a:pt x="15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Google Shape;2000;p41">
              <a:extLst>
                <a:ext uri="{FF2B5EF4-FFF2-40B4-BE49-F238E27FC236}">
                  <a16:creationId xmlns:a16="http://schemas.microsoft.com/office/drawing/2014/main" id="{5E03A038-BCBE-3322-3999-A5559568F315}"/>
                </a:ext>
              </a:extLst>
            </p:cNvPr>
            <p:cNvSpPr/>
            <p:nvPr/>
          </p:nvSpPr>
          <p:spPr>
            <a:xfrm>
              <a:off x="797126" y="2109630"/>
              <a:ext cx="877855" cy="2409425"/>
            </a:xfrm>
            <a:custGeom>
              <a:avLst/>
              <a:gdLst/>
              <a:ahLst/>
              <a:cxnLst/>
              <a:rect l="l" t="t" r="r" b="b"/>
              <a:pathLst>
                <a:path w="44355" h="121740" extrusionOk="0">
                  <a:moveTo>
                    <a:pt x="1" y="1"/>
                  </a:moveTo>
                  <a:lnTo>
                    <a:pt x="1" y="104344"/>
                  </a:lnTo>
                  <a:lnTo>
                    <a:pt x="11" y="104786"/>
                  </a:lnTo>
                  <a:lnTo>
                    <a:pt x="32" y="105229"/>
                  </a:lnTo>
                  <a:lnTo>
                    <a:pt x="52" y="105671"/>
                  </a:lnTo>
                  <a:lnTo>
                    <a:pt x="93" y="106114"/>
                  </a:lnTo>
                  <a:lnTo>
                    <a:pt x="145" y="106546"/>
                  </a:lnTo>
                  <a:lnTo>
                    <a:pt x="207" y="106979"/>
                  </a:lnTo>
                  <a:lnTo>
                    <a:pt x="279" y="107411"/>
                  </a:lnTo>
                  <a:lnTo>
                    <a:pt x="361" y="107833"/>
                  </a:lnTo>
                  <a:lnTo>
                    <a:pt x="454" y="108255"/>
                  </a:lnTo>
                  <a:lnTo>
                    <a:pt x="557" y="108677"/>
                  </a:lnTo>
                  <a:lnTo>
                    <a:pt x="670" y="109089"/>
                  </a:lnTo>
                  <a:lnTo>
                    <a:pt x="793" y="109500"/>
                  </a:lnTo>
                  <a:lnTo>
                    <a:pt x="927" y="109902"/>
                  </a:lnTo>
                  <a:lnTo>
                    <a:pt x="1061" y="110303"/>
                  </a:lnTo>
                  <a:lnTo>
                    <a:pt x="1215" y="110705"/>
                  </a:lnTo>
                  <a:lnTo>
                    <a:pt x="1380" y="111096"/>
                  </a:lnTo>
                  <a:lnTo>
                    <a:pt x="1545" y="111487"/>
                  </a:lnTo>
                  <a:lnTo>
                    <a:pt x="1730" y="111868"/>
                  </a:lnTo>
                  <a:lnTo>
                    <a:pt x="1915" y="112238"/>
                  </a:lnTo>
                  <a:lnTo>
                    <a:pt x="2111" y="112619"/>
                  </a:lnTo>
                  <a:lnTo>
                    <a:pt x="2317" y="112980"/>
                  </a:lnTo>
                  <a:lnTo>
                    <a:pt x="2533" y="113340"/>
                  </a:lnTo>
                  <a:lnTo>
                    <a:pt x="2759" y="113700"/>
                  </a:lnTo>
                  <a:lnTo>
                    <a:pt x="2986" y="114050"/>
                  </a:lnTo>
                  <a:lnTo>
                    <a:pt x="3223" y="114390"/>
                  </a:lnTo>
                  <a:lnTo>
                    <a:pt x="3470" y="114729"/>
                  </a:lnTo>
                  <a:lnTo>
                    <a:pt x="3727" y="115059"/>
                  </a:lnTo>
                  <a:lnTo>
                    <a:pt x="3995" y="115388"/>
                  </a:lnTo>
                  <a:lnTo>
                    <a:pt x="4262" y="115707"/>
                  </a:lnTo>
                  <a:lnTo>
                    <a:pt x="4540" y="116016"/>
                  </a:lnTo>
                  <a:lnTo>
                    <a:pt x="4818" y="116325"/>
                  </a:lnTo>
                  <a:lnTo>
                    <a:pt x="5116" y="116623"/>
                  </a:lnTo>
                  <a:lnTo>
                    <a:pt x="5415" y="116922"/>
                  </a:lnTo>
                  <a:lnTo>
                    <a:pt x="5724" y="117200"/>
                  </a:lnTo>
                  <a:lnTo>
                    <a:pt x="6033" y="117478"/>
                  </a:lnTo>
                  <a:lnTo>
                    <a:pt x="6352" y="117745"/>
                  </a:lnTo>
                  <a:lnTo>
                    <a:pt x="6681" y="118013"/>
                  </a:lnTo>
                  <a:lnTo>
                    <a:pt x="7010" y="118270"/>
                  </a:lnTo>
                  <a:lnTo>
                    <a:pt x="7350" y="118517"/>
                  </a:lnTo>
                  <a:lnTo>
                    <a:pt x="7690" y="118754"/>
                  </a:lnTo>
                  <a:lnTo>
                    <a:pt x="8040" y="118981"/>
                  </a:lnTo>
                  <a:lnTo>
                    <a:pt x="8400" y="119207"/>
                  </a:lnTo>
                  <a:lnTo>
                    <a:pt x="8760" y="119423"/>
                  </a:lnTo>
                  <a:lnTo>
                    <a:pt x="9121" y="119629"/>
                  </a:lnTo>
                  <a:lnTo>
                    <a:pt x="9501" y="119825"/>
                  </a:lnTo>
                  <a:lnTo>
                    <a:pt x="9872" y="120010"/>
                  </a:lnTo>
                  <a:lnTo>
                    <a:pt x="10253" y="120195"/>
                  </a:lnTo>
                  <a:lnTo>
                    <a:pt x="10644" y="120360"/>
                  </a:lnTo>
                  <a:lnTo>
                    <a:pt x="11035" y="120525"/>
                  </a:lnTo>
                  <a:lnTo>
                    <a:pt x="11437" y="120679"/>
                  </a:lnTo>
                  <a:lnTo>
                    <a:pt x="11838" y="120813"/>
                  </a:lnTo>
                  <a:lnTo>
                    <a:pt x="12239" y="120947"/>
                  </a:lnTo>
                  <a:lnTo>
                    <a:pt x="12651" y="121070"/>
                  </a:lnTo>
                  <a:lnTo>
                    <a:pt x="13063" y="121183"/>
                  </a:lnTo>
                  <a:lnTo>
                    <a:pt x="13485" y="121286"/>
                  </a:lnTo>
                  <a:lnTo>
                    <a:pt x="13907" y="121379"/>
                  </a:lnTo>
                  <a:lnTo>
                    <a:pt x="14329" y="121461"/>
                  </a:lnTo>
                  <a:lnTo>
                    <a:pt x="14761" y="121533"/>
                  </a:lnTo>
                  <a:lnTo>
                    <a:pt x="15194" y="121595"/>
                  </a:lnTo>
                  <a:lnTo>
                    <a:pt x="15626" y="121647"/>
                  </a:lnTo>
                  <a:lnTo>
                    <a:pt x="16068" y="121688"/>
                  </a:lnTo>
                  <a:lnTo>
                    <a:pt x="16511" y="121708"/>
                  </a:lnTo>
                  <a:lnTo>
                    <a:pt x="16954" y="121729"/>
                  </a:lnTo>
                  <a:lnTo>
                    <a:pt x="17396" y="121739"/>
                  </a:lnTo>
                  <a:lnTo>
                    <a:pt x="26959" y="121739"/>
                  </a:lnTo>
                  <a:lnTo>
                    <a:pt x="27401" y="121729"/>
                  </a:lnTo>
                  <a:lnTo>
                    <a:pt x="27854" y="121708"/>
                  </a:lnTo>
                  <a:lnTo>
                    <a:pt x="28287" y="121688"/>
                  </a:lnTo>
                  <a:lnTo>
                    <a:pt x="28729" y="121647"/>
                  </a:lnTo>
                  <a:lnTo>
                    <a:pt x="29161" y="121595"/>
                  </a:lnTo>
                  <a:lnTo>
                    <a:pt x="29594" y="121533"/>
                  </a:lnTo>
                  <a:lnTo>
                    <a:pt x="30026" y="121461"/>
                  </a:lnTo>
                  <a:lnTo>
                    <a:pt x="30448" y="121379"/>
                  </a:lnTo>
                  <a:lnTo>
                    <a:pt x="30870" y="121286"/>
                  </a:lnTo>
                  <a:lnTo>
                    <a:pt x="31292" y="121183"/>
                  </a:lnTo>
                  <a:lnTo>
                    <a:pt x="31704" y="121070"/>
                  </a:lnTo>
                  <a:lnTo>
                    <a:pt x="32116" y="120947"/>
                  </a:lnTo>
                  <a:lnTo>
                    <a:pt x="32517" y="120813"/>
                  </a:lnTo>
                  <a:lnTo>
                    <a:pt x="32919" y="120679"/>
                  </a:lnTo>
                  <a:lnTo>
                    <a:pt x="33320" y="120525"/>
                  </a:lnTo>
                  <a:lnTo>
                    <a:pt x="33711" y="120360"/>
                  </a:lnTo>
                  <a:lnTo>
                    <a:pt x="34102" y="120195"/>
                  </a:lnTo>
                  <a:lnTo>
                    <a:pt x="34483" y="120010"/>
                  </a:lnTo>
                  <a:lnTo>
                    <a:pt x="34864" y="119825"/>
                  </a:lnTo>
                  <a:lnTo>
                    <a:pt x="35234" y="119629"/>
                  </a:lnTo>
                  <a:lnTo>
                    <a:pt x="35595" y="119423"/>
                  </a:lnTo>
                  <a:lnTo>
                    <a:pt x="35955" y="119207"/>
                  </a:lnTo>
                  <a:lnTo>
                    <a:pt x="36315" y="118981"/>
                  </a:lnTo>
                  <a:lnTo>
                    <a:pt x="36665" y="118754"/>
                  </a:lnTo>
                  <a:lnTo>
                    <a:pt x="37005" y="118517"/>
                  </a:lnTo>
                  <a:lnTo>
                    <a:pt x="37345" y="118270"/>
                  </a:lnTo>
                  <a:lnTo>
                    <a:pt x="37684" y="118013"/>
                  </a:lnTo>
                  <a:lnTo>
                    <a:pt x="38003" y="117745"/>
                  </a:lnTo>
                  <a:lnTo>
                    <a:pt x="38322" y="117478"/>
                  </a:lnTo>
                  <a:lnTo>
                    <a:pt x="38642" y="117200"/>
                  </a:lnTo>
                  <a:lnTo>
                    <a:pt x="38940" y="116922"/>
                  </a:lnTo>
                  <a:lnTo>
                    <a:pt x="39239" y="116623"/>
                  </a:lnTo>
                  <a:lnTo>
                    <a:pt x="39537" y="116325"/>
                  </a:lnTo>
                  <a:lnTo>
                    <a:pt x="39815" y="116016"/>
                  </a:lnTo>
                  <a:lnTo>
                    <a:pt x="40093" y="115707"/>
                  </a:lnTo>
                  <a:lnTo>
                    <a:pt x="40371" y="115388"/>
                  </a:lnTo>
                  <a:lnTo>
                    <a:pt x="40628" y="115059"/>
                  </a:lnTo>
                  <a:lnTo>
                    <a:pt x="40885" y="114729"/>
                  </a:lnTo>
                  <a:lnTo>
                    <a:pt x="41133" y="114390"/>
                  </a:lnTo>
                  <a:lnTo>
                    <a:pt x="41369" y="114050"/>
                  </a:lnTo>
                  <a:lnTo>
                    <a:pt x="41606" y="113700"/>
                  </a:lnTo>
                  <a:lnTo>
                    <a:pt x="41822" y="113340"/>
                  </a:lnTo>
                  <a:lnTo>
                    <a:pt x="42038" y="112980"/>
                  </a:lnTo>
                  <a:lnTo>
                    <a:pt x="42244" y="112619"/>
                  </a:lnTo>
                  <a:lnTo>
                    <a:pt x="42440" y="112238"/>
                  </a:lnTo>
                  <a:lnTo>
                    <a:pt x="42625" y="111868"/>
                  </a:lnTo>
                  <a:lnTo>
                    <a:pt x="42810" y="111487"/>
                  </a:lnTo>
                  <a:lnTo>
                    <a:pt x="42975" y="111096"/>
                  </a:lnTo>
                  <a:lnTo>
                    <a:pt x="43140" y="110705"/>
                  </a:lnTo>
                  <a:lnTo>
                    <a:pt x="43294" y="110303"/>
                  </a:lnTo>
                  <a:lnTo>
                    <a:pt x="43438" y="109902"/>
                  </a:lnTo>
                  <a:lnTo>
                    <a:pt x="43562" y="109500"/>
                  </a:lnTo>
                  <a:lnTo>
                    <a:pt x="43685" y="109089"/>
                  </a:lnTo>
                  <a:lnTo>
                    <a:pt x="43798" y="108677"/>
                  </a:lnTo>
                  <a:lnTo>
                    <a:pt x="43901" y="108255"/>
                  </a:lnTo>
                  <a:lnTo>
                    <a:pt x="43994" y="107833"/>
                  </a:lnTo>
                  <a:lnTo>
                    <a:pt x="44076" y="107411"/>
                  </a:lnTo>
                  <a:lnTo>
                    <a:pt x="44148" y="106979"/>
                  </a:lnTo>
                  <a:lnTo>
                    <a:pt x="44210" y="106546"/>
                  </a:lnTo>
                  <a:lnTo>
                    <a:pt x="44262" y="106114"/>
                  </a:lnTo>
                  <a:lnTo>
                    <a:pt x="44303" y="105671"/>
                  </a:lnTo>
                  <a:lnTo>
                    <a:pt x="44334" y="105229"/>
                  </a:lnTo>
                  <a:lnTo>
                    <a:pt x="44344" y="104786"/>
                  </a:lnTo>
                  <a:lnTo>
                    <a:pt x="44354" y="104344"/>
                  </a:lnTo>
                  <a:lnTo>
                    <a:pt x="44354" y="1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Google Shape;2001;p41">
              <a:extLst>
                <a:ext uri="{FF2B5EF4-FFF2-40B4-BE49-F238E27FC236}">
                  <a16:creationId xmlns:a16="http://schemas.microsoft.com/office/drawing/2014/main" id="{DD3BB5EC-3D03-3D7E-502C-E0752F52AAC2}"/>
                </a:ext>
              </a:extLst>
            </p:cNvPr>
            <p:cNvSpPr/>
            <p:nvPr/>
          </p:nvSpPr>
          <p:spPr>
            <a:xfrm>
              <a:off x="629866" y="3311367"/>
              <a:ext cx="1212373" cy="1385030"/>
            </a:xfrm>
            <a:custGeom>
              <a:avLst/>
              <a:gdLst/>
              <a:ahLst/>
              <a:cxnLst/>
              <a:rect l="l" t="t" r="r" b="b"/>
              <a:pathLst>
                <a:path w="61257" h="93948" extrusionOk="0">
                  <a:moveTo>
                    <a:pt x="1" y="1"/>
                  </a:moveTo>
                  <a:lnTo>
                    <a:pt x="1" y="93947"/>
                  </a:lnTo>
                  <a:lnTo>
                    <a:pt x="61256" y="93947"/>
                  </a:lnTo>
                  <a:lnTo>
                    <a:pt x="612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Google Shape;2002;p41">
              <a:extLst>
                <a:ext uri="{FF2B5EF4-FFF2-40B4-BE49-F238E27FC236}">
                  <a16:creationId xmlns:a16="http://schemas.microsoft.com/office/drawing/2014/main" id="{9BC62E68-6416-1CF6-56C2-3EF5BEEDB576}"/>
                </a:ext>
              </a:extLst>
            </p:cNvPr>
            <p:cNvSpPr/>
            <p:nvPr/>
          </p:nvSpPr>
          <p:spPr>
            <a:xfrm>
              <a:off x="451010" y="4399038"/>
              <a:ext cx="1569472" cy="498312"/>
            </a:xfrm>
            <a:custGeom>
              <a:avLst/>
              <a:gdLst/>
              <a:ahLst/>
              <a:cxnLst/>
              <a:rect l="l" t="t" r="r" b="b"/>
              <a:pathLst>
                <a:path w="79300" h="25178" extrusionOk="0">
                  <a:moveTo>
                    <a:pt x="33381" y="0"/>
                  </a:moveTo>
                  <a:lnTo>
                    <a:pt x="32939" y="11"/>
                  </a:lnTo>
                  <a:lnTo>
                    <a:pt x="32507" y="21"/>
                  </a:lnTo>
                  <a:lnTo>
                    <a:pt x="32074" y="52"/>
                  </a:lnTo>
                  <a:lnTo>
                    <a:pt x="31652" y="93"/>
                  </a:lnTo>
                  <a:lnTo>
                    <a:pt x="31230" y="134"/>
                  </a:lnTo>
                  <a:lnTo>
                    <a:pt x="30808" y="196"/>
                  </a:lnTo>
                  <a:lnTo>
                    <a:pt x="30396" y="268"/>
                  </a:lnTo>
                  <a:lnTo>
                    <a:pt x="29985" y="340"/>
                  </a:lnTo>
                  <a:lnTo>
                    <a:pt x="29573" y="433"/>
                  </a:lnTo>
                  <a:lnTo>
                    <a:pt x="29172" y="525"/>
                  </a:lnTo>
                  <a:lnTo>
                    <a:pt x="28780" y="639"/>
                  </a:lnTo>
                  <a:lnTo>
                    <a:pt x="28389" y="752"/>
                  </a:lnTo>
                  <a:lnTo>
                    <a:pt x="27998" y="886"/>
                  </a:lnTo>
                  <a:lnTo>
                    <a:pt x="27617" y="1019"/>
                  </a:lnTo>
                  <a:lnTo>
                    <a:pt x="27236" y="1164"/>
                  </a:lnTo>
                  <a:lnTo>
                    <a:pt x="26866" y="1318"/>
                  </a:lnTo>
                  <a:lnTo>
                    <a:pt x="26506" y="1483"/>
                  </a:lnTo>
                  <a:lnTo>
                    <a:pt x="26145" y="1647"/>
                  </a:lnTo>
                  <a:lnTo>
                    <a:pt x="25795" y="1833"/>
                  </a:lnTo>
                  <a:lnTo>
                    <a:pt x="25456" y="2018"/>
                  </a:lnTo>
                  <a:lnTo>
                    <a:pt x="25116" y="2213"/>
                  </a:lnTo>
                  <a:lnTo>
                    <a:pt x="24776" y="2409"/>
                  </a:lnTo>
                  <a:lnTo>
                    <a:pt x="24457" y="2625"/>
                  </a:lnTo>
                  <a:lnTo>
                    <a:pt x="24138" y="2841"/>
                  </a:lnTo>
                  <a:lnTo>
                    <a:pt x="23829" y="3068"/>
                  </a:lnTo>
                  <a:lnTo>
                    <a:pt x="23521" y="3305"/>
                  </a:lnTo>
                  <a:lnTo>
                    <a:pt x="23222" y="3541"/>
                  </a:lnTo>
                  <a:lnTo>
                    <a:pt x="22944" y="3788"/>
                  </a:lnTo>
                  <a:lnTo>
                    <a:pt x="22656" y="4035"/>
                  </a:lnTo>
                  <a:lnTo>
                    <a:pt x="22388" y="4303"/>
                  </a:lnTo>
                  <a:lnTo>
                    <a:pt x="22121" y="4571"/>
                  </a:lnTo>
                  <a:lnTo>
                    <a:pt x="21874" y="4838"/>
                  </a:lnTo>
                  <a:lnTo>
                    <a:pt x="21513" y="4766"/>
                  </a:lnTo>
                  <a:lnTo>
                    <a:pt x="21143" y="4694"/>
                  </a:lnTo>
                  <a:lnTo>
                    <a:pt x="20772" y="4632"/>
                  </a:lnTo>
                  <a:lnTo>
                    <a:pt x="20402" y="4591"/>
                  </a:lnTo>
                  <a:lnTo>
                    <a:pt x="20021" y="4550"/>
                  </a:lnTo>
                  <a:lnTo>
                    <a:pt x="19640" y="4519"/>
                  </a:lnTo>
                  <a:lnTo>
                    <a:pt x="19259" y="4509"/>
                  </a:lnTo>
                  <a:lnTo>
                    <a:pt x="18868" y="4499"/>
                  </a:lnTo>
                  <a:lnTo>
                    <a:pt x="18395" y="4509"/>
                  </a:lnTo>
                  <a:lnTo>
                    <a:pt x="17911" y="4529"/>
                  </a:lnTo>
                  <a:lnTo>
                    <a:pt x="17437" y="4571"/>
                  </a:lnTo>
                  <a:lnTo>
                    <a:pt x="16974" y="4632"/>
                  </a:lnTo>
                  <a:lnTo>
                    <a:pt x="16521" y="4704"/>
                  </a:lnTo>
                  <a:lnTo>
                    <a:pt x="16068" y="4797"/>
                  </a:lnTo>
                  <a:lnTo>
                    <a:pt x="15615" y="4900"/>
                  </a:lnTo>
                  <a:lnTo>
                    <a:pt x="15183" y="5013"/>
                  </a:lnTo>
                  <a:lnTo>
                    <a:pt x="14751" y="5147"/>
                  </a:lnTo>
                  <a:lnTo>
                    <a:pt x="14329" y="5291"/>
                  </a:lnTo>
                  <a:lnTo>
                    <a:pt x="13917" y="5456"/>
                  </a:lnTo>
                  <a:lnTo>
                    <a:pt x="13505" y="5631"/>
                  </a:lnTo>
                  <a:lnTo>
                    <a:pt x="13114" y="5816"/>
                  </a:lnTo>
                  <a:lnTo>
                    <a:pt x="12723" y="6012"/>
                  </a:lnTo>
                  <a:lnTo>
                    <a:pt x="12352" y="6228"/>
                  </a:lnTo>
                  <a:lnTo>
                    <a:pt x="11982" y="6454"/>
                  </a:lnTo>
                  <a:lnTo>
                    <a:pt x="11632" y="6681"/>
                  </a:lnTo>
                  <a:lnTo>
                    <a:pt x="11282" y="6928"/>
                  </a:lnTo>
                  <a:lnTo>
                    <a:pt x="10953" y="7195"/>
                  </a:lnTo>
                  <a:lnTo>
                    <a:pt x="10633" y="7463"/>
                  </a:lnTo>
                  <a:lnTo>
                    <a:pt x="10325" y="7741"/>
                  </a:lnTo>
                  <a:lnTo>
                    <a:pt x="10026" y="8029"/>
                  </a:lnTo>
                  <a:lnTo>
                    <a:pt x="9738" y="8328"/>
                  </a:lnTo>
                  <a:lnTo>
                    <a:pt x="9470" y="8636"/>
                  </a:lnTo>
                  <a:lnTo>
                    <a:pt x="9213" y="8956"/>
                  </a:lnTo>
                  <a:lnTo>
                    <a:pt x="8976" y="9275"/>
                  </a:lnTo>
                  <a:lnTo>
                    <a:pt x="8750" y="9614"/>
                  </a:lnTo>
                  <a:lnTo>
                    <a:pt x="8534" y="9954"/>
                  </a:lnTo>
                  <a:lnTo>
                    <a:pt x="8338" y="10304"/>
                  </a:lnTo>
                  <a:lnTo>
                    <a:pt x="8153" y="10664"/>
                  </a:lnTo>
                  <a:lnTo>
                    <a:pt x="7988" y="11035"/>
                  </a:lnTo>
                  <a:lnTo>
                    <a:pt x="7844" y="11405"/>
                  </a:lnTo>
                  <a:lnTo>
                    <a:pt x="7412" y="11364"/>
                  </a:lnTo>
                  <a:lnTo>
                    <a:pt x="7195" y="11354"/>
                  </a:lnTo>
                  <a:lnTo>
                    <a:pt x="6969" y="11354"/>
                  </a:lnTo>
                  <a:lnTo>
                    <a:pt x="6619" y="11364"/>
                  </a:lnTo>
                  <a:lnTo>
                    <a:pt x="6259" y="11385"/>
                  </a:lnTo>
                  <a:lnTo>
                    <a:pt x="5909" y="11426"/>
                  </a:lnTo>
                  <a:lnTo>
                    <a:pt x="5569" y="11477"/>
                  </a:lnTo>
                  <a:lnTo>
                    <a:pt x="5229" y="11549"/>
                  </a:lnTo>
                  <a:lnTo>
                    <a:pt x="4900" y="11622"/>
                  </a:lnTo>
                  <a:lnTo>
                    <a:pt x="4581" y="11724"/>
                  </a:lnTo>
                  <a:lnTo>
                    <a:pt x="4262" y="11827"/>
                  </a:lnTo>
                  <a:lnTo>
                    <a:pt x="3953" y="11951"/>
                  </a:lnTo>
                  <a:lnTo>
                    <a:pt x="3655" y="12074"/>
                  </a:lnTo>
                  <a:lnTo>
                    <a:pt x="3356" y="12219"/>
                  </a:lnTo>
                  <a:lnTo>
                    <a:pt x="3078" y="12383"/>
                  </a:lnTo>
                  <a:lnTo>
                    <a:pt x="2800" y="12548"/>
                  </a:lnTo>
                  <a:lnTo>
                    <a:pt x="2543" y="12723"/>
                  </a:lnTo>
                  <a:lnTo>
                    <a:pt x="2286" y="12908"/>
                  </a:lnTo>
                  <a:lnTo>
                    <a:pt x="2039" y="13114"/>
                  </a:lnTo>
                  <a:lnTo>
                    <a:pt x="1812" y="13320"/>
                  </a:lnTo>
                  <a:lnTo>
                    <a:pt x="1596" y="13536"/>
                  </a:lnTo>
                  <a:lnTo>
                    <a:pt x="1390" y="13763"/>
                  </a:lnTo>
                  <a:lnTo>
                    <a:pt x="1195" y="13999"/>
                  </a:lnTo>
                  <a:lnTo>
                    <a:pt x="1009" y="14246"/>
                  </a:lnTo>
                  <a:lnTo>
                    <a:pt x="845" y="14493"/>
                  </a:lnTo>
                  <a:lnTo>
                    <a:pt x="690" y="14751"/>
                  </a:lnTo>
                  <a:lnTo>
                    <a:pt x="546" y="15018"/>
                  </a:lnTo>
                  <a:lnTo>
                    <a:pt x="423" y="15286"/>
                  </a:lnTo>
                  <a:lnTo>
                    <a:pt x="309" y="15564"/>
                  </a:lnTo>
                  <a:lnTo>
                    <a:pt x="217" y="15852"/>
                  </a:lnTo>
                  <a:lnTo>
                    <a:pt x="145" y="16140"/>
                  </a:lnTo>
                  <a:lnTo>
                    <a:pt x="83" y="16439"/>
                  </a:lnTo>
                  <a:lnTo>
                    <a:pt x="31" y="16737"/>
                  </a:lnTo>
                  <a:lnTo>
                    <a:pt x="11" y="17046"/>
                  </a:lnTo>
                  <a:lnTo>
                    <a:pt x="1" y="17355"/>
                  </a:lnTo>
                  <a:lnTo>
                    <a:pt x="11" y="17664"/>
                  </a:lnTo>
                  <a:lnTo>
                    <a:pt x="31" y="17962"/>
                  </a:lnTo>
                  <a:lnTo>
                    <a:pt x="83" y="18261"/>
                  </a:lnTo>
                  <a:lnTo>
                    <a:pt x="145" y="18559"/>
                  </a:lnTo>
                  <a:lnTo>
                    <a:pt x="217" y="18847"/>
                  </a:lnTo>
                  <a:lnTo>
                    <a:pt x="309" y="19136"/>
                  </a:lnTo>
                  <a:lnTo>
                    <a:pt x="423" y="19413"/>
                  </a:lnTo>
                  <a:lnTo>
                    <a:pt x="546" y="19681"/>
                  </a:lnTo>
                  <a:lnTo>
                    <a:pt x="690" y="19949"/>
                  </a:lnTo>
                  <a:lnTo>
                    <a:pt x="845" y="20206"/>
                  </a:lnTo>
                  <a:lnTo>
                    <a:pt x="1009" y="20463"/>
                  </a:lnTo>
                  <a:lnTo>
                    <a:pt x="1195" y="20700"/>
                  </a:lnTo>
                  <a:lnTo>
                    <a:pt x="1390" y="20937"/>
                  </a:lnTo>
                  <a:lnTo>
                    <a:pt x="1596" y="21163"/>
                  </a:lnTo>
                  <a:lnTo>
                    <a:pt x="1812" y="21380"/>
                  </a:lnTo>
                  <a:lnTo>
                    <a:pt x="2039" y="21585"/>
                  </a:lnTo>
                  <a:lnTo>
                    <a:pt x="2286" y="21791"/>
                  </a:lnTo>
                  <a:lnTo>
                    <a:pt x="2543" y="21977"/>
                  </a:lnTo>
                  <a:lnTo>
                    <a:pt x="2800" y="22152"/>
                  </a:lnTo>
                  <a:lnTo>
                    <a:pt x="3078" y="22326"/>
                  </a:lnTo>
                  <a:lnTo>
                    <a:pt x="3356" y="22481"/>
                  </a:lnTo>
                  <a:lnTo>
                    <a:pt x="3655" y="22625"/>
                  </a:lnTo>
                  <a:lnTo>
                    <a:pt x="3953" y="22759"/>
                  </a:lnTo>
                  <a:lnTo>
                    <a:pt x="4262" y="22872"/>
                  </a:lnTo>
                  <a:lnTo>
                    <a:pt x="4581" y="22985"/>
                  </a:lnTo>
                  <a:lnTo>
                    <a:pt x="4900" y="23078"/>
                  </a:lnTo>
                  <a:lnTo>
                    <a:pt x="5229" y="23160"/>
                  </a:lnTo>
                  <a:lnTo>
                    <a:pt x="5569" y="23222"/>
                  </a:lnTo>
                  <a:lnTo>
                    <a:pt x="5909" y="23273"/>
                  </a:lnTo>
                  <a:lnTo>
                    <a:pt x="6259" y="23315"/>
                  </a:lnTo>
                  <a:lnTo>
                    <a:pt x="6619" y="23335"/>
                  </a:lnTo>
                  <a:lnTo>
                    <a:pt x="6969" y="23346"/>
                  </a:lnTo>
                  <a:lnTo>
                    <a:pt x="7278" y="23335"/>
                  </a:lnTo>
                  <a:lnTo>
                    <a:pt x="7587" y="23325"/>
                  </a:lnTo>
                  <a:lnTo>
                    <a:pt x="7885" y="23294"/>
                  </a:lnTo>
                  <a:lnTo>
                    <a:pt x="8184" y="23253"/>
                  </a:lnTo>
                  <a:lnTo>
                    <a:pt x="8472" y="23201"/>
                  </a:lnTo>
                  <a:lnTo>
                    <a:pt x="8760" y="23150"/>
                  </a:lnTo>
                  <a:lnTo>
                    <a:pt x="9048" y="23078"/>
                  </a:lnTo>
                  <a:lnTo>
                    <a:pt x="9326" y="22996"/>
                  </a:lnTo>
                  <a:lnTo>
                    <a:pt x="9594" y="22903"/>
                  </a:lnTo>
                  <a:lnTo>
                    <a:pt x="9861" y="22810"/>
                  </a:lnTo>
                  <a:lnTo>
                    <a:pt x="10119" y="22697"/>
                  </a:lnTo>
                  <a:lnTo>
                    <a:pt x="10376" y="22584"/>
                  </a:lnTo>
                  <a:lnTo>
                    <a:pt x="10623" y="22460"/>
                  </a:lnTo>
                  <a:lnTo>
                    <a:pt x="10870" y="22326"/>
                  </a:lnTo>
                  <a:lnTo>
                    <a:pt x="11107" y="22182"/>
                  </a:lnTo>
                  <a:lnTo>
                    <a:pt x="11333" y="22028"/>
                  </a:lnTo>
                  <a:lnTo>
                    <a:pt x="11714" y="22306"/>
                  </a:lnTo>
                  <a:lnTo>
                    <a:pt x="12116" y="22563"/>
                  </a:lnTo>
                  <a:lnTo>
                    <a:pt x="12527" y="22810"/>
                  </a:lnTo>
                  <a:lnTo>
                    <a:pt x="12960" y="23037"/>
                  </a:lnTo>
                  <a:lnTo>
                    <a:pt x="13392" y="23253"/>
                  </a:lnTo>
                  <a:lnTo>
                    <a:pt x="13845" y="23448"/>
                  </a:lnTo>
                  <a:lnTo>
                    <a:pt x="14308" y="23623"/>
                  </a:lnTo>
                  <a:lnTo>
                    <a:pt x="14782" y="23788"/>
                  </a:lnTo>
                  <a:lnTo>
                    <a:pt x="15265" y="23932"/>
                  </a:lnTo>
                  <a:lnTo>
                    <a:pt x="15749" y="24066"/>
                  </a:lnTo>
                  <a:lnTo>
                    <a:pt x="16254" y="24179"/>
                  </a:lnTo>
                  <a:lnTo>
                    <a:pt x="16758" y="24262"/>
                  </a:lnTo>
                  <a:lnTo>
                    <a:pt x="17283" y="24334"/>
                  </a:lnTo>
                  <a:lnTo>
                    <a:pt x="17808" y="24385"/>
                  </a:lnTo>
                  <a:lnTo>
                    <a:pt x="18333" y="24416"/>
                  </a:lnTo>
                  <a:lnTo>
                    <a:pt x="18868" y="24426"/>
                  </a:lnTo>
                  <a:lnTo>
                    <a:pt x="19300" y="24426"/>
                  </a:lnTo>
                  <a:lnTo>
                    <a:pt x="19722" y="24406"/>
                  </a:lnTo>
                  <a:lnTo>
                    <a:pt x="20144" y="24375"/>
                  </a:lnTo>
                  <a:lnTo>
                    <a:pt x="20566" y="24323"/>
                  </a:lnTo>
                  <a:lnTo>
                    <a:pt x="20978" y="24262"/>
                  </a:lnTo>
                  <a:lnTo>
                    <a:pt x="21380" y="24200"/>
                  </a:lnTo>
                  <a:lnTo>
                    <a:pt x="21781" y="24118"/>
                  </a:lnTo>
                  <a:lnTo>
                    <a:pt x="22182" y="24015"/>
                  </a:lnTo>
                  <a:lnTo>
                    <a:pt x="22563" y="23912"/>
                  </a:lnTo>
                  <a:lnTo>
                    <a:pt x="22954" y="23798"/>
                  </a:lnTo>
                  <a:lnTo>
                    <a:pt x="23325" y="23665"/>
                  </a:lnTo>
                  <a:lnTo>
                    <a:pt x="23696" y="23521"/>
                  </a:lnTo>
                  <a:lnTo>
                    <a:pt x="24066" y="23376"/>
                  </a:lnTo>
                  <a:lnTo>
                    <a:pt x="24416" y="23212"/>
                  </a:lnTo>
                  <a:lnTo>
                    <a:pt x="24766" y="23047"/>
                  </a:lnTo>
                  <a:lnTo>
                    <a:pt x="25116" y="22862"/>
                  </a:lnTo>
                  <a:lnTo>
                    <a:pt x="25559" y="23119"/>
                  </a:lnTo>
                  <a:lnTo>
                    <a:pt x="26012" y="23356"/>
                  </a:lnTo>
                  <a:lnTo>
                    <a:pt x="26485" y="23582"/>
                  </a:lnTo>
                  <a:lnTo>
                    <a:pt x="26959" y="23798"/>
                  </a:lnTo>
                  <a:lnTo>
                    <a:pt x="27453" y="23994"/>
                  </a:lnTo>
                  <a:lnTo>
                    <a:pt x="27947" y="24169"/>
                  </a:lnTo>
                  <a:lnTo>
                    <a:pt x="28461" y="24334"/>
                  </a:lnTo>
                  <a:lnTo>
                    <a:pt x="28976" y="24488"/>
                  </a:lnTo>
                  <a:lnTo>
                    <a:pt x="29501" y="24622"/>
                  </a:lnTo>
                  <a:lnTo>
                    <a:pt x="30036" y="24735"/>
                  </a:lnTo>
                  <a:lnTo>
                    <a:pt x="30571" y="24838"/>
                  </a:lnTo>
                  <a:lnTo>
                    <a:pt x="31117" y="24920"/>
                  </a:lnTo>
                  <a:lnTo>
                    <a:pt x="31673" y="24982"/>
                  </a:lnTo>
                  <a:lnTo>
                    <a:pt x="32239" y="25034"/>
                  </a:lnTo>
                  <a:lnTo>
                    <a:pt x="32805" y="25064"/>
                  </a:lnTo>
                  <a:lnTo>
                    <a:pt x="33381" y="25075"/>
                  </a:lnTo>
                  <a:lnTo>
                    <a:pt x="33927" y="25064"/>
                  </a:lnTo>
                  <a:lnTo>
                    <a:pt x="34473" y="25034"/>
                  </a:lnTo>
                  <a:lnTo>
                    <a:pt x="35018" y="24992"/>
                  </a:lnTo>
                  <a:lnTo>
                    <a:pt x="35543" y="24931"/>
                  </a:lnTo>
                  <a:lnTo>
                    <a:pt x="36078" y="24859"/>
                  </a:lnTo>
                  <a:lnTo>
                    <a:pt x="36593" y="24766"/>
                  </a:lnTo>
                  <a:lnTo>
                    <a:pt x="37108" y="24653"/>
                  </a:lnTo>
                  <a:lnTo>
                    <a:pt x="37612" y="24529"/>
                  </a:lnTo>
                  <a:lnTo>
                    <a:pt x="38116" y="24395"/>
                  </a:lnTo>
                  <a:lnTo>
                    <a:pt x="38610" y="24241"/>
                  </a:lnTo>
                  <a:lnTo>
                    <a:pt x="39084" y="24076"/>
                  </a:lnTo>
                  <a:lnTo>
                    <a:pt x="39557" y="23891"/>
                  </a:lnTo>
                  <a:lnTo>
                    <a:pt x="40031" y="23695"/>
                  </a:lnTo>
                  <a:lnTo>
                    <a:pt x="40484" y="23479"/>
                  </a:lnTo>
                  <a:lnTo>
                    <a:pt x="40926" y="23263"/>
                  </a:lnTo>
                  <a:lnTo>
                    <a:pt x="41359" y="23026"/>
                  </a:lnTo>
                  <a:lnTo>
                    <a:pt x="41688" y="23191"/>
                  </a:lnTo>
                  <a:lnTo>
                    <a:pt x="42028" y="23346"/>
                  </a:lnTo>
                  <a:lnTo>
                    <a:pt x="42367" y="23490"/>
                  </a:lnTo>
                  <a:lnTo>
                    <a:pt x="42717" y="23623"/>
                  </a:lnTo>
                  <a:lnTo>
                    <a:pt x="43078" y="23747"/>
                  </a:lnTo>
                  <a:lnTo>
                    <a:pt x="43438" y="23860"/>
                  </a:lnTo>
                  <a:lnTo>
                    <a:pt x="43798" y="23963"/>
                  </a:lnTo>
                  <a:lnTo>
                    <a:pt x="44169" y="24066"/>
                  </a:lnTo>
                  <a:lnTo>
                    <a:pt x="44550" y="24148"/>
                  </a:lnTo>
                  <a:lnTo>
                    <a:pt x="44930" y="24220"/>
                  </a:lnTo>
                  <a:lnTo>
                    <a:pt x="45311" y="24282"/>
                  </a:lnTo>
                  <a:lnTo>
                    <a:pt x="45702" y="24334"/>
                  </a:lnTo>
                  <a:lnTo>
                    <a:pt x="46094" y="24375"/>
                  </a:lnTo>
                  <a:lnTo>
                    <a:pt x="46495" y="24406"/>
                  </a:lnTo>
                  <a:lnTo>
                    <a:pt x="46897" y="24426"/>
                  </a:lnTo>
                  <a:lnTo>
                    <a:pt x="47298" y="24426"/>
                  </a:lnTo>
                  <a:lnTo>
                    <a:pt x="47854" y="24416"/>
                  </a:lnTo>
                  <a:lnTo>
                    <a:pt x="48389" y="24385"/>
                  </a:lnTo>
                  <a:lnTo>
                    <a:pt x="48924" y="24334"/>
                  </a:lnTo>
                  <a:lnTo>
                    <a:pt x="49449" y="24262"/>
                  </a:lnTo>
                  <a:lnTo>
                    <a:pt x="49964" y="24169"/>
                  </a:lnTo>
                  <a:lnTo>
                    <a:pt x="50479" y="24056"/>
                  </a:lnTo>
                  <a:lnTo>
                    <a:pt x="50973" y="23922"/>
                  </a:lnTo>
                  <a:lnTo>
                    <a:pt x="51467" y="23768"/>
                  </a:lnTo>
                  <a:lnTo>
                    <a:pt x="51940" y="23593"/>
                  </a:lnTo>
                  <a:lnTo>
                    <a:pt x="52414" y="23407"/>
                  </a:lnTo>
                  <a:lnTo>
                    <a:pt x="52867" y="23201"/>
                  </a:lnTo>
                  <a:lnTo>
                    <a:pt x="53319" y="22985"/>
                  </a:lnTo>
                  <a:lnTo>
                    <a:pt x="53742" y="22749"/>
                  </a:lnTo>
                  <a:lnTo>
                    <a:pt x="54164" y="22491"/>
                  </a:lnTo>
                  <a:lnTo>
                    <a:pt x="54565" y="22224"/>
                  </a:lnTo>
                  <a:lnTo>
                    <a:pt x="54956" y="21946"/>
                  </a:lnTo>
                  <a:lnTo>
                    <a:pt x="55141" y="22131"/>
                  </a:lnTo>
                  <a:lnTo>
                    <a:pt x="55327" y="22306"/>
                  </a:lnTo>
                  <a:lnTo>
                    <a:pt x="55522" y="22481"/>
                  </a:lnTo>
                  <a:lnTo>
                    <a:pt x="55718" y="22646"/>
                  </a:lnTo>
                  <a:lnTo>
                    <a:pt x="55913" y="22810"/>
                  </a:lnTo>
                  <a:lnTo>
                    <a:pt x="56130" y="22975"/>
                  </a:lnTo>
                  <a:lnTo>
                    <a:pt x="56335" y="23129"/>
                  </a:lnTo>
                  <a:lnTo>
                    <a:pt x="56552" y="23284"/>
                  </a:lnTo>
                  <a:lnTo>
                    <a:pt x="56778" y="23428"/>
                  </a:lnTo>
                  <a:lnTo>
                    <a:pt x="57004" y="23572"/>
                  </a:lnTo>
                  <a:lnTo>
                    <a:pt x="57231" y="23706"/>
                  </a:lnTo>
                  <a:lnTo>
                    <a:pt x="57468" y="23840"/>
                  </a:lnTo>
                  <a:lnTo>
                    <a:pt x="57715" y="23963"/>
                  </a:lnTo>
                  <a:lnTo>
                    <a:pt x="57951" y="24087"/>
                  </a:lnTo>
                  <a:lnTo>
                    <a:pt x="58198" y="24200"/>
                  </a:lnTo>
                  <a:lnTo>
                    <a:pt x="58456" y="24303"/>
                  </a:lnTo>
                  <a:lnTo>
                    <a:pt x="58713" y="24406"/>
                  </a:lnTo>
                  <a:lnTo>
                    <a:pt x="58970" y="24498"/>
                  </a:lnTo>
                  <a:lnTo>
                    <a:pt x="59238" y="24591"/>
                  </a:lnTo>
                  <a:lnTo>
                    <a:pt x="59506" y="24684"/>
                  </a:lnTo>
                  <a:lnTo>
                    <a:pt x="59773" y="24756"/>
                  </a:lnTo>
                  <a:lnTo>
                    <a:pt x="60051" y="24828"/>
                  </a:lnTo>
                  <a:lnTo>
                    <a:pt x="60329" y="24900"/>
                  </a:lnTo>
                  <a:lnTo>
                    <a:pt x="60607" y="24951"/>
                  </a:lnTo>
                  <a:lnTo>
                    <a:pt x="60885" y="25003"/>
                  </a:lnTo>
                  <a:lnTo>
                    <a:pt x="61173" y="25054"/>
                  </a:lnTo>
                  <a:lnTo>
                    <a:pt x="61461" y="25095"/>
                  </a:lnTo>
                  <a:lnTo>
                    <a:pt x="61750" y="25126"/>
                  </a:lnTo>
                  <a:lnTo>
                    <a:pt x="62048" y="25147"/>
                  </a:lnTo>
                  <a:lnTo>
                    <a:pt x="62347" y="25167"/>
                  </a:lnTo>
                  <a:lnTo>
                    <a:pt x="62645" y="25178"/>
                  </a:lnTo>
                  <a:lnTo>
                    <a:pt x="63397" y="25178"/>
                  </a:lnTo>
                  <a:lnTo>
                    <a:pt x="63849" y="25147"/>
                  </a:lnTo>
                  <a:lnTo>
                    <a:pt x="64302" y="25106"/>
                  </a:lnTo>
                  <a:lnTo>
                    <a:pt x="64745" y="25044"/>
                  </a:lnTo>
                  <a:lnTo>
                    <a:pt x="65177" y="24972"/>
                  </a:lnTo>
                  <a:lnTo>
                    <a:pt x="65610" y="24879"/>
                  </a:lnTo>
                  <a:lnTo>
                    <a:pt x="66021" y="24776"/>
                  </a:lnTo>
                  <a:lnTo>
                    <a:pt x="66443" y="24663"/>
                  </a:lnTo>
                  <a:lnTo>
                    <a:pt x="66845" y="24529"/>
                  </a:lnTo>
                  <a:lnTo>
                    <a:pt x="67246" y="24375"/>
                  </a:lnTo>
                  <a:lnTo>
                    <a:pt x="67627" y="24210"/>
                  </a:lnTo>
                  <a:lnTo>
                    <a:pt x="68008" y="24035"/>
                  </a:lnTo>
                  <a:lnTo>
                    <a:pt x="68378" y="23850"/>
                  </a:lnTo>
                  <a:lnTo>
                    <a:pt x="68739" y="23654"/>
                  </a:lnTo>
                  <a:lnTo>
                    <a:pt x="69089" y="23438"/>
                  </a:lnTo>
                  <a:lnTo>
                    <a:pt x="69428" y="23212"/>
                  </a:lnTo>
                  <a:lnTo>
                    <a:pt x="69830" y="23273"/>
                  </a:lnTo>
                  <a:lnTo>
                    <a:pt x="70242" y="23325"/>
                  </a:lnTo>
                  <a:lnTo>
                    <a:pt x="70664" y="23346"/>
                  </a:lnTo>
                  <a:lnTo>
                    <a:pt x="71086" y="23356"/>
                  </a:lnTo>
                  <a:lnTo>
                    <a:pt x="71508" y="23346"/>
                  </a:lnTo>
                  <a:lnTo>
                    <a:pt x="71930" y="23325"/>
                  </a:lnTo>
                  <a:lnTo>
                    <a:pt x="72341" y="23273"/>
                  </a:lnTo>
                  <a:lnTo>
                    <a:pt x="72743" y="23212"/>
                  </a:lnTo>
                  <a:lnTo>
                    <a:pt x="73144" y="23140"/>
                  </a:lnTo>
                  <a:lnTo>
                    <a:pt x="73535" y="23037"/>
                  </a:lnTo>
                  <a:lnTo>
                    <a:pt x="73916" y="22934"/>
                  </a:lnTo>
                  <a:lnTo>
                    <a:pt x="74287" y="22800"/>
                  </a:lnTo>
                  <a:lnTo>
                    <a:pt x="74647" y="22666"/>
                  </a:lnTo>
                  <a:lnTo>
                    <a:pt x="75007" y="22501"/>
                  </a:lnTo>
                  <a:lnTo>
                    <a:pt x="75347" y="22337"/>
                  </a:lnTo>
                  <a:lnTo>
                    <a:pt x="75687" y="22152"/>
                  </a:lnTo>
                  <a:lnTo>
                    <a:pt x="76006" y="21956"/>
                  </a:lnTo>
                  <a:lnTo>
                    <a:pt x="76315" y="21750"/>
                  </a:lnTo>
                  <a:lnTo>
                    <a:pt x="76613" y="21524"/>
                  </a:lnTo>
                  <a:lnTo>
                    <a:pt x="76901" y="21287"/>
                  </a:lnTo>
                  <a:lnTo>
                    <a:pt x="77169" y="21040"/>
                  </a:lnTo>
                  <a:lnTo>
                    <a:pt x="77426" y="20793"/>
                  </a:lnTo>
                  <a:lnTo>
                    <a:pt x="77673" y="20525"/>
                  </a:lnTo>
                  <a:lnTo>
                    <a:pt x="77900" y="20247"/>
                  </a:lnTo>
                  <a:lnTo>
                    <a:pt x="78116" y="19959"/>
                  </a:lnTo>
                  <a:lnTo>
                    <a:pt x="78311" y="19661"/>
                  </a:lnTo>
                  <a:lnTo>
                    <a:pt x="78497" y="19362"/>
                  </a:lnTo>
                  <a:lnTo>
                    <a:pt x="78661" y="19043"/>
                  </a:lnTo>
                  <a:lnTo>
                    <a:pt x="78806" y="18724"/>
                  </a:lnTo>
                  <a:lnTo>
                    <a:pt x="78939" y="18394"/>
                  </a:lnTo>
                  <a:lnTo>
                    <a:pt x="79042" y="18065"/>
                  </a:lnTo>
                  <a:lnTo>
                    <a:pt x="79135" y="17715"/>
                  </a:lnTo>
                  <a:lnTo>
                    <a:pt x="79207" y="17375"/>
                  </a:lnTo>
                  <a:lnTo>
                    <a:pt x="79258" y="17015"/>
                  </a:lnTo>
                  <a:lnTo>
                    <a:pt x="79289" y="16655"/>
                  </a:lnTo>
                  <a:lnTo>
                    <a:pt x="79300" y="16295"/>
                  </a:lnTo>
                  <a:lnTo>
                    <a:pt x="79289" y="15934"/>
                  </a:lnTo>
                  <a:lnTo>
                    <a:pt x="79258" y="15574"/>
                  </a:lnTo>
                  <a:lnTo>
                    <a:pt x="79207" y="15224"/>
                  </a:lnTo>
                  <a:lnTo>
                    <a:pt x="79135" y="14874"/>
                  </a:lnTo>
                  <a:lnTo>
                    <a:pt x="79042" y="14534"/>
                  </a:lnTo>
                  <a:lnTo>
                    <a:pt x="78939" y="14195"/>
                  </a:lnTo>
                  <a:lnTo>
                    <a:pt x="78806" y="13865"/>
                  </a:lnTo>
                  <a:lnTo>
                    <a:pt x="78661" y="13546"/>
                  </a:lnTo>
                  <a:lnTo>
                    <a:pt x="78497" y="13238"/>
                  </a:lnTo>
                  <a:lnTo>
                    <a:pt x="78311" y="12929"/>
                  </a:lnTo>
                  <a:lnTo>
                    <a:pt x="78116" y="12630"/>
                  </a:lnTo>
                  <a:lnTo>
                    <a:pt x="77900" y="12352"/>
                  </a:lnTo>
                  <a:lnTo>
                    <a:pt x="77673" y="12074"/>
                  </a:lnTo>
                  <a:lnTo>
                    <a:pt x="77426" y="11807"/>
                  </a:lnTo>
                  <a:lnTo>
                    <a:pt x="77169" y="11549"/>
                  </a:lnTo>
                  <a:lnTo>
                    <a:pt x="76901" y="11302"/>
                  </a:lnTo>
                  <a:lnTo>
                    <a:pt x="76613" y="11066"/>
                  </a:lnTo>
                  <a:lnTo>
                    <a:pt x="76315" y="10850"/>
                  </a:lnTo>
                  <a:lnTo>
                    <a:pt x="76006" y="10633"/>
                  </a:lnTo>
                  <a:lnTo>
                    <a:pt x="75687" y="10438"/>
                  </a:lnTo>
                  <a:lnTo>
                    <a:pt x="75347" y="10253"/>
                  </a:lnTo>
                  <a:lnTo>
                    <a:pt x="75007" y="10088"/>
                  </a:lnTo>
                  <a:lnTo>
                    <a:pt x="74647" y="9933"/>
                  </a:lnTo>
                  <a:lnTo>
                    <a:pt x="74287" y="9789"/>
                  </a:lnTo>
                  <a:lnTo>
                    <a:pt x="73916" y="9666"/>
                  </a:lnTo>
                  <a:lnTo>
                    <a:pt x="73535" y="9553"/>
                  </a:lnTo>
                  <a:lnTo>
                    <a:pt x="73144" y="9460"/>
                  </a:lnTo>
                  <a:lnTo>
                    <a:pt x="72743" y="9378"/>
                  </a:lnTo>
                  <a:lnTo>
                    <a:pt x="72341" y="9316"/>
                  </a:lnTo>
                  <a:lnTo>
                    <a:pt x="71930" y="9275"/>
                  </a:lnTo>
                  <a:lnTo>
                    <a:pt x="71508" y="9244"/>
                  </a:lnTo>
                  <a:lnTo>
                    <a:pt x="71086" y="9233"/>
                  </a:lnTo>
                  <a:lnTo>
                    <a:pt x="70664" y="9244"/>
                  </a:lnTo>
                  <a:lnTo>
                    <a:pt x="70242" y="9275"/>
                  </a:lnTo>
                  <a:lnTo>
                    <a:pt x="69830" y="9316"/>
                  </a:lnTo>
                  <a:lnTo>
                    <a:pt x="69428" y="9378"/>
                  </a:lnTo>
                  <a:lnTo>
                    <a:pt x="69089" y="9151"/>
                  </a:lnTo>
                  <a:lnTo>
                    <a:pt x="68739" y="8945"/>
                  </a:lnTo>
                  <a:lnTo>
                    <a:pt x="68378" y="8739"/>
                  </a:lnTo>
                  <a:lnTo>
                    <a:pt x="68008" y="8554"/>
                  </a:lnTo>
                  <a:lnTo>
                    <a:pt x="67627" y="8379"/>
                  </a:lnTo>
                  <a:lnTo>
                    <a:pt x="67246" y="8214"/>
                  </a:lnTo>
                  <a:lnTo>
                    <a:pt x="66845" y="8070"/>
                  </a:lnTo>
                  <a:lnTo>
                    <a:pt x="66443" y="7937"/>
                  </a:lnTo>
                  <a:lnTo>
                    <a:pt x="66021" y="7813"/>
                  </a:lnTo>
                  <a:lnTo>
                    <a:pt x="65610" y="7710"/>
                  </a:lnTo>
                  <a:lnTo>
                    <a:pt x="65177" y="7617"/>
                  </a:lnTo>
                  <a:lnTo>
                    <a:pt x="64745" y="7545"/>
                  </a:lnTo>
                  <a:lnTo>
                    <a:pt x="64302" y="7484"/>
                  </a:lnTo>
                  <a:lnTo>
                    <a:pt x="63849" y="7442"/>
                  </a:lnTo>
                  <a:lnTo>
                    <a:pt x="63397" y="7422"/>
                  </a:lnTo>
                  <a:lnTo>
                    <a:pt x="62944" y="7412"/>
                  </a:lnTo>
                  <a:lnTo>
                    <a:pt x="62532" y="7422"/>
                  </a:lnTo>
                  <a:lnTo>
                    <a:pt x="62120" y="7442"/>
                  </a:lnTo>
                  <a:lnTo>
                    <a:pt x="61719" y="7473"/>
                  </a:lnTo>
                  <a:lnTo>
                    <a:pt x="61317" y="7515"/>
                  </a:lnTo>
                  <a:lnTo>
                    <a:pt x="60926" y="7576"/>
                  </a:lnTo>
                  <a:lnTo>
                    <a:pt x="60535" y="7648"/>
                  </a:lnTo>
                  <a:lnTo>
                    <a:pt x="60154" y="7741"/>
                  </a:lnTo>
                  <a:lnTo>
                    <a:pt x="59773" y="7834"/>
                  </a:lnTo>
                  <a:lnTo>
                    <a:pt x="59403" y="7947"/>
                  </a:lnTo>
                  <a:lnTo>
                    <a:pt x="59043" y="8070"/>
                  </a:lnTo>
                  <a:lnTo>
                    <a:pt x="58682" y="8194"/>
                  </a:lnTo>
                  <a:lnTo>
                    <a:pt x="58332" y="8338"/>
                  </a:lnTo>
                  <a:lnTo>
                    <a:pt x="57993" y="8492"/>
                  </a:lnTo>
                  <a:lnTo>
                    <a:pt x="57653" y="8657"/>
                  </a:lnTo>
                  <a:lnTo>
                    <a:pt x="57324" y="8832"/>
                  </a:lnTo>
                  <a:lnTo>
                    <a:pt x="57004" y="9017"/>
                  </a:lnTo>
                  <a:lnTo>
                    <a:pt x="56809" y="8770"/>
                  </a:lnTo>
                  <a:lnTo>
                    <a:pt x="56603" y="8523"/>
                  </a:lnTo>
                  <a:lnTo>
                    <a:pt x="56387" y="8276"/>
                  </a:lnTo>
                  <a:lnTo>
                    <a:pt x="56160" y="8050"/>
                  </a:lnTo>
                  <a:lnTo>
                    <a:pt x="55934" y="7813"/>
                  </a:lnTo>
                  <a:lnTo>
                    <a:pt x="55697" y="7597"/>
                  </a:lnTo>
                  <a:lnTo>
                    <a:pt x="55450" y="7381"/>
                  </a:lnTo>
                  <a:lnTo>
                    <a:pt x="55193" y="7165"/>
                  </a:lnTo>
                  <a:lnTo>
                    <a:pt x="54925" y="6959"/>
                  </a:lnTo>
                  <a:lnTo>
                    <a:pt x="54658" y="6763"/>
                  </a:lnTo>
                  <a:lnTo>
                    <a:pt x="54380" y="6578"/>
                  </a:lnTo>
                  <a:lnTo>
                    <a:pt x="54102" y="6393"/>
                  </a:lnTo>
                  <a:lnTo>
                    <a:pt x="53814" y="6218"/>
                  </a:lnTo>
                  <a:lnTo>
                    <a:pt x="53515" y="6053"/>
                  </a:lnTo>
                  <a:lnTo>
                    <a:pt x="53206" y="5888"/>
                  </a:lnTo>
                  <a:lnTo>
                    <a:pt x="52908" y="5744"/>
                  </a:lnTo>
                  <a:lnTo>
                    <a:pt x="52589" y="5600"/>
                  </a:lnTo>
                  <a:lnTo>
                    <a:pt x="52270" y="5456"/>
                  </a:lnTo>
                  <a:lnTo>
                    <a:pt x="51940" y="5332"/>
                  </a:lnTo>
                  <a:lnTo>
                    <a:pt x="51611" y="5209"/>
                  </a:lnTo>
                  <a:lnTo>
                    <a:pt x="51281" y="5106"/>
                  </a:lnTo>
                  <a:lnTo>
                    <a:pt x="50942" y="5003"/>
                  </a:lnTo>
                  <a:lnTo>
                    <a:pt x="50592" y="4910"/>
                  </a:lnTo>
                  <a:lnTo>
                    <a:pt x="50242" y="4828"/>
                  </a:lnTo>
                  <a:lnTo>
                    <a:pt x="49892" y="4746"/>
                  </a:lnTo>
                  <a:lnTo>
                    <a:pt x="49532" y="4684"/>
                  </a:lnTo>
                  <a:lnTo>
                    <a:pt x="49171" y="4632"/>
                  </a:lnTo>
                  <a:lnTo>
                    <a:pt x="48801" y="4581"/>
                  </a:lnTo>
                  <a:lnTo>
                    <a:pt x="48430" y="4550"/>
                  </a:lnTo>
                  <a:lnTo>
                    <a:pt x="48060" y="4519"/>
                  </a:lnTo>
                  <a:lnTo>
                    <a:pt x="47679" y="4509"/>
                  </a:lnTo>
                  <a:lnTo>
                    <a:pt x="47298" y="4499"/>
                  </a:lnTo>
                  <a:lnTo>
                    <a:pt x="46979" y="4509"/>
                  </a:lnTo>
                  <a:lnTo>
                    <a:pt x="46660" y="4519"/>
                  </a:lnTo>
                  <a:lnTo>
                    <a:pt x="46341" y="4540"/>
                  </a:lnTo>
                  <a:lnTo>
                    <a:pt x="46022" y="4560"/>
                  </a:lnTo>
                  <a:lnTo>
                    <a:pt x="45713" y="4591"/>
                  </a:lnTo>
                  <a:lnTo>
                    <a:pt x="45404" y="4632"/>
                  </a:lnTo>
                  <a:lnTo>
                    <a:pt x="45095" y="4684"/>
                  </a:lnTo>
                  <a:lnTo>
                    <a:pt x="44797" y="4735"/>
                  </a:lnTo>
                  <a:lnTo>
                    <a:pt x="44539" y="4468"/>
                  </a:lnTo>
                  <a:lnTo>
                    <a:pt x="44272" y="4210"/>
                  </a:lnTo>
                  <a:lnTo>
                    <a:pt x="44004" y="3953"/>
                  </a:lnTo>
                  <a:lnTo>
                    <a:pt x="43726" y="3706"/>
                  </a:lnTo>
                  <a:lnTo>
                    <a:pt x="43438" y="3459"/>
                  </a:lnTo>
                  <a:lnTo>
                    <a:pt x="43139" y="3233"/>
                  </a:lnTo>
                  <a:lnTo>
                    <a:pt x="42841" y="2996"/>
                  </a:lnTo>
                  <a:lnTo>
                    <a:pt x="42532" y="2780"/>
                  </a:lnTo>
                  <a:lnTo>
                    <a:pt x="42213" y="2563"/>
                  </a:lnTo>
                  <a:lnTo>
                    <a:pt x="41894" y="2358"/>
                  </a:lnTo>
                  <a:lnTo>
                    <a:pt x="41565" y="2162"/>
                  </a:lnTo>
                  <a:lnTo>
                    <a:pt x="41225" y="1966"/>
                  </a:lnTo>
                  <a:lnTo>
                    <a:pt x="40885" y="1791"/>
                  </a:lnTo>
                  <a:lnTo>
                    <a:pt x="40535" y="1616"/>
                  </a:lnTo>
                  <a:lnTo>
                    <a:pt x="40175" y="1441"/>
                  </a:lnTo>
                  <a:lnTo>
                    <a:pt x="39815" y="1287"/>
                  </a:lnTo>
                  <a:lnTo>
                    <a:pt x="39454" y="1133"/>
                  </a:lnTo>
                  <a:lnTo>
                    <a:pt x="39074" y="999"/>
                  </a:lnTo>
                  <a:lnTo>
                    <a:pt x="38703" y="865"/>
                  </a:lnTo>
                  <a:lnTo>
                    <a:pt x="38312" y="742"/>
                  </a:lnTo>
                  <a:lnTo>
                    <a:pt x="37931" y="628"/>
                  </a:lnTo>
                  <a:lnTo>
                    <a:pt x="37540" y="515"/>
                  </a:lnTo>
                  <a:lnTo>
                    <a:pt x="37139" y="422"/>
                  </a:lnTo>
                  <a:lnTo>
                    <a:pt x="36737" y="340"/>
                  </a:lnTo>
                  <a:lnTo>
                    <a:pt x="36325" y="258"/>
                  </a:lnTo>
                  <a:lnTo>
                    <a:pt x="35924" y="196"/>
                  </a:lnTo>
                  <a:lnTo>
                    <a:pt x="35502" y="134"/>
                  </a:lnTo>
                  <a:lnTo>
                    <a:pt x="35090" y="83"/>
                  </a:lnTo>
                  <a:lnTo>
                    <a:pt x="34668" y="52"/>
                  </a:lnTo>
                  <a:lnTo>
                    <a:pt x="34236" y="21"/>
                  </a:lnTo>
                  <a:lnTo>
                    <a:pt x="33814" y="11"/>
                  </a:lnTo>
                  <a:lnTo>
                    <a:pt x="33381" y="0"/>
                  </a:lnTo>
                  <a:close/>
                </a:path>
              </a:pathLst>
            </a:custGeom>
            <a:solidFill>
              <a:srgbClr val="AF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Google Shape;2005;p41">
              <a:extLst>
                <a:ext uri="{FF2B5EF4-FFF2-40B4-BE49-F238E27FC236}">
                  <a16:creationId xmlns:a16="http://schemas.microsoft.com/office/drawing/2014/main" id="{8BD8BAF1-D51B-6580-EB94-2A77ED9EA3A7}"/>
                </a:ext>
              </a:extLst>
            </p:cNvPr>
            <p:cNvSpPr/>
            <p:nvPr/>
          </p:nvSpPr>
          <p:spPr>
            <a:xfrm>
              <a:off x="1492226" y="4376219"/>
              <a:ext cx="117978" cy="101472"/>
            </a:xfrm>
            <a:custGeom>
              <a:avLst/>
              <a:gdLst/>
              <a:ahLst/>
              <a:cxnLst/>
              <a:rect l="l" t="t" r="r" b="b"/>
              <a:pathLst>
                <a:path w="5961" h="5127" extrusionOk="0">
                  <a:moveTo>
                    <a:pt x="2821" y="1"/>
                  </a:moveTo>
                  <a:lnTo>
                    <a:pt x="2676" y="11"/>
                  </a:lnTo>
                  <a:lnTo>
                    <a:pt x="2522" y="21"/>
                  </a:lnTo>
                  <a:lnTo>
                    <a:pt x="2378" y="52"/>
                  </a:lnTo>
                  <a:lnTo>
                    <a:pt x="2234" y="73"/>
                  </a:lnTo>
                  <a:lnTo>
                    <a:pt x="2090" y="114"/>
                  </a:lnTo>
                  <a:lnTo>
                    <a:pt x="1956" y="155"/>
                  </a:lnTo>
                  <a:lnTo>
                    <a:pt x="1812" y="196"/>
                  </a:lnTo>
                  <a:lnTo>
                    <a:pt x="1688" y="248"/>
                  </a:lnTo>
                  <a:lnTo>
                    <a:pt x="1555" y="309"/>
                  </a:lnTo>
                  <a:lnTo>
                    <a:pt x="1431" y="371"/>
                  </a:lnTo>
                  <a:lnTo>
                    <a:pt x="1307" y="433"/>
                  </a:lnTo>
                  <a:lnTo>
                    <a:pt x="1194" y="505"/>
                  </a:lnTo>
                  <a:lnTo>
                    <a:pt x="1081" y="577"/>
                  </a:lnTo>
                  <a:lnTo>
                    <a:pt x="968" y="659"/>
                  </a:lnTo>
                  <a:lnTo>
                    <a:pt x="865" y="752"/>
                  </a:lnTo>
                  <a:lnTo>
                    <a:pt x="772" y="834"/>
                  </a:lnTo>
                  <a:lnTo>
                    <a:pt x="680" y="927"/>
                  </a:lnTo>
                  <a:lnTo>
                    <a:pt x="587" y="1030"/>
                  </a:lnTo>
                  <a:lnTo>
                    <a:pt x="505" y="1123"/>
                  </a:lnTo>
                  <a:lnTo>
                    <a:pt x="433" y="1225"/>
                  </a:lnTo>
                  <a:lnTo>
                    <a:pt x="361" y="1339"/>
                  </a:lnTo>
                  <a:lnTo>
                    <a:pt x="288" y="1452"/>
                  </a:lnTo>
                  <a:lnTo>
                    <a:pt x="227" y="1565"/>
                  </a:lnTo>
                  <a:lnTo>
                    <a:pt x="175" y="1678"/>
                  </a:lnTo>
                  <a:lnTo>
                    <a:pt x="134" y="1802"/>
                  </a:lnTo>
                  <a:lnTo>
                    <a:pt x="93" y="1915"/>
                  </a:lnTo>
                  <a:lnTo>
                    <a:pt x="52" y="2039"/>
                  </a:lnTo>
                  <a:lnTo>
                    <a:pt x="31" y="2172"/>
                  </a:lnTo>
                  <a:lnTo>
                    <a:pt x="11" y="2296"/>
                  </a:lnTo>
                  <a:lnTo>
                    <a:pt x="0" y="2430"/>
                  </a:lnTo>
                  <a:lnTo>
                    <a:pt x="0" y="2564"/>
                  </a:lnTo>
                  <a:lnTo>
                    <a:pt x="0" y="2687"/>
                  </a:lnTo>
                  <a:lnTo>
                    <a:pt x="11" y="2821"/>
                  </a:lnTo>
                  <a:lnTo>
                    <a:pt x="31" y="2955"/>
                  </a:lnTo>
                  <a:lnTo>
                    <a:pt x="52" y="3078"/>
                  </a:lnTo>
                  <a:lnTo>
                    <a:pt x="93" y="3202"/>
                  </a:lnTo>
                  <a:lnTo>
                    <a:pt x="134" y="3325"/>
                  </a:lnTo>
                  <a:lnTo>
                    <a:pt x="175" y="3439"/>
                  </a:lnTo>
                  <a:lnTo>
                    <a:pt x="227" y="3562"/>
                  </a:lnTo>
                  <a:lnTo>
                    <a:pt x="288" y="3675"/>
                  </a:lnTo>
                  <a:lnTo>
                    <a:pt x="361" y="3778"/>
                  </a:lnTo>
                  <a:lnTo>
                    <a:pt x="433" y="3891"/>
                  </a:lnTo>
                  <a:lnTo>
                    <a:pt x="505" y="3994"/>
                  </a:lnTo>
                  <a:lnTo>
                    <a:pt x="587" y="4097"/>
                  </a:lnTo>
                  <a:lnTo>
                    <a:pt x="680" y="4190"/>
                  </a:lnTo>
                  <a:lnTo>
                    <a:pt x="772" y="4283"/>
                  </a:lnTo>
                  <a:lnTo>
                    <a:pt x="865" y="4375"/>
                  </a:lnTo>
                  <a:lnTo>
                    <a:pt x="968" y="4458"/>
                  </a:lnTo>
                  <a:lnTo>
                    <a:pt x="1081" y="4540"/>
                  </a:lnTo>
                  <a:lnTo>
                    <a:pt x="1194" y="4612"/>
                  </a:lnTo>
                  <a:lnTo>
                    <a:pt x="1307" y="4684"/>
                  </a:lnTo>
                  <a:lnTo>
                    <a:pt x="1431" y="4756"/>
                  </a:lnTo>
                  <a:lnTo>
                    <a:pt x="1555" y="4818"/>
                  </a:lnTo>
                  <a:lnTo>
                    <a:pt x="1688" y="4869"/>
                  </a:lnTo>
                  <a:lnTo>
                    <a:pt x="1812" y="4921"/>
                  </a:lnTo>
                  <a:lnTo>
                    <a:pt x="1956" y="4962"/>
                  </a:lnTo>
                  <a:lnTo>
                    <a:pt x="2090" y="5003"/>
                  </a:lnTo>
                  <a:lnTo>
                    <a:pt x="2234" y="5044"/>
                  </a:lnTo>
                  <a:lnTo>
                    <a:pt x="2378" y="5075"/>
                  </a:lnTo>
                  <a:lnTo>
                    <a:pt x="2522" y="5096"/>
                  </a:lnTo>
                  <a:lnTo>
                    <a:pt x="2676" y="5106"/>
                  </a:lnTo>
                  <a:lnTo>
                    <a:pt x="2821" y="5116"/>
                  </a:lnTo>
                  <a:lnTo>
                    <a:pt x="2975" y="5127"/>
                  </a:lnTo>
                  <a:lnTo>
                    <a:pt x="3129" y="5116"/>
                  </a:lnTo>
                  <a:lnTo>
                    <a:pt x="3284" y="5106"/>
                  </a:lnTo>
                  <a:lnTo>
                    <a:pt x="3428" y="5096"/>
                  </a:lnTo>
                  <a:lnTo>
                    <a:pt x="3582" y="5075"/>
                  </a:lnTo>
                  <a:lnTo>
                    <a:pt x="3726" y="5044"/>
                  </a:lnTo>
                  <a:lnTo>
                    <a:pt x="3860" y="5003"/>
                  </a:lnTo>
                  <a:lnTo>
                    <a:pt x="4004" y="4962"/>
                  </a:lnTo>
                  <a:lnTo>
                    <a:pt x="4138" y="4921"/>
                  </a:lnTo>
                  <a:lnTo>
                    <a:pt x="4272" y="4869"/>
                  </a:lnTo>
                  <a:lnTo>
                    <a:pt x="4395" y="4818"/>
                  </a:lnTo>
                  <a:lnTo>
                    <a:pt x="4519" y="4756"/>
                  </a:lnTo>
                  <a:lnTo>
                    <a:pt x="4643" y="4684"/>
                  </a:lnTo>
                  <a:lnTo>
                    <a:pt x="4756" y="4612"/>
                  </a:lnTo>
                  <a:lnTo>
                    <a:pt x="4869" y="4540"/>
                  </a:lnTo>
                  <a:lnTo>
                    <a:pt x="4982" y="4458"/>
                  </a:lnTo>
                  <a:lnTo>
                    <a:pt x="5085" y="4375"/>
                  </a:lnTo>
                  <a:lnTo>
                    <a:pt x="5188" y="4283"/>
                  </a:lnTo>
                  <a:lnTo>
                    <a:pt x="5281" y="4190"/>
                  </a:lnTo>
                  <a:lnTo>
                    <a:pt x="5363" y="4097"/>
                  </a:lnTo>
                  <a:lnTo>
                    <a:pt x="5445" y="3994"/>
                  </a:lnTo>
                  <a:lnTo>
                    <a:pt x="5528" y="3891"/>
                  </a:lnTo>
                  <a:lnTo>
                    <a:pt x="5600" y="3778"/>
                  </a:lnTo>
                  <a:lnTo>
                    <a:pt x="5662" y="3675"/>
                  </a:lnTo>
                  <a:lnTo>
                    <a:pt x="5723" y="3562"/>
                  </a:lnTo>
                  <a:lnTo>
                    <a:pt x="5775" y="3439"/>
                  </a:lnTo>
                  <a:lnTo>
                    <a:pt x="5826" y="3325"/>
                  </a:lnTo>
                  <a:lnTo>
                    <a:pt x="5867" y="3202"/>
                  </a:lnTo>
                  <a:lnTo>
                    <a:pt x="5898" y="3078"/>
                  </a:lnTo>
                  <a:lnTo>
                    <a:pt x="5919" y="2955"/>
                  </a:lnTo>
                  <a:lnTo>
                    <a:pt x="5939" y="2821"/>
                  </a:lnTo>
                  <a:lnTo>
                    <a:pt x="5950" y="2687"/>
                  </a:lnTo>
                  <a:lnTo>
                    <a:pt x="5960" y="2564"/>
                  </a:lnTo>
                  <a:lnTo>
                    <a:pt x="5950" y="2430"/>
                  </a:lnTo>
                  <a:lnTo>
                    <a:pt x="5939" y="2296"/>
                  </a:lnTo>
                  <a:lnTo>
                    <a:pt x="5919" y="2172"/>
                  </a:lnTo>
                  <a:lnTo>
                    <a:pt x="5898" y="2039"/>
                  </a:lnTo>
                  <a:lnTo>
                    <a:pt x="5867" y="1915"/>
                  </a:lnTo>
                  <a:lnTo>
                    <a:pt x="5826" y="1802"/>
                  </a:lnTo>
                  <a:lnTo>
                    <a:pt x="5775" y="1678"/>
                  </a:lnTo>
                  <a:lnTo>
                    <a:pt x="5723" y="1565"/>
                  </a:lnTo>
                  <a:lnTo>
                    <a:pt x="5662" y="1452"/>
                  </a:lnTo>
                  <a:lnTo>
                    <a:pt x="5600" y="1339"/>
                  </a:lnTo>
                  <a:lnTo>
                    <a:pt x="5528" y="1225"/>
                  </a:lnTo>
                  <a:lnTo>
                    <a:pt x="5445" y="1123"/>
                  </a:lnTo>
                  <a:lnTo>
                    <a:pt x="5363" y="1030"/>
                  </a:lnTo>
                  <a:lnTo>
                    <a:pt x="5281" y="927"/>
                  </a:lnTo>
                  <a:lnTo>
                    <a:pt x="5188" y="834"/>
                  </a:lnTo>
                  <a:lnTo>
                    <a:pt x="5085" y="752"/>
                  </a:lnTo>
                  <a:lnTo>
                    <a:pt x="4982" y="659"/>
                  </a:lnTo>
                  <a:lnTo>
                    <a:pt x="4869" y="577"/>
                  </a:lnTo>
                  <a:lnTo>
                    <a:pt x="4756" y="505"/>
                  </a:lnTo>
                  <a:lnTo>
                    <a:pt x="4643" y="433"/>
                  </a:lnTo>
                  <a:lnTo>
                    <a:pt x="4519" y="371"/>
                  </a:lnTo>
                  <a:lnTo>
                    <a:pt x="4395" y="309"/>
                  </a:lnTo>
                  <a:lnTo>
                    <a:pt x="4272" y="248"/>
                  </a:lnTo>
                  <a:lnTo>
                    <a:pt x="4138" y="196"/>
                  </a:lnTo>
                  <a:lnTo>
                    <a:pt x="4004" y="155"/>
                  </a:lnTo>
                  <a:lnTo>
                    <a:pt x="3860" y="114"/>
                  </a:lnTo>
                  <a:lnTo>
                    <a:pt x="3726" y="73"/>
                  </a:lnTo>
                  <a:lnTo>
                    <a:pt x="3582" y="52"/>
                  </a:lnTo>
                  <a:lnTo>
                    <a:pt x="3428" y="21"/>
                  </a:lnTo>
                  <a:lnTo>
                    <a:pt x="3284" y="11"/>
                  </a:lnTo>
                  <a:lnTo>
                    <a:pt x="3129" y="1"/>
                  </a:lnTo>
                  <a:close/>
                </a:path>
              </a:pathLst>
            </a:custGeom>
            <a:solidFill>
              <a:srgbClr val="AF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Google Shape;2006;p41">
              <a:extLst>
                <a:ext uri="{FF2B5EF4-FFF2-40B4-BE49-F238E27FC236}">
                  <a16:creationId xmlns:a16="http://schemas.microsoft.com/office/drawing/2014/main" id="{4CE6683B-B12D-4327-E369-67F0BBAE548A}"/>
                </a:ext>
              </a:extLst>
            </p:cNvPr>
            <p:cNvSpPr/>
            <p:nvPr/>
          </p:nvSpPr>
          <p:spPr>
            <a:xfrm>
              <a:off x="1677000" y="4426945"/>
              <a:ext cx="59097" cy="50745"/>
            </a:xfrm>
            <a:custGeom>
              <a:avLst/>
              <a:gdLst/>
              <a:ahLst/>
              <a:cxnLst/>
              <a:rect l="l" t="t" r="r" b="b"/>
              <a:pathLst>
                <a:path w="2986" h="2564" extrusionOk="0">
                  <a:moveTo>
                    <a:pt x="1338" y="1"/>
                  </a:moveTo>
                  <a:lnTo>
                    <a:pt x="1194" y="21"/>
                  </a:lnTo>
                  <a:lnTo>
                    <a:pt x="1050" y="52"/>
                  </a:lnTo>
                  <a:lnTo>
                    <a:pt x="916" y="93"/>
                  </a:lnTo>
                  <a:lnTo>
                    <a:pt x="783" y="155"/>
                  </a:lnTo>
                  <a:lnTo>
                    <a:pt x="659" y="217"/>
                  </a:lnTo>
                  <a:lnTo>
                    <a:pt x="546" y="289"/>
                  </a:lnTo>
                  <a:lnTo>
                    <a:pt x="443" y="371"/>
                  </a:lnTo>
                  <a:lnTo>
                    <a:pt x="340" y="464"/>
                  </a:lnTo>
                  <a:lnTo>
                    <a:pt x="258" y="556"/>
                  </a:lnTo>
                  <a:lnTo>
                    <a:pt x="185" y="670"/>
                  </a:lnTo>
                  <a:lnTo>
                    <a:pt x="124" y="783"/>
                  </a:lnTo>
                  <a:lnTo>
                    <a:pt x="72" y="896"/>
                  </a:lnTo>
                  <a:lnTo>
                    <a:pt x="31" y="1020"/>
                  </a:lnTo>
                  <a:lnTo>
                    <a:pt x="11" y="1143"/>
                  </a:lnTo>
                  <a:lnTo>
                    <a:pt x="0" y="1277"/>
                  </a:lnTo>
                  <a:lnTo>
                    <a:pt x="11" y="1411"/>
                  </a:lnTo>
                  <a:lnTo>
                    <a:pt x="31" y="1534"/>
                  </a:lnTo>
                  <a:lnTo>
                    <a:pt x="72" y="1658"/>
                  </a:lnTo>
                  <a:lnTo>
                    <a:pt x="124" y="1781"/>
                  </a:lnTo>
                  <a:lnTo>
                    <a:pt x="185" y="1884"/>
                  </a:lnTo>
                  <a:lnTo>
                    <a:pt x="258" y="1997"/>
                  </a:lnTo>
                  <a:lnTo>
                    <a:pt x="340" y="2090"/>
                  </a:lnTo>
                  <a:lnTo>
                    <a:pt x="443" y="2183"/>
                  </a:lnTo>
                  <a:lnTo>
                    <a:pt x="546" y="2265"/>
                  </a:lnTo>
                  <a:lnTo>
                    <a:pt x="659" y="2337"/>
                  </a:lnTo>
                  <a:lnTo>
                    <a:pt x="783" y="2409"/>
                  </a:lnTo>
                  <a:lnTo>
                    <a:pt x="916" y="2461"/>
                  </a:lnTo>
                  <a:lnTo>
                    <a:pt x="1050" y="2502"/>
                  </a:lnTo>
                  <a:lnTo>
                    <a:pt x="1194" y="2533"/>
                  </a:lnTo>
                  <a:lnTo>
                    <a:pt x="1338" y="2553"/>
                  </a:lnTo>
                  <a:lnTo>
                    <a:pt x="1493" y="2564"/>
                  </a:lnTo>
                  <a:lnTo>
                    <a:pt x="1647" y="2553"/>
                  </a:lnTo>
                  <a:lnTo>
                    <a:pt x="1791" y="2533"/>
                  </a:lnTo>
                  <a:lnTo>
                    <a:pt x="1935" y="2502"/>
                  </a:lnTo>
                  <a:lnTo>
                    <a:pt x="2069" y="2461"/>
                  </a:lnTo>
                  <a:lnTo>
                    <a:pt x="2203" y="2409"/>
                  </a:lnTo>
                  <a:lnTo>
                    <a:pt x="2326" y="2337"/>
                  </a:lnTo>
                  <a:lnTo>
                    <a:pt x="2440" y="2265"/>
                  </a:lnTo>
                  <a:lnTo>
                    <a:pt x="2543" y="2183"/>
                  </a:lnTo>
                  <a:lnTo>
                    <a:pt x="2646" y="2090"/>
                  </a:lnTo>
                  <a:lnTo>
                    <a:pt x="2728" y="1997"/>
                  </a:lnTo>
                  <a:lnTo>
                    <a:pt x="2800" y="1884"/>
                  </a:lnTo>
                  <a:lnTo>
                    <a:pt x="2862" y="1781"/>
                  </a:lnTo>
                  <a:lnTo>
                    <a:pt x="2913" y="1658"/>
                  </a:lnTo>
                  <a:lnTo>
                    <a:pt x="2954" y="1534"/>
                  </a:lnTo>
                  <a:lnTo>
                    <a:pt x="2975" y="1411"/>
                  </a:lnTo>
                  <a:lnTo>
                    <a:pt x="2985" y="1277"/>
                  </a:lnTo>
                  <a:lnTo>
                    <a:pt x="2975" y="1143"/>
                  </a:lnTo>
                  <a:lnTo>
                    <a:pt x="2954" y="1020"/>
                  </a:lnTo>
                  <a:lnTo>
                    <a:pt x="2913" y="896"/>
                  </a:lnTo>
                  <a:lnTo>
                    <a:pt x="2862" y="783"/>
                  </a:lnTo>
                  <a:lnTo>
                    <a:pt x="2800" y="670"/>
                  </a:lnTo>
                  <a:lnTo>
                    <a:pt x="2728" y="556"/>
                  </a:lnTo>
                  <a:lnTo>
                    <a:pt x="2646" y="464"/>
                  </a:lnTo>
                  <a:lnTo>
                    <a:pt x="2543" y="371"/>
                  </a:lnTo>
                  <a:lnTo>
                    <a:pt x="2440" y="289"/>
                  </a:lnTo>
                  <a:lnTo>
                    <a:pt x="2326" y="217"/>
                  </a:lnTo>
                  <a:lnTo>
                    <a:pt x="2203" y="155"/>
                  </a:lnTo>
                  <a:lnTo>
                    <a:pt x="2069" y="93"/>
                  </a:lnTo>
                  <a:lnTo>
                    <a:pt x="1935" y="52"/>
                  </a:lnTo>
                  <a:lnTo>
                    <a:pt x="1791" y="21"/>
                  </a:lnTo>
                  <a:lnTo>
                    <a:pt x="1647" y="1"/>
                  </a:lnTo>
                  <a:close/>
                </a:path>
              </a:pathLst>
            </a:custGeom>
            <a:solidFill>
              <a:srgbClr val="AF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Google Shape;2007;p41">
              <a:extLst>
                <a:ext uri="{FF2B5EF4-FFF2-40B4-BE49-F238E27FC236}">
                  <a16:creationId xmlns:a16="http://schemas.microsoft.com/office/drawing/2014/main" id="{F29CBF7E-BC84-B365-B312-5A89FA3C9010}"/>
                </a:ext>
              </a:extLst>
            </p:cNvPr>
            <p:cNvSpPr/>
            <p:nvPr/>
          </p:nvSpPr>
          <p:spPr>
            <a:xfrm>
              <a:off x="1677000" y="4328343"/>
              <a:ext cx="29549" cy="25491"/>
            </a:xfrm>
            <a:custGeom>
              <a:avLst/>
              <a:gdLst/>
              <a:ahLst/>
              <a:cxnLst/>
              <a:rect l="l" t="t" r="r" b="b"/>
              <a:pathLst>
                <a:path w="1493" h="1288" extrusionOk="0">
                  <a:moveTo>
                    <a:pt x="752" y="1"/>
                  </a:moveTo>
                  <a:lnTo>
                    <a:pt x="669" y="11"/>
                  </a:lnTo>
                  <a:lnTo>
                    <a:pt x="597" y="21"/>
                  </a:lnTo>
                  <a:lnTo>
                    <a:pt x="525" y="32"/>
                  </a:lnTo>
                  <a:lnTo>
                    <a:pt x="453" y="52"/>
                  </a:lnTo>
                  <a:lnTo>
                    <a:pt x="391" y="83"/>
                  </a:lnTo>
                  <a:lnTo>
                    <a:pt x="330" y="114"/>
                  </a:lnTo>
                  <a:lnTo>
                    <a:pt x="278" y="155"/>
                  </a:lnTo>
                  <a:lnTo>
                    <a:pt x="216" y="196"/>
                  </a:lnTo>
                  <a:lnTo>
                    <a:pt x="175" y="237"/>
                  </a:lnTo>
                  <a:lnTo>
                    <a:pt x="134" y="289"/>
                  </a:lnTo>
                  <a:lnTo>
                    <a:pt x="93" y="340"/>
                  </a:lnTo>
                  <a:lnTo>
                    <a:pt x="62" y="392"/>
                  </a:lnTo>
                  <a:lnTo>
                    <a:pt x="31" y="454"/>
                  </a:lnTo>
                  <a:lnTo>
                    <a:pt x="21" y="515"/>
                  </a:lnTo>
                  <a:lnTo>
                    <a:pt x="11" y="577"/>
                  </a:lnTo>
                  <a:lnTo>
                    <a:pt x="0" y="649"/>
                  </a:lnTo>
                  <a:lnTo>
                    <a:pt x="11" y="711"/>
                  </a:lnTo>
                  <a:lnTo>
                    <a:pt x="21" y="773"/>
                  </a:lnTo>
                  <a:lnTo>
                    <a:pt x="31" y="834"/>
                  </a:lnTo>
                  <a:lnTo>
                    <a:pt x="62" y="896"/>
                  </a:lnTo>
                  <a:lnTo>
                    <a:pt x="93" y="948"/>
                  </a:lnTo>
                  <a:lnTo>
                    <a:pt x="134" y="999"/>
                  </a:lnTo>
                  <a:lnTo>
                    <a:pt x="175" y="1051"/>
                  </a:lnTo>
                  <a:lnTo>
                    <a:pt x="216" y="1102"/>
                  </a:lnTo>
                  <a:lnTo>
                    <a:pt x="278" y="1143"/>
                  </a:lnTo>
                  <a:lnTo>
                    <a:pt x="330" y="1174"/>
                  </a:lnTo>
                  <a:lnTo>
                    <a:pt x="391" y="1205"/>
                  </a:lnTo>
                  <a:lnTo>
                    <a:pt x="453" y="1236"/>
                  </a:lnTo>
                  <a:lnTo>
                    <a:pt x="525" y="1256"/>
                  </a:lnTo>
                  <a:lnTo>
                    <a:pt x="597" y="1277"/>
                  </a:lnTo>
                  <a:lnTo>
                    <a:pt x="669" y="1287"/>
                  </a:lnTo>
                  <a:lnTo>
                    <a:pt x="824" y="1287"/>
                  </a:lnTo>
                  <a:lnTo>
                    <a:pt x="896" y="1277"/>
                  </a:lnTo>
                  <a:lnTo>
                    <a:pt x="968" y="1256"/>
                  </a:lnTo>
                  <a:lnTo>
                    <a:pt x="1040" y="1236"/>
                  </a:lnTo>
                  <a:lnTo>
                    <a:pt x="1102" y="1205"/>
                  </a:lnTo>
                  <a:lnTo>
                    <a:pt x="1163" y="1174"/>
                  </a:lnTo>
                  <a:lnTo>
                    <a:pt x="1225" y="1143"/>
                  </a:lnTo>
                  <a:lnTo>
                    <a:pt x="1277" y="1102"/>
                  </a:lnTo>
                  <a:lnTo>
                    <a:pt x="1328" y="1051"/>
                  </a:lnTo>
                  <a:lnTo>
                    <a:pt x="1369" y="999"/>
                  </a:lnTo>
                  <a:lnTo>
                    <a:pt x="1400" y="948"/>
                  </a:lnTo>
                  <a:lnTo>
                    <a:pt x="1431" y="896"/>
                  </a:lnTo>
                  <a:lnTo>
                    <a:pt x="1462" y="834"/>
                  </a:lnTo>
                  <a:lnTo>
                    <a:pt x="1482" y="773"/>
                  </a:lnTo>
                  <a:lnTo>
                    <a:pt x="1493" y="711"/>
                  </a:lnTo>
                  <a:lnTo>
                    <a:pt x="1493" y="649"/>
                  </a:lnTo>
                  <a:lnTo>
                    <a:pt x="1493" y="577"/>
                  </a:lnTo>
                  <a:lnTo>
                    <a:pt x="1482" y="515"/>
                  </a:lnTo>
                  <a:lnTo>
                    <a:pt x="1462" y="454"/>
                  </a:lnTo>
                  <a:lnTo>
                    <a:pt x="1431" y="392"/>
                  </a:lnTo>
                  <a:lnTo>
                    <a:pt x="1400" y="340"/>
                  </a:lnTo>
                  <a:lnTo>
                    <a:pt x="1369" y="289"/>
                  </a:lnTo>
                  <a:lnTo>
                    <a:pt x="1328" y="237"/>
                  </a:lnTo>
                  <a:lnTo>
                    <a:pt x="1277" y="196"/>
                  </a:lnTo>
                  <a:lnTo>
                    <a:pt x="1225" y="155"/>
                  </a:lnTo>
                  <a:lnTo>
                    <a:pt x="1163" y="114"/>
                  </a:lnTo>
                  <a:lnTo>
                    <a:pt x="1102" y="83"/>
                  </a:lnTo>
                  <a:lnTo>
                    <a:pt x="1040" y="52"/>
                  </a:lnTo>
                  <a:lnTo>
                    <a:pt x="968" y="32"/>
                  </a:lnTo>
                  <a:lnTo>
                    <a:pt x="896" y="21"/>
                  </a:lnTo>
                  <a:lnTo>
                    <a:pt x="824" y="11"/>
                  </a:lnTo>
                  <a:lnTo>
                    <a:pt x="752" y="1"/>
                  </a:lnTo>
                  <a:close/>
                </a:path>
              </a:pathLst>
            </a:custGeom>
            <a:solidFill>
              <a:srgbClr val="AF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Google Shape;2008;p41">
              <a:extLst>
                <a:ext uri="{FF2B5EF4-FFF2-40B4-BE49-F238E27FC236}">
                  <a16:creationId xmlns:a16="http://schemas.microsoft.com/office/drawing/2014/main" id="{0324DCAA-6261-FAFC-0AFA-18F6A55F703F}"/>
                </a:ext>
              </a:extLst>
            </p:cNvPr>
            <p:cNvSpPr/>
            <p:nvPr/>
          </p:nvSpPr>
          <p:spPr>
            <a:xfrm>
              <a:off x="2056720" y="4581775"/>
              <a:ext cx="50349" cy="43402"/>
            </a:xfrm>
            <a:custGeom>
              <a:avLst/>
              <a:gdLst/>
              <a:ahLst/>
              <a:cxnLst/>
              <a:rect l="l" t="t" r="r" b="b"/>
              <a:pathLst>
                <a:path w="2544" h="2193" extrusionOk="0">
                  <a:moveTo>
                    <a:pt x="1267" y="0"/>
                  </a:moveTo>
                  <a:lnTo>
                    <a:pt x="1143" y="11"/>
                  </a:lnTo>
                  <a:lnTo>
                    <a:pt x="1010" y="21"/>
                  </a:lnTo>
                  <a:lnTo>
                    <a:pt x="896" y="52"/>
                  </a:lnTo>
                  <a:lnTo>
                    <a:pt x="773" y="83"/>
                  </a:lnTo>
                  <a:lnTo>
                    <a:pt x="660" y="134"/>
                  </a:lnTo>
                  <a:lnTo>
                    <a:pt x="557" y="186"/>
                  </a:lnTo>
                  <a:lnTo>
                    <a:pt x="464" y="248"/>
                  </a:lnTo>
                  <a:lnTo>
                    <a:pt x="371" y="320"/>
                  </a:lnTo>
                  <a:lnTo>
                    <a:pt x="289" y="402"/>
                  </a:lnTo>
                  <a:lnTo>
                    <a:pt x="217" y="484"/>
                  </a:lnTo>
                  <a:lnTo>
                    <a:pt x="145" y="577"/>
                  </a:lnTo>
                  <a:lnTo>
                    <a:pt x="93" y="670"/>
                  </a:lnTo>
                  <a:lnTo>
                    <a:pt x="52" y="772"/>
                  </a:lnTo>
                  <a:lnTo>
                    <a:pt x="21" y="875"/>
                  </a:lnTo>
                  <a:lnTo>
                    <a:pt x="1" y="989"/>
                  </a:lnTo>
                  <a:lnTo>
                    <a:pt x="1" y="1102"/>
                  </a:lnTo>
                  <a:lnTo>
                    <a:pt x="1" y="1205"/>
                  </a:lnTo>
                  <a:lnTo>
                    <a:pt x="21" y="1318"/>
                  </a:lnTo>
                  <a:lnTo>
                    <a:pt x="52" y="1421"/>
                  </a:lnTo>
                  <a:lnTo>
                    <a:pt x="93" y="1524"/>
                  </a:lnTo>
                  <a:lnTo>
                    <a:pt x="145" y="1617"/>
                  </a:lnTo>
                  <a:lnTo>
                    <a:pt x="217" y="1709"/>
                  </a:lnTo>
                  <a:lnTo>
                    <a:pt x="289" y="1791"/>
                  </a:lnTo>
                  <a:lnTo>
                    <a:pt x="371" y="1874"/>
                  </a:lnTo>
                  <a:lnTo>
                    <a:pt x="464" y="1946"/>
                  </a:lnTo>
                  <a:lnTo>
                    <a:pt x="557" y="2008"/>
                  </a:lnTo>
                  <a:lnTo>
                    <a:pt x="660" y="2059"/>
                  </a:lnTo>
                  <a:lnTo>
                    <a:pt x="773" y="2111"/>
                  </a:lnTo>
                  <a:lnTo>
                    <a:pt x="896" y="2141"/>
                  </a:lnTo>
                  <a:lnTo>
                    <a:pt x="1010" y="2172"/>
                  </a:lnTo>
                  <a:lnTo>
                    <a:pt x="1143" y="2193"/>
                  </a:lnTo>
                  <a:lnTo>
                    <a:pt x="1401" y="2193"/>
                  </a:lnTo>
                  <a:lnTo>
                    <a:pt x="1524" y="2172"/>
                  </a:lnTo>
                  <a:lnTo>
                    <a:pt x="1648" y="2141"/>
                  </a:lnTo>
                  <a:lnTo>
                    <a:pt x="1771" y="2111"/>
                  </a:lnTo>
                  <a:lnTo>
                    <a:pt x="1884" y="2059"/>
                  </a:lnTo>
                  <a:lnTo>
                    <a:pt x="1987" y="2008"/>
                  </a:lnTo>
                  <a:lnTo>
                    <a:pt x="2080" y="1946"/>
                  </a:lnTo>
                  <a:lnTo>
                    <a:pt x="2173" y="1874"/>
                  </a:lnTo>
                  <a:lnTo>
                    <a:pt x="2255" y="1791"/>
                  </a:lnTo>
                  <a:lnTo>
                    <a:pt x="2327" y="1709"/>
                  </a:lnTo>
                  <a:lnTo>
                    <a:pt x="2389" y="1617"/>
                  </a:lnTo>
                  <a:lnTo>
                    <a:pt x="2451" y="1524"/>
                  </a:lnTo>
                  <a:lnTo>
                    <a:pt x="2492" y="1421"/>
                  </a:lnTo>
                  <a:lnTo>
                    <a:pt x="2523" y="1318"/>
                  </a:lnTo>
                  <a:lnTo>
                    <a:pt x="2543" y="1205"/>
                  </a:lnTo>
                  <a:lnTo>
                    <a:pt x="2543" y="1102"/>
                  </a:lnTo>
                  <a:lnTo>
                    <a:pt x="2543" y="989"/>
                  </a:lnTo>
                  <a:lnTo>
                    <a:pt x="2523" y="875"/>
                  </a:lnTo>
                  <a:lnTo>
                    <a:pt x="2492" y="772"/>
                  </a:lnTo>
                  <a:lnTo>
                    <a:pt x="2451" y="670"/>
                  </a:lnTo>
                  <a:lnTo>
                    <a:pt x="2389" y="577"/>
                  </a:lnTo>
                  <a:lnTo>
                    <a:pt x="2327" y="484"/>
                  </a:lnTo>
                  <a:lnTo>
                    <a:pt x="2255" y="402"/>
                  </a:lnTo>
                  <a:lnTo>
                    <a:pt x="2173" y="320"/>
                  </a:lnTo>
                  <a:lnTo>
                    <a:pt x="2080" y="248"/>
                  </a:lnTo>
                  <a:lnTo>
                    <a:pt x="1987" y="186"/>
                  </a:lnTo>
                  <a:lnTo>
                    <a:pt x="1884" y="134"/>
                  </a:lnTo>
                  <a:lnTo>
                    <a:pt x="1771" y="83"/>
                  </a:lnTo>
                  <a:lnTo>
                    <a:pt x="1648" y="52"/>
                  </a:lnTo>
                  <a:lnTo>
                    <a:pt x="1524" y="21"/>
                  </a:lnTo>
                  <a:lnTo>
                    <a:pt x="1401" y="11"/>
                  </a:lnTo>
                  <a:lnTo>
                    <a:pt x="1267" y="0"/>
                  </a:lnTo>
                  <a:close/>
                </a:path>
              </a:pathLst>
            </a:custGeom>
            <a:solidFill>
              <a:srgbClr val="AF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Google Shape;2009;p41">
              <a:extLst>
                <a:ext uri="{FF2B5EF4-FFF2-40B4-BE49-F238E27FC236}">
                  <a16:creationId xmlns:a16="http://schemas.microsoft.com/office/drawing/2014/main" id="{774E287E-50C2-36FE-373C-8992EA840C70}"/>
                </a:ext>
              </a:extLst>
            </p:cNvPr>
            <p:cNvSpPr/>
            <p:nvPr/>
          </p:nvSpPr>
          <p:spPr>
            <a:xfrm>
              <a:off x="2125180" y="4625158"/>
              <a:ext cx="69884" cy="60127"/>
            </a:xfrm>
            <a:custGeom>
              <a:avLst/>
              <a:gdLst/>
              <a:ahLst/>
              <a:cxnLst/>
              <a:rect l="l" t="t" r="r" b="b"/>
              <a:pathLst>
                <a:path w="3531" h="3038" extrusionOk="0">
                  <a:moveTo>
                    <a:pt x="1771" y="1"/>
                  </a:moveTo>
                  <a:lnTo>
                    <a:pt x="1586" y="11"/>
                  </a:lnTo>
                  <a:lnTo>
                    <a:pt x="1411" y="32"/>
                  </a:lnTo>
                  <a:lnTo>
                    <a:pt x="1246" y="73"/>
                  </a:lnTo>
                  <a:lnTo>
                    <a:pt x="1081" y="124"/>
                  </a:lnTo>
                  <a:lnTo>
                    <a:pt x="927" y="186"/>
                  </a:lnTo>
                  <a:lnTo>
                    <a:pt x="783" y="258"/>
                  </a:lnTo>
                  <a:lnTo>
                    <a:pt x="639" y="351"/>
                  </a:lnTo>
                  <a:lnTo>
                    <a:pt x="515" y="444"/>
                  </a:lnTo>
                  <a:lnTo>
                    <a:pt x="402" y="557"/>
                  </a:lnTo>
                  <a:lnTo>
                    <a:pt x="299" y="670"/>
                  </a:lnTo>
                  <a:lnTo>
                    <a:pt x="217" y="794"/>
                  </a:lnTo>
                  <a:lnTo>
                    <a:pt x="134" y="927"/>
                  </a:lnTo>
                  <a:lnTo>
                    <a:pt x="83" y="1071"/>
                  </a:lnTo>
                  <a:lnTo>
                    <a:pt x="31" y="1216"/>
                  </a:lnTo>
                  <a:lnTo>
                    <a:pt x="11" y="1370"/>
                  </a:lnTo>
                  <a:lnTo>
                    <a:pt x="0" y="1524"/>
                  </a:lnTo>
                  <a:lnTo>
                    <a:pt x="11" y="1679"/>
                  </a:lnTo>
                  <a:lnTo>
                    <a:pt x="31" y="1823"/>
                  </a:lnTo>
                  <a:lnTo>
                    <a:pt x="83" y="1977"/>
                  </a:lnTo>
                  <a:lnTo>
                    <a:pt x="134" y="2111"/>
                  </a:lnTo>
                  <a:lnTo>
                    <a:pt x="217" y="2245"/>
                  </a:lnTo>
                  <a:lnTo>
                    <a:pt x="299" y="2368"/>
                  </a:lnTo>
                  <a:lnTo>
                    <a:pt x="402" y="2492"/>
                  </a:lnTo>
                  <a:lnTo>
                    <a:pt x="515" y="2595"/>
                  </a:lnTo>
                  <a:lnTo>
                    <a:pt x="639" y="2698"/>
                  </a:lnTo>
                  <a:lnTo>
                    <a:pt x="783" y="2780"/>
                  </a:lnTo>
                  <a:lnTo>
                    <a:pt x="927" y="2852"/>
                  </a:lnTo>
                  <a:lnTo>
                    <a:pt x="1081" y="2924"/>
                  </a:lnTo>
                  <a:lnTo>
                    <a:pt x="1246" y="2976"/>
                  </a:lnTo>
                  <a:lnTo>
                    <a:pt x="1411" y="3007"/>
                  </a:lnTo>
                  <a:lnTo>
                    <a:pt x="1586" y="3037"/>
                  </a:lnTo>
                  <a:lnTo>
                    <a:pt x="1946" y="3037"/>
                  </a:lnTo>
                  <a:lnTo>
                    <a:pt x="2121" y="3007"/>
                  </a:lnTo>
                  <a:lnTo>
                    <a:pt x="2296" y="2976"/>
                  </a:lnTo>
                  <a:lnTo>
                    <a:pt x="2450" y="2924"/>
                  </a:lnTo>
                  <a:lnTo>
                    <a:pt x="2605" y="2852"/>
                  </a:lnTo>
                  <a:lnTo>
                    <a:pt x="2759" y="2780"/>
                  </a:lnTo>
                  <a:lnTo>
                    <a:pt x="2893" y="2698"/>
                  </a:lnTo>
                  <a:lnTo>
                    <a:pt x="3016" y="2595"/>
                  </a:lnTo>
                  <a:lnTo>
                    <a:pt x="3129" y="2492"/>
                  </a:lnTo>
                  <a:lnTo>
                    <a:pt x="3232" y="2368"/>
                  </a:lnTo>
                  <a:lnTo>
                    <a:pt x="3325" y="2245"/>
                  </a:lnTo>
                  <a:lnTo>
                    <a:pt x="3397" y="2111"/>
                  </a:lnTo>
                  <a:lnTo>
                    <a:pt x="3459" y="1977"/>
                  </a:lnTo>
                  <a:lnTo>
                    <a:pt x="3500" y="1823"/>
                  </a:lnTo>
                  <a:lnTo>
                    <a:pt x="3521" y="1679"/>
                  </a:lnTo>
                  <a:lnTo>
                    <a:pt x="3531" y="1524"/>
                  </a:lnTo>
                  <a:lnTo>
                    <a:pt x="3521" y="1370"/>
                  </a:lnTo>
                  <a:lnTo>
                    <a:pt x="3500" y="1216"/>
                  </a:lnTo>
                  <a:lnTo>
                    <a:pt x="3459" y="1071"/>
                  </a:lnTo>
                  <a:lnTo>
                    <a:pt x="3397" y="927"/>
                  </a:lnTo>
                  <a:lnTo>
                    <a:pt x="3325" y="794"/>
                  </a:lnTo>
                  <a:lnTo>
                    <a:pt x="3232" y="670"/>
                  </a:lnTo>
                  <a:lnTo>
                    <a:pt x="3129" y="557"/>
                  </a:lnTo>
                  <a:lnTo>
                    <a:pt x="3016" y="444"/>
                  </a:lnTo>
                  <a:lnTo>
                    <a:pt x="2893" y="351"/>
                  </a:lnTo>
                  <a:lnTo>
                    <a:pt x="2759" y="258"/>
                  </a:lnTo>
                  <a:lnTo>
                    <a:pt x="2605" y="186"/>
                  </a:lnTo>
                  <a:lnTo>
                    <a:pt x="2450" y="124"/>
                  </a:lnTo>
                  <a:lnTo>
                    <a:pt x="2296" y="73"/>
                  </a:lnTo>
                  <a:lnTo>
                    <a:pt x="2121" y="32"/>
                  </a:lnTo>
                  <a:lnTo>
                    <a:pt x="1946" y="11"/>
                  </a:lnTo>
                  <a:lnTo>
                    <a:pt x="1771" y="1"/>
                  </a:lnTo>
                  <a:close/>
                </a:path>
              </a:pathLst>
            </a:custGeom>
            <a:solidFill>
              <a:srgbClr val="AF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Google Shape;2011;p41">
              <a:extLst>
                <a:ext uri="{FF2B5EF4-FFF2-40B4-BE49-F238E27FC236}">
                  <a16:creationId xmlns:a16="http://schemas.microsoft.com/office/drawing/2014/main" id="{0235B477-FD7B-7521-C7E4-9A2694F62BD4}"/>
                </a:ext>
              </a:extLst>
            </p:cNvPr>
            <p:cNvSpPr/>
            <p:nvPr/>
          </p:nvSpPr>
          <p:spPr>
            <a:xfrm>
              <a:off x="2408140" y="4646967"/>
              <a:ext cx="25076" cy="27114"/>
            </a:xfrm>
            <a:custGeom>
              <a:avLst/>
              <a:gdLst/>
              <a:ahLst/>
              <a:cxnLst/>
              <a:rect l="l" t="t" r="r" b="b"/>
              <a:pathLst>
                <a:path w="1267" h="1370" extrusionOk="0">
                  <a:moveTo>
                    <a:pt x="567" y="0"/>
                  </a:moveTo>
                  <a:lnTo>
                    <a:pt x="505" y="11"/>
                  </a:lnTo>
                  <a:lnTo>
                    <a:pt x="443" y="31"/>
                  </a:lnTo>
                  <a:lnTo>
                    <a:pt x="382" y="52"/>
                  </a:lnTo>
                  <a:lnTo>
                    <a:pt x="330" y="83"/>
                  </a:lnTo>
                  <a:lnTo>
                    <a:pt x="279" y="114"/>
                  </a:lnTo>
                  <a:lnTo>
                    <a:pt x="186" y="196"/>
                  </a:lnTo>
                  <a:lnTo>
                    <a:pt x="104" y="299"/>
                  </a:lnTo>
                  <a:lnTo>
                    <a:pt x="52" y="412"/>
                  </a:lnTo>
                  <a:lnTo>
                    <a:pt x="32" y="474"/>
                  </a:lnTo>
                  <a:lnTo>
                    <a:pt x="11" y="546"/>
                  </a:lnTo>
                  <a:lnTo>
                    <a:pt x="1" y="608"/>
                  </a:lnTo>
                  <a:lnTo>
                    <a:pt x="1" y="680"/>
                  </a:lnTo>
                  <a:lnTo>
                    <a:pt x="1" y="752"/>
                  </a:lnTo>
                  <a:lnTo>
                    <a:pt x="11" y="824"/>
                  </a:lnTo>
                  <a:lnTo>
                    <a:pt x="32" y="886"/>
                  </a:lnTo>
                  <a:lnTo>
                    <a:pt x="52" y="947"/>
                  </a:lnTo>
                  <a:lnTo>
                    <a:pt x="104" y="1061"/>
                  </a:lnTo>
                  <a:lnTo>
                    <a:pt x="186" y="1163"/>
                  </a:lnTo>
                  <a:lnTo>
                    <a:pt x="279" y="1246"/>
                  </a:lnTo>
                  <a:lnTo>
                    <a:pt x="330" y="1287"/>
                  </a:lnTo>
                  <a:lnTo>
                    <a:pt x="382" y="1308"/>
                  </a:lnTo>
                  <a:lnTo>
                    <a:pt x="443" y="1338"/>
                  </a:lnTo>
                  <a:lnTo>
                    <a:pt x="505" y="1349"/>
                  </a:lnTo>
                  <a:lnTo>
                    <a:pt x="567" y="1359"/>
                  </a:lnTo>
                  <a:lnTo>
                    <a:pt x="629" y="1369"/>
                  </a:lnTo>
                  <a:lnTo>
                    <a:pt x="701" y="1359"/>
                  </a:lnTo>
                  <a:lnTo>
                    <a:pt x="762" y="1349"/>
                  </a:lnTo>
                  <a:lnTo>
                    <a:pt x="824" y="1338"/>
                  </a:lnTo>
                  <a:lnTo>
                    <a:pt x="876" y="1308"/>
                  </a:lnTo>
                  <a:lnTo>
                    <a:pt x="937" y="1287"/>
                  </a:lnTo>
                  <a:lnTo>
                    <a:pt x="989" y="1246"/>
                  </a:lnTo>
                  <a:lnTo>
                    <a:pt x="1081" y="1163"/>
                  </a:lnTo>
                  <a:lnTo>
                    <a:pt x="1153" y="1061"/>
                  </a:lnTo>
                  <a:lnTo>
                    <a:pt x="1215" y="947"/>
                  </a:lnTo>
                  <a:lnTo>
                    <a:pt x="1236" y="886"/>
                  </a:lnTo>
                  <a:lnTo>
                    <a:pt x="1246" y="824"/>
                  </a:lnTo>
                  <a:lnTo>
                    <a:pt x="1256" y="752"/>
                  </a:lnTo>
                  <a:lnTo>
                    <a:pt x="1267" y="680"/>
                  </a:lnTo>
                  <a:lnTo>
                    <a:pt x="1256" y="608"/>
                  </a:lnTo>
                  <a:lnTo>
                    <a:pt x="1246" y="546"/>
                  </a:lnTo>
                  <a:lnTo>
                    <a:pt x="1236" y="474"/>
                  </a:lnTo>
                  <a:lnTo>
                    <a:pt x="1215" y="412"/>
                  </a:lnTo>
                  <a:lnTo>
                    <a:pt x="1153" y="299"/>
                  </a:lnTo>
                  <a:lnTo>
                    <a:pt x="1081" y="196"/>
                  </a:lnTo>
                  <a:lnTo>
                    <a:pt x="989" y="114"/>
                  </a:lnTo>
                  <a:lnTo>
                    <a:pt x="937" y="83"/>
                  </a:lnTo>
                  <a:lnTo>
                    <a:pt x="876" y="52"/>
                  </a:lnTo>
                  <a:lnTo>
                    <a:pt x="824" y="31"/>
                  </a:lnTo>
                  <a:lnTo>
                    <a:pt x="762" y="11"/>
                  </a:lnTo>
                  <a:lnTo>
                    <a:pt x="701" y="0"/>
                  </a:lnTo>
                  <a:close/>
                </a:path>
              </a:pathLst>
            </a:custGeom>
            <a:solidFill>
              <a:srgbClr val="AF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Google Shape;2012;p41">
              <a:extLst>
                <a:ext uri="{FF2B5EF4-FFF2-40B4-BE49-F238E27FC236}">
                  <a16:creationId xmlns:a16="http://schemas.microsoft.com/office/drawing/2014/main" id="{C391A3B4-E63D-6F78-ED3F-FD0083D0C113}"/>
                </a:ext>
              </a:extLst>
            </p:cNvPr>
            <p:cNvSpPr/>
            <p:nvPr/>
          </p:nvSpPr>
          <p:spPr>
            <a:xfrm>
              <a:off x="2364539" y="4674062"/>
              <a:ext cx="34654" cy="37505"/>
            </a:xfrm>
            <a:custGeom>
              <a:avLst/>
              <a:gdLst/>
              <a:ahLst/>
              <a:cxnLst/>
              <a:rect l="l" t="t" r="r" b="b"/>
              <a:pathLst>
                <a:path w="1751" h="1895" extrusionOk="0">
                  <a:moveTo>
                    <a:pt x="783" y="0"/>
                  </a:moveTo>
                  <a:lnTo>
                    <a:pt x="701" y="11"/>
                  </a:lnTo>
                  <a:lnTo>
                    <a:pt x="618" y="41"/>
                  </a:lnTo>
                  <a:lnTo>
                    <a:pt x="536" y="72"/>
                  </a:lnTo>
                  <a:lnTo>
                    <a:pt x="454" y="114"/>
                  </a:lnTo>
                  <a:lnTo>
                    <a:pt x="382" y="155"/>
                  </a:lnTo>
                  <a:lnTo>
                    <a:pt x="320" y="216"/>
                  </a:lnTo>
                  <a:lnTo>
                    <a:pt x="258" y="278"/>
                  </a:lnTo>
                  <a:lnTo>
                    <a:pt x="196" y="340"/>
                  </a:lnTo>
                  <a:lnTo>
                    <a:pt x="145" y="412"/>
                  </a:lnTo>
                  <a:lnTo>
                    <a:pt x="104" y="494"/>
                  </a:lnTo>
                  <a:lnTo>
                    <a:pt x="63" y="577"/>
                  </a:lnTo>
                  <a:lnTo>
                    <a:pt x="42" y="659"/>
                  </a:lnTo>
                  <a:lnTo>
                    <a:pt x="11" y="752"/>
                  </a:lnTo>
                  <a:lnTo>
                    <a:pt x="1" y="844"/>
                  </a:lnTo>
                  <a:lnTo>
                    <a:pt x="1" y="947"/>
                  </a:lnTo>
                  <a:lnTo>
                    <a:pt x="1" y="1040"/>
                  </a:lnTo>
                  <a:lnTo>
                    <a:pt x="11" y="1133"/>
                  </a:lnTo>
                  <a:lnTo>
                    <a:pt x="42" y="1225"/>
                  </a:lnTo>
                  <a:lnTo>
                    <a:pt x="63" y="1308"/>
                  </a:lnTo>
                  <a:lnTo>
                    <a:pt x="104" y="1390"/>
                  </a:lnTo>
                  <a:lnTo>
                    <a:pt x="145" y="1472"/>
                  </a:lnTo>
                  <a:lnTo>
                    <a:pt x="196" y="1544"/>
                  </a:lnTo>
                  <a:lnTo>
                    <a:pt x="258" y="1616"/>
                  </a:lnTo>
                  <a:lnTo>
                    <a:pt x="320" y="1678"/>
                  </a:lnTo>
                  <a:lnTo>
                    <a:pt x="382" y="1730"/>
                  </a:lnTo>
                  <a:lnTo>
                    <a:pt x="454" y="1771"/>
                  </a:lnTo>
                  <a:lnTo>
                    <a:pt x="536" y="1812"/>
                  </a:lnTo>
                  <a:lnTo>
                    <a:pt x="618" y="1843"/>
                  </a:lnTo>
                  <a:lnTo>
                    <a:pt x="701" y="1874"/>
                  </a:lnTo>
                  <a:lnTo>
                    <a:pt x="783" y="1884"/>
                  </a:lnTo>
                  <a:lnTo>
                    <a:pt x="876" y="1894"/>
                  </a:lnTo>
                  <a:lnTo>
                    <a:pt x="968" y="1884"/>
                  </a:lnTo>
                  <a:lnTo>
                    <a:pt x="1051" y="1874"/>
                  </a:lnTo>
                  <a:lnTo>
                    <a:pt x="1133" y="1843"/>
                  </a:lnTo>
                  <a:lnTo>
                    <a:pt x="1216" y="1812"/>
                  </a:lnTo>
                  <a:lnTo>
                    <a:pt x="1288" y="1771"/>
                  </a:lnTo>
                  <a:lnTo>
                    <a:pt x="1360" y="1730"/>
                  </a:lnTo>
                  <a:lnTo>
                    <a:pt x="1432" y="1678"/>
                  </a:lnTo>
                  <a:lnTo>
                    <a:pt x="1493" y="1616"/>
                  </a:lnTo>
                  <a:lnTo>
                    <a:pt x="1545" y="1544"/>
                  </a:lnTo>
                  <a:lnTo>
                    <a:pt x="1596" y="1472"/>
                  </a:lnTo>
                  <a:lnTo>
                    <a:pt x="1648" y="1390"/>
                  </a:lnTo>
                  <a:lnTo>
                    <a:pt x="1679" y="1308"/>
                  </a:lnTo>
                  <a:lnTo>
                    <a:pt x="1710" y="1225"/>
                  </a:lnTo>
                  <a:lnTo>
                    <a:pt x="1730" y="1133"/>
                  </a:lnTo>
                  <a:lnTo>
                    <a:pt x="1740" y="1040"/>
                  </a:lnTo>
                  <a:lnTo>
                    <a:pt x="1751" y="947"/>
                  </a:lnTo>
                  <a:lnTo>
                    <a:pt x="1740" y="844"/>
                  </a:lnTo>
                  <a:lnTo>
                    <a:pt x="1730" y="752"/>
                  </a:lnTo>
                  <a:lnTo>
                    <a:pt x="1710" y="659"/>
                  </a:lnTo>
                  <a:lnTo>
                    <a:pt x="1679" y="577"/>
                  </a:lnTo>
                  <a:lnTo>
                    <a:pt x="1648" y="494"/>
                  </a:lnTo>
                  <a:lnTo>
                    <a:pt x="1596" y="412"/>
                  </a:lnTo>
                  <a:lnTo>
                    <a:pt x="1545" y="340"/>
                  </a:lnTo>
                  <a:lnTo>
                    <a:pt x="1493" y="278"/>
                  </a:lnTo>
                  <a:lnTo>
                    <a:pt x="1432" y="216"/>
                  </a:lnTo>
                  <a:lnTo>
                    <a:pt x="1360" y="155"/>
                  </a:lnTo>
                  <a:lnTo>
                    <a:pt x="1288" y="114"/>
                  </a:lnTo>
                  <a:lnTo>
                    <a:pt x="1216" y="72"/>
                  </a:lnTo>
                  <a:lnTo>
                    <a:pt x="1133" y="41"/>
                  </a:lnTo>
                  <a:lnTo>
                    <a:pt x="1051" y="11"/>
                  </a:lnTo>
                  <a:lnTo>
                    <a:pt x="968" y="0"/>
                  </a:lnTo>
                  <a:close/>
                </a:path>
              </a:pathLst>
            </a:custGeom>
            <a:solidFill>
              <a:srgbClr val="AFE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Google Shape;2013;p41">
              <a:extLst>
                <a:ext uri="{FF2B5EF4-FFF2-40B4-BE49-F238E27FC236}">
                  <a16:creationId xmlns:a16="http://schemas.microsoft.com/office/drawing/2014/main" id="{C63DF511-4E8B-289B-4C35-9B385EF57E93}"/>
                </a:ext>
              </a:extLst>
            </p:cNvPr>
            <p:cNvSpPr/>
            <p:nvPr/>
          </p:nvSpPr>
          <p:spPr>
            <a:xfrm>
              <a:off x="977209" y="2240828"/>
              <a:ext cx="65629" cy="847296"/>
            </a:xfrm>
            <a:custGeom>
              <a:avLst/>
              <a:gdLst/>
              <a:ahLst/>
              <a:cxnLst/>
              <a:rect l="l" t="t" r="r" b="b"/>
              <a:pathLst>
                <a:path w="3316" h="42811" extrusionOk="0">
                  <a:moveTo>
                    <a:pt x="1658" y="1"/>
                  </a:moveTo>
                  <a:lnTo>
                    <a:pt x="1493" y="11"/>
                  </a:lnTo>
                  <a:lnTo>
                    <a:pt x="1329" y="32"/>
                  </a:lnTo>
                  <a:lnTo>
                    <a:pt x="1164" y="73"/>
                  </a:lnTo>
                  <a:lnTo>
                    <a:pt x="1020" y="124"/>
                  </a:lnTo>
                  <a:lnTo>
                    <a:pt x="866" y="196"/>
                  </a:lnTo>
                  <a:lnTo>
                    <a:pt x="732" y="279"/>
                  </a:lnTo>
                  <a:lnTo>
                    <a:pt x="608" y="382"/>
                  </a:lnTo>
                  <a:lnTo>
                    <a:pt x="485" y="485"/>
                  </a:lnTo>
                  <a:lnTo>
                    <a:pt x="382" y="608"/>
                  </a:lnTo>
                  <a:lnTo>
                    <a:pt x="289" y="732"/>
                  </a:lnTo>
                  <a:lnTo>
                    <a:pt x="197" y="865"/>
                  </a:lnTo>
                  <a:lnTo>
                    <a:pt x="135" y="1009"/>
                  </a:lnTo>
                  <a:lnTo>
                    <a:pt x="73" y="1164"/>
                  </a:lnTo>
                  <a:lnTo>
                    <a:pt x="32" y="1329"/>
                  </a:lnTo>
                  <a:lnTo>
                    <a:pt x="11" y="1493"/>
                  </a:lnTo>
                  <a:lnTo>
                    <a:pt x="1" y="1658"/>
                  </a:lnTo>
                  <a:lnTo>
                    <a:pt x="1" y="41153"/>
                  </a:lnTo>
                  <a:lnTo>
                    <a:pt x="11" y="41318"/>
                  </a:lnTo>
                  <a:lnTo>
                    <a:pt x="32" y="41483"/>
                  </a:lnTo>
                  <a:lnTo>
                    <a:pt x="73" y="41647"/>
                  </a:lnTo>
                  <a:lnTo>
                    <a:pt x="135" y="41791"/>
                  </a:lnTo>
                  <a:lnTo>
                    <a:pt x="197" y="41946"/>
                  </a:lnTo>
                  <a:lnTo>
                    <a:pt x="289" y="42080"/>
                  </a:lnTo>
                  <a:lnTo>
                    <a:pt x="382" y="42203"/>
                  </a:lnTo>
                  <a:lnTo>
                    <a:pt x="485" y="42327"/>
                  </a:lnTo>
                  <a:lnTo>
                    <a:pt x="608" y="42430"/>
                  </a:lnTo>
                  <a:lnTo>
                    <a:pt x="732" y="42522"/>
                  </a:lnTo>
                  <a:lnTo>
                    <a:pt x="866" y="42615"/>
                  </a:lnTo>
                  <a:lnTo>
                    <a:pt x="1020" y="42677"/>
                  </a:lnTo>
                  <a:lnTo>
                    <a:pt x="1164" y="42738"/>
                  </a:lnTo>
                  <a:lnTo>
                    <a:pt x="1329" y="42779"/>
                  </a:lnTo>
                  <a:lnTo>
                    <a:pt x="1493" y="42800"/>
                  </a:lnTo>
                  <a:lnTo>
                    <a:pt x="1658" y="42810"/>
                  </a:lnTo>
                  <a:lnTo>
                    <a:pt x="1833" y="42800"/>
                  </a:lnTo>
                  <a:lnTo>
                    <a:pt x="1988" y="42779"/>
                  </a:lnTo>
                  <a:lnTo>
                    <a:pt x="2152" y="42738"/>
                  </a:lnTo>
                  <a:lnTo>
                    <a:pt x="2307" y="42677"/>
                  </a:lnTo>
                  <a:lnTo>
                    <a:pt x="2451" y="42615"/>
                  </a:lnTo>
                  <a:lnTo>
                    <a:pt x="2585" y="42522"/>
                  </a:lnTo>
                  <a:lnTo>
                    <a:pt x="2708" y="42430"/>
                  </a:lnTo>
                  <a:lnTo>
                    <a:pt x="2832" y="42327"/>
                  </a:lnTo>
                  <a:lnTo>
                    <a:pt x="2935" y="42203"/>
                  </a:lnTo>
                  <a:lnTo>
                    <a:pt x="3037" y="42080"/>
                  </a:lnTo>
                  <a:lnTo>
                    <a:pt x="3120" y="41946"/>
                  </a:lnTo>
                  <a:lnTo>
                    <a:pt x="3192" y="41791"/>
                  </a:lnTo>
                  <a:lnTo>
                    <a:pt x="3243" y="41647"/>
                  </a:lnTo>
                  <a:lnTo>
                    <a:pt x="3284" y="41483"/>
                  </a:lnTo>
                  <a:lnTo>
                    <a:pt x="3305" y="41318"/>
                  </a:lnTo>
                  <a:lnTo>
                    <a:pt x="3315" y="41153"/>
                  </a:lnTo>
                  <a:lnTo>
                    <a:pt x="3315" y="1658"/>
                  </a:lnTo>
                  <a:lnTo>
                    <a:pt x="3305" y="1493"/>
                  </a:lnTo>
                  <a:lnTo>
                    <a:pt x="3284" y="1329"/>
                  </a:lnTo>
                  <a:lnTo>
                    <a:pt x="3243" y="1164"/>
                  </a:lnTo>
                  <a:lnTo>
                    <a:pt x="3192" y="1009"/>
                  </a:lnTo>
                  <a:lnTo>
                    <a:pt x="3120" y="865"/>
                  </a:lnTo>
                  <a:lnTo>
                    <a:pt x="3037" y="732"/>
                  </a:lnTo>
                  <a:lnTo>
                    <a:pt x="2935" y="608"/>
                  </a:lnTo>
                  <a:lnTo>
                    <a:pt x="2832" y="485"/>
                  </a:lnTo>
                  <a:lnTo>
                    <a:pt x="2708" y="382"/>
                  </a:lnTo>
                  <a:lnTo>
                    <a:pt x="2585" y="279"/>
                  </a:lnTo>
                  <a:lnTo>
                    <a:pt x="2451" y="196"/>
                  </a:lnTo>
                  <a:lnTo>
                    <a:pt x="2307" y="124"/>
                  </a:lnTo>
                  <a:lnTo>
                    <a:pt x="2152" y="73"/>
                  </a:lnTo>
                  <a:lnTo>
                    <a:pt x="1988" y="32"/>
                  </a:lnTo>
                  <a:lnTo>
                    <a:pt x="1833" y="11"/>
                  </a:lnTo>
                  <a:lnTo>
                    <a:pt x="16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2014;p41">
              <a:extLst>
                <a:ext uri="{FF2B5EF4-FFF2-40B4-BE49-F238E27FC236}">
                  <a16:creationId xmlns:a16="http://schemas.microsoft.com/office/drawing/2014/main" id="{D6470BB5-1223-C7E1-5EEB-2AE10E2DCBDF}"/>
                </a:ext>
              </a:extLst>
            </p:cNvPr>
            <p:cNvSpPr/>
            <p:nvPr/>
          </p:nvSpPr>
          <p:spPr>
            <a:xfrm>
              <a:off x="1242060" y="2461861"/>
              <a:ext cx="64996" cy="711210"/>
            </a:xfrm>
            <a:custGeom>
              <a:avLst/>
              <a:gdLst/>
              <a:ahLst/>
              <a:cxnLst/>
              <a:rect l="l" t="t" r="r" b="b"/>
              <a:pathLst>
                <a:path w="3284" h="35935" extrusionOk="0">
                  <a:moveTo>
                    <a:pt x="1647" y="1"/>
                  </a:moveTo>
                  <a:lnTo>
                    <a:pt x="1472" y="11"/>
                  </a:lnTo>
                  <a:lnTo>
                    <a:pt x="1318" y="32"/>
                  </a:lnTo>
                  <a:lnTo>
                    <a:pt x="1153" y="73"/>
                  </a:lnTo>
                  <a:lnTo>
                    <a:pt x="1009" y="124"/>
                  </a:lnTo>
                  <a:lnTo>
                    <a:pt x="865" y="196"/>
                  </a:lnTo>
                  <a:lnTo>
                    <a:pt x="731" y="279"/>
                  </a:lnTo>
                  <a:lnTo>
                    <a:pt x="597" y="371"/>
                  </a:lnTo>
                  <a:lnTo>
                    <a:pt x="484" y="485"/>
                  </a:lnTo>
                  <a:lnTo>
                    <a:pt x="381" y="598"/>
                  </a:lnTo>
                  <a:lnTo>
                    <a:pt x="278" y="721"/>
                  </a:lnTo>
                  <a:lnTo>
                    <a:pt x="196" y="855"/>
                  </a:lnTo>
                  <a:lnTo>
                    <a:pt x="134" y="999"/>
                  </a:lnTo>
                  <a:lnTo>
                    <a:pt x="72" y="1154"/>
                  </a:lnTo>
                  <a:lnTo>
                    <a:pt x="31" y="1308"/>
                  </a:lnTo>
                  <a:lnTo>
                    <a:pt x="10" y="1473"/>
                  </a:lnTo>
                  <a:lnTo>
                    <a:pt x="0" y="1638"/>
                  </a:lnTo>
                  <a:lnTo>
                    <a:pt x="0" y="34298"/>
                  </a:lnTo>
                  <a:lnTo>
                    <a:pt x="10" y="34463"/>
                  </a:lnTo>
                  <a:lnTo>
                    <a:pt x="31" y="34627"/>
                  </a:lnTo>
                  <a:lnTo>
                    <a:pt x="72" y="34782"/>
                  </a:lnTo>
                  <a:lnTo>
                    <a:pt x="134" y="34926"/>
                  </a:lnTo>
                  <a:lnTo>
                    <a:pt x="196" y="35070"/>
                  </a:lnTo>
                  <a:lnTo>
                    <a:pt x="278" y="35214"/>
                  </a:lnTo>
                  <a:lnTo>
                    <a:pt x="381" y="35338"/>
                  </a:lnTo>
                  <a:lnTo>
                    <a:pt x="484" y="35451"/>
                  </a:lnTo>
                  <a:lnTo>
                    <a:pt x="597" y="35564"/>
                  </a:lnTo>
                  <a:lnTo>
                    <a:pt x="731" y="35657"/>
                  </a:lnTo>
                  <a:lnTo>
                    <a:pt x="865" y="35739"/>
                  </a:lnTo>
                  <a:lnTo>
                    <a:pt x="1009" y="35811"/>
                  </a:lnTo>
                  <a:lnTo>
                    <a:pt x="1153" y="35863"/>
                  </a:lnTo>
                  <a:lnTo>
                    <a:pt x="1318" y="35904"/>
                  </a:lnTo>
                  <a:lnTo>
                    <a:pt x="1472" y="35924"/>
                  </a:lnTo>
                  <a:lnTo>
                    <a:pt x="1647" y="35935"/>
                  </a:lnTo>
                  <a:lnTo>
                    <a:pt x="1812" y="35924"/>
                  </a:lnTo>
                  <a:lnTo>
                    <a:pt x="1976" y="35904"/>
                  </a:lnTo>
                  <a:lnTo>
                    <a:pt x="2131" y="35863"/>
                  </a:lnTo>
                  <a:lnTo>
                    <a:pt x="2285" y="35811"/>
                  </a:lnTo>
                  <a:lnTo>
                    <a:pt x="2429" y="35739"/>
                  </a:lnTo>
                  <a:lnTo>
                    <a:pt x="2563" y="35657"/>
                  </a:lnTo>
                  <a:lnTo>
                    <a:pt x="2687" y="35564"/>
                  </a:lnTo>
                  <a:lnTo>
                    <a:pt x="2800" y="35451"/>
                  </a:lnTo>
                  <a:lnTo>
                    <a:pt x="2913" y="35338"/>
                  </a:lnTo>
                  <a:lnTo>
                    <a:pt x="3006" y="35214"/>
                  </a:lnTo>
                  <a:lnTo>
                    <a:pt x="3088" y="35070"/>
                  </a:lnTo>
                  <a:lnTo>
                    <a:pt x="3160" y="34926"/>
                  </a:lnTo>
                  <a:lnTo>
                    <a:pt x="3212" y="34782"/>
                  </a:lnTo>
                  <a:lnTo>
                    <a:pt x="3253" y="34627"/>
                  </a:lnTo>
                  <a:lnTo>
                    <a:pt x="3273" y="34463"/>
                  </a:lnTo>
                  <a:lnTo>
                    <a:pt x="3284" y="34298"/>
                  </a:lnTo>
                  <a:lnTo>
                    <a:pt x="3284" y="1638"/>
                  </a:lnTo>
                  <a:lnTo>
                    <a:pt x="3273" y="1473"/>
                  </a:lnTo>
                  <a:lnTo>
                    <a:pt x="3253" y="1308"/>
                  </a:lnTo>
                  <a:lnTo>
                    <a:pt x="3212" y="1154"/>
                  </a:lnTo>
                  <a:lnTo>
                    <a:pt x="3160" y="999"/>
                  </a:lnTo>
                  <a:lnTo>
                    <a:pt x="3088" y="855"/>
                  </a:lnTo>
                  <a:lnTo>
                    <a:pt x="3006" y="721"/>
                  </a:lnTo>
                  <a:lnTo>
                    <a:pt x="2913" y="598"/>
                  </a:lnTo>
                  <a:lnTo>
                    <a:pt x="2800" y="485"/>
                  </a:lnTo>
                  <a:lnTo>
                    <a:pt x="2687" y="371"/>
                  </a:lnTo>
                  <a:lnTo>
                    <a:pt x="2563" y="279"/>
                  </a:lnTo>
                  <a:lnTo>
                    <a:pt x="2429" y="196"/>
                  </a:lnTo>
                  <a:lnTo>
                    <a:pt x="2285" y="124"/>
                  </a:lnTo>
                  <a:lnTo>
                    <a:pt x="2131" y="73"/>
                  </a:lnTo>
                  <a:lnTo>
                    <a:pt x="1976" y="32"/>
                  </a:lnTo>
                  <a:lnTo>
                    <a:pt x="1812" y="11"/>
                  </a:lnTo>
                  <a:lnTo>
                    <a:pt x="16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2015;p41">
              <a:extLst>
                <a:ext uri="{FF2B5EF4-FFF2-40B4-BE49-F238E27FC236}">
                  <a16:creationId xmlns:a16="http://schemas.microsoft.com/office/drawing/2014/main" id="{8035D49F-6D1C-1030-E975-AF02FFEBC2AD}"/>
                </a:ext>
              </a:extLst>
            </p:cNvPr>
            <p:cNvSpPr/>
            <p:nvPr/>
          </p:nvSpPr>
          <p:spPr>
            <a:xfrm>
              <a:off x="1492226" y="2184601"/>
              <a:ext cx="58880" cy="597745"/>
            </a:xfrm>
            <a:custGeom>
              <a:avLst/>
              <a:gdLst/>
              <a:ahLst/>
              <a:cxnLst/>
              <a:rect l="l" t="t" r="r" b="b"/>
              <a:pathLst>
                <a:path w="2975" h="30202" extrusionOk="0">
                  <a:moveTo>
                    <a:pt x="1482" y="1"/>
                  </a:moveTo>
                  <a:lnTo>
                    <a:pt x="1338" y="11"/>
                  </a:lnTo>
                  <a:lnTo>
                    <a:pt x="1184" y="32"/>
                  </a:lnTo>
                  <a:lnTo>
                    <a:pt x="1040" y="73"/>
                  </a:lnTo>
                  <a:lnTo>
                    <a:pt x="906" y="124"/>
                  </a:lnTo>
                  <a:lnTo>
                    <a:pt x="783" y="186"/>
                  </a:lnTo>
                  <a:lnTo>
                    <a:pt x="659" y="258"/>
                  </a:lnTo>
                  <a:lnTo>
                    <a:pt x="536" y="340"/>
                  </a:lnTo>
                  <a:lnTo>
                    <a:pt x="433" y="443"/>
                  </a:lnTo>
                  <a:lnTo>
                    <a:pt x="340" y="546"/>
                  </a:lnTo>
                  <a:lnTo>
                    <a:pt x="247" y="660"/>
                  </a:lnTo>
                  <a:lnTo>
                    <a:pt x="175" y="783"/>
                  </a:lnTo>
                  <a:lnTo>
                    <a:pt x="113" y="917"/>
                  </a:lnTo>
                  <a:lnTo>
                    <a:pt x="62" y="1051"/>
                  </a:lnTo>
                  <a:lnTo>
                    <a:pt x="31" y="1195"/>
                  </a:lnTo>
                  <a:lnTo>
                    <a:pt x="0" y="1339"/>
                  </a:lnTo>
                  <a:lnTo>
                    <a:pt x="0" y="1493"/>
                  </a:lnTo>
                  <a:lnTo>
                    <a:pt x="0" y="28719"/>
                  </a:lnTo>
                  <a:lnTo>
                    <a:pt x="0" y="28863"/>
                  </a:lnTo>
                  <a:lnTo>
                    <a:pt x="31" y="29017"/>
                  </a:lnTo>
                  <a:lnTo>
                    <a:pt x="62" y="29151"/>
                  </a:lnTo>
                  <a:lnTo>
                    <a:pt x="113" y="29295"/>
                  </a:lnTo>
                  <a:lnTo>
                    <a:pt x="175" y="29419"/>
                  </a:lnTo>
                  <a:lnTo>
                    <a:pt x="247" y="29542"/>
                  </a:lnTo>
                  <a:lnTo>
                    <a:pt x="340" y="29666"/>
                  </a:lnTo>
                  <a:lnTo>
                    <a:pt x="433" y="29769"/>
                  </a:lnTo>
                  <a:lnTo>
                    <a:pt x="536" y="29862"/>
                  </a:lnTo>
                  <a:lnTo>
                    <a:pt x="659" y="29954"/>
                  </a:lnTo>
                  <a:lnTo>
                    <a:pt x="783" y="30026"/>
                  </a:lnTo>
                  <a:lnTo>
                    <a:pt x="906" y="30088"/>
                  </a:lnTo>
                  <a:lnTo>
                    <a:pt x="1040" y="30139"/>
                  </a:lnTo>
                  <a:lnTo>
                    <a:pt x="1184" y="30170"/>
                  </a:lnTo>
                  <a:lnTo>
                    <a:pt x="1338" y="30201"/>
                  </a:lnTo>
                  <a:lnTo>
                    <a:pt x="1637" y="30201"/>
                  </a:lnTo>
                  <a:lnTo>
                    <a:pt x="1781" y="30170"/>
                  </a:lnTo>
                  <a:lnTo>
                    <a:pt x="1925" y="30139"/>
                  </a:lnTo>
                  <a:lnTo>
                    <a:pt x="2069" y="30088"/>
                  </a:lnTo>
                  <a:lnTo>
                    <a:pt x="2193" y="30026"/>
                  </a:lnTo>
                  <a:lnTo>
                    <a:pt x="2316" y="29954"/>
                  </a:lnTo>
                  <a:lnTo>
                    <a:pt x="2429" y="29862"/>
                  </a:lnTo>
                  <a:lnTo>
                    <a:pt x="2543" y="29769"/>
                  </a:lnTo>
                  <a:lnTo>
                    <a:pt x="2635" y="29666"/>
                  </a:lnTo>
                  <a:lnTo>
                    <a:pt x="2718" y="29542"/>
                  </a:lnTo>
                  <a:lnTo>
                    <a:pt x="2800" y="29419"/>
                  </a:lnTo>
                  <a:lnTo>
                    <a:pt x="2862" y="29295"/>
                  </a:lnTo>
                  <a:lnTo>
                    <a:pt x="2913" y="29151"/>
                  </a:lnTo>
                  <a:lnTo>
                    <a:pt x="2944" y="29017"/>
                  </a:lnTo>
                  <a:lnTo>
                    <a:pt x="2965" y="28863"/>
                  </a:lnTo>
                  <a:lnTo>
                    <a:pt x="2975" y="28719"/>
                  </a:lnTo>
                  <a:lnTo>
                    <a:pt x="2975" y="1493"/>
                  </a:lnTo>
                  <a:lnTo>
                    <a:pt x="2965" y="1339"/>
                  </a:lnTo>
                  <a:lnTo>
                    <a:pt x="2944" y="1195"/>
                  </a:lnTo>
                  <a:lnTo>
                    <a:pt x="2913" y="1051"/>
                  </a:lnTo>
                  <a:lnTo>
                    <a:pt x="2862" y="917"/>
                  </a:lnTo>
                  <a:lnTo>
                    <a:pt x="2800" y="783"/>
                  </a:lnTo>
                  <a:lnTo>
                    <a:pt x="2718" y="660"/>
                  </a:lnTo>
                  <a:lnTo>
                    <a:pt x="2635" y="546"/>
                  </a:lnTo>
                  <a:lnTo>
                    <a:pt x="2543" y="443"/>
                  </a:lnTo>
                  <a:lnTo>
                    <a:pt x="2429" y="340"/>
                  </a:lnTo>
                  <a:lnTo>
                    <a:pt x="2316" y="258"/>
                  </a:lnTo>
                  <a:lnTo>
                    <a:pt x="2193" y="186"/>
                  </a:lnTo>
                  <a:lnTo>
                    <a:pt x="2069" y="124"/>
                  </a:lnTo>
                  <a:lnTo>
                    <a:pt x="1925" y="73"/>
                  </a:lnTo>
                  <a:lnTo>
                    <a:pt x="1781" y="32"/>
                  </a:lnTo>
                  <a:lnTo>
                    <a:pt x="1637" y="11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2016;p41">
              <a:extLst>
                <a:ext uri="{FF2B5EF4-FFF2-40B4-BE49-F238E27FC236}">
                  <a16:creationId xmlns:a16="http://schemas.microsoft.com/office/drawing/2014/main" id="{99CEB0C7-DCA7-6921-32D7-75319BC7D025}"/>
                </a:ext>
              </a:extLst>
            </p:cNvPr>
            <p:cNvSpPr/>
            <p:nvPr/>
          </p:nvSpPr>
          <p:spPr>
            <a:xfrm>
              <a:off x="797126" y="3548516"/>
              <a:ext cx="76831" cy="796749"/>
            </a:xfrm>
            <a:custGeom>
              <a:avLst/>
              <a:gdLst/>
              <a:ahLst/>
              <a:cxnLst/>
              <a:rect l="l" t="t" r="r" b="b"/>
              <a:pathLst>
                <a:path w="3882" h="40257" extrusionOk="0">
                  <a:moveTo>
                    <a:pt x="1946" y="0"/>
                  </a:moveTo>
                  <a:lnTo>
                    <a:pt x="1740" y="10"/>
                  </a:lnTo>
                  <a:lnTo>
                    <a:pt x="1555" y="41"/>
                  </a:lnTo>
                  <a:lnTo>
                    <a:pt x="1370" y="93"/>
                  </a:lnTo>
                  <a:lnTo>
                    <a:pt x="1195" y="154"/>
                  </a:lnTo>
                  <a:lnTo>
                    <a:pt x="1020" y="237"/>
                  </a:lnTo>
                  <a:lnTo>
                    <a:pt x="865" y="329"/>
                  </a:lnTo>
                  <a:lnTo>
                    <a:pt x="711" y="443"/>
                  </a:lnTo>
                  <a:lnTo>
                    <a:pt x="577" y="566"/>
                  </a:lnTo>
                  <a:lnTo>
                    <a:pt x="454" y="710"/>
                  </a:lnTo>
                  <a:lnTo>
                    <a:pt x="340" y="854"/>
                  </a:lnTo>
                  <a:lnTo>
                    <a:pt x="237" y="1019"/>
                  </a:lnTo>
                  <a:lnTo>
                    <a:pt x="155" y="1184"/>
                  </a:lnTo>
                  <a:lnTo>
                    <a:pt x="93" y="1359"/>
                  </a:lnTo>
                  <a:lnTo>
                    <a:pt x="42" y="1544"/>
                  </a:lnTo>
                  <a:lnTo>
                    <a:pt x="11" y="1740"/>
                  </a:lnTo>
                  <a:lnTo>
                    <a:pt x="1" y="1935"/>
                  </a:lnTo>
                  <a:lnTo>
                    <a:pt x="1" y="38322"/>
                  </a:lnTo>
                  <a:lnTo>
                    <a:pt x="11" y="38517"/>
                  </a:lnTo>
                  <a:lnTo>
                    <a:pt x="42" y="38713"/>
                  </a:lnTo>
                  <a:lnTo>
                    <a:pt x="93" y="38898"/>
                  </a:lnTo>
                  <a:lnTo>
                    <a:pt x="155" y="39073"/>
                  </a:lnTo>
                  <a:lnTo>
                    <a:pt x="237" y="39238"/>
                  </a:lnTo>
                  <a:lnTo>
                    <a:pt x="340" y="39403"/>
                  </a:lnTo>
                  <a:lnTo>
                    <a:pt x="454" y="39547"/>
                  </a:lnTo>
                  <a:lnTo>
                    <a:pt x="577" y="39691"/>
                  </a:lnTo>
                  <a:lnTo>
                    <a:pt x="711" y="39814"/>
                  </a:lnTo>
                  <a:lnTo>
                    <a:pt x="865" y="39928"/>
                  </a:lnTo>
                  <a:lnTo>
                    <a:pt x="1020" y="40020"/>
                  </a:lnTo>
                  <a:lnTo>
                    <a:pt x="1195" y="40103"/>
                  </a:lnTo>
                  <a:lnTo>
                    <a:pt x="1370" y="40164"/>
                  </a:lnTo>
                  <a:lnTo>
                    <a:pt x="1555" y="40216"/>
                  </a:lnTo>
                  <a:lnTo>
                    <a:pt x="1740" y="40247"/>
                  </a:lnTo>
                  <a:lnTo>
                    <a:pt x="1946" y="40257"/>
                  </a:lnTo>
                  <a:lnTo>
                    <a:pt x="2142" y="40247"/>
                  </a:lnTo>
                  <a:lnTo>
                    <a:pt x="2327" y="40216"/>
                  </a:lnTo>
                  <a:lnTo>
                    <a:pt x="2512" y="40164"/>
                  </a:lnTo>
                  <a:lnTo>
                    <a:pt x="2698" y="40103"/>
                  </a:lnTo>
                  <a:lnTo>
                    <a:pt x="2862" y="40020"/>
                  </a:lnTo>
                  <a:lnTo>
                    <a:pt x="3027" y="39928"/>
                  </a:lnTo>
                  <a:lnTo>
                    <a:pt x="3171" y="39814"/>
                  </a:lnTo>
                  <a:lnTo>
                    <a:pt x="3305" y="39691"/>
                  </a:lnTo>
                  <a:lnTo>
                    <a:pt x="3439" y="39547"/>
                  </a:lnTo>
                  <a:lnTo>
                    <a:pt x="3552" y="39403"/>
                  </a:lnTo>
                  <a:lnTo>
                    <a:pt x="3645" y="39238"/>
                  </a:lnTo>
                  <a:lnTo>
                    <a:pt x="3727" y="39073"/>
                  </a:lnTo>
                  <a:lnTo>
                    <a:pt x="3789" y="38898"/>
                  </a:lnTo>
                  <a:lnTo>
                    <a:pt x="3840" y="38713"/>
                  </a:lnTo>
                  <a:lnTo>
                    <a:pt x="3871" y="38517"/>
                  </a:lnTo>
                  <a:lnTo>
                    <a:pt x="3881" y="38322"/>
                  </a:lnTo>
                  <a:lnTo>
                    <a:pt x="3881" y="1935"/>
                  </a:lnTo>
                  <a:lnTo>
                    <a:pt x="3871" y="1740"/>
                  </a:lnTo>
                  <a:lnTo>
                    <a:pt x="3840" y="1544"/>
                  </a:lnTo>
                  <a:lnTo>
                    <a:pt x="3789" y="1359"/>
                  </a:lnTo>
                  <a:lnTo>
                    <a:pt x="3727" y="1184"/>
                  </a:lnTo>
                  <a:lnTo>
                    <a:pt x="3645" y="1019"/>
                  </a:lnTo>
                  <a:lnTo>
                    <a:pt x="3552" y="854"/>
                  </a:lnTo>
                  <a:lnTo>
                    <a:pt x="3439" y="710"/>
                  </a:lnTo>
                  <a:lnTo>
                    <a:pt x="3305" y="566"/>
                  </a:lnTo>
                  <a:lnTo>
                    <a:pt x="3171" y="443"/>
                  </a:lnTo>
                  <a:lnTo>
                    <a:pt x="3027" y="329"/>
                  </a:lnTo>
                  <a:lnTo>
                    <a:pt x="2862" y="237"/>
                  </a:lnTo>
                  <a:lnTo>
                    <a:pt x="2698" y="154"/>
                  </a:lnTo>
                  <a:lnTo>
                    <a:pt x="2512" y="93"/>
                  </a:lnTo>
                  <a:lnTo>
                    <a:pt x="2327" y="41"/>
                  </a:lnTo>
                  <a:lnTo>
                    <a:pt x="2142" y="10"/>
                  </a:lnTo>
                  <a:lnTo>
                    <a:pt x="1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2017;p41">
              <a:extLst>
                <a:ext uri="{FF2B5EF4-FFF2-40B4-BE49-F238E27FC236}">
                  <a16:creationId xmlns:a16="http://schemas.microsoft.com/office/drawing/2014/main" id="{168436E2-9645-2EF5-E0DA-1980AFB05BCC}"/>
                </a:ext>
              </a:extLst>
            </p:cNvPr>
            <p:cNvSpPr/>
            <p:nvPr/>
          </p:nvSpPr>
          <p:spPr>
            <a:xfrm>
              <a:off x="1157708" y="3447263"/>
              <a:ext cx="78454" cy="523981"/>
            </a:xfrm>
            <a:custGeom>
              <a:avLst/>
              <a:gdLst/>
              <a:ahLst/>
              <a:cxnLst/>
              <a:rect l="l" t="t" r="r" b="b"/>
              <a:pathLst>
                <a:path w="3964" h="26475" extrusionOk="0">
                  <a:moveTo>
                    <a:pt x="1977" y="0"/>
                  </a:moveTo>
                  <a:lnTo>
                    <a:pt x="1781" y="11"/>
                  </a:lnTo>
                  <a:lnTo>
                    <a:pt x="1586" y="42"/>
                  </a:lnTo>
                  <a:lnTo>
                    <a:pt x="1390" y="93"/>
                  </a:lnTo>
                  <a:lnTo>
                    <a:pt x="1215" y="155"/>
                  </a:lnTo>
                  <a:lnTo>
                    <a:pt x="1040" y="237"/>
                  </a:lnTo>
                  <a:lnTo>
                    <a:pt x="876" y="340"/>
                  </a:lnTo>
                  <a:lnTo>
                    <a:pt x="721" y="453"/>
                  </a:lnTo>
                  <a:lnTo>
                    <a:pt x="587" y="577"/>
                  </a:lnTo>
                  <a:lnTo>
                    <a:pt x="454" y="721"/>
                  </a:lnTo>
                  <a:lnTo>
                    <a:pt x="340" y="875"/>
                  </a:lnTo>
                  <a:lnTo>
                    <a:pt x="238" y="1040"/>
                  </a:lnTo>
                  <a:lnTo>
                    <a:pt x="155" y="1215"/>
                  </a:lnTo>
                  <a:lnTo>
                    <a:pt x="93" y="1390"/>
                  </a:lnTo>
                  <a:lnTo>
                    <a:pt x="42" y="1586"/>
                  </a:lnTo>
                  <a:lnTo>
                    <a:pt x="11" y="1781"/>
                  </a:lnTo>
                  <a:lnTo>
                    <a:pt x="1" y="1977"/>
                  </a:lnTo>
                  <a:lnTo>
                    <a:pt x="1" y="24498"/>
                  </a:lnTo>
                  <a:lnTo>
                    <a:pt x="11" y="24694"/>
                  </a:lnTo>
                  <a:lnTo>
                    <a:pt x="42" y="24889"/>
                  </a:lnTo>
                  <a:lnTo>
                    <a:pt x="93" y="25085"/>
                  </a:lnTo>
                  <a:lnTo>
                    <a:pt x="155" y="25260"/>
                  </a:lnTo>
                  <a:lnTo>
                    <a:pt x="238" y="25435"/>
                  </a:lnTo>
                  <a:lnTo>
                    <a:pt x="340" y="25600"/>
                  </a:lnTo>
                  <a:lnTo>
                    <a:pt x="454" y="25754"/>
                  </a:lnTo>
                  <a:lnTo>
                    <a:pt x="587" y="25888"/>
                  </a:lnTo>
                  <a:lnTo>
                    <a:pt x="721" y="26022"/>
                  </a:lnTo>
                  <a:lnTo>
                    <a:pt x="876" y="26135"/>
                  </a:lnTo>
                  <a:lnTo>
                    <a:pt x="1040" y="26238"/>
                  </a:lnTo>
                  <a:lnTo>
                    <a:pt x="1215" y="26320"/>
                  </a:lnTo>
                  <a:lnTo>
                    <a:pt x="1390" y="26382"/>
                  </a:lnTo>
                  <a:lnTo>
                    <a:pt x="1586" y="26433"/>
                  </a:lnTo>
                  <a:lnTo>
                    <a:pt x="1781" y="26464"/>
                  </a:lnTo>
                  <a:lnTo>
                    <a:pt x="1977" y="26475"/>
                  </a:lnTo>
                  <a:lnTo>
                    <a:pt x="2183" y="26464"/>
                  </a:lnTo>
                  <a:lnTo>
                    <a:pt x="2378" y="26433"/>
                  </a:lnTo>
                  <a:lnTo>
                    <a:pt x="2564" y="26382"/>
                  </a:lnTo>
                  <a:lnTo>
                    <a:pt x="2749" y="26320"/>
                  </a:lnTo>
                  <a:lnTo>
                    <a:pt x="2924" y="26238"/>
                  </a:lnTo>
                  <a:lnTo>
                    <a:pt x="3089" y="26135"/>
                  </a:lnTo>
                  <a:lnTo>
                    <a:pt x="3233" y="26022"/>
                  </a:lnTo>
                  <a:lnTo>
                    <a:pt x="3377" y="25888"/>
                  </a:lnTo>
                  <a:lnTo>
                    <a:pt x="3511" y="25754"/>
                  </a:lnTo>
                  <a:lnTo>
                    <a:pt x="3624" y="25600"/>
                  </a:lnTo>
                  <a:lnTo>
                    <a:pt x="3717" y="25435"/>
                  </a:lnTo>
                  <a:lnTo>
                    <a:pt x="3799" y="25260"/>
                  </a:lnTo>
                  <a:lnTo>
                    <a:pt x="3871" y="25085"/>
                  </a:lnTo>
                  <a:lnTo>
                    <a:pt x="3922" y="24889"/>
                  </a:lnTo>
                  <a:lnTo>
                    <a:pt x="3953" y="24694"/>
                  </a:lnTo>
                  <a:lnTo>
                    <a:pt x="3964" y="24498"/>
                  </a:lnTo>
                  <a:lnTo>
                    <a:pt x="3964" y="1977"/>
                  </a:lnTo>
                  <a:lnTo>
                    <a:pt x="3953" y="1781"/>
                  </a:lnTo>
                  <a:lnTo>
                    <a:pt x="3922" y="1586"/>
                  </a:lnTo>
                  <a:lnTo>
                    <a:pt x="3871" y="1390"/>
                  </a:lnTo>
                  <a:lnTo>
                    <a:pt x="3799" y="1215"/>
                  </a:lnTo>
                  <a:lnTo>
                    <a:pt x="3717" y="1040"/>
                  </a:lnTo>
                  <a:lnTo>
                    <a:pt x="3624" y="875"/>
                  </a:lnTo>
                  <a:lnTo>
                    <a:pt x="3511" y="721"/>
                  </a:lnTo>
                  <a:lnTo>
                    <a:pt x="3377" y="577"/>
                  </a:lnTo>
                  <a:lnTo>
                    <a:pt x="3233" y="453"/>
                  </a:lnTo>
                  <a:lnTo>
                    <a:pt x="3089" y="340"/>
                  </a:lnTo>
                  <a:lnTo>
                    <a:pt x="2924" y="237"/>
                  </a:lnTo>
                  <a:lnTo>
                    <a:pt x="2749" y="155"/>
                  </a:lnTo>
                  <a:lnTo>
                    <a:pt x="2564" y="93"/>
                  </a:lnTo>
                  <a:lnTo>
                    <a:pt x="2378" y="42"/>
                  </a:lnTo>
                  <a:lnTo>
                    <a:pt x="2183" y="11"/>
                  </a:lnTo>
                  <a:lnTo>
                    <a:pt x="19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2018;p41">
              <a:extLst>
                <a:ext uri="{FF2B5EF4-FFF2-40B4-BE49-F238E27FC236}">
                  <a16:creationId xmlns:a16="http://schemas.microsoft.com/office/drawing/2014/main" id="{B48853B9-5307-6CA7-AB4C-B319C7F537D2}"/>
                </a:ext>
              </a:extLst>
            </p:cNvPr>
            <p:cNvSpPr/>
            <p:nvPr/>
          </p:nvSpPr>
          <p:spPr>
            <a:xfrm>
              <a:off x="1387092" y="3833515"/>
              <a:ext cx="105153" cy="542724"/>
            </a:xfrm>
            <a:custGeom>
              <a:avLst/>
              <a:gdLst/>
              <a:ahLst/>
              <a:cxnLst/>
              <a:rect l="l" t="t" r="r" b="b"/>
              <a:pathLst>
                <a:path w="5313" h="27422" extrusionOk="0">
                  <a:moveTo>
                    <a:pt x="2523" y="0"/>
                  </a:moveTo>
                  <a:lnTo>
                    <a:pt x="2389" y="11"/>
                  </a:lnTo>
                  <a:lnTo>
                    <a:pt x="2255" y="31"/>
                  </a:lnTo>
                  <a:lnTo>
                    <a:pt x="2121" y="52"/>
                  </a:lnTo>
                  <a:lnTo>
                    <a:pt x="1998" y="83"/>
                  </a:lnTo>
                  <a:lnTo>
                    <a:pt x="1874" y="114"/>
                  </a:lnTo>
                  <a:lnTo>
                    <a:pt x="1751" y="155"/>
                  </a:lnTo>
                  <a:lnTo>
                    <a:pt x="1627" y="206"/>
                  </a:lnTo>
                  <a:lnTo>
                    <a:pt x="1514" y="258"/>
                  </a:lnTo>
                  <a:lnTo>
                    <a:pt x="1391" y="319"/>
                  </a:lnTo>
                  <a:lnTo>
                    <a:pt x="1174" y="453"/>
                  </a:lnTo>
                  <a:lnTo>
                    <a:pt x="969" y="608"/>
                  </a:lnTo>
                  <a:lnTo>
                    <a:pt x="783" y="772"/>
                  </a:lnTo>
                  <a:lnTo>
                    <a:pt x="608" y="968"/>
                  </a:lnTo>
                  <a:lnTo>
                    <a:pt x="454" y="1164"/>
                  </a:lnTo>
                  <a:lnTo>
                    <a:pt x="330" y="1390"/>
                  </a:lnTo>
                  <a:lnTo>
                    <a:pt x="269" y="1503"/>
                  </a:lnTo>
                  <a:lnTo>
                    <a:pt x="217" y="1616"/>
                  </a:lnTo>
                  <a:lnTo>
                    <a:pt x="166" y="1740"/>
                  </a:lnTo>
                  <a:lnTo>
                    <a:pt x="124" y="1863"/>
                  </a:lnTo>
                  <a:lnTo>
                    <a:pt x="83" y="1987"/>
                  </a:lnTo>
                  <a:lnTo>
                    <a:pt x="63" y="2110"/>
                  </a:lnTo>
                  <a:lnTo>
                    <a:pt x="32" y="2244"/>
                  </a:lnTo>
                  <a:lnTo>
                    <a:pt x="22" y="2378"/>
                  </a:lnTo>
                  <a:lnTo>
                    <a:pt x="11" y="2512"/>
                  </a:lnTo>
                  <a:lnTo>
                    <a:pt x="1" y="2646"/>
                  </a:lnTo>
                  <a:lnTo>
                    <a:pt x="1" y="24766"/>
                  </a:lnTo>
                  <a:lnTo>
                    <a:pt x="11" y="24900"/>
                  </a:lnTo>
                  <a:lnTo>
                    <a:pt x="22" y="25034"/>
                  </a:lnTo>
                  <a:lnTo>
                    <a:pt x="32" y="25167"/>
                  </a:lnTo>
                  <a:lnTo>
                    <a:pt x="63" y="25301"/>
                  </a:lnTo>
                  <a:lnTo>
                    <a:pt x="83" y="25425"/>
                  </a:lnTo>
                  <a:lnTo>
                    <a:pt x="124" y="25548"/>
                  </a:lnTo>
                  <a:lnTo>
                    <a:pt x="166" y="25672"/>
                  </a:lnTo>
                  <a:lnTo>
                    <a:pt x="217" y="25795"/>
                  </a:lnTo>
                  <a:lnTo>
                    <a:pt x="269" y="25908"/>
                  </a:lnTo>
                  <a:lnTo>
                    <a:pt x="330" y="26032"/>
                  </a:lnTo>
                  <a:lnTo>
                    <a:pt x="392" y="26135"/>
                  </a:lnTo>
                  <a:lnTo>
                    <a:pt x="454" y="26248"/>
                  </a:lnTo>
                  <a:lnTo>
                    <a:pt x="608" y="26454"/>
                  </a:lnTo>
                  <a:lnTo>
                    <a:pt x="783" y="26639"/>
                  </a:lnTo>
                  <a:lnTo>
                    <a:pt x="969" y="26814"/>
                  </a:lnTo>
                  <a:lnTo>
                    <a:pt x="1174" y="26958"/>
                  </a:lnTo>
                  <a:lnTo>
                    <a:pt x="1391" y="27092"/>
                  </a:lnTo>
                  <a:lnTo>
                    <a:pt x="1514" y="27154"/>
                  </a:lnTo>
                  <a:lnTo>
                    <a:pt x="1627" y="27205"/>
                  </a:lnTo>
                  <a:lnTo>
                    <a:pt x="1751" y="27257"/>
                  </a:lnTo>
                  <a:lnTo>
                    <a:pt x="1874" y="27298"/>
                  </a:lnTo>
                  <a:lnTo>
                    <a:pt x="1998" y="27329"/>
                  </a:lnTo>
                  <a:lnTo>
                    <a:pt x="2121" y="27360"/>
                  </a:lnTo>
                  <a:lnTo>
                    <a:pt x="2255" y="27391"/>
                  </a:lnTo>
                  <a:lnTo>
                    <a:pt x="2389" y="27401"/>
                  </a:lnTo>
                  <a:lnTo>
                    <a:pt x="2523" y="27411"/>
                  </a:lnTo>
                  <a:lnTo>
                    <a:pt x="2657" y="27422"/>
                  </a:lnTo>
                  <a:lnTo>
                    <a:pt x="2790" y="27411"/>
                  </a:lnTo>
                  <a:lnTo>
                    <a:pt x="2924" y="27401"/>
                  </a:lnTo>
                  <a:lnTo>
                    <a:pt x="3058" y="27391"/>
                  </a:lnTo>
                  <a:lnTo>
                    <a:pt x="3192" y="27360"/>
                  </a:lnTo>
                  <a:lnTo>
                    <a:pt x="3315" y="27329"/>
                  </a:lnTo>
                  <a:lnTo>
                    <a:pt x="3439" y="27298"/>
                  </a:lnTo>
                  <a:lnTo>
                    <a:pt x="3562" y="27257"/>
                  </a:lnTo>
                  <a:lnTo>
                    <a:pt x="3686" y="27205"/>
                  </a:lnTo>
                  <a:lnTo>
                    <a:pt x="3799" y="27154"/>
                  </a:lnTo>
                  <a:lnTo>
                    <a:pt x="3912" y="27092"/>
                  </a:lnTo>
                  <a:lnTo>
                    <a:pt x="4139" y="26958"/>
                  </a:lnTo>
                  <a:lnTo>
                    <a:pt x="4345" y="26814"/>
                  </a:lnTo>
                  <a:lnTo>
                    <a:pt x="4530" y="26639"/>
                  </a:lnTo>
                  <a:lnTo>
                    <a:pt x="4705" y="26454"/>
                  </a:lnTo>
                  <a:lnTo>
                    <a:pt x="4849" y="26248"/>
                  </a:lnTo>
                  <a:lnTo>
                    <a:pt x="4921" y="26135"/>
                  </a:lnTo>
                  <a:lnTo>
                    <a:pt x="4983" y="26032"/>
                  </a:lnTo>
                  <a:lnTo>
                    <a:pt x="5045" y="25908"/>
                  </a:lnTo>
                  <a:lnTo>
                    <a:pt x="5096" y="25795"/>
                  </a:lnTo>
                  <a:lnTo>
                    <a:pt x="5148" y="25672"/>
                  </a:lnTo>
                  <a:lnTo>
                    <a:pt x="5189" y="25548"/>
                  </a:lnTo>
                  <a:lnTo>
                    <a:pt x="5220" y="25425"/>
                  </a:lnTo>
                  <a:lnTo>
                    <a:pt x="5250" y="25301"/>
                  </a:lnTo>
                  <a:lnTo>
                    <a:pt x="5281" y="25167"/>
                  </a:lnTo>
                  <a:lnTo>
                    <a:pt x="5292" y="25034"/>
                  </a:lnTo>
                  <a:lnTo>
                    <a:pt x="5302" y="24900"/>
                  </a:lnTo>
                  <a:lnTo>
                    <a:pt x="5312" y="24766"/>
                  </a:lnTo>
                  <a:lnTo>
                    <a:pt x="5312" y="2646"/>
                  </a:lnTo>
                  <a:lnTo>
                    <a:pt x="5302" y="2512"/>
                  </a:lnTo>
                  <a:lnTo>
                    <a:pt x="5292" y="2378"/>
                  </a:lnTo>
                  <a:lnTo>
                    <a:pt x="5281" y="2244"/>
                  </a:lnTo>
                  <a:lnTo>
                    <a:pt x="5250" y="2110"/>
                  </a:lnTo>
                  <a:lnTo>
                    <a:pt x="5220" y="1987"/>
                  </a:lnTo>
                  <a:lnTo>
                    <a:pt x="5189" y="1863"/>
                  </a:lnTo>
                  <a:lnTo>
                    <a:pt x="5148" y="1740"/>
                  </a:lnTo>
                  <a:lnTo>
                    <a:pt x="5096" y="1616"/>
                  </a:lnTo>
                  <a:lnTo>
                    <a:pt x="5045" y="1503"/>
                  </a:lnTo>
                  <a:lnTo>
                    <a:pt x="4983" y="1390"/>
                  </a:lnTo>
                  <a:lnTo>
                    <a:pt x="4849" y="1164"/>
                  </a:lnTo>
                  <a:lnTo>
                    <a:pt x="4705" y="968"/>
                  </a:lnTo>
                  <a:lnTo>
                    <a:pt x="4530" y="772"/>
                  </a:lnTo>
                  <a:lnTo>
                    <a:pt x="4345" y="608"/>
                  </a:lnTo>
                  <a:lnTo>
                    <a:pt x="4139" y="453"/>
                  </a:lnTo>
                  <a:lnTo>
                    <a:pt x="3912" y="319"/>
                  </a:lnTo>
                  <a:lnTo>
                    <a:pt x="3799" y="258"/>
                  </a:lnTo>
                  <a:lnTo>
                    <a:pt x="3686" y="206"/>
                  </a:lnTo>
                  <a:lnTo>
                    <a:pt x="3562" y="155"/>
                  </a:lnTo>
                  <a:lnTo>
                    <a:pt x="3439" y="114"/>
                  </a:lnTo>
                  <a:lnTo>
                    <a:pt x="3315" y="83"/>
                  </a:lnTo>
                  <a:lnTo>
                    <a:pt x="3192" y="52"/>
                  </a:lnTo>
                  <a:lnTo>
                    <a:pt x="3058" y="31"/>
                  </a:lnTo>
                  <a:lnTo>
                    <a:pt x="2924" y="11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2019;p41">
              <a:extLst>
                <a:ext uri="{FF2B5EF4-FFF2-40B4-BE49-F238E27FC236}">
                  <a16:creationId xmlns:a16="http://schemas.microsoft.com/office/drawing/2014/main" id="{5C903EAD-0B42-3F6F-1CD2-7D855EFC39AE}"/>
                </a:ext>
              </a:extLst>
            </p:cNvPr>
            <p:cNvSpPr/>
            <p:nvPr/>
          </p:nvSpPr>
          <p:spPr>
            <a:xfrm>
              <a:off x="1674961" y="3486568"/>
              <a:ext cx="31588" cy="688192"/>
            </a:xfrm>
            <a:custGeom>
              <a:avLst/>
              <a:gdLst/>
              <a:ahLst/>
              <a:cxnLst/>
              <a:rect l="l" t="t" r="r" b="b"/>
              <a:pathLst>
                <a:path w="1596" h="34772" extrusionOk="0">
                  <a:moveTo>
                    <a:pt x="711" y="1"/>
                  </a:moveTo>
                  <a:lnTo>
                    <a:pt x="638" y="11"/>
                  </a:lnTo>
                  <a:lnTo>
                    <a:pt x="556" y="32"/>
                  </a:lnTo>
                  <a:lnTo>
                    <a:pt x="484" y="63"/>
                  </a:lnTo>
                  <a:lnTo>
                    <a:pt x="412" y="94"/>
                  </a:lnTo>
                  <a:lnTo>
                    <a:pt x="350" y="135"/>
                  </a:lnTo>
                  <a:lnTo>
                    <a:pt x="288" y="176"/>
                  </a:lnTo>
                  <a:lnTo>
                    <a:pt x="237" y="227"/>
                  </a:lnTo>
                  <a:lnTo>
                    <a:pt x="186" y="289"/>
                  </a:lnTo>
                  <a:lnTo>
                    <a:pt x="134" y="351"/>
                  </a:lnTo>
                  <a:lnTo>
                    <a:pt x="93" y="413"/>
                  </a:lnTo>
                  <a:lnTo>
                    <a:pt x="62" y="485"/>
                  </a:lnTo>
                  <a:lnTo>
                    <a:pt x="31" y="557"/>
                  </a:lnTo>
                  <a:lnTo>
                    <a:pt x="11" y="639"/>
                  </a:lnTo>
                  <a:lnTo>
                    <a:pt x="0" y="711"/>
                  </a:lnTo>
                  <a:lnTo>
                    <a:pt x="0" y="794"/>
                  </a:lnTo>
                  <a:lnTo>
                    <a:pt x="0" y="33969"/>
                  </a:lnTo>
                  <a:lnTo>
                    <a:pt x="0" y="34051"/>
                  </a:lnTo>
                  <a:lnTo>
                    <a:pt x="11" y="34133"/>
                  </a:lnTo>
                  <a:lnTo>
                    <a:pt x="31" y="34205"/>
                  </a:lnTo>
                  <a:lnTo>
                    <a:pt x="62" y="34277"/>
                  </a:lnTo>
                  <a:lnTo>
                    <a:pt x="93" y="34350"/>
                  </a:lnTo>
                  <a:lnTo>
                    <a:pt x="134" y="34411"/>
                  </a:lnTo>
                  <a:lnTo>
                    <a:pt x="186" y="34473"/>
                  </a:lnTo>
                  <a:lnTo>
                    <a:pt x="237" y="34535"/>
                  </a:lnTo>
                  <a:lnTo>
                    <a:pt x="288" y="34586"/>
                  </a:lnTo>
                  <a:lnTo>
                    <a:pt x="350" y="34627"/>
                  </a:lnTo>
                  <a:lnTo>
                    <a:pt x="412" y="34669"/>
                  </a:lnTo>
                  <a:lnTo>
                    <a:pt x="484" y="34710"/>
                  </a:lnTo>
                  <a:lnTo>
                    <a:pt x="556" y="34730"/>
                  </a:lnTo>
                  <a:lnTo>
                    <a:pt x="638" y="34751"/>
                  </a:lnTo>
                  <a:lnTo>
                    <a:pt x="711" y="34761"/>
                  </a:lnTo>
                  <a:lnTo>
                    <a:pt x="793" y="34772"/>
                  </a:lnTo>
                  <a:lnTo>
                    <a:pt x="875" y="34761"/>
                  </a:lnTo>
                  <a:lnTo>
                    <a:pt x="958" y="34751"/>
                  </a:lnTo>
                  <a:lnTo>
                    <a:pt x="1030" y="34730"/>
                  </a:lnTo>
                  <a:lnTo>
                    <a:pt x="1112" y="34710"/>
                  </a:lnTo>
                  <a:lnTo>
                    <a:pt x="1174" y="34669"/>
                  </a:lnTo>
                  <a:lnTo>
                    <a:pt x="1246" y="34627"/>
                  </a:lnTo>
                  <a:lnTo>
                    <a:pt x="1308" y="34586"/>
                  </a:lnTo>
                  <a:lnTo>
                    <a:pt x="1359" y="34535"/>
                  </a:lnTo>
                  <a:lnTo>
                    <a:pt x="1410" y="34473"/>
                  </a:lnTo>
                  <a:lnTo>
                    <a:pt x="1462" y="34411"/>
                  </a:lnTo>
                  <a:lnTo>
                    <a:pt x="1503" y="34350"/>
                  </a:lnTo>
                  <a:lnTo>
                    <a:pt x="1534" y="34277"/>
                  </a:lnTo>
                  <a:lnTo>
                    <a:pt x="1565" y="34205"/>
                  </a:lnTo>
                  <a:lnTo>
                    <a:pt x="1575" y="34133"/>
                  </a:lnTo>
                  <a:lnTo>
                    <a:pt x="1596" y="34051"/>
                  </a:lnTo>
                  <a:lnTo>
                    <a:pt x="1596" y="33969"/>
                  </a:lnTo>
                  <a:lnTo>
                    <a:pt x="1596" y="794"/>
                  </a:lnTo>
                  <a:lnTo>
                    <a:pt x="1596" y="711"/>
                  </a:lnTo>
                  <a:lnTo>
                    <a:pt x="1575" y="639"/>
                  </a:lnTo>
                  <a:lnTo>
                    <a:pt x="1565" y="557"/>
                  </a:lnTo>
                  <a:lnTo>
                    <a:pt x="1534" y="485"/>
                  </a:lnTo>
                  <a:lnTo>
                    <a:pt x="1503" y="413"/>
                  </a:lnTo>
                  <a:lnTo>
                    <a:pt x="1462" y="351"/>
                  </a:lnTo>
                  <a:lnTo>
                    <a:pt x="1410" y="289"/>
                  </a:lnTo>
                  <a:lnTo>
                    <a:pt x="1359" y="227"/>
                  </a:lnTo>
                  <a:lnTo>
                    <a:pt x="1308" y="176"/>
                  </a:lnTo>
                  <a:lnTo>
                    <a:pt x="1246" y="135"/>
                  </a:lnTo>
                  <a:lnTo>
                    <a:pt x="1174" y="94"/>
                  </a:lnTo>
                  <a:lnTo>
                    <a:pt x="1112" y="63"/>
                  </a:lnTo>
                  <a:lnTo>
                    <a:pt x="1030" y="32"/>
                  </a:lnTo>
                  <a:lnTo>
                    <a:pt x="958" y="11"/>
                  </a:lnTo>
                  <a:lnTo>
                    <a:pt x="8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5940AD3-EB5D-C190-7974-55D45DAC4171}"/>
              </a:ext>
            </a:extLst>
          </p:cNvPr>
          <p:cNvGrpSpPr/>
          <p:nvPr/>
        </p:nvGrpSpPr>
        <p:grpSpPr>
          <a:xfrm>
            <a:off x="1101618" y="1398770"/>
            <a:ext cx="2159708" cy="962085"/>
            <a:chOff x="1101618" y="1351453"/>
            <a:chExt cx="2159708" cy="962085"/>
          </a:xfrm>
        </p:grpSpPr>
        <p:sp>
          <p:nvSpPr>
            <p:cNvPr id="26" name="Google Shape;2035;p41">
              <a:extLst>
                <a:ext uri="{FF2B5EF4-FFF2-40B4-BE49-F238E27FC236}">
                  <a16:creationId xmlns:a16="http://schemas.microsoft.com/office/drawing/2014/main" id="{49774ED5-ED6F-689C-2B38-573EEDF22819}"/>
                </a:ext>
              </a:extLst>
            </p:cNvPr>
            <p:cNvSpPr txBox="1"/>
            <p:nvPr/>
          </p:nvSpPr>
          <p:spPr>
            <a:xfrm>
              <a:off x="1807188" y="1351453"/>
              <a:ext cx="1454138" cy="96208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Fira Sans Extra Condensed"/>
                  <a:cs typeface="Arial" panose="020B0604020202020204" pitchFamily="34" charset="0"/>
                  <a:sym typeface="Fira Sans Extra Condensed"/>
                </a:rPr>
                <a:t>Tình hình phát triển: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Fira Sans Extra Condensed"/>
                <a:cs typeface="Arial" panose="020B0604020202020204" pitchFamily="34" charset="0"/>
                <a:sym typeface="Fira Sans Extra Condensed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A15AE06-BDA5-117C-4DD9-4BAB6294EED9}"/>
                </a:ext>
              </a:extLst>
            </p:cNvPr>
            <p:cNvCxnSpPr>
              <a:cxnSpLocks/>
              <a:endCxn id="26" idx="1"/>
            </p:cNvCxnSpPr>
            <p:nvPr/>
          </p:nvCxnSpPr>
          <p:spPr>
            <a:xfrm>
              <a:off x="1101618" y="1832496"/>
              <a:ext cx="705570" cy="0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2C63C01-75B8-8D21-2B7F-51F2CF270FA8}"/>
              </a:ext>
            </a:extLst>
          </p:cNvPr>
          <p:cNvGrpSpPr/>
          <p:nvPr/>
        </p:nvGrpSpPr>
        <p:grpSpPr>
          <a:xfrm>
            <a:off x="1401309" y="3248904"/>
            <a:ext cx="1863472" cy="941975"/>
            <a:chOff x="1398734" y="2486626"/>
            <a:chExt cx="2115609" cy="941975"/>
          </a:xfrm>
        </p:grpSpPr>
        <p:sp>
          <p:nvSpPr>
            <p:cNvPr id="29" name="Google Shape;2028;p41">
              <a:extLst>
                <a:ext uri="{FF2B5EF4-FFF2-40B4-BE49-F238E27FC236}">
                  <a16:creationId xmlns:a16="http://schemas.microsoft.com/office/drawing/2014/main" id="{C82DC132-98E0-E69D-B9D2-199ED12C26E7}"/>
                </a:ext>
              </a:extLst>
            </p:cNvPr>
            <p:cNvSpPr txBox="1"/>
            <p:nvPr/>
          </p:nvSpPr>
          <p:spPr>
            <a:xfrm>
              <a:off x="1807186" y="2486626"/>
              <a:ext cx="1707157" cy="94197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Fira Sans Extra Condensed"/>
                  <a:cs typeface="Arial" panose="020B0604020202020204" pitchFamily="34" charset="0"/>
                  <a:sym typeface="Fira Sans Extra Condensed"/>
                </a:rPr>
                <a:t>Mạng lưới/ Phân bố: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Fira Sans Extra Condensed"/>
                <a:cs typeface="Arial" panose="020B0604020202020204" pitchFamily="34" charset="0"/>
                <a:sym typeface="Fira Sans Extra Condensed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383A1E8-9F51-E24E-FB68-ED1D2359BBF9}"/>
                </a:ext>
              </a:extLst>
            </p:cNvPr>
            <p:cNvCxnSpPr>
              <a:cxnSpLocks/>
              <a:endCxn id="29" idx="1"/>
            </p:cNvCxnSpPr>
            <p:nvPr/>
          </p:nvCxnSpPr>
          <p:spPr>
            <a:xfrm>
              <a:off x="1398734" y="2957614"/>
              <a:ext cx="408452" cy="0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AFD71A0F-3D45-E47D-517A-A1AD6643DC4B}"/>
              </a:ext>
            </a:extLst>
          </p:cNvPr>
          <p:cNvSpPr txBox="1"/>
          <p:nvPr/>
        </p:nvSpPr>
        <p:spPr>
          <a:xfrm>
            <a:off x="3289448" y="1253285"/>
            <a:ext cx="5728364" cy="142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/>
              <a:t>Vận</a:t>
            </a:r>
            <a:r>
              <a:rPr lang="en-US" sz="2000" dirty="0"/>
              <a:t> </a:t>
            </a:r>
            <a:r>
              <a:rPr lang="en-US" sz="2000" dirty="0" err="1"/>
              <a:t>chuyển</a:t>
            </a:r>
            <a:r>
              <a:rPr lang="en-US" sz="2000" dirty="0"/>
              <a:t> </a:t>
            </a:r>
            <a:r>
              <a:rPr lang="en-US" sz="2000" dirty="0" err="1"/>
              <a:t>chủ</a:t>
            </a:r>
            <a:r>
              <a:rPr lang="en-US" sz="2000" dirty="0"/>
              <a:t> </a:t>
            </a:r>
            <a:r>
              <a:rPr lang="en-US" sz="2000" dirty="0" err="1"/>
              <a:t>yếu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hàng</a:t>
            </a:r>
            <a:r>
              <a:rPr lang="en-US" sz="2000" dirty="0"/>
              <a:t> </a:t>
            </a:r>
            <a:r>
              <a:rPr lang="en-US" sz="2000" dirty="0" err="1"/>
              <a:t>hóa</a:t>
            </a:r>
            <a:r>
              <a:rPr lang="en-US" sz="2000" dirty="0"/>
              <a:t>, </a:t>
            </a:r>
            <a:r>
              <a:rPr lang="en-US" sz="2000" dirty="0" err="1"/>
              <a:t>kết</a:t>
            </a:r>
            <a:r>
              <a:rPr lang="en-US" sz="2000" dirty="0"/>
              <a:t> </a:t>
            </a:r>
            <a:r>
              <a:rPr lang="en-US" sz="2000" dirty="0" err="1"/>
              <a:t>nối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loại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vận</a:t>
            </a:r>
            <a:r>
              <a:rPr lang="en-US" sz="2000" dirty="0"/>
              <a:t> </a:t>
            </a:r>
            <a:r>
              <a:rPr lang="en-US" sz="2000" dirty="0" err="1"/>
              <a:t>tải</a:t>
            </a:r>
            <a:r>
              <a:rPr lang="en-US" sz="2000" dirty="0"/>
              <a:t> </a:t>
            </a:r>
            <a:r>
              <a:rPr lang="en-US" sz="2000" dirty="0" err="1"/>
              <a:t>khác</a:t>
            </a:r>
            <a:r>
              <a:rPr lang="en-US" sz="2000" dirty="0"/>
              <a:t>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khoảng</a:t>
            </a:r>
            <a:r>
              <a:rPr lang="en-US" sz="2000" dirty="0"/>
              <a:t> 300 </a:t>
            </a:r>
            <a:r>
              <a:rPr lang="en-US" sz="2000" dirty="0" err="1"/>
              <a:t>cảng</a:t>
            </a:r>
            <a:r>
              <a:rPr lang="en-US" sz="2000" dirty="0"/>
              <a:t> </a:t>
            </a:r>
            <a:r>
              <a:rPr lang="en-US" sz="2000" dirty="0" err="1"/>
              <a:t>thủy</a:t>
            </a:r>
            <a:r>
              <a:rPr lang="en-US" sz="2000" dirty="0"/>
              <a:t> </a:t>
            </a:r>
            <a:r>
              <a:rPr lang="en-US" sz="2000" dirty="0" err="1"/>
              <a:t>nội</a:t>
            </a:r>
            <a:r>
              <a:rPr lang="en-US" sz="2000" dirty="0"/>
              <a:t> </a:t>
            </a:r>
            <a:r>
              <a:rPr lang="en-US" sz="2000" dirty="0" err="1"/>
              <a:t>địa</a:t>
            </a:r>
            <a:r>
              <a:rPr lang="en-US" sz="2000" dirty="0"/>
              <a:t> (</a:t>
            </a:r>
            <a:r>
              <a:rPr lang="en-US" sz="2000" dirty="0" err="1"/>
              <a:t>năm</a:t>
            </a:r>
            <a:r>
              <a:rPr lang="en-US" sz="2000" dirty="0"/>
              <a:t> 2021).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FDB6FB3-0EFF-0907-9343-093A25FB48E5}"/>
              </a:ext>
            </a:extLst>
          </p:cNvPr>
          <p:cNvSpPr txBox="1"/>
          <p:nvPr/>
        </p:nvSpPr>
        <p:spPr>
          <a:xfrm>
            <a:off x="3289448" y="3075246"/>
            <a:ext cx="5714290" cy="18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bố</a:t>
            </a:r>
            <a:r>
              <a:rPr lang="en-US" sz="2000" dirty="0"/>
              <a:t> ở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hệ</a:t>
            </a:r>
            <a:r>
              <a:rPr lang="en-US" sz="2000" dirty="0"/>
              <a:t> </a:t>
            </a:r>
            <a:r>
              <a:rPr lang="en-US" sz="2000" dirty="0" err="1"/>
              <a:t>thống</a:t>
            </a:r>
            <a:r>
              <a:rPr lang="en-US" sz="2000" dirty="0"/>
              <a:t> </a:t>
            </a:r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lớn</a:t>
            </a:r>
            <a:r>
              <a:rPr lang="en-US" sz="2000" dirty="0"/>
              <a:t>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tuyến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thủy</a:t>
            </a:r>
            <a:r>
              <a:rPr lang="en-US" sz="2000" dirty="0"/>
              <a:t> </a:t>
            </a:r>
            <a:r>
              <a:rPr lang="en-US" sz="2000" dirty="0" err="1"/>
              <a:t>nội</a:t>
            </a:r>
            <a:r>
              <a:rPr lang="en-US" sz="2000" dirty="0"/>
              <a:t> </a:t>
            </a:r>
            <a:r>
              <a:rPr lang="en-US" sz="2000" dirty="0" err="1"/>
              <a:t>địa</a:t>
            </a:r>
            <a:r>
              <a:rPr lang="en-US" sz="2000" dirty="0"/>
              <a:t> </a:t>
            </a:r>
            <a:r>
              <a:rPr lang="en-US" sz="2000" dirty="0" err="1"/>
              <a:t>chủ</a:t>
            </a:r>
            <a:r>
              <a:rPr lang="en-US" sz="2000" dirty="0"/>
              <a:t> </a:t>
            </a:r>
            <a:r>
              <a:rPr lang="en-US" sz="2000" dirty="0" err="1"/>
              <a:t>yếu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nay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tuyến</a:t>
            </a:r>
            <a:r>
              <a:rPr lang="en-US" sz="2000" dirty="0"/>
              <a:t> </a:t>
            </a:r>
            <a:r>
              <a:rPr lang="en-US" sz="2000" dirty="0" err="1"/>
              <a:t>Hải</a:t>
            </a:r>
            <a:r>
              <a:rPr lang="en-US" sz="2000" dirty="0"/>
              <a:t> </a:t>
            </a:r>
            <a:r>
              <a:rPr lang="en-US" sz="2000" dirty="0" err="1"/>
              <a:t>Phòng</a:t>
            </a:r>
            <a:r>
              <a:rPr lang="en-US" sz="2000" dirty="0"/>
              <a:t> - </a:t>
            </a:r>
            <a:r>
              <a:rPr lang="en-US" sz="2000" dirty="0" err="1"/>
              <a:t>Việt</a:t>
            </a:r>
            <a:r>
              <a:rPr lang="en-US" sz="2000" dirty="0"/>
              <a:t> </a:t>
            </a:r>
            <a:r>
              <a:rPr lang="en-US" sz="2000" dirty="0" err="1"/>
              <a:t>Trì</a:t>
            </a:r>
            <a:r>
              <a:rPr lang="en-US" sz="2000" dirty="0"/>
              <a:t>, </a:t>
            </a:r>
            <a:r>
              <a:rPr lang="en-US" sz="2000" dirty="0" err="1"/>
              <a:t>Hải</a:t>
            </a:r>
            <a:r>
              <a:rPr lang="en-US" sz="2000" dirty="0"/>
              <a:t> </a:t>
            </a:r>
            <a:r>
              <a:rPr lang="en-US" sz="2000" dirty="0" err="1"/>
              <a:t>Phòng</a:t>
            </a:r>
            <a:r>
              <a:rPr lang="en-US" sz="2000" dirty="0"/>
              <a:t> - </a:t>
            </a:r>
            <a:r>
              <a:rPr lang="en-US" sz="2000" dirty="0" err="1"/>
              <a:t>Quảng</a:t>
            </a:r>
            <a:r>
              <a:rPr lang="en-US" sz="2000" dirty="0"/>
              <a:t> Ninh,...</a:t>
            </a:r>
          </a:p>
        </p:txBody>
      </p:sp>
    </p:spTree>
    <p:extLst>
      <p:ext uri="{BB962C8B-B14F-4D97-AF65-F5344CB8AC3E}">
        <p14:creationId xmlns:p14="http://schemas.microsoft.com/office/powerpoint/2010/main" val="4281192522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9" grpId="0"/>
      <p:bldP spid="5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D90AE-2F9C-CD5D-67AA-58F488E69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92E688A-59C4-3F52-65DE-F0F0D4FA8C0C}"/>
              </a:ext>
            </a:extLst>
          </p:cNvPr>
          <p:cNvSpPr/>
          <p:nvPr/>
        </p:nvSpPr>
        <p:spPr>
          <a:xfrm>
            <a:off x="-337262" y="297713"/>
            <a:ext cx="3378173" cy="63498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PT Serif"/>
              </a:rPr>
              <a:t>  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PT Serif"/>
              </a:rPr>
              <a:t>4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PT Serif"/>
              </a:rPr>
              <a:t>. ĐƯỜNG BIỂN</a:t>
            </a:r>
            <a:endParaRPr lang="en-US" sz="16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45AE776-D9FA-4103-2964-FC4CAD780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313873"/>
              </p:ext>
            </p:extLst>
          </p:nvPr>
        </p:nvGraphicFramePr>
        <p:xfrm>
          <a:off x="269913" y="1155060"/>
          <a:ext cx="8604174" cy="3847246"/>
        </p:xfrm>
        <a:graphic>
          <a:graphicData uri="http://schemas.openxmlformats.org/drawingml/2006/table">
            <a:tbl>
              <a:tblPr firstRow="1" bandRow="1">
                <a:tableStyleId>{9A2CE791-7D34-4FFA-93B0-751315B78B90}</a:tableStyleId>
              </a:tblPr>
              <a:tblGrid>
                <a:gridCol w="4841349">
                  <a:extLst>
                    <a:ext uri="{9D8B030D-6E8A-4147-A177-3AD203B41FA5}">
                      <a16:colId xmlns:a16="http://schemas.microsoft.com/office/drawing/2014/main" val="2092020130"/>
                    </a:ext>
                  </a:extLst>
                </a:gridCol>
                <a:gridCol w="3762825">
                  <a:extLst>
                    <a:ext uri="{9D8B030D-6E8A-4147-A177-3AD203B41FA5}">
                      <a16:colId xmlns:a16="http://schemas.microsoft.com/office/drawing/2014/main" val="1935718018"/>
                    </a:ext>
                  </a:extLst>
                </a:gridCol>
              </a:tblGrid>
              <a:tr h="49583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000000"/>
                          </a:solidFill>
                        </a:rPr>
                        <a:t>Tình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</a:rPr>
                        <a:t>hình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</a:rPr>
                        <a:t>phát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</a:rPr>
                        <a:t>triển</a:t>
                      </a:r>
                      <a:endParaRPr lang="en-US" sz="2000" b="1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000000"/>
                          </a:solidFill>
                        </a:rPr>
                        <a:t>Phân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</a:rPr>
                        <a:t>bố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</a:rPr>
                        <a:t>/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</a:rPr>
                        <a:t>Mạng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</a:rPr>
                        <a:t>lưới</a:t>
                      </a:r>
                      <a:endParaRPr lang="en-US" sz="2000" b="1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118178"/>
                  </a:ext>
                </a:extLst>
              </a:tr>
              <a:tr h="335141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68728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11A40E0-2E95-BC5D-5FF0-615FEC66B281}"/>
              </a:ext>
            </a:extLst>
          </p:cNvPr>
          <p:cNvSpPr txBox="1"/>
          <p:nvPr/>
        </p:nvSpPr>
        <p:spPr>
          <a:xfrm>
            <a:off x="269914" y="1697136"/>
            <a:ext cx="4841348" cy="3108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900" dirty="0"/>
              <a:t>Phát triển mạnh, tăng cường kết nối với các loại hình khác, ứng dụng công nghệ tiên tiến, đẩy mạnh phát triển logistics.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900" dirty="0"/>
              <a:t>Có 34 cảng biển với 296 bến cảng (năm 2021).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900" dirty="0"/>
              <a:t>Quy hoạch bến cảng trung chuyển quốc tế</a:t>
            </a:r>
            <a:r>
              <a:rPr lang="en-US" sz="1900" dirty="0"/>
              <a:t>: </a:t>
            </a:r>
            <a:r>
              <a:rPr lang="vi-VN" sz="1900" dirty="0"/>
              <a:t>Vân Phong</a:t>
            </a:r>
            <a:r>
              <a:rPr lang="en-US" sz="1900" dirty="0"/>
              <a:t> (Khánh </a:t>
            </a:r>
            <a:r>
              <a:rPr lang="en-US" sz="1900" dirty="0" err="1"/>
              <a:t>Hòa</a:t>
            </a:r>
            <a:r>
              <a:rPr lang="en-US" sz="1900" dirty="0"/>
              <a:t>)</a:t>
            </a:r>
            <a:r>
              <a:rPr lang="vi-VN" sz="19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8BD3B9-6848-D12C-AAF1-7119E90A49EB}"/>
              </a:ext>
            </a:extLst>
          </p:cNvPr>
          <p:cNvSpPr txBox="1"/>
          <p:nvPr/>
        </p:nvSpPr>
        <p:spPr>
          <a:xfrm>
            <a:off x="5111262" y="1697136"/>
            <a:ext cx="3697744" cy="3108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dirty="0" err="1"/>
              <a:t>Phát</a:t>
            </a:r>
            <a:r>
              <a:rPr lang="en-US" sz="1900" dirty="0"/>
              <a:t> </a:t>
            </a:r>
            <a:r>
              <a:rPr lang="en-US" sz="1900" dirty="0" err="1"/>
              <a:t>triển</a:t>
            </a:r>
            <a:r>
              <a:rPr lang="en-US" sz="1900" dirty="0"/>
              <a:t> </a:t>
            </a:r>
            <a:r>
              <a:rPr lang="en-US" sz="1900" dirty="0" err="1"/>
              <a:t>theo</a:t>
            </a:r>
            <a:r>
              <a:rPr lang="en-US" sz="1900" dirty="0"/>
              <a:t> </a:t>
            </a:r>
            <a:r>
              <a:rPr lang="en-US" sz="1900" dirty="0" err="1"/>
              <a:t>trục</a:t>
            </a:r>
            <a:r>
              <a:rPr lang="en-US" sz="1900" dirty="0"/>
              <a:t> </a:t>
            </a:r>
            <a:r>
              <a:rPr lang="en-US" sz="1900" dirty="0" err="1"/>
              <a:t>Bắc</a:t>
            </a:r>
            <a:r>
              <a:rPr lang="en-US" sz="1900" dirty="0"/>
              <a:t> - Nam, </a:t>
            </a:r>
            <a:r>
              <a:rPr lang="en-US" sz="1900" dirty="0" err="1"/>
              <a:t>quan</a:t>
            </a:r>
            <a:r>
              <a:rPr lang="en-US" sz="1900" dirty="0"/>
              <a:t> </a:t>
            </a:r>
            <a:r>
              <a:rPr lang="en-US" sz="1900" dirty="0" err="1"/>
              <a:t>trọng</a:t>
            </a:r>
            <a:r>
              <a:rPr lang="en-US" sz="1900" dirty="0"/>
              <a:t> </a:t>
            </a:r>
            <a:r>
              <a:rPr lang="en-US" sz="1900" dirty="0" err="1"/>
              <a:t>nhất</a:t>
            </a:r>
            <a:r>
              <a:rPr lang="en-US" sz="1900" dirty="0"/>
              <a:t> </a:t>
            </a:r>
            <a:r>
              <a:rPr lang="en-US" sz="1900" dirty="0" err="1"/>
              <a:t>là</a:t>
            </a:r>
            <a:r>
              <a:rPr lang="en-US" sz="1900" dirty="0"/>
              <a:t> </a:t>
            </a:r>
            <a:r>
              <a:rPr lang="en-US" sz="1900" dirty="0" err="1"/>
              <a:t>tuyến</a:t>
            </a:r>
            <a:r>
              <a:rPr lang="en-US" sz="1900" dirty="0"/>
              <a:t> </a:t>
            </a:r>
            <a:r>
              <a:rPr lang="en-US" sz="1900" dirty="0" err="1"/>
              <a:t>Hải</a:t>
            </a:r>
            <a:r>
              <a:rPr lang="en-US" sz="1900" dirty="0"/>
              <a:t> </a:t>
            </a:r>
            <a:r>
              <a:rPr lang="en-US" sz="1900" dirty="0" err="1"/>
              <a:t>Phòng</a:t>
            </a:r>
            <a:r>
              <a:rPr lang="en-US" sz="1900" dirty="0"/>
              <a:t> - TP. </a:t>
            </a:r>
            <a:r>
              <a:rPr lang="en-US" sz="1900" dirty="0" err="1"/>
              <a:t>Hồ</a:t>
            </a:r>
            <a:r>
              <a:rPr lang="en-US" sz="1900" dirty="0"/>
              <a:t> Chí Minh.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dirty="0" err="1"/>
              <a:t>Các</a:t>
            </a:r>
            <a:r>
              <a:rPr lang="en-US" sz="1900" dirty="0"/>
              <a:t> </a:t>
            </a:r>
            <a:r>
              <a:rPr lang="en-US" sz="1900" dirty="0" err="1"/>
              <a:t>tuyến</a:t>
            </a:r>
            <a:r>
              <a:rPr lang="en-US" sz="1900" dirty="0"/>
              <a:t> </a:t>
            </a:r>
            <a:r>
              <a:rPr lang="en-US" sz="1900" dirty="0" err="1"/>
              <a:t>vận</a:t>
            </a:r>
            <a:r>
              <a:rPr lang="en-US" sz="1900" dirty="0"/>
              <a:t> </a:t>
            </a:r>
            <a:r>
              <a:rPr lang="en-US" sz="1900" dirty="0" err="1"/>
              <a:t>tải</a:t>
            </a:r>
            <a:r>
              <a:rPr lang="en-US" sz="1900" dirty="0"/>
              <a:t> </a:t>
            </a:r>
            <a:r>
              <a:rPr lang="en-US" sz="1900" dirty="0" err="1"/>
              <a:t>quốc</a:t>
            </a:r>
            <a:r>
              <a:rPr lang="en-US" sz="1900" dirty="0"/>
              <a:t> </a:t>
            </a:r>
            <a:r>
              <a:rPr lang="en-US" sz="1900" dirty="0" err="1"/>
              <a:t>tế</a:t>
            </a:r>
            <a:r>
              <a:rPr lang="en-US" sz="1900" dirty="0"/>
              <a:t>: TP. </a:t>
            </a:r>
            <a:r>
              <a:rPr lang="en-US" sz="1900" dirty="0" err="1"/>
              <a:t>Hồ</a:t>
            </a:r>
            <a:r>
              <a:rPr lang="en-US" sz="1900" dirty="0"/>
              <a:t> Chí Minh - </a:t>
            </a:r>
            <a:r>
              <a:rPr lang="en-US" sz="1900" dirty="0" err="1"/>
              <a:t>Hồng</a:t>
            </a:r>
            <a:r>
              <a:rPr lang="en-US" sz="1900" dirty="0"/>
              <a:t> </a:t>
            </a:r>
            <a:r>
              <a:rPr lang="en-US" sz="1900" dirty="0" err="1"/>
              <a:t>Công</a:t>
            </a:r>
            <a:r>
              <a:rPr lang="en-US" sz="1900" dirty="0"/>
              <a:t>, </a:t>
            </a:r>
            <a:r>
              <a:rPr lang="en-US" sz="1900" dirty="0" err="1"/>
              <a:t>Hải</a:t>
            </a:r>
            <a:r>
              <a:rPr lang="en-US" sz="1900" dirty="0"/>
              <a:t> </a:t>
            </a:r>
            <a:r>
              <a:rPr lang="en-US" sz="1900" dirty="0" err="1"/>
              <a:t>Phòng</a:t>
            </a:r>
            <a:r>
              <a:rPr lang="en-US" sz="1900" dirty="0"/>
              <a:t> - Tokyo,...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813C84-2115-61A0-FAF3-8DFBDB505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1392" y="179379"/>
            <a:ext cx="1382695" cy="97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4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3CDAC20-7D6C-6862-9958-579FFAE6AB69}"/>
              </a:ext>
            </a:extLst>
          </p:cNvPr>
          <p:cNvGrpSpPr/>
          <p:nvPr/>
        </p:nvGrpSpPr>
        <p:grpSpPr>
          <a:xfrm>
            <a:off x="223301" y="1135733"/>
            <a:ext cx="4204320" cy="3694449"/>
            <a:chOff x="511418" y="1138117"/>
            <a:chExt cx="4204320" cy="369444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193447D-A3C7-FB0C-4C84-ABD5FFE7C5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155" r="8155"/>
            <a:stretch/>
          </p:blipFill>
          <p:spPr>
            <a:xfrm>
              <a:off x="511418" y="1138117"/>
              <a:ext cx="4204320" cy="3153240"/>
            </a:xfrm>
            <a:prstGeom prst="roundRect">
              <a:avLst>
                <a:gd name="adj" fmla="val 6365"/>
              </a:avLst>
            </a:prstGeom>
            <a:ln w="1905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76A39-3377-E154-3F04-AED38C66C80D}"/>
                </a:ext>
              </a:extLst>
            </p:cNvPr>
            <p:cNvSpPr txBox="1"/>
            <p:nvPr/>
          </p:nvSpPr>
          <p:spPr>
            <a:xfrm>
              <a:off x="1067520" y="4432456"/>
              <a:ext cx="30921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 err="1">
                  <a:solidFill>
                    <a:srgbClr val="0070C0"/>
                  </a:solidFill>
                </a:rPr>
                <a:t>Cảng</a:t>
              </a:r>
              <a:r>
                <a:rPr lang="en-US" sz="2000" i="1" dirty="0">
                  <a:solidFill>
                    <a:srgbClr val="0070C0"/>
                  </a:solidFill>
                </a:rPr>
                <a:t> </a:t>
              </a:r>
              <a:r>
                <a:rPr lang="en-US" sz="2000" i="1" dirty="0" err="1">
                  <a:solidFill>
                    <a:srgbClr val="0070C0"/>
                  </a:solidFill>
                </a:rPr>
                <a:t>Hải</a:t>
              </a:r>
              <a:r>
                <a:rPr lang="en-US" sz="2000" i="1" dirty="0">
                  <a:solidFill>
                    <a:srgbClr val="0070C0"/>
                  </a:solidFill>
                </a:rPr>
                <a:t> </a:t>
              </a:r>
              <a:r>
                <a:rPr lang="en-US" sz="2000" i="1" dirty="0" err="1">
                  <a:solidFill>
                    <a:srgbClr val="0070C0"/>
                  </a:solidFill>
                </a:rPr>
                <a:t>Phòng</a:t>
              </a:r>
              <a:endParaRPr lang="en-US" sz="2000" i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95D89F6-E3EC-769E-B5F2-3D90ED4BC0B3}"/>
              </a:ext>
            </a:extLst>
          </p:cNvPr>
          <p:cNvGrpSpPr/>
          <p:nvPr/>
        </p:nvGrpSpPr>
        <p:grpSpPr>
          <a:xfrm>
            <a:off x="4591016" y="1135733"/>
            <a:ext cx="4455049" cy="3694449"/>
            <a:chOff x="386053" y="1138117"/>
            <a:chExt cx="4455049" cy="369444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AD8361A-8BC4-E683-BDD5-8F8B9A956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4083" r="14083"/>
            <a:stretch/>
          </p:blipFill>
          <p:spPr>
            <a:xfrm>
              <a:off x="511418" y="1138117"/>
              <a:ext cx="4204320" cy="3153240"/>
            </a:xfrm>
            <a:prstGeom prst="roundRect">
              <a:avLst>
                <a:gd name="adj" fmla="val 6365"/>
              </a:avLst>
            </a:prstGeom>
            <a:ln w="1905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3805260-F643-B122-B8C4-86AF2DBFB5DF}"/>
                </a:ext>
              </a:extLst>
            </p:cNvPr>
            <p:cNvSpPr txBox="1"/>
            <p:nvPr/>
          </p:nvSpPr>
          <p:spPr>
            <a:xfrm>
              <a:off x="386053" y="4432456"/>
              <a:ext cx="44550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 err="1">
                  <a:solidFill>
                    <a:srgbClr val="0070C0"/>
                  </a:solidFill>
                </a:rPr>
                <a:t>Cảng</a:t>
              </a:r>
              <a:r>
                <a:rPr lang="en-US" sz="2000" i="1" dirty="0">
                  <a:solidFill>
                    <a:srgbClr val="0070C0"/>
                  </a:solidFill>
                </a:rPr>
                <a:t> </a:t>
              </a:r>
              <a:r>
                <a:rPr lang="en-US" sz="2000" i="1" dirty="0" err="1">
                  <a:solidFill>
                    <a:srgbClr val="0070C0"/>
                  </a:solidFill>
                </a:rPr>
                <a:t>Vũng</a:t>
              </a:r>
              <a:r>
                <a:rPr lang="en-US" sz="2000" i="1" dirty="0">
                  <a:solidFill>
                    <a:srgbClr val="0070C0"/>
                  </a:solidFill>
                </a:rPr>
                <a:t> </a:t>
              </a:r>
              <a:r>
                <a:rPr lang="en-US" sz="2000" i="1" dirty="0" err="1">
                  <a:solidFill>
                    <a:srgbClr val="0070C0"/>
                  </a:solidFill>
                </a:rPr>
                <a:t>Tàu</a:t>
              </a:r>
              <a:r>
                <a:rPr lang="en-US" sz="2000" i="1" dirty="0">
                  <a:solidFill>
                    <a:srgbClr val="0070C0"/>
                  </a:solidFill>
                </a:rPr>
                <a:t> (</a:t>
              </a:r>
              <a:r>
                <a:rPr lang="en-US" sz="2000" i="1" dirty="0" err="1">
                  <a:solidFill>
                    <a:srgbClr val="0070C0"/>
                  </a:solidFill>
                </a:rPr>
                <a:t>Bà</a:t>
              </a:r>
              <a:r>
                <a:rPr lang="en-US" sz="2000" i="1" dirty="0">
                  <a:solidFill>
                    <a:srgbClr val="0070C0"/>
                  </a:solidFill>
                </a:rPr>
                <a:t> </a:t>
              </a:r>
              <a:r>
                <a:rPr lang="en-US" sz="2000" i="1" dirty="0" err="1">
                  <a:solidFill>
                    <a:srgbClr val="0070C0"/>
                  </a:solidFill>
                </a:rPr>
                <a:t>Rịa</a:t>
              </a:r>
              <a:r>
                <a:rPr lang="en-US" sz="2000" i="1" dirty="0">
                  <a:solidFill>
                    <a:srgbClr val="0070C0"/>
                  </a:solidFill>
                </a:rPr>
                <a:t> - </a:t>
              </a:r>
              <a:r>
                <a:rPr lang="en-US" sz="2000" i="1" dirty="0" err="1">
                  <a:solidFill>
                    <a:srgbClr val="0070C0"/>
                  </a:solidFill>
                </a:rPr>
                <a:t>Vũng</a:t>
              </a:r>
              <a:r>
                <a:rPr lang="en-US" sz="2000" i="1" dirty="0">
                  <a:solidFill>
                    <a:srgbClr val="0070C0"/>
                  </a:solidFill>
                </a:rPr>
                <a:t> </a:t>
              </a:r>
              <a:r>
                <a:rPr lang="en-US" sz="2000" i="1" dirty="0" err="1">
                  <a:solidFill>
                    <a:srgbClr val="0070C0"/>
                  </a:solidFill>
                </a:rPr>
                <a:t>Tàu</a:t>
              </a:r>
              <a:r>
                <a:rPr lang="en-US" sz="2000" i="1" dirty="0">
                  <a:solidFill>
                    <a:srgbClr val="0070C0"/>
                  </a:solidFill>
                </a:rPr>
                <a:t>)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1CC05B-142C-9D6D-E801-3E41A3ABCB1D}"/>
              </a:ext>
            </a:extLst>
          </p:cNvPr>
          <p:cNvGrpSpPr/>
          <p:nvPr/>
        </p:nvGrpSpPr>
        <p:grpSpPr>
          <a:xfrm>
            <a:off x="1824749" y="216217"/>
            <a:ext cx="5494502" cy="638310"/>
            <a:chOff x="1656558" y="170375"/>
            <a:chExt cx="5494502" cy="63831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546683D-004E-D646-2EA9-979CB6629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56558" y="170375"/>
              <a:ext cx="486712" cy="63831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B32E06-16B0-DCF2-B584-3797B372CF25}"/>
                </a:ext>
              </a:extLst>
            </p:cNvPr>
            <p:cNvSpPr txBox="1"/>
            <p:nvPr/>
          </p:nvSpPr>
          <p:spPr>
            <a:xfrm>
              <a:off x="2030972" y="304693"/>
              <a:ext cx="512008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47322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Nova Square"/>
                </a:rPr>
                <a:t>Hai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7322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Nova Square"/>
                </a:rPr>
                <a:t>cảng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47322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Nova Square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7322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Nova Square"/>
                </a:rPr>
                <a:t>loại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47322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Nova Square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7322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Nova Square"/>
                </a:rPr>
                <a:t>đặc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47322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Nova Square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7322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Nova Square"/>
                </a:rPr>
                <a:t>biệt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47322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Nova Square"/>
                </a:rPr>
                <a:t> ở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7322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Nova Square"/>
                </a:rPr>
                <a:t>nước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47322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Nova Square"/>
                </a:rPr>
                <a:t> ta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1963900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4DACA-93F5-966B-E759-CAA918844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8C9BE0C-2D43-44E3-0385-2C5D91944141}"/>
              </a:ext>
            </a:extLst>
          </p:cNvPr>
          <p:cNvGrpSpPr/>
          <p:nvPr/>
        </p:nvGrpSpPr>
        <p:grpSpPr>
          <a:xfrm>
            <a:off x="315306" y="1342947"/>
            <a:ext cx="8664872" cy="3779101"/>
            <a:chOff x="315306" y="1342947"/>
            <a:chExt cx="8664872" cy="37791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AD3AD5-8B98-1C8E-6C87-256E7D66F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5306" y="4097831"/>
              <a:ext cx="749873" cy="1024217"/>
            </a:xfrm>
            <a:prstGeom prst="rect">
              <a:avLst/>
            </a:prstGeom>
          </p:spPr>
        </p:pic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EC35E05A-51E3-B0DC-905C-BE987B00DDD5}"/>
                </a:ext>
              </a:extLst>
            </p:cNvPr>
            <p:cNvCxnSpPr>
              <a:cxnSpLocks/>
            </p:cNvCxnSpPr>
            <p:nvPr/>
          </p:nvCxnSpPr>
          <p:spPr>
            <a:xfrm>
              <a:off x="1065179" y="4845787"/>
              <a:ext cx="7914999" cy="0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ash"/>
            </a:ln>
            <a:effectLst/>
          </p:spPr>
        </p:cxnSp>
        <p:sp>
          <p:nvSpPr>
            <p:cNvPr id="5" name="Google Shape;1315;p43">
              <a:extLst>
                <a:ext uri="{FF2B5EF4-FFF2-40B4-BE49-F238E27FC236}">
                  <a16:creationId xmlns:a16="http://schemas.microsoft.com/office/drawing/2014/main" id="{405A90D8-6925-8A25-6E13-126016E27390}"/>
                </a:ext>
              </a:extLst>
            </p:cNvPr>
            <p:cNvSpPr/>
            <p:nvPr/>
          </p:nvSpPr>
          <p:spPr>
            <a:xfrm>
              <a:off x="2173296" y="4097831"/>
              <a:ext cx="435972" cy="638574"/>
            </a:xfrm>
            <a:custGeom>
              <a:avLst/>
              <a:gdLst/>
              <a:ahLst/>
              <a:cxnLst/>
              <a:rect l="l" t="t" r="r" b="b"/>
              <a:pathLst>
                <a:path w="3295" h="4816" extrusionOk="0">
                  <a:moveTo>
                    <a:pt x="1647" y="0"/>
                  </a:moveTo>
                  <a:cubicBezTo>
                    <a:pt x="737" y="0"/>
                    <a:pt x="0" y="738"/>
                    <a:pt x="0" y="1648"/>
                  </a:cubicBezTo>
                  <a:cubicBezTo>
                    <a:pt x="0" y="2558"/>
                    <a:pt x="1647" y="4816"/>
                    <a:pt x="1647" y="4816"/>
                  </a:cubicBezTo>
                  <a:cubicBezTo>
                    <a:pt x="1647" y="4816"/>
                    <a:pt x="3295" y="2558"/>
                    <a:pt x="3295" y="1648"/>
                  </a:cubicBezTo>
                  <a:cubicBezTo>
                    <a:pt x="3295" y="738"/>
                    <a:pt x="2558" y="0"/>
                    <a:pt x="1647" y="0"/>
                  </a:cubicBezTo>
                  <a:close/>
                  <a:moveTo>
                    <a:pt x="763" y="1624"/>
                  </a:moveTo>
                  <a:cubicBezTo>
                    <a:pt x="763" y="1136"/>
                    <a:pt x="1159" y="740"/>
                    <a:pt x="1647" y="740"/>
                  </a:cubicBezTo>
                  <a:cubicBezTo>
                    <a:pt x="2136" y="740"/>
                    <a:pt x="2532" y="1136"/>
                    <a:pt x="2532" y="1624"/>
                  </a:cubicBezTo>
                  <a:cubicBezTo>
                    <a:pt x="2532" y="1629"/>
                    <a:pt x="2532" y="1629"/>
                    <a:pt x="2532" y="1629"/>
                  </a:cubicBezTo>
                  <a:cubicBezTo>
                    <a:pt x="2529" y="2115"/>
                    <a:pt x="2134" y="2509"/>
                    <a:pt x="1647" y="2509"/>
                  </a:cubicBezTo>
                  <a:cubicBezTo>
                    <a:pt x="1161" y="2509"/>
                    <a:pt x="766" y="2115"/>
                    <a:pt x="763" y="1629"/>
                  </a:cubicBezTo>
                  <a:lnTo>
                    <a:pt x="763" y="1624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315;p43">
              <a:extLst>
                <a:ext uri="{FF2B5EF4-FFF2-40B4-BE49-F238E27FC236}">
                  <a16:creationId xmlns:a16="http://schemas.microsoft.com/office/drawing/2014/main" id="{7D3EB3CB-1666-B6A4-9B77-29E3831B56D7}"/>
                </a:ext>
              </a:extLst>
            </p:cNvPr>
            <p:cNvSpPr/>
            <p:nvPr/>
          </p:nvSpPr>
          <p:spPr>
            <a:xfrm>
              <a:off x="6618379" y="4135311"/>
              <a:ext cx="435972" cy="638574"/>
            </a:xfrm>
            <a:custGeom>
              <a:avLst/>
              <a:gdLst/>
              <a:ahLst/>
              <a:cxnLst/>
              <a:rect l="l" t="t" r="r" b="b"/>
              <a:pathLst>
                <a:path w="3295" h="4816" extrusionOk="0">
                  <a:moveTo>
                    <a:pt x="1647" y="0"/>
                  </a:moveTo>
                  <a:cubicBezTo>
                    <a:pt x="737" y="0"/>
                    <a:pt x="0" y="738"/>
                    <a:pt x="0" y="1648"/>
                  </a:cubicBezTo>
                  <a:cubicBezTo>
                    <a:pt x="0" y="2558"/>
                    <a:pt x="1647" y="4816"/>
                    <a:pt x="1647" y="4816"/>
                  </a:cubicBezTo>
                  <a:cubicBezTo>
                    <a:pt x="1647" y="4816"/>
                    <a:pt x="3295" y="2558"/>
                    <a:pt x="3295" y="1648"/>
                  </a:cubicBezTo>
                  <a:cubicBezTo>
                    <a:pt x="3295" y="738"/>
                    <a:pt x="2558" y="0"/>
                    <a:pt x="1647" y="0"/>
                  </a:cubicBezTo>
                  <a:close/>
                  <a:moveTo>
                    <a:pt x="763" y="1624"/>
                  </a:moveTo>
                  <a:cubicBezTo>
                    <a:pt x="763" y="1136"/>
                    <a:pt x="1159" y="740"/>
                    <a:pt x="1647" y="740"/>
                  </a:cubicBezTo>
                  <a:cubicBezTo>
                    <a:pt x="2136" y="740"/>
                    <a:pt x="2532" y="1136"/>
                    <a:pt x="2532" y="1624"/>
                  </a:cubicBezTo>
                  <a:cubicBezTo>
                    <a:pt x="2532" y="1629"/>
                    <a:pt x="2532" y="1629"/>
                    <a:pt x="2532" y="1629"/>
                  </a:cubicBezTo>
                  <a:cubicBezTo>
                    <a:pt x="2529" y="2115"/>
                    <a:pt x="2134" y="2509"/>
                    <a:pt x="1647" y="2509"/>
                  </a:cubicBezTo>
                  <a:cubicBezTo>
                    <a:pt x="1161" y="2509"/>
                    <a:pt x="766" y="2115"/>
                    <a:pt x="763" y="1629"/>
                  </a:cubicBezTo>
                  <a:lnTo>
                    <a:pt x="763" y="1624"/>
                  </a:lnTo>
                  <a:close/>
                </a:path>
              </a:pathLst>
            </a:custGeom>
            <a:solidFill>
              <a:srgbClr val="FF734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B694399-E29B-695F-D8F9-2DA96285EFAA}"/>
                </a:ext>
              </a:extLst>
            </p:cNvPr>
            <p:cNvCxnSpPr/>
            <p:nvPr/>
          </p:nvCxnSpPr>
          <p:spPr>
            <a:xfrm>
              <a:off x="4589329" y="1342947"/>
              <a:ext cx="0" cy="3501081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217181C-7359-3FD6-4190-91023B329438}"/>
                </a:ext>
              </a:extLst>
            </p:cNvPr>
            <p:cNvSpPr/>
            <p:nvPr/>
          </p:nvSpPr>
          <p:spPr>
            <a:xfrm>
              <a:off x="389899" y="1342947"/>
              <a:ext cx="3933632" cy="531923"/>
            </a:xfrm>
            <a:prstGeom prst="roundRect">
              <a:avLst/>
            </a:prstGeom>
            <a:solidFill>
              <a:srgbClr val="A4CC9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2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2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triển</a:t>
              </a:r>
              <a:endPara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15CF0B2-61DD-8242-03A9-845262BE2C75}"/>
                </a:ext>
              </a:extLst>
            </p:cNvPr>
            <p:cNvSpPr/>
            <p:nvPr/>
          </p:nvSpPr>
          <p:spPr>
            <a:xfrm>
              <a:off x="4855128" y="1342947"/>
              <a:ext cx="3933631" cy="531923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Mạng</a:t>
              </a:r>
              <a:r>
                <a:rPr lang="en-US" sz="2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lưới</a:t>
              </a:r>
              <a:r>
                <a:rPr lang="en-US" sz="2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</a:t>
              </a:r>
              <a:r>
                <a:rPr lang="en-US" sz="20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2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bố</a:t>
              </a:r>
              <a:endPara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4EE2367-FC8C-A96F-171F-B5E084F80767}"/>
              </a:ext>
            </a:extLst>
          </p:cNvPr>
          <p:cNvSpPr/>
          <p:nvPr/>
        </p:nvSpPr>
        <p:spPr>
          <a:xfrm>
            <a:off x="-337262" y="297713"/>
            <a:ext cx="4597290" cy="63498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PT Serif"/>
              </a:rPr>
              <a:t>    5. ĐƯỜNG HÀNG KHÔNG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B1CCE1-2B4A-4414-3C43-AE1184E03E35}"/>
              </a:ext>
            </a:extLst>
          </p:cNvPr>
          <p:cNvSpPr/>
          <p:nvPr/>
        </p:nvSpPr>
        <p:spPr>
          <a:xfrm>
            <a:off x="389899" y="1986851"/>
            <a:ext cx="3933632" cy="188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ysClr val="windowText" lastClr="000000"/>
                </a:solidFill>
              </a:rPr>
              <a:t>Phát triển mạnh và ngày càng hiện đại. </a:t>
            </a:r>
          </a:p>
          <a:p>
            <a:pPr marL="342900" lvl="0" indent="-342900" algn="just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ysClr val="windowText" lastClr="000000"/>
                </a:solidFill>
              </a:rPr>
              <a:t>Năng lực vận tải ngày càng </a:t>
            </a:r>
            <a:r>
              <a:rPr lang="en-US" sz="2000" dirty="0" err="1">
                <a:solidFill>
                  <a:sysClr val="windowText" lastClr="000000"/>
                </a:solidFill>
              </a:rPr>
              <a:t>nâng</a:t>
            </a:r>
            <a:r>
              <a:rPr lang="en-US" sz="2000" dirty="0">
                <a:solidFill>
                  <a:sysClr val="windowText" lastClr="000000"/>
                </a:solidFill>
              </a:rPr>
              <a:t> </a:t>
            </a:r>
            <a:r>
              <a:rPr lang="vi-VN" sz="2000" dirty="0">
                <a:solidFill>
                  <a:sysClr val="windowText" lastClr="000000"/>
                </a:solidFill>
              </a:rPr>
              <a:t>cao.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69F163-862C-BE75-BA98-B1591768C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177" y="154581"/>
            <a:ext cx="2081895" cy="8628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673EDE9-C850-3BDD-7958-6E06BC99A6C8}"/>
              </a:ext>
            </a:extLst>
          </p:cNvPr>
          <p:cNvSpPr txBox="1"/>
          <p:nvPr/>
        </p:nvSpPr>
        <p:spPr>
          <a:xfrm>
            <a:off x="4855128" y="2006454"/>
            <a:ext cx="3962475" cy="18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Tx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10 cảng hàng không quốc tế, 12 cảng hàng không nội địa (năm 2021).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lang="vi-VN" sz="2000" dirty="0">
                <a:solidFill>
                  <a:sysClr val="windowText" lastClr="000000"/>
                </a:solidFill>
              </a:rPr>
              <a:t>Ba đầu mối chính là Nội Bài, Đà Nẵng, Tân Sơn Nhất.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268561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65AE40-97B2-3A82-CEF2-D9AA4D709114}"/>
              </a:ext>
            </a:extLst>
          </p:cNvPr>
          <p:cNvGrpSpPr/>
          <p:nvPr/>
        </p:nvGrpSpPr>
        <p:grpSpPr>
          <a:xfrm>
            <a:off x="978382" y="2571750"/>
            <a:ext cx="8165618" cy="1966546"/>
            <a:chOff x="933669" y="2574250"/>
            <a:chExt cx="8216706" cy="1978850"/>
          </a:xfrm>
        </p:grpSpPr>
        <p:grpSp>
          <p:nvGrpSpPr>
            <p:cNvPr id="813" name="Google Shape;813;p29"/>
            <p:cNvGrpSpPr/>
            <p:nvPr/>
          </p:nvGrpSpPr>
          <p:grpSpPr>
            <a:xfrm>
              <a:off x="4683750" y="2574250"/>
              <a:ext cx="4466625" cy="1978850"/>
              <a:chOff x="4683750" y="2574250"/>
              <a:chExt cx="4466625" cy="1978850"/>
            </a:xfrm>
          </p:grpSpPr>
          <p:sp>
            <p:nvSpPr>
              <p:cNvPr id="814" name="Google Shape;814;p29"/>
              <p:cNvSpPr/>
              <p:nvPr/>
            </p:nvSpPr>
            <p:spPr>
              <a:xfrm>
                <a:off x="5909175" y="2577600"/>
                <a:ext cx="3241200" cy="19755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815" name="Google Shape;815;p29"/>
              <p:cNvGrpSpPr/>
              <p:nvPr/>
            </p:nvGrpSpPr>
            <p:grpSpPr>
              <a:xfrm>
                <a:off x="4683750" y="2574250"/>
                <a:ext cx="4460259" cy="1944238"/>
                <a:chOff x="4683750" y="2574250"/>
                <a:chExt cx="4460259" cy="1944238"/>
              </a:xfrm>
            </p:grpSpPr>
            <p:sp>
              <p:nvSpPr>
                <p:cNvPr id="816" name="Google Shape;816;p29"/>
                <p:cNvSpPr/>
                <p:nvPr/>
              </p:nvSpPr>
              <p:spPr>
                <a:xfrm>
                  <a:off x="6038238" y="2574250"/>
                  <a:ext cx="1882269" cy="1944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5" h="12142" extrusionOk="0">
                      <a:moveTo>
                        <a:pt x="0" y="1"/>
                      </a:moveTo>
                      <a:lnTo>
                        <a:pt x="0" y="12142"/>
                      </a:lnTo>
                      <a:lnTo>
                        <a:pt x="11754" y="12142"/>
                      </a:lnTo>
                      <a:lnTo>
                        <a:pt x="11754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7" name="Google Shape;817;p29"/>
                <p:cNvSpPr/>
                <p:nvPr/>
              </p:nvSpPr>
              <p:spPr>
                <a:xfrm>
                  <a:off x="7920333" y="2815076"/>
                  <a:ext cx="1223675" cy="1703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42" h="10638" extrusionOk="0">
                      <a:moveTo>
                        <a:pt x="0" y="0"/>
                      </a:moveTo>
                      <a:lnTo>
                        <a:pt x="0" y="10638"/>
                      </a:lnTo>
                      <a:lnTo>
                        <a:pt x="7641" y="10638"/>
                      </a:lnTo>
                      <a:lnTo>
                        <a:pt x="7641" y="359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8" name="Google Shape;818;p29"/>
                <p:cNvSpPr/>
                <p:nvPr/>
              </p:nvSpPr>
              <p:spPr>
                <a:xfrm>
                  <a:off x="5908858" y="2574250"/>
                  <a:ext cx="1882430" cy="1944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6" h="12142" extrusionOk="0">
                      <a:moveTo>
                        <a:pt x="1" y="1"/>
                      </a:moveTo>
                      <a:lnTo>
                        <a:pt x="1" y="12142"/>
                      </a:lnTo>
                      <a:lnTo>
                        <a:pt x="11755" y="12142"/>
                      </a:lnTo>
                      <a:lnTo>
                        <a:pt x="1175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9" name="Google Shape;819;p29"/>
                <p:cNvSpPr/>
                <p:nvPr/>
              </p:nvSpPr>
              <p:spPr>
                <a:xfrm>
                  <a:off x="6071864" y="2986729"/>
                  <a:ext cx="1558176" cy="1529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31" h="9555" extrusionOk="0">
                      <a:moveTo>
                        <a:pt x="4854" y="443"/>
                      </a:moveTo>
                      <a:cubicBezTo>
                        <a:pt x="7298" y="443"/>
                        <a:pt x="9266" y="2423"/>
                        <a:pt x="9278" y="4855"/>
                      </a:cubicBezTo>
                      <a:lnTo>
                        <a:pt x="9278" y="9123"/>
                      </a:lnTo>
                      <a:lnTo>
                        <a:pt x="442" y="9123"/>
                      </a:lnTo>
                      <a:lnTo>
                        <a:pt x="442" y="4855"/>
                      </a:lnTo>
                      <a:cubicBezTo>
                        <a:pt x="442" y="2423"/>
                        <a:pt x="2422" y="443"/>
                        <a:pt x="4854" y="443"/>
                      </a:cubicBezTo>
                      <a:close/>
                      <a:moveTo>
                        <a:pt x="4875" y="1"/>
                      </a:moveTo>
                      <a:cubicBezTo>
                        <a:pt x="4868" y="1"/>
                        <a:pt x="4861" y="1"/>
                        <a:pt x="4854" y="1"/>
                      </a:cubicBezTo>
                      <a:cubicBezTo>
                        <a:pt x="2179" y="1"/>
                        <a:pt x="0" y="2179"/>
                        <a:pt x="0" y="4855"/>
                      </a:cubicBezTo>
                      <a:lnTo>
                        <a:pt x="0" y="9555"/>
                      </a:lnTo>
                      <a:lnTo>
                        <a:pt x="9731" y="9555"/>
                      </a:lnTo>
                      <a:lnTo>
                        <a:pt x="9731" y="4855"/>
                      </a:lnTo>
                      <a:cubicBezTo>
                        <a:pt x="9731" y="2175"/>
                        <a:pt x="7553" y="1"/>
                        <a:pt x="48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0" name="Google Shape;820;p29"/>
                <p:cNvSpPr/>
                <p:nvPr/>
              </p:nvSpPr>
              <p:spPr>
                <a:xfrm>
                  <a:off x="6142638" y="3057824"/>
                  <a:ext cx="942176" cy="1458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4" h="9111" extrusionOk="0">
                      <a:moveTo>
                        <a:pt x="4411" y="1"/>
                      </a:moveTo>
                      <a:cubicBezTo>
                        <a:pt x="2067" y="1"/>
                        <a:pt x="0" y="1891"/>
                        <a:pt x="0" y="4411"/>
                      </a:cubicBezTo>
                      <a:lnTo>
                        <a:pt x="0" y="9111"/>
                      </a:lnTo>
                      <a:lnTo>
                        <a:pt x="2931" y="9111"/>
                      </a:lnTo>
                      <a:lnTo>
                        <a:pt x="2931" y="4411"/>
                      </a:lnTo>
                      <a:cubicBezTo>
                        <a:pt x="2931" y="2542"/>
                        <a:pt x="4114" y="873"/>
                        <a:pt x="5883" y="254"/>
                      </a:cubicBezTo>
                      <a:cubicBezTo>
                        <a:pt x="5391" y="81"/>
                        <a:pt x="4895" y="1"/>
                        <a:pt x="441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1" name="Google Shape;821;p29"/>
                <p:cNvSpPr/>
                <p:nvPr/>
              </p:nvSpPr>
              <p:spPr>
                <a:xfrm>
                  <a:off x="6611801" y="3098336"/>
                  <a:ext cx="945698" cy="1418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6" h="8858" extrusionOk="0">
                      <a:moveTo>
                        <a:pt x="2953" y="1"/>
                      </a:moveTo>
                      <a:cubicBezTo>
                        <a:pt x="1184" y="620"/>
                        <a:pt x="1" y="2289"/>
                        <a:pt x="1" y="4158"/>
                      </a:cubicBezTo>
                      <a:lnTo>
                        <a:pt x="1" y="8858"/>
                      </a:lnTo>
                      <a:lnTo>
                        <a:pt x="5906" y="8858"/>
                      </a:lnTo>
                      <a:lnTo>
                        <a:pt x="5906" y="4158"/>
                      </a:lnTo>
                      <a:cubicBezTo>
                        <a:pt x="5894" y="2289"/>
                        <a:pt x="4711" y="620"/>
                        <a:pt x="29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2" name="Google Shape;822;p29"/>
                <p:cNvSpPr/>
                <p:nvPr/>
              </p:nvSpPr>
              <p:spPr>
                <a:xfrm>
                  <a:off x="7791114" y="2815076"/>
                  <a:ext cx="1223515" cy="1703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41" h="10638" extrusionOk="0">
                      <a:moveTo>
                        <a:pt x="0" y="0"/>
                      </a:moveTo>
                      <a:lnTo>
                        <a:pt x="0" y="10638"/>
                      </a:lnTo>
                      <a:lnTo>
                        <a:pt x="7641" y="10638"/>
                      </a:lnTo>
                      <a:lnTo>
                        <a:pt x="7641" y="359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3" name="Google Shape;823;p29"/>
                <p:cNvSpPr/>
                <p:nvPr/>
              </p:nvSpPr>
              <p:spPr>
                <a:xfrm>
                  <a:off x="4683750" y="2815076"/>
                  <a:ext cx="1225277" cy="1703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2" h="10638" extrusionOk="0">
                      <a:moveTo>
                        <a:pt x="7652" y="0"/>
                      </a:moveTo>
                      <a:lnTo>
                        <a:pt x="0" y="3594"/>
                      </a:lnTo>
                      <a:lnTo>
                        <a:pt x="0" y="10638"/>
                      </a:lnTo>
                      <a:lnTo>
                        <a:pt x="7652" y="10638"/>
                      </a:lnTo>
                      <a:lnTo>
                        <a:pt x="765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4" name="Google Shape;824;p29"/>
                <p:cNvSpPr/>
                <p:nvPr/>
              </p:nvSpPr>
              <p:spPr>
                <a:xfrm>
                  <a:off x="4683750" y="2574250"/>
                  <a:ext cx="4330901" cy="1944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47" h="12142" extrusionOk="0">
                      <a:moveTo>
                        <a:pt x="7652" y="1"/>
                      </a:moveTo>
                      <a:lnTo>
                        <a:pt x="7652" y="1504"/>
                      </a:lnTo>
                      <a:lnTo>
                        <a:pt x="0" y="5098"/>
                      </a:lnTo>
                      <a:lnTo>
                        <a:pt x="0" y="12142"/>
                      </a:lnTo>
                      <a:lnTo>
                        <a:pt x="708" y="12142"/>
                      </a:lnTo>
                      <a:lnTo>
                        <a:pt x="708" y="11445"/>
                      </a:lnTo>
                      <a:lnTo>
                        <a:pt x="708" y="5551"/>
                      </a:lnTo>
                      <a:lnTo>
                        <a:pt x="7950" y="2135"/>
                      </a:lnTo>
                      <a:lnTo>
                        <a:pt x="8360" y="1947"/>
                      </a:lnTo>
                      <a:lnTo>
                        <a:pt x="8360" y="1504"/>
                      </a:lnTo>
                      <a:lnTo>
                        <a:pt x="8360" y="708"/>
                      </a:lnTo>
                      <a:lnTo>
                        <a:pt x="18698" y="708"/>
                      </a:lnTo>
                      <a:lnTo>
                        <a:pt x="18698" y="1504"/>
                      </a:lnTo>
                      <a:lnTo>
                        <a:pt x="18698" y="1947"/>
                      </a:lnTo>
                      <a:lnTo>
                        <a:pt x="19108" y="2135"/>
                      </a:lnTo>
                      <a:lnTo>
                        <a:pt x="26350" y="5551"/>
                      </a:lnTo>
                      <a:lnTo>
                        <a:pt x="26350" y="11445"/>
                      </a:lnTo>
                      <a:lnTo>
                        <a:pt x="26350" y="12142"/>
                      </a:lnTo>
                      <a:lnTo>
                        <a:pt x="27047" y="12142"/>
                      </a:lnTo>
                      <a:lnTo>
                        <a:pt x="27047" y="5098"/>
                      </a:lnTo>
                      <a:lnTo>
                        <a:pt x="19406" y="1504"/>
                      </a:lnTo>
                      <a:lnTo>
                        <a:pt x="1940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5" name="Google Shape;825;p29"/>
                <p:cNvSpPr/>
                <p:nvPr/>
              </p:nvSpPr>
              <p:spPr>
                <a:xfrm>
                  <a:off x="6528697" y="2753108"/>
                  <a:ext cx="132904" cy="5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0" h="321" extrusionOk="0">
                      <a:moveTo>
                        <a:pt x="0" y="0"/>
                      </a:moveTo>
                      <a:lnTo>
                        <a:pt x="0" y="321"/>
                      </a:lnTo>
                      <a:lnTo>
                        <a:pt x="829" y="321"/>
                      </a:lnTo>
                      <a:lnTo>
                        <a:pt x="829" y="0"/>
                      </a:lnTo>
                      <a:close/>
                    </a:path>
                  </a:pathLst>
                </a:custGeom>
                <a:solidFill>
                  <a:srgbClr val="47322F">
                    <a:alpha val="647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6" name="Google Shape;826;p29"/>
                <p:cNvSpPr/>
                <p:nvPr/>
              </p:nvSpPr>
              <p:spPr>
                <a:xfrm>
                  <a:off x="6728692" y="2753108"/>
                  <a:ext cx="134665" cy="5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" h="321" extrusionOk="0">
                      <a:moveTo>
                        <a:pt x="1" y="0"/>
                      </a:moveTo>
                      <a:lnTo>
                        <a:pt x="1" y="321"/>
                      </a:lnTo>
                      <a:lnTo>
                        <a:pt x="841" y="321"/>
                      </a:lnTo>
                      <a:lnTo>
                        <a:pt x="841" y="0"/>
                      </a:lnTo>
                      <a:close/>
                    </a:path>
                  </a:pathLst>
                </a:custGeom>
                <a:solidFill>
                  <a:srgbClr val="47322F">
                    <a:alpha val="647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7" name="Google Shape;827;p29"/>
                <p:cNvSpPr/>
                <p:nvPr/>
              </p:nvSpPr>
              <p:spPr>
                <a:xfrm>
                  <a:off x="7615778" y="3174555"/>
                  <a:ext cx="134665" cy="5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" h="321" extrusionOk="0">
                      <a:moveTo>
                        <a:pt x="0" y="0"/>
                      </a:moveTo>
                      <a:lnTo>
                        <a:pt x="0" y="321"/>
                      </a:lnTo>
                      <a:lnTo>
                        <a:pt x="841" y="321"/>
                      </a:lnTo>
                      <a:lnTo>
                        <a:pt x="841" y="0"/>
                      </a:lnTo>
                      <a:close/>
                    </a:path>
                  </a:pathLst>
                </a:custGeom>
                <a:solidFill>
                  <a:srgbClr val="47322F">
                    <a:alpha val="647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8" name="Google Shape;828;p29"/>
                <p:cNvSpPr/>
                <p:nvPr/>
              </p:nvSpPr>
              <p:spPr>
                <a:xfrm>
                  <a:off x="7815773" y="3174555"/>
                  <a:ext cx="134825" cy="5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2" h="321" extrusionOk="0">
                      <a:moveTo>
                        <a:pt x="1" y="0"/>
                      </a:moveTo>
                      <a:lnTo>
                        <a:pt x="1" y="321"/>
                      </a:lnTo>
                      <a:lnTo>
                        <a:pt x="841" y="321"/>
                      </a:lnTo>
                      <a:lnTo>
                        <a:pt x="841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9" name="Google Shape;829;p29"/>
                <p:cNvSpPr/>
                <p:nvPr/>
              </p:nvSpPr>
              <p:spPr>
                <a:xfrm>
                  <a:off x="8014166" y="3174555"/>
                  <a:ext cx="134665" cy="5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" h="321" extrusionOk="0">
                      <a:moveTo>
                        <a:pt x="0" y="0"/>
                      </a:moveTo>
                      <a:lnTo>
                        <a:pt x="0" y="321"/>
                      </a:lnTo>
                      <a:lnTo>
                        <a:pt x="841" y="321"/>
                      </a:lnTo>
                      <a:lnTo>
                        <a:pt x="841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0" name="Google Shape;830;p29"/>
                <p:cNvSpPr/>
                <p:nvPr/>
              </p:nvSpPr>
              <p:spPr>
                <a:xfrm>
                  <a:off x="7815773" y="3841951"/>
                  <a:ext cx="134825" cy="51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2" h="322" extrusionOk="0">
                      <a:moveTo>
                        <a:pt x="1" y="1"/>
                      </a:moveTo>
                      <a:lnTo>
                        <a:pt x="1" y="321"/>
                      </a:lnTo>
                      <a:lnTo>
                        <a:pt x="841" y="321"/>
                      </a:lnTo>
                      <a:lnTo>
                        <a:pt x="841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1" name="Google Shape;831;p29"/>
                <p:cNvSpPr/>
                <p:nvPr/>
              </p:nvSpPr>
              <p:spPr>
                <a:xfrm>
                  <a:off x="8612549" y="3841951"/>
                  <a:ext cx="134825" cy="51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2" h="322" extrusionOk="0">
                      <a:moveTo>
                        <a:pt x="1" y="1"/>
                      </a:moveTo>
                      <a:lnTo>
                        <a:pt x="1" y="321"/>
                      </a:lnTo>
                      <a:lnTo>
                        <a:pt x="841" y="321"/>
                      </a:lnTo>
                      <a:lnTo>
                        <a:pt x="841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2" name="Google Shape;832;p29"/>
                <p:cNvSpPr/>
                <p:nvPr/>
              </p:nvSpPr>
              <p:spPr>
                <a:xfrm>
                  <a:off x="8679961" y="3765892"/>
                  <a:ext cx="134665" cy="5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" h="321" extrusionOk="0">
                      <a:moveTo>
                        <a:pt x="0" y="0"/>
                      </a:moveTo>
                      <a:lnTo>
                        <a:pt x="0" y="321"/>
                      </a:lnTo>
                      <a:lnTo>
                        <a:pt x="840" y="321"/>
                      </a:lnTo>
                      <a:lnTo>
                        <a:pt x="84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3" name="Google Shape;833;p29"/>
                <p:cNvSpPr/>
                <p:nvPr/>
              </p:nvSpPr>
              <p:spPr>
                <a:xfrm>
                  <a:off x="8014166" y="3841951"/>
                  <a:ext cx="134665" cy="51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" h="322" extrusionOk="0">
                      <a:moveTo>
                        <a:pt x="0" y="1"/>
                      </a:moveTo>
                      <a:lnTo>
                        <a:pt x="0" y="321"/>
                      </a:lnTo>
                      <a:lnTo>
                        <a:pt x="841" y="321"/>
                      </a:lnTo>
                      <a:lnTo>
                        <a:pt x="841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4" name="Google Shape;834;p29"/>
                <p:cNvSpPr/>
                <p:nvPr/>
              </p:nvSpPr>
              <p:spPr>
                <a:xfrm>
                  <a:off x="7723701" y="3098336"/>
                  <a:ext cx="65811" cy="51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" h="322" extrusionOk="0">
                      <a:moveTo>
                        <a:pt x="1" y="1"/>
                      </a:moveTo>
                      <a:lnTo>
                        <a:pt x="1" y="321"/>
                      </a:lnTo>
                      <a:lnTo>
                        <a:pt x="410" y="321"/>
                      </a:lnTo>
                      <a:lnTo>
                        <a:pt x="410" y="1"/>
                      </a:lnTo>
                      <a:close/>
                    </a:path>
                  </a:pathLst>
                </a:custGeom>
                <a:solidFill>
                  <a:srgbClr val="47322F">
                    <a:alpha val="647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5" name="Google Shape;835;p29"/>
                <p:cNvSpPr/>
                <p:nvPr/>
              </p:nvSpPr>
              <p:spPr>
                <a:xfrm>
                  <a:off x="7791114" y="3098336"/>
                  <a:ext cx="67413" cy="51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" h="322" extrusionOk="0">
                      <a:moveTo>
                        <a:pt x="0" y="1"/>
                      </a:moveTo>
                      <a:lnTo>
                        <a:pt x="0" y="321"/>
                      </a:lnTo>
                      <a:lnTo>
                        <a:pt x="420" y="321"/>
                      </a:lnTo>
                      <a:lnTo>
                        <a:pt x="42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6" name="Google Shape;836;p29"/>
                <p:cNvSpPr/>
                <p:nvPr/>
              </p:nvSpPr>
              <p:spPr>
                <a:xfrm>
                  <a:off x="5962019" y="3046936"/>
                  <a:ext cx="132904" cy="51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0" h="322" extrusionOk="0">
                      <a:moveTo>
                        <a:pt x="1" y="1"/>
                      </a:moveTo>
                      <a:lnTo>
                        <a:pt x="1" y="322"/>
                      </a:lnTo>
                      <a:lnTo>
                        <a:pt x="830" y="322"/>
                      </a:lnTo>
                      <a:lnTo>
                        <a:pt x="830" y="1"/>
                      </a:lnTo>
                      <a:close/>
                    </a:path>
                  </a:pathLst>
                </a:custGeom>
                <a:solidFill>
                  <a:srgbClr val="47322F">
                    <a:alpha val="647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7" name="Google Shape;837;p29"/>
                <p:cNvSpPr/>
                <p:nvPr/>
              </p:nvSpPr>
              <p:spPr>
                <a:xfrm>
                  <a:off x="6162174" y="3046936"/>
                  <a:ext cx="134665" cy="51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" h="322" extrusionOk="0">
                      <a:moveTo>
                        <a:pt x="0" y="1"/>
                      </a:moveTo>
                      <a:lnTo>
                        <a:pt x="0" y="322"/>
                      </a:lnTo>
                      <a:lnTo>
                        <a:pt x="841" y="322"/>
                      </a:lnTo>
                      <a:lnTo>
                        <a:pt x="841" y="1"/>
                      </a:lnTo>
                      <a:close/>
                    </a:path>
                  </a:pathLst>
                </a:custGeom>
                <a:solidFill>
                  <a:srgbClr val="47322F">
                    <a:alpha val="647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8" name="Google Shape;838;p29"/>
                <p:cNvSpPr/>
                <p:nvPr/>
              </p:nvSpPr>
              <p:spPr>
                <a:xfrm>
                  <a:off x="6070102" y="2970877"/>
                  <a:ext cx="132904" cy="51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0" h="322" extrusionOk="0">
                      <a:moveTo>
                        <a:pt x="0" y="0"/>
                      </a:moveTo>
                      <a:lnTo>
                        <a:pt x="0" y="321"/>
                      </a:lnTo>
                      <a:lnTo>
                        <a:pt x="829" y="321"/>
                      </a:lnTo>
                      <a:lnTo>
                        <a:pt x="829" y="0"/>
                      </a:lnTo>
                      <a:close/>
                    </a:path>
                  </a:pathLst>
                </a:custGeom>
                <a:solidFill>
                  <a:srgbClr val="47322F">
                    <a:alpha val="647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9" name="Google Shape;839;p29"/>
                <p:cNvSpPr/>
                <p:nvPr/>
              </p:nvSpPr>
              <p:spPr>
                <a:xfrm>
                  <a:off x="5841606" y="3650763"/>
                  <a:ext cx="67413" cy="51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" h="322" extrusionOk="0">
                      <a:moveTo>
                        <a:pt x="1" y="0"/>
                      </a:moveTo>
                      <a:lnTo>
                        <a:pt x="1" y="321"/>
                      </a:lnTo>
                      <a:lnTo>
                        <a:pt x="421" y="321"/>
                      </a:lnTo>
                      <a:lnTo>
                        <a:pt x="42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0" name="Google Shape;840;p29"/>
                <p:cNvSpPr/>
                <p:nvPr/>
              </p:nvSpPr>
              <p:spPr>
                <a:xfrm>
                  <a:off x="5908858" y="3650763"/>
                  <a:ext cx="67573" cy="51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" h="322" extrusionOk="0">
                      <a:moveTo>
                        <a:pt x="1" y="0"/>
                      </a:moveTo>
                      <a:lnTo>
                        <a:pt x="1" y="321"/>
                      </a:lnTo>
                      <a:lnTo>
                        <a:pt x="421" y="321"/>
                      </a:lnTo>
                      <a:lnTo>
                        <a:pt x="421" y="0"/>
                      </a:lnTo>
                      <a:close/>
                    </a:path>
                  </a:pathLst>
                </a:custGeom>
                <a:solidFill>
                  <a:srgbClr val="47322F">
                    <a:alpha val="647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1" name="Google Shape;841;p29"/>
                <p:cNvSpPr/>
                <p:nvPr/>
              </p:nvSpPr>
              <p:spPr>
                <a:xfrm>
                  <a:off x="6176264" y="3310820"/>
                  <a:ext cx="49799" cy="1207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" h="7542" extrusionOk="0">
                      <a:moveTo>
                        <a:pt x="1" y="0"/>
                      </a:moveTo>
                      <a:lnTo>
                        <a:pt x="1" y="7542"/>
                      </a:lnTo>
                      <a:lnTo>
                        <a:pt x="310" y="7542"/>
                      </a:lnTo>
                      <a:lnTo>
                        <a:pt x="3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2" name="Google Shape;842;p29"/>
                <p:cNvSpPr/>
                <p:nvPr/>
              </p:nvSpPr>
              <p:spPr>
                <a:xfrm>
                  <a:off x="6153207" y="4247385"/>
                  <a:ext cx="95755" cy="271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8" h="1693" extrusionOk="0">
                      <a:moveTo>
                        <a:pt x="1" y="1"/>
                      </a:moveTo>
                      <a:lnTo>
                        <a:pt x="1" y="1693"/>
                      </a:lnTo>
                      <a:lnTo>
                        <a:pt x="598" y="1693"/>
                      </a:lnTo>
                      <a:lnTo>
                        <a:pt x="59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3" name="Google Shape;843;p29"/>
                <p:cNvSpPr/>
                <p:nvPr/>
              </p:nvSpPr>
              <p:spPr>
                <a:xfrm>
                  <a:off x="6176264" y="4095107"/>
                  <a:ext cx="49799" cy="85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" h="532" extrusionOk="0">
                      <a:moveTo>
                        <a:pt x="1" y="1"/>
                      </a:moveTo>
                      <a:lnTo>
                        <a:pt x="1" y="532"/>
                      </a:lnTo>
                      <a:lnTo>
                        <a:pt x="310" y="532"/>
                      </a:lnTo>
                      <a:lnTo>
                        <a:pt x="31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4" name="Google Shape;844;p29"/>
                <p:cNvSpPr/>
                <p:nvPr/>
              </p:nvSpPr>
              <p:spPr>
                <a:xfrm>
                  <a:off x="6176264" y="3919932"/>
                  <a:ext cx="49799" cy="86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" h="543" extrusionOk="0">
                      <a:moveTo>
                        <a:pt x="1" y="0"/>
                      </a:moveTo>
                      <a:lnTo>
                        <a:pt x="1" y="542"/>
                      </a:lnTo>
                      <a:lnTo>
                        <a:pt x="310" y="542"/>
                      </a:lnTo>
                      <a:lnTo>
                        <a:pt x="31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5" name="Google Shape;845;p29"/>
                <p:cNvSpPr/>
                <p:nvPr/>
              </p:nvSpPr>
              <p:spPr>
                <a:xfrm>
                  <a:off x="6218697" y="4247385"/>
                  <a:ext cx="30264" cy="271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693" extrusionOk="0">
                      <a:moveTo>
                        <a:pt x="1" y="1"/>
                      </a:moveTo>
                      <a:lnTo>
                        <a:pt x="1" y="1693"/>
                      </a:lnTo>
                      <a:lnTo>
                        <a:pt x="189" y="1693"/>
                      </a:lnTo>
                      <a:lnTo>
                        <a:pt x="189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6" name="Google Shape;846;p29"/>
                <p:cNvSpPr/>
                <p:nvPr/>
              </p:nvSpPr>
              <p:spPr>
                <a:xfrm>
                  <a:off x="6201084" y="3367504"/>
                  <a:ext cx="24979" cy="880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" h="5496" extrusionOk="0">
                      <a:moveTo>
                        <a:pt x="0" y="0"/>
                      </a:moveTo>
                      <a:lnTo>
                        <a:pt x="0" y="5496"/>
                      </a:lnTo>
                      <a:lnTo>
                        <a:pt x="155" y="5496"/>
                      </a:lnTo>
                      <a:lnTo>
                        <a:pt x="15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7" name="Google Shape;847;p29"/>
                <p:cNvSpPr/>
                <p:nvPr/>
              </p:nvSpPr>
              <p:spPr>
                <a:xfrm>
                  <a:off x="6135593" y="3268387"/>
                  <a:ext cx="127620" cy="110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7" h="691" extrusionOk="0">
                      <a:moveTo>
                        <a:pt x="465" y="0"/>
                      </a:moveTo>
                      <a:cubicBezTo>
                        <a:pt x="155" y="0"/>
                        <a:pt x="0" y="376"/>
                        <a:pt x="221" y="586"/>
                      </a:cubicBezTo>
                      <a:cubicBezTo>
                        <a:pt x="290" y="658"/>
                        <a:pt x="374" y="690"/>
                        <a:pt x="458" y="690"/>
                      </a:cubicBezTo>
                      <a:cubicBezTo>
                        <a:pt x="630" y="690"/>
                        <a:pt x="796" y="552"/>
                        <a:pt x="796" y="343"/>
                      </a:cubicBezTo>
                      <a:cubicBezTo>
                        <a:pt x="796" y="155"/>
                        <a:pt x="653" y="0"/>
                        <a:pt x="46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8" name="Google Shape;848;p29"/>
                <p:cNvSpPr/>
                <p:nvPr/>
              </p:nvSpPr>
              <p:spPr>
                <a:xfrm>
                  <a:off x="6119581" y="3268387"/>
                  <a:ext cx="127620" cy="110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7" h="691" extrusionOk="0">
                      <a:moveTo>
                        <a:pt x="454" y="0"/>
                      </a:moveTo>
                      <a:cubicBezTo>
                        <a:pt x="156" y="0"/>
                        <a:pt x="1" y="376"/>
                        <a:pt x="211" y="586"/>
                      </a:cubicBezTo>
                      <a:cubicBezTo>
                        <a:pt x="283" y="658"/>
                        <a:pt x="370" y="690"/>
                        <a:pt x="455" y="690"/>
                      </a:cubicBezTo>
                      <a:cubicBezTo>
                        <a:pt x="631" y="690"/>
                        <a:pt x="797" y="552"/>
                        <a:pt x="797" y="343"/>
                      </a:cubicBezTo>
                      <a:cubicBezTo>
                        <a:pt x="797" y="155"/>
                        <a:pt x="642" y="0"/>
                        <a:pt x="4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849" name="Google Shape;849;p29"/>
            <p:cNvGrpSpPr/>
            <p:nvPr/>
          </p:nvGrpSpPr>
          <p:grpSpPr>
            <a:xfrm>
              <a:off x="933669" y="3458269"/>
              <a:ext cx="6604489" cy="1060233"/>
              <a:chOff x="2237800" y="2833350"/>
              <a:chExt cx="6107351" cy="980426"/>
            </a:xfrm>
          </p:grpSpPr>
          <p:sp>
            <p:nvSpPr>
              <p:cNvPr id="850" name="Google Shape;850;p29"/>
              <p:cNvSpPr/>
              <p:nvPr/>
            </p:nvSpPr>
            <p:spPr>
              <a:xfrm>
                <a:off x="2683274" y="3535792"/>
                <a:ext cx="2440091" cy="111130"/>
              </a:xfrm>
              <a:custGeom>
                <a:avLst/>
                <a:gdLst/>
                <a:ahLst/>
                <a:cxnLst/>
                <a:rect l="l" t="t" r="r" b="b"/>
                <a:pathLst>
                  <a:path w="15326" h="698" extrusionOk="0">
                    <a:moveTo>
                      <a:pt x="0" y="1"/>
                    </a:moveTo>
                    <a:lnTo>
                      <a:pt x="0" y="697"/>
                    </a:lnTo>
                    <a:lnTo>
                      <a:pt x="15326" y="697"/>
                    </a:lnTo>
                    <a:lnTo>
                      <a:pt x="153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29"/>
              <p:cNvSpPr/>
              <p:nvPr/>
            </p:nvSpPr>
            <p:spPr>
              <a:xfrm>
                <a:off x="2475503" y="2898468"/>
                <a:ext cx="2860889" cy="605804"/>
              </a:xfrm>
              <a:custGeom>
                <a:avLst/>
                <a:gdLst/>
                <a:ahLst/>
                <a:cxnLst/>
                <a:rect l="l" t="t" r="r" b="b"/>
                <a:pathLst>
                  <a:path w="17969" h="3805" extrusionOk="0">
                    <a:moveTo>
                      <a:pt x="951" y="1"/>
                    </a:moveTo>
                    <a:lnTo>
                      <a:pt x="0" y="2113"/>
                    </a:lnTo>
                    <a:lnTo>
                      <a:pt x="0" y="3805"/>
                    </a:lnTo>
                    <a:lnTo>
                      <a:pt x="17969" y="3805"/>
                    </a:lnTo>
                    <a:lnTo>
                      <a:pt x="179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29"/>
              <p:cNvSpPr/>
              <p:nvPr/>
            </p:nvSpPr>
            <p:spPr>
              <a:xfrm>
                <a:off x="2875123" y="2965496"/>
                <a:ext cx="646244" cy="554696"/>
              </a:xfrm>
              <a:custGeom>
                <a:avLst/>
                <a:gdLst/>
                <a:ahLst/>
                <a:cxnLst/>
                <a:rect l="l" t="t" r="r" b="b"/>
                <a:pathLst>
                  <a:path w="4059" h="3484" extrusionOk="0">
                    <a:moveTo>
                      <a:pt x="0" y="0"/>
                    </a:moveTo>
                    <a:lnTo>
                      <a:pt x="0" y="3483"/>
                    </a:lnTo>
                    <a:lnTo>
                      <a:pt x="4059" y="3483"/>
                    </a:lnTo>
                    <a:lnTo>
                      <a:pt x="40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29"/>
              <p:cNvSpPr/>
              <p:nvPr/>
            </p:nvSpPr>
            <p:spPr>
              <a:xfrm>
                <a:off x="4447177" y="2965496"/>
                <a:ext cx="646244" cy="554696"/>
              </a:xfrm>
              <a:custGeom>
                <a:avLst/>
                <a:gdLst/>
                <a:ahLst/>
                <a:cxnLst/>
                <a:rect l="l" t="t" r="r" b="b"/>
                <a:pathLst>
                  <a:path w="4059" h="3484" extrusionOk="0">
                    <a:moveTo>
                      <a:pt x="1" y="0"/>
                    </a:moveTo>
                    <a:lnTo>
                      <a:pt x="1" y="3483"/>
                    </a:lnTo>
                    <a:lnTo>
                      <a:pt x="4059" y="3483"/>
                    </a:lnTo>
                    <a:lnTo>
                      <a:pt x="40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29"/>
              <p:cNvSpPr/>
              <p:nvPr/>
            </p:nvSpPr>
            <p:spPr>
              <a:xfrm>
                <a:off x="2917314" y="3007687"/>
                <a:ext cx="269547" cy="468403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2942" extrusionOk="0">
                    <a:moveTo>
                      <a:pt x="1" y="0"/>
                    </a:moveTo>
                    <a:lnTo>
                      <a:pt x="1" y="2942"/>
                    </a:lnTo>
                    <a:lnTo>
                      <a:pt x="1693" y="2942"/>
                    </a:lnTo>
                    <a:lnTo>
                      <a:pt x="169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29"/>
              <p:cNvSpPr/>
              <p:nvPr/>
            </p:nvSpPr>
            <p:spPr>
              <a:xfrm>
                <a:off x="3211378" y="3007687"/>
                <a:ext cx="267795" cy="46840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2942" extrusionOk="0">
                    <a:moveTo>
                      <a:pt x="0" y="0"/>
                    </a:moveTo>
                    <a:lnTo>
                      <a:pt x="0" y="2942"/>
                    </a:lnTo>
                    <a:lnTo>
                      <a:pt x="1681" y="2942"/>
                    </a:lnTo>
                    <a:lnTo>
                      <a:pt x="168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29"/>
              <p:cNvSpPr/>
              <p:nvPr/>
            </p:nvSpPr>
            <p:spPr>
              <a:xfrm>
                <a:off x="4489527" y="3007687"/>
                <a:ext cx="269388" cy="468403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2942" extrusionOk="0">
                    <a:moveTo>
                      <a:pt x="0" y="0"/>
                    </a:moveTo>
                    <a:lnTo>
                      <a:pt x="0" y="2942"/>
                    </a:lnTo>
                    <a:lnTo>
                      <a:pt x="1692" y="2942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29"/>
              <p:cNvSpPr/>
              <p:nvPr/>
            </p:nvSpPr>
            <p:spPr>
              <a:xfrm>
                <a:off x="4783431" y="3007687"/>
                <a:ext cx="267795" cy="46840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2942" extrusionOk="0">
                    <a:moveTo>
                      <a:pt x="1" y="0"/>
                    </a:moveTo>
                    <a:lnTo>
                      <a:pt x="1" y="2942"/>
                    </a:lnTo>
                    <a:lnTo>
                      <a:pt x="1682" y="2942"/>
                    </a:lnTo>
                    <a:lnTo>
                      <a:pt x="168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29"/>
              <p:cNvSpPr/>
              <p:nvPr/>
            </p:nvSpPr>
            <p:spPr>
              <a:xfrm>
                <a:off x="3361037" y="3579893"/>
                <a:ext cx="1059878" cy="117976"/>
              </a:xfrm>
              <a:custGeom>
                <a:avLst/>
                <a:gdLst/>
                <a:ahLst/>
                <a:cxnLst/>
                <a:rect l="l" t="t" r="r" b="b"/>
                <a:pathLst>
                  <a:path w="6657" h="741" extrusionOk="0">
                    <a:moveTo>
                      <a:pt x="0" y="0"/>
                    </a:moveTo>
                    <a:lnTo>
                      <a:pt x="0" y="741"/>
                    </a:lnTo>
                    <a:lnTo>
                      <a:pt x="6657" y="741"/>
                    </a:lnTo>
                    <a:lnTo>
                      <a:pt x="66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29"/>
              <p:cNvSpPr/>
              <p:nvPr/>
            </p:nvSpPr>
            <p:spPr>
              <a:xfrm>
                <a:off x="3361037" y="3630841"/>
                <a:ext cx="1059878" cy="28340"/>
              </a:xfrm>
              <a:custGeom>
                <a:avLst/>
                <a:gdLst/>
                <a:ahLst/>
                <a:cxnLst/>
                <a:rect l="l" t="t" r="r" b="b"/>
                <a:pathLst>
                  <a:path w="6657" h="178" extrusionOk="0">
                    <a:moveTo>
                      <a:pt x="0" y="1"/>
                    </a:moveTo>
                    <a:lnTo>
                      <a:pt x="0" y="178"/>
                    </a:lnTo>
                    <a:lnTo>
                      <a:pt x="6657" y="178"/>
                    </a:lnTo>
                    <a:lnTo>
                      <a:pt x="665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29"/>
              <p:cNvSpPr/>
              <p:nvPr/>
            </p:nvSpPr>
            <p:spPr>
              <a:xfrm>
                <a:off x="2420893" y="3549961"/>
                <a:ext cx="213186" cy="11622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730" extrusionOk="0">
                    <a:moveTo>
                      <a:pt x="1" y="0"/>
                    </a:moveTo>
                    <a:lnTo>
                      <a:pt x="1" y="730"/>
                    </a:lnTo>
                    <a:lnTo>
                      <a:pt x="1338" y="730"/>
                    </a:lnTo>
                    <a:lnTo>
                      <a:pt x="13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29"/>
              <p:cNvSpPr/>
              <p:nvPr/>
            </p:nvSpPr>
            <p:spPr>
              <a:xfrm>
                <a:off x="2301166" y="3608074"/>
                <a:ext cx="251874" cy="58113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365" extrusionOk="0">
                    <a:moveTo>
                      <a:pt x="1" y="0"/>
                    </a:moveTo>
                    <a:lnTo>
                      <a:pt x="1" y="365"/>
                    </a:lnTo>
                    <a:lnTo>
                      <a:pt x="1582" y="365"/>
                    </a:lnTo>
                    <a:lnTo>
                      <a:pt x="158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29"/>
              <p:cNvSpPr/>
              <p:nvPr/>
            </p:nvSpPr>
            <p:spPr>
              <a:xfrm>
                <a:off x="2237800" y="3579893"/>
                <a:ext cx="116384" cy="114474"/>
              </a:xfrm>
              <a:custGeom>
                <a:avLst/>
                <a:gdLst/>
                <a:ahLst/>
                <a:cxnLst/>
                <a:rect l="l" t="t" r="r" b="b"/>
                <a:pathLst>
                  <a:path w="731" h="719" extrusionOk="0">
                    <a:moveTo>
                      <a:pt x="1" y="0"/>
                    </a:moveTo>
                    <a:lnTo>
                      <a:pt x="1" y="177"/>
                    </a:lnTo>
                    <a:lnTo>
                      <a:pt x="399" y="177"/>
                    </a:lnTo>
                    <a:lnTo>
                      <a:pt x="399" y="542"/>
                    </a:lnTo>
                    <a:lnTo>
                      <a:pt x="1" y="542"/>
                    </a:lnTo>
                    <a:lnTo>
                      <a:pt x="1" y="719"/>
                    </a:lnTo>
                    <a:lnTo>
                      <a:pt x="730" y="719"/>
                    </a:lnTo>
                    <a:lnTo>
                      <a:pt x="73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29"/>
              <p:cNvSpPr/>
              <p:nvPr/>
            </p:nvSpPr>
            <p:spPr>
              <a:xfrm>
                <a:off x="5165539" y="3549961"/>
                <a:ext cx="103966" cy="116225"/>
              </a:xfrm>
              <a:custGeom>
                <a:avLst/>
                <a:gdLst/>
                <a:ahLst/>
                <a:cxnLst/>
                <a:rect l="l" t="t" r="r" b="b"/>
                <a:pathLst>
                  <a:path w="653" h="730" extrusionOk="0">
                    <a:moveTo>
                      <a:pt x="0" y="0"/>
                    </a:moveTo>
                    <a:lnTo>
                      <a:pt x="0" y="730"/>
                    </a:lnTo>
                    <a:lnTo>
                      <a:pt x="653" y="730"/>
                    </a:lnTo>
                    <a:lnTo>
                      <a:pt x="65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29"/>
              <p:cNvSpPr/>
              <p:nvPr/>
            </p:nvSpPr>
            <p:spPr>
              <a:xfrm>
                <a:off x="5248329" y="3608074"/>
                <a:ext cx="140903" cy="58113"/>
              </a:xfrm>
              <a:custGeom>
                <a:avLst/>
                <a:gdLst/>
                <a:ahLst/>
                <a:cxnLst/>
                <a:rect l="l" t="t" r="r" b="b"/>
                <a:pathLst>
                  <a:path w="885" h="365" extrusionOk="0">
                    <a:moveTo>
                      <a:pt x="0" y="0"/>
                    </a:moveTo>
                    <a:lnTo>
                      <a:pt x="0" y="365"/>
                    </a:lnTo>
                    <a:lnTo>
                      <a:pt x="885" y="365"/>
                    </a:lnTo>
                    <a:lnTo>
                      <a:pt x="88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29"/>
              <p:cNvSpPr/>
              <p:nvPr/>
            </p:nvSpPr>
            <p:spPr>
              <a:xfrm>
                <a:off x="5336213" y="3579893"/>
                <a:ext cx="116384" cy="114474"/>
              </a:xfrm>
              <a:custGeom>
                <a:avLst/>
                <a:gdLst/>
                <a:ahLst/>
                <a:cxnLst/>
                <a:rect l="l" t="t" r="r" b="b"/>
                <a:pathLst>
                  <a:path w="731" h="719" extrusionOk="0">
                    <a:moveTo>
                      <a:pt x="1" y="0"/>
                    </a:moveTo>
                    <a:lnTo>
                      <a:pt x="1" y="719"/>
                    </a:lnTo>
                    <a:lnTo>
                      <a:pt x="731" y="719"/>
                    </a:lnTo>
                    <a:lnTo>
                      <a:pt x="731" y="542"/>
                    </a:lnTo>
                    <a:lnTo>
                      <a:pt x="333" y="542"/>
                    </a:lnTo>
                    <a:lnTo>
                      <a:pt x="333" y="177"/>
                    </a:lnTo>
                    <a:lnTo>
                      <a:pt x="731" y="177"/>
                    </a:lnTo>
                    <a:lnTo>
                      <a:pt x="7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29"/>
              <p:cNvSpPr/>
              <p:nvPr/>
            </p:nvSpPr>
            <p:spPr>
              <a:xfrm>
                <a:off x="2508937" y="2931902"/>
                <a:ext cx="2827455" cy="572369"/>
              </a:xfrm>
              <a:custGeom>
                <a:avLst/>
                <a:gdLst/>
                <a:ahLst/>
                <a:cxnLst/>
                <a:rect l="l" t="t" r="r" b="b"/>
                <a:pathLst>
                  <a:path w="17759" h="3595" extrusionOk="0">
                    <a:moveTo>
                      <a:pt x="929" y="1"/>
                    </a:moveTo>
                    <a:lnTo>
                      <a:pt x="0" y="2080"/>
                    </a:lnTo>
                    <a:lnTo>
                      <a:pt x="0" y="3595"/>
                    </a:lnTo>
                    <a:lnTo>
                      <a:pt x="2389" y="3595"/>
                    </a:lnTo>
                    <a:lnTo>
                      <a:pt x="2389" y="322"/>
                    </a:lnTo>
                    <a:lnTo>
                      <a:pt x="6270" y="322"/>
                    </a:lnTo>
                    <a:lnTo>
                      <a:pt x="6270" y="3595"/>
                    </a:lnTo>
                    <a:lnTo>
                      <a:pt x="12263" y="3595"/>
                    </a:lnTo>
                    <a:lnTo>
                      <a:pt x="12263" y="322"/>
                    </a:lnTo>
                    <a:lnTo>
                      <a:pt x="16144" y="322"/>
                    </a:lnTo>
                    <a:lnTo>
                      <a:pt x="16144" y="3595"/>
                    </a:lnTo>
                    <a:lnTo>
                      <a:pt x="17759" y="3595"/>
                    </a:lnTo>
                    <a:lnTo>
                      <a:pt x="1775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29"/>
              <p:cNvSpPr/>
              <p:nvPr/>
            </p:nvSpPr>
            <p:spPr>
              <a:xfrm>
                <a:off x="5130353" y="3325467"/>
                <a:ext cx="151570" cy="26429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66" extrusionOk="0">
                    <a:moveTo>
                      <a:pt x="0" y="0"/>
                    </a:moveTo>
                    <a:lnTo>
                      <a:pt x="0" y="166"/>
                    </a:lnTo>
                    <a:lnTo>
                      <a:pt x="951" y="166"/>
                    </a:lnTo>
                    <a:lnTo>
                      <a:pt x="95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29"/>
              <p:cNvSpPr/>
              <p:nvPr/>
            </p:nvSpPr>
            <p:spPr>
              <a:xfrm>
                <a:off x="5130353" y="3385172"/>
                <a:ext cx="151570" cy="26588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67" extrusionOk="0">
                    <a:moveTo>
                      <a:pt x="0" y="1"/>
                    </a:moveTo>
                    <a:lnTo>
                      <a:pt x="0" y="167"/>
                    </a:lnTo>
                    <a:lnTo>
                      <a:pt x="951" y="167"/>
                    </a:lnTo>
                    <a:lnTo>
                      <a:pt x="95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29"/>
              <p:cNvSpPr/>
              <p:nvPr/>
            </p:nvSpPr>
            <p:spPr>
              <a:xfrm>
                <a:off x="4017624" y="2998930"/>
                <a:ext cx="364597" cy="257128"/>
              </a:xfrm>
              <a:custGeom>
                <a:avLst/>
                <a:gdLst/>
                <a:ahLst/>
                <a:cxnLst/>
                <a:rect l="l" t="t" r="r" b="b"/>
                <a:pathLst>
                  <a:path w="2290" h="1615" extrusionOk="0">
                    <a:moveTo>
                      <a:pt x="1" y="0"/>
                    </a:moveTo>
                    <a:lnTo>
                      <a:pt x="1" y="1615"/>
                    </a:lnTo>
                    <a:lnTo>
                      <a:pt x="2290" y="1615"/>
                    </a:lnTo>
                    <a:lnTo>
                      <a:pt x="2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29"/>
              <p:cNvSpPr/>
              <p:nvPr/>
            </p:nvSpPr>
            <p:spPr>
              <a:xfrm>
                <a:off x="4008868" y="2991766"/>
                <a:ext cx="382110" cy="273049"/>
              </a:xfrm>
              <a:custGeom>
                <a:avLst/>
                <a:gdLst/>
                <a:ahLst/>
                <a:cxnLst/>
                <a:rect l="l" t="t" r="r" b="b"/>
                <a:pathLst>
                  <a:path w="2400" h="1715" extrusionOk="0">
                    <a:moveTo>
                      <a:pt x="2300" y="100"/>
                    </a:moveTo>
                    <a:lnTo>
                      <a:pt x="2300" y="1604"/>
                    </a:lnTo>
                    <a:lnTo>
                      <a:pt x="111" y="1604"/>
                    </a:lnTo>
                    <a:lnTo>
                      <a:pt x="111" y="100"/>
                    </a:lnTo>
                    <a:close/>
                    <a:moveTo>
                      <a:pt x="0" y="1"/>
                    </a:moveTo>
                    <a:lnTo>
                      <a:pt x="0" y="1715"/>
                    </a:lnTo>
                    <a:lnTo>
                      <a:pt x="2400" y="1715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29"/>
              <p:cNvSpPr/>
              <p:nvPr/>
            </p:nvSpPr>
            <p:spPr>
              <a:xfrm>
                <a:off x="3593326" y="2998930"/>
                <a:ext cx="364597" cy="257128"/>
              </a:xfrm>
              <a:custGeom>
                <a:avLst/>
                <a:gdLst/>
                <a:ahLst/>
                <a:cxnLst/>
                <a:rect l="l" t="t" r="r" b="b"/>
                <a:pathLst>
                  <a:path w="2290" h="1615" extrusionOk="0">
                    <a:moveTo>
                      <a:pt x="1" y="0"/>
                    </a:moveTo>
                    <a:lnTo>
                      <a:pt x="1" y="1615"/>
                    </a:lnTo>
                    <a:lnTo>
                      <a:pt x="2290" y="1615"/>
                    </a:lnTo>
                    <a:lnTo>
                      <a:pt x="2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29"/>
              <p:cNvSpPr/>
              <p:nvPr/>
            </p:nvSpPr>
            <p:spPr>
              <a:xfrm>
                <a:off x="3584569" y="2991766"/>
                <a:ext cx="382269" cy="273049"/>
              </a:xfrm>
              <a:custGeom>
                <a:avLst/>
                <a:gdLst/>
                <a:ahLst/>
                <a:cxnLst/>
                <a:rect l="l" t="t" r="r" b="b"/>
                <a:pathLst>
                  <a:path w="2401" h="1715" extrusionOk="0">
                    <a:moveTo>
                      <a:pt x="2290" y="100"/>
                    </a:moveTo>
                    <a:lnTo>
                      <a:pt x="2290" y="1604"/>
                    </a:lnTo>
                    <a:lnTo>
                      <a:pt x="111" y="1604"/>
                    </a:lnTo>
                    <a:lnTo>
                      <a:pt x="100" y="100"/>
                    </a:lnTo>
                    <a:close/>
                    <a:moveTo>
                      <a:pt x="1" y="1"/>
                    </a:moveTo>
                    <a:lnTo>
                      <a:pt x="1" y="1715"/>
                    </a:lnTo>
                    <a:lnTo>
                      <a:pt x="2400" y="1715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29"/>
              <p:cNvSpPr/>
              <p:nvPr/>
            </p:nvSpPr>
            <p:spPr>
              <a:xfrm>
                <a:off x="2961416" y="3042872"/>
                <a:ext cx="179751" cy="192010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206" extrusionOk="0">
                    <a:moveTo>
                      <a:pt x="0" y="1"/>
                    </a:moveTo>
                    <a:lnTo>
                      <a:pt x="0" y="1206"/>
                    </a:lnTo>
                    <a:lnTo>
                      <a:pt x="1128" y="1206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29"/>
              <p:cNvSpPr/>
              <p:nvPr/>
            </p:nvSpPr>
            <p:spPr>
              <a:xfrm>
                <a:off x="2954251" y="3034116"/>
                <a:ext cx="195672" cy="207932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306" extrusionOk="0">
                    <a:moveTo>
                      <a:pt x="1129" y="111"/>
                    </a:moveTo>
                    <a:lnTo>
                      <a:pt x="1129" y="1206"/>
                    </a:lnTo>
                    <a:lnTo>
                      <a:pt x="100" y="1206"/>
                    </a:lnTo>
                    <a:lnTo>
                      <a:pt x="100" y="111"/>
                    </a:lnTo>
                    <a:close/>
                    <a:moveTo>
                      <a:pt x="1" y="0"/>
                    </a:moveTo>
                    <a:lnTo>
                      <a:pt x="1" y="1305"/>
                    </a:lnTo>
                    <a:lnTo>
                      <a:pt x="1228" y="1305"/>
                    </a:lnTo>
                    <a:lnTo>
                      <a:pt x="122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29"/>
              <p:cNvSpPr/>
              <p:nvPr/>
            </p:nvSpPr>
            <p:spPr>
              <a:xfrm>
                <a:off x="3255320" y="3042872"/>
                <a:ext cx="179751" cy="192010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206" extrusionOk="0">
                    <a:moveTo>
                      <a:pt x="1" y="1"/>
                    </a:moveTo>
                    <a:lnTo>
                      <a:pt x="1" y="1206"/>
                    </a:lnTo>
                    <a:lnTo>
                      <a:pt x="1129" y="1206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29"/>
              <p:cNvSpPr/>
              <p:nvPr/>
            </p:nvSpPr>
            <p:spPr>
              <a:xfrm>
                <a:off x="3246564" y="3034116"/>
                <a:ext cx="197264" cy="207932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306" extrusionOk="0">
                    <a:moveTo>
                      <a:pt x="1128" y="111"/>
                    </a:moveTo>
                    <a:lnTo>
                      <a:pt x="1128" y="1206"/>
                    </a:lnTo>
                    <a:lnTo>
                      <a:pt x="111" y="1206"/>
                    </a:lnTo>
                    <a:lnTo>
                      <a:pt x="111" y="111"/>
                    </a:lnTo>
                    <a:close/>
                    <a:moveTo>
                      <a:pt x="1" y="0"/>
                    </a:moveTo>
                    <a:lnTo>
                      <a:pt x="1" y="1305"/>
                    </a:lnTo>
                    <a:lnTo>
                      <a:pt x="1239" y="1305"/>
                    </a:lnTo>
                    <a:lnTo>
                      <a:pt x="123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29"/>
              <p:cNvSpPr/>
              <p:nvPr/>
            </p:nvSpPr>
            <p:spPr>
              <a:xfrm>
                <a:off x="4533469" y="3042872"/>
                <a:ext cx="179751" cy="192010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206" extrusionOk="0">
                    <a:moveTo>
                      <a:pt x="1" y="1"/>
                    </a:moveTo>
                    <a:lnTo>
                      <a:pt x="1" y="1206"/>
                    </a:lnTo>
                    <a:lnTo>
                      <a:pt x="1128" y="1206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29"/>
              <p:cNvSpPr/>
              <p:nvPr/>
            </p:nvSpPr>
            <p:spPr>
              <a:xfrm>
                <a:off x="4526464" y="3034116"/>
                <a:ext cx="195513" cy="207932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306" extrusionOk="0">
                    <a:moveTo>
                      <a:pt x="1128" y="111"/>
                    </a:moveTo>
                    <a:lnTo>
                      <a:pt x="1128" y="1206"/>
                    </a:lnTo>
                    <a:lnTo>
                      <a:pt x="111" y="1206"/>
                    </a:lnTo>
                    <a:lnTo>
                      <a:pt x="111" y="111"/>
                    </a:lnTo>
                    <a:close/>
                    <a:moveTo>
                      <a:pt x="0" y="0"/>
                    </a:moveTo>
                    <a:lnTo>
                      <a:pt x="0" y="1305"/>
                    </a:lnTo>
                    <a:lnTo>
                      <a:pt x="1228" y="1305"/>
                    </a:lnTo>
                    <a:lnTo>
                      <a:pt x="122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29"/>
              <p:cNvSpPr/>
              <p:nvPr/>
            </p:nvSpPr>
            <p:spPr>
              <a:xfrm>
                <a:off x="4827533" y="3042872"/>
                <a:ext cx="179751" cy="192010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206" extrusionOk="0">
                    <a:moveTo>
                      <a:pt x="0" y="1"/>
                    </a:moveTo>
                    <a:lnTo>
                      <a:pt x="0" y="1206"/>
                    </a:lnTo>
                    <a:lnTo>
                      <a:pt x="1128" y="1206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29"/>
              <p:cNvSpPr/>
              <p:nvPr/>
            </p:nvSpPr>
            <p:spPr>
              <a:xfrm>
                <a:off x="4818617" y="3034116"/>
                <a:ext cx="197424" cy="207932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306" extrusionOk="0">
                    <a:moveTo>
                      <a:pt x="1129" y="111"/>
                    </a:moveTo>
                    <a:lnTo>
                      <a:pt x="1129" y="1206"/>
                    </a:lnTo>
                    <a:lnTo>
                      <a:pt x="112" y="1206"/>
                    </a:lnTo>
                    <a:lnTo>
                      <a:pt x="112" y="111"/>
                    </a:lnTo>
                    <a:close/>
                    <a:moveTo>
                      <a:pt x="1" y="0"/>
                    </a:moveTo>
                    <a:lnTo>
                      <a:pt x="1" y="1305"/>
                    </a:lnTo>
                    <a:lnTo>
                      <a:pt x="1239" y="1305"/>
                    </a:lnTo>
                    <a:lnTo>
                      <a:pt x="123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29"/>
              <p:cNvSpPr/>
              <p:nvPr/>
            </p:nvSpPr>
            <p:spPr>
              <a:xfrm>
                <a:off x="3593326" y="3325467"/>
                <a:ext cx="794152" cy="26429"/>
              </a:xfrm>
              <a:custGeom>
                <a:avLst/>
                <a:gdLst/>
                <a:ahLst/>
                <a:cxnLst/>
                <a:rect l="l" t="t" r="r" b="b"/>
                <a:pathLst>
                  <a:path w="4988" h="166" extrusionOk="0">
                    <a:moveTo>
                      <a:pt x="1" y="0"/>
                    </a:moveTo>
                    <a:lnTo>
                      <a:pt x="1" y="166"/>
                    </a:lnTo>
                    <a:lnTo>
                      <a:pt x="4988" y="166"/>
                    </a:lnTo>
                    <a:lnTo>
                      <a:pt x="498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29"/>
              <p:cNvSpPr/>
              <p:nvPr/>
            </p:nvSpPr>
            <p:spPr>
              <a:xfrm>
                <a:off x="3593326" y="3385172"/>
                <a:ext cx="794152" cy="26588"/>
              </a:xfrm>
              <a:custGeom>
                <a:avLst/>
                <a:gdLst/>
                <a:ahLst/>
                <a:cxnLst/>
                <a:rect l="l" t="t" r="r" b="b"/>
                <a:pathLst>
                  <a:path w="4988" h="167" extrusionOk="0">
                    <a:moveTo>
                      <a:pt x="1" y="1"/>
                    </a:moveTo>
                    <a:lnTo>
                      <a:pt x="1" y="167"/>
                    </a:lnTo>
                    <a:lnTo>
                      <a:pt x="4988" y="167"/>
                    </a:lnTo>
                    <a:lnTo>
                      <a:pt x="498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29"/>
              <p:cNvSpPr/>
              <p:nvPr/>
            </p:nvSpPr>
            <p:spPr>
              <a:xfrm>
                <a:off x="2572303" y="3385172"/>
                <a:ext cx="221942" cy="2658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67" extrusionOk="0">
                    <a:moveTo>
                      <a:pt x="0" y="1"/>
                    </a:moveTo>
                    <a:lnTo>
                      <a:pt x="0" y="167"/>
                    </a:lnTo>
                    <a:lnTo>
                      <a:pt x="1394" y="167"/>
                    </a:lnTo>
                    <a:lnTo>
                      <a:pt x="1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29"/>
              <p:cNvSpPr/>
              <p:nvPr/>
            </p:nvSpPr>
            <p:spPr>
              <a:xfrm>
                <a:off x="2572303" y="3325467"/>
                <a:ext cx="221942" cy="26429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66" extrusionOk="0">
                    <a:moveTo>
                      <a:pt x="0" y="0"/>
                    </a:moveTo>
                    <a:lnTo>
                      <a:pt x="0" y="166"/>
                    </a:lnTo>
                    <a:lnTo>
                      <a:pt x="1394" y="166"/>
                    </a:lnTo>
                    <a:lnTo>
                      <a:pt x="139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29"/>
              <p:cNvSpPr/>
              <p:nvPr/>
            </p:nvSpPr>
            <p:spPr>
              <a:xfrm>
                <a:off x="2572303" y="2998930"/>
                <a:ext cx="221942" cy="25712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615" extrusionOk="0">
                    <a:moveTo>
                      <a:pt x="697" y="0"/>
                    </a:moveTo>
                    <a:lnTo>
                      <a:pt x="0" y="1615"/>
                    </a:lnTo>
                    <a:lnTo>
                      <a:pt x="1394" y="1615"/>
                    </a:lnTo>
                    <a:lnTo>
                      <a:pt x="1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29"/>
              <p:cNvSpPr/>
              <p:nvPr/>
            </p:nvSpPr>
            <p:spPr>
              <a:xfrm>
                <a:off x="2560044" y="2991766"/>
                <a:ext cx="243117" cy="273049"/>
              </a:xfrm>
              <a:custGeom>
                <a:avLst/>
                <a:gdLst/>
                <a:ahLst/>
                <a:cxnLst/>
                <a:rect l="l" t="t" r="r" b="b"/>
                <a:pathLst>
                  <a:path w="1527" h="1715" extrusionOk="0">
                    <a:moveTo>
                      <a:pt x="1415" y="100"/>
                    </a:moveTo>
                    <a:lnTo>
                      <a:pt x="1415" y="1604"/>
                    </a:lnTo>
                    <a:lnTo>
                      <a:pt x="166" y="1604"/>
                    </a:lnTo>
                    <a:lnTo>
                      <a:pt x="818" y="100"/>
                    </a:lnTo>
                    <a:close/>
                    <a:moveTo>
                      <a:pt x="741" y="1"/>
                    </a:moveTo>
                    <a:lnTo>
                      <a:pt x="0" y="1715"/>
                    </a:lnTo>
                    <a:lnTo>
                      <a:pt x="1526" y="1715"/>
                    </a:lnTo>
                    <a:lnTo>
                      <a:pt x="15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29"/>
              <p:cNvSpPr/>
              <p:nvPr/>
            </p:nvSpPr>
            <p:spPr>
              <a:xfrm>
                <a:off x="2438566" y="2851022"/>
                <a:ext cx="2897827" cy="653249"/>
              </a:xfrm>
              <a:custGeom>
                <a:avLst/>
                <a:gdLst/>
                <a:ahLst/>
                <a:cxnLst/>
                <a:rect l="l" t="t" r="r" b="b"/>
                <a:pathLst>
                  <a:path w="18201" h="4103" extrusionOk="0">
                    <a:moveTo>
                      <a:pt x="1040" y="0"/>
                    </a:moveTo>
                    <a:lnTo>
                      <a:pt x="0" y="2444"/>
                    </a:lnTo>
                    <a:lnTo>
                      <a:pt x="0" y="4103"/>
                    </a:lnTo>
                    <a:lnTo>
                      <a:pt x="232" y="4103"/>
                    </a:lnTo>
                    <a:lnTo>
                      <a:pt x="232" y="2544"/>
                    </a:lnTo>
                    <a:lnTo>
                      <a:pt x="1239" y="299"/>
                    </a:lnTo>
                    <a:lnTo>
                      <a:pt x="18201" y="299"/>
                    </a:lnTo>
                    <a:lnTo>
                      <a:pt x="1820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8" name="Google Shape;888;p29"/>
              <p:cNvSpPr/>
              <p:nvPr/>
            </p:nvSpPr>
            <p:spPr>
              <a:xfrm>
                <a:off x="2679612" y="3600909"/>
                <a:ext cx="250282" cy="212867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337" extrusionOk="0">
                    <a:moveTo>
                      <a:pt x="908" y="1"/>
                    </a:moveTo>
                    <a:cubicBezTo>
                      <a:pt x="311" y="1"/>
                      <a:pt x="1" y="720"/>
                      <a:pt x="432" y="1140"/>
                    </a:cubicBezTo>
                    <a:cubicBezTo>
                      <a:pt x="568" y="1275"/>
                      <a:pt x="735" y="1336"/>
                      <a:pt x="898" y="1336"/>
                    </a:cubicBezTo>
                    <a:cubicBezTo>
                      <a:pt x="1242" y="1336"/>
                      <a:pt x="1571" y="1069"/>
                      <a:pt x="1571" y="664"/>
                    </a:cubicBezTo>
                    <a:cubicBezTo>
                      <a:pt x="1571" y="299"/>
                      <a:pt x="1273" y="1"/>
                      <a:pt x="9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29"/>
              <p:cNvSpPr/>
              <p:nvPr/>
            </p:nvSpPr>
            <p:spPr>
              <a:xfrm>
                <a:off x="3054714" y="3600909"/>
                <a:ext cx="248371" cy="212867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1337" extrusionOk="0">
                    <a:moveTo>
                      <a:pt x="896" y="1"/>
                    </a:moveTo>
                    <a:cubicBezTo>
                      <a:pt x="299" y="1"/>
                      <a:pt x="0" y="720"/>
                      <a:pt x="420" y="1140"/>
                    </a:cubicBezTo>
                    <a:cubicBezTo>
                      <a:pt x="556" y="1275"/>
                      <a:pt x="723" y="1336"/>
                      <a:pt x="886" y="1336"/>
                    </a:cubicBezTo>
                    <a:cubicBezTo>
                      <a:pt x="1230" y="1336"/>
                      <a:pt x="1559" y="1069"/>
                      <a:pt x="1559" y="664"/>
                    </a:cubicBezTo>
                    <a:cubicBezTo>
                      <a:pt x="1559" y="299"/>
                      <a:pt x="1261" y="1"/>
                      <a:pt x="8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29"/>
              <p:cNvSpPr/>
              <p:nvPr/>
            </p:nvSpPr>
            <p:spPr>
              <a:xfrm>
                <a:off x="2915563" y="3725890"/>
                <a:ext cx="188508" cy="16080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101" extrusionOk="0">
                    <a:moveTo>
                      <a:pt x="1" y="1"/>
                    </a:moveTo>
                    <a:lnTo>
                      <a:pt x="1" y="100"/>
                    </a:lnTo>
                    <a:lnTo>
                      <a:pt x="1184" y="100"/>
                    </a:lnTo>
                    <a:lnTo>
                      <a:pt x="11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29"/>
              <p:cNvSpPr/>
              <p:nvPr/>
            </p:nvSpPr>
            <p:spPr>
              <a:xfrm>
                <a:off x="2915563" y="3750568"/>
                <a:ext cx="188508" cy="16080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101" extrusionOk="0">
                    <a:moveTo>
                      <a:pt x="1" y="1"/>
                    </a:moveTo>
                    <a:lnTo>
                      <a:pt x="1" y="100"/>
                    </a:lnTo>
                    <a:lnTo>
                      <a:pt x="1184" y="100"/>
                    </a:lnTo>
                    <a:lnTo>
                      <a:pt x="11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29"/>
              <p:cNvSpPr/>
              <p:nvPr/>
            </p:nvSpPr>
            <p:spPr>
              <a:xfrm>
                <a:off x="2748391" y="3733055"/>
                <a:ext cx="155073" cy="26429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66" extrusionOk="0">
                    <a:moveTo>
                      <a:pt x="0" y="0"/>
                    </a:moveTo>
                    <a:lnTo>
                      <a:pt x="0" y="166"/>
                    </a:lnTo>
                    <a:lnTo>
                      <a:pt x="973" y="166"/>
                    </a:lnTo>
                    <a:lnTo>
                      <a:pt x="97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29"/>
              <p:cNvSpPr/>
              <p:nvPr/>
            </p:nvSpPr>
            <p:spPr>
              <a:xfrm>
                <a:off x="2764153" y="3697710"/>
                <a:ext cx="35345" cy="21334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34" extrusionOk="0">
                    <a:moveTo>
                      <a:pt x="1" y="1"/>
                    </a:moveTo>
                    <a:lnTo>
                      <a:pt x="1" y="134"/>
                    </a:lnTo>
                    <a:lnTo>
                      <a:pt x="222" y="134"/>
                    </a:lnTo>
                    <a:lnTo>
                      <a:pt x="2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29"/>
              <p:cNvSpPr/>
              <p:nvPr/>
            </p:nvSpPr>
            <p:spPr>
              <a:xfrm>
                <a:off x="2852197" y="3697710"/>
                <a:ext cx="35345" cy="21334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34" extrusionOk="0">
                    <a:moveTo>
                      <a:pt x="1" y="1"/>
                    </a:moveTo>
                    <a:lnTo>
                      <a:pt x="1" y="134"/>
                    </a:lnTo>
                    <a:lnTo>
                      <a:pt x="222" y="134"/>
                    </a:lnTo>
                    <a:lnTo>
                      <a:pt x="2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29"/>
              <p:cNvSpPr/>
              <p:nvPr/>
            </p:nvSpPr>
            <p:spPr>
              <a:xfrm>
                <a:off x="3118080" y="3733055"/>
                <a:ext cx="153322" cy="26429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66" extrusionOk="0">
                    <a:moveTo>
                      <a:pt x="0" y="0"/>
                    </a:moveTo>
                    <a:lnTo>
                      <a:pt x="0" y="166"/>
                    </a:lnTo>
                    <a:lnTo>
                      <a:pt x="962" y="166"/>
                    </a:lnTo>
                    <a:lnTo>
                      <a:pt x="9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29"/>
              <p:cNvSpPr/>
              <p:nvPr/>
            </p:nvSpPr>
            <p:spPr>
              <a:xfrm>
                <a:off x="3133842" y="3697710"/>
                <a:ext cx="35345" cy="21334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34" extrusionOk="0">
                    <a:moveTo>
                      <a:pt x="1" y="1"/>
                    </a:moveTo>
                    <a:lnTo>
                      <a:pt x="1" y="134"/>
                    </a:lnTo>
                    <a:lnTo>
                      <a:pt x="222" y="134"/>
                    </a:lnTo>
                    <a:lnTo>
                      <a:pt x="2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29"/>
              <p:cNvSpPr/>
              <p:nvPr/>
            </p:nvSpPr>
            <p:spPr>
              <a:xfrm>
                <a:off x="3220134" y="3697710"/>
                <a:ext cx="35345" cy="21334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34" extrusionOk="0">
                    <a:moveTo>
                      <a:pt x="1" y="1"/>
                    </a:moveTo>
                    <a:lnTo>
                      <a:pt x="1" y="134"/>
                    </a:lnTo>
                    <a:lnTo>
                      <a:pt x="222" y="134"/>
                    </a:lnTo>
                    <a:lnTo>
                      <a:pt x="2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29"/>
              <p:cNvSpPr/>
              <p:nvPr/>
            </p:nvSpPr>
            <p:spPr>
              <a:xfrm>
                <a:off x="2959665" y="3611576"/>
                <a:ext cx="102214" cy="2834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178" extrusionOk="0">
                    <a:moveTo>
                      <a:pt x="0" y="0"/>
                    </a:moveTo>
                    <a:lnTo>
                      <a:pt x="0" y="177"/>
                    </a:lnTo>
                    <a:lnTo>
                      <a:pt x="641" y="177"/>
                    </a:lnTo>
                    <a:lnTo>
                      <a:pt x="6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29"/>
              <p:cNvSpPr/>
              <p:nvPr/>
            </p:nvSpPr>
            <p:spPr>
              <a:xfrm>
                <a:off x="2929733" y="3579893"/>
                <a:ext cx="160327" cy="211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33" extrusionOk="0">
                    <a:moveTo>
                      <a:pt x="0" y="0"/>
                    </a:moveTo>
                    <a:lnTo>
                      <a:pt x="0" y="133"/>
                    </a:lnTo>
                    <a:lnTo>
                      <a:pt x="1006" y="133"/>
                    </a:ln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29"/>
              <p:cNvSpPr/>
              <p:nvPr/>
            </p:nvSpPr>
            <p:spPr>
              <a:xfrm>
                <a:off x="2748391" y="3634344"/>
                <a:ext cx="523013" cy="84701"/>
              </a:xfrm>
              <a:custGeom>
                <a:avLst/>
                <a:gdLst/>
                <a:ahLst/>
                <a:cxnLst/>
                <a:rect l="l" t="t" r="r" b="b"/>
                <a:pathLst>
                  <a:path w="3285" h="532" extrusionOk="0">
                    <a:moveTo>
                      <a:pt x="0" y="1"/>
                    </a:moveTo>
                    <a:lnTo>
                      <a:pt x="0" y="322"/>
                    </a:lnTo>
                    <a:lnTo>
                      <a:pt x="1106" y="322"/>
                    </a:lnTo>
                    <a:lnTo>
                      <a:pt x="1316" y="532"/>
                    </a:lnTo>
                    <a:lnTo>
                      <a:pt x="1968" y="532"/>
                    </a:lnTo>
                    <a:lnTo>
                      <a:pt x="2190" y="322"/>
                    </a:lnTo>
                    <a:lnTo>
                      <a:pt x="3284" y="322"/>
                    </a:lnTo>
                    <a:lnTo>
                      <a:pt x="3284" y="1"/>
                    </a:lnTo>
                    <a:lnTo>
                      <a:pt x="2190" y="1"/>
                    </a:lnTo>
                    <a:lnTo>
                      <a:pt x="1968" y="111"/>
                    </a:lnTo>
                    <a:lnTo>
                      <a:pt x="1316" y="111"/>
                    </a:lnTo>
                    <a:lnTo>
                      <a:pt x="11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29"/>
              <p:cNvSpPr/>
              <p:nvPr/>
            </p:nvSpPr>
            <p:spPr>
              <a:xfrm>
                <a:off x="2810006" y="3695958"/>
                <a:ext cx="31842" cy="26588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67" extrusionOk="0">
                    <a:moveTo>
                      <a:pt x="0" y="1"/>
                    </a:moveTo>
                    <a:lnTo>
                      <a:pt x="0" y="167"/>
                    </a:lnTo>
                    <a:lnTo>
                      <a:pt x="199" y="167"/>
                    </a:lnTo>
                    <a:lnTo>
                      <a:pt x="1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29"/>
              <p:cNvSpPr/>
              <p:nvPr/>
            </p:nvSpPr>
            <p:spPr>
              <a:xfrm>
                <a:off x="2898050" y="3695958"/>
                <a:ext cx="33594" cy="26588"/>
              </a:xfrm>
              <a:custGeom>
                <a:avLst/>
                <a:gdLst/>
                <a:ahLst/>
                <a:cxnLst/>
                <a:rect l="l" t="t" r="r" b="b"/>
                <a:pathLst>
                  <a:path w="211" h="167" extrusionOk="0">
                    <a:moveTo>
                      <a:pt x="0" y="1"/>
                    </a:moveTo>
                    <a:lnTo>
                      <a:pt x="0" y="167"/>
                    </a:lnTo>
                    <a:lnTo>
                      <a:pt x="44" y="167"/>
                    </a:lnTo>
                    <a:lnTo>
                      <a:pt x="44" y="111"/>
                    </a:lnTo>
                    <a:lnTo>
                      <a:pt x="210" y="111"/>
                    </a:lnTo>
                    <a:cubicBezTo>
                      <a:pt x="210" y="100"/>
                      <a:pt x="210" y="89"/>
                      <a:pt x="210" y="78"/>
                    </a:cubicBezTo>
                    <a:lnTo>
                      <a:pt x="13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29"/>
              <p:cNvSpPr/>
              <p:nvPr/>
            </p:nvSpPr>
            <p:spPr>
              <a:xfrm>
                <a:off x="3179695" y="3695958"/>
                <a:ext cx="30091" cy="26588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7" extrusionOk="0">
                    <a:moveTo>
                      <a:pt x="0" y="1"/>
                    </a:moveTo>
                    <a:lnTo>
                      <a:pt x="0" y="167"/>
                    </a:lnTo>
                    <a:lnTo>
                      <a:pt x="188" y="167"/>
                    </a:lnTo>
                    <a:lnTo>
                      <a:pt x="18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29"/>
              <p:cNvSpPr/>
              <p:nvPr/>
            </p:nvSpPr>
            <p:spPr>
              <a:xfrm>
                <a:off x="3088148" y="3695958"/>
                <a:ext cx="35345" cy="26588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67" extrusionOk="0">
                    <a:moveTo>
                      <a:pt x="78" y="1"/>
                    </a:moveTo>
                    <a:lnTo>
                      <a:pt x="0" y="78"/>
                    </a:lnTo>
                    <a:lnTo>
                      <a:pt x="0" y="111"/>
                    </a:lnTo>
                    <a:lnTo>
                      <a:pt x="166" y="111"/>
                    </a:lnTo>
                    <a:lnTo>
                      <a:pt x="166" y="167"/>
                    </a:lnTo>
                    <a:lnTo>
                      <a:pt x="222" y="167"/>
                    </a:lnTo>
                    <a:lnTo>
                      <a:pt x="2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29"/>
              <p:cNvSpPr/>
              <p:nvPr/>
            </p:nvSpPr>
            <p:spPr>
              <a:xfrm>
                <a:off x="4440172" y="3600909"/>
                <a:ext cx="250123" cy="212867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1337" extrusionOk="0">
                    <a:moveTo>
                      <a:pt x="907" y="1"/>
                    </a:moveTo>
                    <a:cubicBezTo>
                      <a:pt x="310" y="1"/>
                      <a:pt x="1" y="720"/>
                      <a:pt x="432" y="1140"/>
                    </a:cubicBezTo>
                    <a:cubicBezTo>
                      <a:pt x="567" y="1275"/>
                      <a:pt x="734" y="1336"/>
                      <a:pt x="898" y="1336"/>
                    </a:cubicBezTo>
                    <a:cubicBezTo>
                      <a:pt x="1241" y="1336"/>
                      <a:pt x="1571" y="1069"/>
                      <a:pt x="1571" y="664"/>
                    </a:cubicBezTo>
                    <a:cubicBezTo>
                      <a:pt x="1571" y="299"/>
                      <a:pt x="1272" y="1"/>
                      <a:pt x="9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29"/>
              <p:cNvSpPr/>
              <p:nvPr/>
            </p:nvSpPr>
            <p:spPr>
              <a:xfrm>
                <a:off x="4815114" y="3600909"/>
                <a:ext cx="250123" cy="212867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1337" extrusionOk="0">
                    <a:moveTo>
                      <a:pt x="897" y="1"/>
                    </a:moveTo>
                    <a:cubicBezTo>
                      <a:pt x="299" y="1"/>
                      <a:pt x="1" y="720"/>
                      <a:pt x="421" y="1140"/>
                    </a:cubicBezTo>
                    <a:cubicBezTo>
                      <a:pt x="557" y="1275"/>
                      <a:pt x="725" y="1336"/>
                      <a:pt x="890" y="1336"/>
                    </a:cubicBezTo>
                    <a:cubicBezTo>
                      <a:pt x="1236" y="1336"/>
                      <a:pt x="1571" y="1069"/>
                      <a:pt x="1571" y="664"/>
                    </a:cubicBezTo>
                    <a:cubicBezTo>
                      <a:pt x="1571" y="299"/>
                      <a:pt x="1261" y="1"/>
                      <a:pt x="8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29"/>
              <p:cNvSpPr/>
              <p:nvPr/>
            </p:nvSpPr>
            <p:spPr>
              <a:xfrm>
                <a:off x="4676123" y="3725890"/>
                <a:ext cx="188508" cy="16080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101" extrusionOk="0">
                    <a:moveTo>
                      <a:pt x="0" y="1"/>
                    </a:moveTo>
                    <a:lnTo>
                      <a:pt x="0" y="100"/>
                    </a:lnTo>
                    <a:lnTo>
                      <a:pt x="1183" y="100"/>
                    </a:lnTo>
                    <a:lnTo>
                      <a:pt x="11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29"/>
              <p:cNvSpPr/>
              <p:nvPr/>
            </p:nvSpPr>
            <p:spPr>
              <a:xfrm>
                <a:off x="4676123" y="3750568"/>
                <a:ext cx="188508" cy="16080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101" extrusionOk="0">
                    <a:moveTo>
                      <a:pt x="0" y="1"/>
                    </a:moveTo>
                    <a:lnTo>
                      <a:pt x="0" y="100"/>
                    </a:lnTo>
                    <a:lnTo>
                      <a:pt x="1183" y="100"/>
                    </a:lnTo>
                    <a:lnTo>
                      <a:pt x="11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29"/>
              <p:cNvSpPr/>
              <p:nvPr/>
            </p:nvSpPr>
            <p:spPr>
              <a:xfrm>
                <a:off x="4508792" y="3733055"/>
                <a:ext cx="155073" cy="26429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66" extrusionOk="0">
                    <a:moveTo>
                      <a:pt x="1" y="0"/>
                    </a:moveTo>
                    <a:lnTo>
                      <a:pt x="1" y="166"/>
                    </a:lnTo>
                    <a:lnTo>
                      <a:pt x="974" y="166"/>
                    </a:lnTo>
                    <a:lnTo>
                      <a:pt x="9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29"/>
              <p:cNvSpPr/>
              <p:nvPr/>
            </p:nvSpPr>
            <p:spPr>
              <a:xfrm>
                <a:off x="4524713" y="3697710"/>
                <a:ext cx="35345" cy="21334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34" extrusionOk="0">
                    <a:moveTo>
                      <a:pt x="0" y="1"/>
                    </a:moveTo>
                    <a:lnTo>
                      <a:pt x="0" y="134"/>
                    </a:lnTo>
                    <a:lnTo>
                      <a:pt x="221" y="134"/>
                    </a:lnTo>
                    <a:lnTo>
                      <a:pt x="2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29"/>
              <p:cNvSpPr/>
              <p:nvPr/>
            </p:nvSpPr>
            <p:spPr>
              <a:xfrm>
                <a:off x="4612757" y="3697710"/>
                <a:ext cx="35345" cy="21334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34" extrusionOk="0">
                    <a:moveTo>
                      <a:pt x="0" y="1"/>
                    </a:moveTo>
                    <a:lnTo>
                      <a:pt x="0" y="134"/>
                    </a:lnTo>
                    <a:lnTo>
                      <a:pt x="221" y="134"/>
                    </a:lnTo>
                    <a:lnTo>
                      <a:pt x="2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29"/>
              <p:cNvSpPr/>
              <p:nvPr/>
            </p:nvSpPr>
            <p:spPr>
              <a:xfrm>
                <a:off x="4878481" y="3733055"/>
                <a:ext cx="153322" cy="26429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66" extrusionOk="0">
                    <a:moveTo>
                      <a:pt x="1" y="0"/>
                    </a:moveTo>
                    <a:lnTo>
                      <a:pt x="1" y="166"/>
                    </a:lnTo>
                    <a:lnTo>
                      <a:pt x="963" y="166"/>
                    </a:lnTo>
                    <a:lnTo>
                      <a:pt x="96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29"/>
              <p:cNvSpPr/>
              <p:nvPr/>
            </p:nvSpPr>
            <p:spPr>
              <a:xfrm>
                <a:off x="4894402" y="3697710"/>
                <a:ext cx="35345" cy="21334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34" extrusionOk="0">
                    <a:moveTo>
                      <a:pt x="0" y="1"/>
                    </a:moveTo>
                    <a:lnTo>
                      <a:pt x="0" y="134"/>
                    </a:lnTo>
                    <a:lnTo>
                      <a:pt x="222" y="134"/>
                    </a:lnTo>
                    <a:lnTo>
                      <a:pt x="2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29"/>
              <p:cNvSpPr/>
              <p:nvPr/>
            </p:nvSpPr>
            <p:spPr>
              <a:xfrm>
                <a:off x="4980694" y="3697710"/>
                <a:ext cx="35345" cy="21334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34" extrusionOk="0">
                    <a:moveTo>
                      <a:pt x="0" y="1"/>
                    </a:moveTo>
                    <a:lnTo>
                      <a:pt x="0" y="134"/>
                    </a:lnTo>
                    <a:lnTo>
                      <a:pt x="221" y="134"/>
                    </a:lnTo>
                    <a:lnTo>
                      <a:pt x="2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29"/>
              <p:cNvSpPr/>
              <p:nvPr/>
            </p:nvSpPr>
            <p:spPr>
              <a:xfrm>
                <a:off x="4720065" y="3611576"/>
                <a:ext cx="102374" cy="2834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78" extrusionOk="0">
                    <a:moveTo>
                      <a:pt x="1" y="0"/>
                    </a:moveTo>
                    <a:lnTo>
                      <a:pt x="1" y="177"/>
                    </a:lnTo>
                    <a:lnTo>
                      <a:pt x="642" y="177"/>
                    </a:lnTo>
                    <a:lnTo>
                      <a:pt x="64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29"/>
              <p:cNvSpPr/>
              <p:nvPr/>
            </p:nvSpPr>
            <p:spPr>
              <a:xfrm>
                <a:off x="4690133" y="3579893"/>
                <a:ext cx="160327" cy="211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33" extrusionOk="0">
                    <a:moveTo>
                      <a:pt x="1" y="0"/>
                    </a:moveTo>
                    <a:lnTo>
                      <a:pt x="1" y="133"/>
                    </a:lnTo>
                    <a:lnTo>
                      <a:pt x="1007" y="133"/>
                    </a:lnTo>
                    <a:lnTo>
                      <a:pt x="100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29"/>
              <p:cNvSpPr/>
              <p:nvPr/>
            </p:nvSpPr>
            <p:spPr>
              <a:xfrm>
                <a:off x="4508792" y="3634344"/>
                <a:ext cx="523013" cy="84701"/>
              </a:xfrm>
              <a:custGeom>
                <a:avLst/>
                <a:gdLst/>
                <a:ahLst/>
                <a:cxnLst/>
                <a:rect l="l" t="t" r="r" b="b"/>
                <a:pathLst>
                  <a:path w="3285" h="532" extrusionOk="0">
                    <a:moveTo>
                      <a:pt x="1" y="1"/>
                    </a:moveTo>
                    <a:lnTo>
                      <a:pt x="1" y="322"/>
                    </a:lnTo>
                    <a:lnTo>
                      <a:pt x="1107" y="322"/>
                    </a:lnTo>
                    <a:lnTo>
                      <a:pt x="1317" y="532"/>
                    </a:lnTo>
                    <a:lnTo>
                      <a:pt x="1969" y="532"/>
                    </a:lnTo>
                    <a:lnTo>
                      <a:pt x="2190" y="322"/>
                    </a:lnTo>
                    <a:lnTo>
                      <a:pt x="3285" y="322"/>
                    </a:lnTo>
                    <a:lnTo>
                      <a:pt x="3285" y="1"/>
                    </a:lnTo>
                    <a:lnTo>
                      <a:pt x="2190" y="1"/>
                    </a:lnTo>
                    <a:lnTo>
                      <a:pt x="1969" y="111"/>
                    </a:lnTo>
                    <a:lnTo>
                      <a:pt x="1317" y="111"/>
                    </a:lnTo>
                    <a:lnTo>
                      <a:pt x="110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29"/>
              <p:cNvSpPr/>
              <p:nvPr/>
            </p:nvSpPr>
            <p:spPr>
              <a:xfrm>
                <a:off x="4570406" y="3695958"/>
                <a:ext cx="31843" cy="26588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67" extrusionOk="0">
                    <a:moveTo>
                      <a:pt x="1" y="1"/>
                    </a:moveTo>
                    <a:lnTo>
                      <a:pt x="1" y="167"/>
                    </a:lnTo>
                    <a:lnTo>
                      <a:pt x="200" y="167"/>
                    </a:lnTo>
                    <a:lnTo>
                      <a:pt x="20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29"/>
              <p:cNvSpPr/>
              <p:nvPr/>
            </p:nvSpPr>
            <p:spPr>
              <a:xfrm>
                <a:off x="4658450" y="3695958"/>
                <a:ext cx="33594" cy="26588"/>
              </a:xfrm>
              <a:custGeom>
                <a:avLst/>
                <a:gdLst/>
                <a:ahLst/>
                <a:cxnLst/>
                <a:rect l="l" t="t" r="r" b="b"/>
                <a:pathLst>
                  <a:path w="211" h="167" extrusionOk="0">
                    <a:moveTo>
                      <a:pt x="1" y="1"/>
                    </a:moveTo>
                    <a:lnTo>
                      <a:pt x="1" y="167"/>
                    </a:lnTo>
                    <a:lnTo>
                      <a:pt x="45" y="167"/>
                    </a:lnTo>
                    <a:lnTo>
                      <a:pt x="45" y="111"/>
                    </a:lnTo>
                    <a:lnTo>
                      <a:pt x="211" y="111"/>
                    </a:lnTo>
                    <a:cubicBezTo>
                      <a:pt x="211" y="100"/>
                      <a:pt x="211" y="89"/>
                      <a:pt x="211" y="78"/>
                    </a:cubicBezTo>
                    <a:lnTo>
                      <a:pt x="13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29"/>
              <p:cNvSpPr/>
              <p:nvPr/>
            </p:nvSpPr>
            <p:spPr>
              <a:xfrm>
                <a:off x="4940095" y="3695958"/>
                <a:ext cx="30091" cy="26588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7" extrusionOk="0">
                    <a:moveTo>
                      <a:pt x="1" y="1"/>
                    </a:moveTo>
                    <a:lnTo>
                      <a:pt x="1" y="167"/>
                    </a:lnTo>
                    <a:lnTo>
                      <a:pt x="189" y="167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29"/>
              <p:cNvSpPr/>
              <p:nvPr/>
            </p:nvSpPr>
            <p:spPr>
              <a:xfrm>
                <a:off x="4848549" y="3695958"/>
                <a:ext cx="35504" cy="26588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67" extrusionOk="0">
                    <a:moveTo>
                      <a:pt x="78" y="1"/>
                    </a:moveTo>
                    <a:lnTo>
                      <a:pt x="1" y="78"/>
                    </a:lnTo>
                    <a:lnTo>
                      <a:pt x="1" y="111"/>
                    </a:lnTo>
                    <a:lnTo>
                      <a:pt x="167" y="111"/>
                    </a:lnTo>
                    <a:lnTo>
                      <a:pt x="167" y="167"/>
                    </a:lnTo>
                    <a:lnTo>
                      <a:pt x="222" y="167"/>
                    </a:lnTo>
                    <a:lnTo>
                      <a:pt x="2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29"/>
              <p:cNvSpPr/>
              <p:nvPr/>
            </p:nvSpPr>
            <p:spPr>
              <a:xfrm>
                <a:off x="2343357" y="3504108"/>
                <a:ext cx="2993036" cy="63526"/>
              </a:xfrm>
              <a:custGeom>
                <a:avLst/>
                <a:gdLst/>
                <a:ahLst/>
                <a:cxnLst/>
                <a:rect l="l" t="t" r="r" b="b"/>
                <a:pathLst>
                  <a:path w="18799" h="399" extrusionOk="0">
                    <a:moveTo>
                      <a:pt x="1" y="1"/>
                    </a:moveTo>
                    <a:lnTo>
                      <a:pt x="1" y="399"/>
                    </a:lnTo>
                    <a:lnTo>
                      <a:pt x="18799" y="399"/>
                    </a:lnTo>
                    <a:lnTo>
                      <a:pt x="187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29"/>
              <p:cNvSpPr/>
              <p:nvPr/>
            </p:nvSpPr>
            <p:spPr>
              <a:xfrm>
                <a:off x="5404993" y="2886208"/>
                <a:ext cx="68780" cy="665667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181" extrusionOk="0">
                    <a:moveTo>
                      <a:pt x="221" y="0"/>
                    </a:moveTo>
                    <a:cubicBezTo>
                      <a:pt x="100" y="0"/>
                      <a:pt x="0" y="89"/>
                      <a:pt x="0" y="211"/>
                    </a:cubicBezTo>
                    <a:lnTo>
                      <a:pt x="0" y="3970"/>
                    </a:lnTo>
                    <a:cubicBezTo>
                      <a:pt x="0" y="4081"/>
                      <a:pt x="100" y="4180"/>
                      <a:pt x="221" y="4180"/>
                    </a:cubicBezTo>
                    <a:cubicBezTo>
                      <a:pt x="343" y="4180"/>
                      <a:pt x="431" y="4081"/>
                      <a:pt x="431" y="3970"/>
                    </a:cubicBezTo>
                    <a:lnTo>
                      <a:pt x="431" y="211"/>
                    </a:lnTo>
                    <a:cubicBezTo>
                      <a:pt x="431" y="89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29"/>
              <p:cNvSpPr/>
              <p:nvPr/>
            </p:nvSpPr>
            <p:spPr>
              <a:xfrm>
                <a:off x="5336213" y="2886049"/>
                <a:ext cx="68939" cy="665827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182" extrusionOk="0">
                    <a:moveTo>
                      <a:pt x="204" y="1"/>
                    </a:moveTo>
                    <a:cubicBezTo>
                      <a:pt x="91" y="1"/>
                      <a:pt x="1" y="96"/>
                      <a:pt x="1" y="212"/>
                    </a:cubicBezTo>
                    <a:lnTo>
                      <a:pt x="1" y="3971"/>
                    </a:lnTo>
                    <a:cubicBezTo>
                      <a:pt x="1" y="4082"/>
                      <a:pt x="100" y="4181"/>
                      <a:pt x="222" y="4181"/>
                    </a:cubicBezTo>
                    <a:cubicBezTo>
                      <a:pt x="344" y="4181"/>
                      <a:pt x="432" y="4082"/>
                      <a:pt x="432" y="3971"/>
                    </a:cubicBezTo>
                    <a:lnTo>
                      <a:pt x="432" y="212"/>
                    </a:lnTo>
                    <a:cubicBezTo>
                      <a:pt x="432" y="90"/>
                      <a:pt x="344" y="1"/>
                      <a:pt x="222" y="1"/>
                    </a:cubicBezTo>
                    <a:cubicBezTo>
                      <a:pt x="216" y="1"/>
                      <a:pt x="210" y="1"/>
                      <a:pt x="2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29"/>
              <p:cNvSpPr/>
              <p:nvPr/>
            </p:nvSpPr>
            <p:spPr>
              <a:xfrm>
                <a:off x="5675971" y="3537543"/>
                <a:ext cx="2324025" cy="111130"/>
              </a:xfrm>
              <a:custGeom>
                <a:avLst/>
                <a:gdLst/>
                <a:ahLst/>
                <a:cxnLst/>
                <a:rect l="l" t="t" r="r" b="b"/>
                <a:pathLst>
                  <a:path w="14597" h="698" extrusionOk="0">
                    <a:moveTo>
                      <a:pt x="1" y="1"/>
                    </a:moveTo>
                    <a:lnTo>
                      <a:pt x="1" y="697"/>
                    </a:lnTo>
                    <a:lnTo>
                      <a:pt x="14597" y="697"/>
                    </a:lnTo>
                    <a:lnTo>
                      <a:pt x="1459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29"/>
              <p:cNvSpPr/>
              <p:nvPr/>
            </p:nvSpPr>
            <p:spPr>
              <a:xfrm>
                <a:off x="7316803" y="2967247"/>
                <a:ext cx="646244" cy="554696"/>
              </a:xfrm>
              <a:custGeom>
                <a:avLst/>
                <a:gdLst/>
                <a:ahLst/>
                <a:cxnLst/>
                <a:rect l="l" t="t" r="r" b="b"/>
                <a:pathLst>
                  <a:path w="4059" h="3484" extrusionOk="0">
                    <a:moveTo>
                      <a:pt x="1" y="0"/>
                    </a:moveTo>
                    <a:lnTo>
                      <a:pt x="1" y="3483"/>
                    </a:lnTo>
                    <a:lnTo>
                      <a:pt x="4059" y="3483"/>
                    </a:lnTo>
                    <a:lnTo>
                      <a:pt x="40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29"/>
              <p:cNvSpPr/>
              <p:nvPr/>
            </p:nvSpPr>
            <p:spPr>
              <a:xfrm>
                <a:off x="5716569" y="2967247"/>
                <a:ext cx="646244" cy="554696"/>
              </a:xfrm>
              <a:custGeom>
                <a:avLst/>
                <a:gdLst/>
                <a:ahLst/>
                <a:cxnLst/>
                <a:rect l="l" t="t" r="r" b="b"/>
                <a:pathLst>
                  <a:path w="4059" h="3484" extrusionOk="0">
                    <a:moveTo>
                      <a:pt x="0" y="0"/>
                    </a:moveTo>
                    <a:lnTo>
                      <a:pt x="0" y="3483"/>
                    </a:lnTo>
                    <a:lnTo>
                      <a:pt x="4058" y="3483"/>
                    </a:lnTo>
                    <a:lnTo>
                      <a:pt x="40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29"/>
              <p:cNvSpPr/>
              <p:nvPr/>
            </p:nvSpPr>
            <p:spPr>
              <a:xfrm>
                <a:off x="7359154" y="3009438"/>
                <a:ext cx="269388" cy="470155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2953" extrusionOk="0">
                    <a:moveTo>
                      <a:pt x="0" y="0"/>
                    </a:moveTo>
                    <a:lnTo>
                      <a:pt x="0" y="2953"/>
                    </a:lnTo>
                    <a:lnTo>
                      <a:pt x="1692" y="2953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29"/>
              <p:cNvSpPr/>
              <p:nvPr/>
            </p:nvSpPr>
            <p:spPr>
              <a:xfrm>
                <a:off x="7653058" y="3009438"/>
                <a:ext cx="267795" cy="47015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2953" extrusionOk="0">
                    <a:moveTo>
                      <a:pt x="1" y="0"/>
                    </a:moveTo>
                    <a:lnTo>
                      <a:pt x="1" y="2953"/>
                    </a:lnTo>
                    <a:lnTo>
                      <a:pt x="1681" y="2953"/>
                    </a:lnTo>
                    <a:lnTo>
                      <a:pt x="168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29"/>
              <p:cNvSpPr/>
              <p:nvPr/>
            </p:nvSpPr>
            <p:spPr>
              <a:xfrm>
                <a:off x="8035165" y="3551713"/>
                <a:ext cx="103966" cy="116225"/>
              </a:xfrm>
              <a:custGeom>
                <a:avLst/>
                <a:gdLst/>
                <a:ahLst/>
                <a:cxnLst/>
                <a:rect l="l" t="t" r="r" b="b"/>
                <a:pathLst>
                  <a:path w="653" h="730" extrusionOk="0">
                    <a:moveTo>
                      <a:pt x="0" y="0"/>
                    </a:moveTo>
                    <a:lnTo>
                      <a:pt x="0" y="730"/>
                    </a:lnTo>
                    <a:lnTo>
                      <a:pt x="653" y="730"/>
                    </a:lnTo>
                    <a:lnTo>
                      <a:pt x="65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29"/>
              <p:cNvSpPr/>
              <p:nvPr/>
            </p:nvSpPr>
            <p:spPr>
              <a:xfrm>
                <a:off x="8117796" y="3609825"/>
                <a:ext cx="139311" cy="58113"/>
              </a:xfrm>
              <a:custGeom>
                <a:avLst/>
                <a:gdLst/>
                <a:ahLst/>
                <a:cxnLst/>
                <a:rect l="l" t="t" r="r" b="b"/>
                <a:pathLst>
                  <a:path w="875" h="365" extrusionOk="0">
                    <a:moveTo>
                      <a:pt x="1" y="0"/>
                    </a:moveTo>
                    <a:lnTo>
                      <a:pt x="1" y="365"/>
                    </a:lnTo>
                    <a:lnTo>
                      <a:pt x="874" y="365"/>
                    </a:lnTo>
                    <a:lnTo>
                      <a:pt x="8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29"/>
              <p:cNvSpPr/>
              <p:nvPr/>
            </p:nvSpPr>
            <p:spPr>
              <a:xfrm>
                <a:off x="8205840" y="3581644"/>
                <a:ext cx="116384" cy="116225"/>
              </a:xfrm>
              <a:custGeom>
                <a:avLst/>
                <a:gdLst/>
                <a:ahLst/>
                <a:cxnLst/>
                <a:rect l="l" t="t" r="r" b="b"/>
                <a:pathLst>
                  <a:path w="731" h="730" extrusionOk="0">
                    <a:moveTo>
                      <a:pt x="1" y="0"/>
                    </a:moveTo>
                    <a:lnTo>
                      <a:pt x="1" y="730"/>
                    </a:lnTo>
                    <a:lnTo>
                      <a:pt x="731" y="730"/>
                    </a:lnTo>
                    <a:lnTo>
                      <a:pt x="731" y="542"/>
                    </a:lnTo>
                    <a:lnTo>
                      <a:pt x="332" y="542"/>
                    </a:lnTo>
                    <a:lnTo>
                      <a:pt x="332" y="177"/>
                    </a:lnTo>
                    <a:lnTo>
                      <a:pt x="731" y="177"/>
                    </a:lnTo>
                    <a:lnTo>
                      <a:pt x="73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29"/>
              <p:cNvSpPr/>
              <p:nvPr/>
            </p:nvSpPr>
            <p:spPr>
              <a:xfrm>
                <a:off x="6052824" y="3009438"/>
                <a:ext cx="267795" cy="47015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2953" extrusionOk="0">
                    <a:moveTo>
                      <a:pt x="0" y="0"/>
                    </a:moveTo>
                    <a:lnTo>
                      <a:pt x="0" y="2953"/>
                    </a:lnTo>
                    <a:lnTo>
                      <a:pt x="1681" y="2953"/>
                    </a:lnTo>
                    <a:lnTo>
                      <a:pt x="168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29"/>
              <p:cNvSpPr/>
              <p:nvPr/>
            </p:nvSpPr>
            <p:spPr>
              <a:xfrm>
                <a:off x="5758761" y="3009438"/>
                <a:ext cx="269547" cy="470155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2953" extrusionOk="0">
                    <a:moveTo>
                      <a:pt x="1" y="0"/>
                    </a:moveTo>
                    <a:lnTo>
                      <a:pt x="1" y="2953"/>
                    </a:lnTo>
                    <a:lnTo>
                      <a:pt x="1693" y="2953"/>
                    </a:lnTo>
                    <a:lnTo>
                      <a:pt x="169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29"/>
              <p:cNvSpPr/>
              <p:nvPr/>
            </p:nvSpPr>
            <p:spPr>
              <a:xfrm>
                <a:off x="6390830" y="3583396"/>
                <a:ext cx="899710" cy="116384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731" extrusionOk="0">
                    <a:moveTo>
                      <a:pt x="0" y="0"/>
                    </a:moveTo>
                    <a:lnTo>
                      <a:pt x="0" y="730"/>
                    </a:lnTo>
                    <a:lnTo>
                      <a:pt x="5651" y="730"/>
                    </a:lnTo>
                    <a:lnTo>
                      <a:pt x="565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29"/>
              <p:cNvSpPr/>
              <p:nvPr/>
            </p:nvSpPr>
            <p:spPr>
              <a:xfrm>
                <a:off x="5542233" y="3551713"/>
                <a:ext cx="102214" cy="116225"/>
              </a:xfrm>
              <a:custGeom>
                <a:avLst/>
                <a:gdLst/>
                <a:ahLst/>
                <a:cxnLst/>
                <a:rect l="l" t="t" r="r" b="b"/>
                <a:pathLst>
                  <a:path w="642" h="730" extrusionOk="0">
                    <a:moveTo>
                      <a:pt x="1" y="0"/>
                    </a:moveTo>
                    <a:lnTo>
                      <a:pt x="1" y="730"/>
                    </a:lnTo>
                    <a:lnTo>
                      <a:pt x="642" y="730"/>
                    </a:lnTo>
                    <a:lnTo>
                      <a:pt x="64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29"/>
              <p:cNvSpPr/>
              <p:nvPr/>
            </p:nvSpPr>
            <p:spPr>
              <a:xfrm>
                <a:off x="5422506" y="3609825"/>
                <a:ext cx="139311" cy="58113"/>
              </a:xfrm>
              <a:custGeom>
                <a:avLst/>
                <a:gdLst/>
                <a:ahLst/>
                <a:cxnLst/>
                <a:rect l="l" t="t" r="r" b="b"/>
                <a:pathLst>
                  <a:path w="875" h="365" extrusionOk="0">
                    <a:moveTo>
                      <a:pt x="1" y="0"/>
                    </a:moveTo>
                    <a:lnTo>
                      <a:pt x="1" y="365"/>
                    </a:lnTo>
                    <a:lnTo>
                      <a:pt x="874" y="365"/>
                    </a:lnTo>
                    <a:lnTo>
                      <a:pt x="8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29"/>
              <p:cNvSpPr/>
              <p:nvPr/>
            </p:nvSpPr>
            <p:spPr>
              <a:xfrm>
                <a:off x="5359140" y="3581644"/>
                <a:ext cx="114633" cy="116225"/>
              </a:xfrm>
              <a:custGeom>
                <a:avLst/>
                <a:gdLst/>
                <a:ahLst/>
                <a:cxnLst/>
                <a:rect l="l" t="t" r="r" b="b"/>
                <a:pathLst>
                  <a:path w="720" h="730" extrusionOk="0">
                    <a:moveTo>
                      <a:pt x="1" y="0"/>
                    </a:moveTo>
                    <a:lnTo>
                      <a:pt x="1" y="177"/>
                    </a:lnTo>
                    <a:lnTo>
                      <a:pt x="388" y="177"/>
                    </a:lnTo>
                    <a:lnTo>
                      <a:pt x="388" y="542"/>
                    </a:lnTo>
                    <a:lnTo>
                      <a:pt x="1" y="542"/>
                    </a:lnTo>
                    <a:lnTo>
                      <a:pt x="1" y="730"/>
                    </a:lnTo>
                    <a:lnTo>
                      <a:pt x="719" y="730"/>
                    </a:lnTo>
                    <a:lnTo>
                      <a:pt x="7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29"/>
              <p:cNvSpPr/>
              <p:nvPr/>
            </p:nvSpPr>
            <p:spPr>
              <a:xfrm>
                <a:off x="5473613" y="2933813"/>
                <a:ext cx="2732405" cy="573961"/>
              </a:xfrm>
              <a:custGeom>
                <a:avLst/>
                <a:gdLst/>
                <a:ahLst/>
                <a:cxnLst/>
                <a:rect l="l" t="t" r="r" b="b"/>
                <a:pathLst>
                  <a:path w="17162" h="3605" extrusionOk="0">
                    <a:moveTo>
                      <a:pt x="0" y="0"/>
                    </a:moveTo>
                    <a:lnTo>
                      <a:pt x="0" y="3605"/>
                    </a:lnTo>
                    <a:lnTo>
                      <a:pt x="1615" y="3605"/>
                    </a:lnTo>
                    <a:lnTo>
                      <a:pt x="1615" y="321"/>
                    </a:lnTo>
                    <a:lnTo>
                      <a:pt x="5496" y="321"/>
                    </a:lnTo>
                    <a:lnTo>
                      <a:pt x="5496" y="3605"/>
                    </a:lnTo>
                    <a:lnTo>
                      <a:pt x="11666" y="3605"/>
                    </a:lnTo>
                    <a:lnTo>
                      <a:pt x="11666" y="321"/>
                    </a:lnTo>
                    <a:lnTo>
                      <a:pt x="15547" y="321"/>
                    </a:lnTo>
                    <a:lnTo>
                      <a:pt x="15547" y="3605"/>
                    </a:lnTo>
                    <a:lnTo>
                      <a:pt x="17162" y="3605"/>
                    </a:lnTo>
                    <a:lnTo>
                      <a:pt x="1716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29"/>
              <p:cNvSpPr/>
              <p:nvPr/>
            </p:nvSpPr>
            <p:spPr>
              <a:xfrm>
                <a:off x="5528222" y="3388834"/>
                <a:ext cx="151570" cy="24678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55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951" y="155"/>
                    </a:lnTo>
                    <a:lnTo>
                      <a:pt x="95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29"/>
              <p:cNvSpPr/>
              <p:nvPr/>
            </p:nvSpPr>
            <p:spPr>
              <a:xfrm>
                <a:off x="5528222" y="3328970"/>
                <a:ext cx="151570" cy="24678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55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951" y="155"/>
                    </a:lnTo>
                    <a:lnTo>
                      <a:pt x="95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29"/>
              <p:cNvSpPr/>
              <p:nvPr/>
            </p:nvSpPr>
            <p:spPr>
              <a:xfrm>
                <a:off x="6887251" y="3002433"/>
                <a:ext cx="364597" cy="255377"/>
              </a:xfrm>
              <a:custGeom>
                <a:avLst/>
                <a:gdLst/>
                <a:ahLst/>
                <a:cxnLst/>
                <a:rect l="l" t="t" r="r" b="b"/>
                <a:pathLst>
                  <a:path w="2290" h="1604" extrusionOk="0">
                    <a:moveTo>
                      <a:pt x="1" y="0"/>
                    </a:moveTo>
                    <a:lnTo>
                      <a:pt x="1" y="1604"/>
                    </a:lnTo>
                    <a:lnTo>
                      <a:pt x="2290" y="1604"/>
                    </a:lnTo>
                    <a:lnTo>
                      <a:pt x="2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29"/>
              <p:cNvSpPr/>
              <p:nvPr/>
            </p:nvSpPr>
            <p:spPr>
              <a:xfrm>
                <a:off x="6878494" y="2993517"/>
                <a:ext cx="382110" cy="273049"/>
              </a:xfrm>
              <a:custGeom>
                <a:avLst/>
                <a:gdLst/>
                <a:ahLst/>
                <a:cxnLst/>
                <a:rect l="l" t="t" r="r" b="b"/>
                <a:pathLst>
                  <a:path w="2400" h="1715" extrusionOk="0">
                    <a:moveTo>
                      <a:pt x="2300" y="112"/>
                    </a:moveTo>
                    <a:lnTo>
                      <a:pt x="2300" y="1615"/>
                    </a:lnTo>
                    <a:lnTo>
                      <a:pt x="111" y="1615"/>
                    </a:lnTo>
                    <a:lnTo>
                      <a:pt x="111" y="112"/>
                    </a:lnTo>
                    <a:close/>
                    <a:moveTo>
                      <a:pt x="0" y="1"/>
                    </a:moveTo>
                    <a:lnTo>
                      <a:pt x="0" y="1715"/>
                    </a:lnTo>
                    <a:lnTo>
                      <a:pt x="2400" y="1715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29"/>
              <p:cNvSpPr/>
              <p:nvPr/>
            </p:nvSpPr>
            <p:spPr>
              <a:xfrm>
                <a:off x="6427767" y="3002433"/>
                <a:ext cx="366348" cy="255377"/>
              </a:xfrm>
              <a:custGeom>
                <a:avLst/>
                <a:gdLst/>
                <a:ahLst/>
                <a:cxnLst/>
                <a:rect l="l" t="t" r="r" b="b"/>
                <a:pathLst>
                  <a:path w="2301" h="1604" extrusionOk="0">
                    <a:moveTo>
                      <a:pt x="1" y="0"/>
                    </a:moveTo>
                    <a:lnTo>
                      <a:pt x="1" y="1604"/>
                    </a:lnTo>
                    <a:lnTo>
                      <a:pt x="2301" y="1604"/>
                    </a:lnTo>
                    <a:lnTo>
                      <a:pt x="230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29"/>
              <p:cNvSpPr/>
              <p:nvPr/>
            </p:nvSpPr>
            <p:spPr>
              <a:xfrm>
                <a:off x="6419010" y="2993517"/>
                <a:ext cx="382110" cy="273049"/>
              </a:xfrm>
              <a:custGeom>
                <a:avLst/>
                <a:gdLst/>
                <a:ahLst/>
                <a:cxnLst/>
                <a:rect l="l" t="t" r="r" b="b"/>
                <a:pathLst>
                  <a:path w="2400" h="1715" extrusionOk="0">
                    <a:moveTo>
                      <a:pt x="2300" y="112"/>
                    </a:moveTo>
                    <a:lnTo>
                      <a:pt x="2300" y="1615"/>
                    </a:lnTo>
                    <a:lnTo>
                      <a:pt x="111" y="1615"/>
                    </a:lnTo>
                    <a:lnTo>
                      <a:pt x="111" y="112"/>
                    </a:lnTo>
                    <a:close/>
                    <a:moveTo>
                      <a:pt x="0" y="1"/>
                    </a:moveTo>
                    <a:lnTo>
                      <a:pt x="0" y="1715"/>
                    </a:lnTo>
                    <a:lnTo>
                      <a:pt x="2400" y="1715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29"/>
              <p:cNvSpPr/>
              <p:nvPr/>
            </p:nvSpPr>
            <p:spPr>
              <a:xfrm>
                <a:off x="6422513" y="3388834"/>
                <a:ext cx="834592" cy="24678"/>
              </a:xfrm>
              <a:custGeom>
                <a:avLst/>
                <a:gdLst/>
                <a:ahLst/>
                <a:cxnLst/>
                <a:rect l="l" t="t" r="r" b="b"/>
                <a:pathLst>
                  <a:path w="5242" h="155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5242" y="155"/>
                    </a:lnTo>
                    <a:lnTo>
                      <a:pt x="524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29"/>
              <p:cNvSpPr/>
              <p:nvPr/>
            </p:nvSpPr>
            <p:spPr>
              <a:xfrm>
                <a:off x="6422513" y="3328970"/>
                <a:ext cx="834592" cy="24678"/>
              </a:xfrm>
              <a:custGeom>
                <a:avLst/>
                <a:gdLst/>
                <a:ahLst/>
                <a:cxnLst/>
                <a:rect l="l" t="t" r="r" b="b"/>
                <a:pathLst>
                  <a:path w="5242" h="155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5242" y="155"/>
                    </a:lnTo>
                    <a:lnTo>
                      <a:pt x="524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29"/>
              <p:cNvSpPr/>
              <p:nvPr/>
            </p:nvSpPr>
            <p:spPr>
              <a:xfrm>
                <a:off x="7999980" y="3388834"/>
                <a:ext cx="151411" cy="2467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55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951" y="155"/>
                    </a:lnTo>
                    <a:lnTo>
                      <a:pt x="95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29"/>
              <p:cNvSpPr/>
              <p:nvPr/>
            </p:nvSpPr>
            <p:spPr>
              <a:xfrm>
                <a:off x="7999980" y="3328970"/>
                <a:ext cx="151411" cy="2467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55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951" y="155"/>
                    </a:lnTo>
                    <a:lnTo>
                      <a:pt x="95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29"/>
              <p:cNvSpPr/>
              <p:nvPr/>
            </p:nvSpPr>
            <p:spPr>
              <a:xfrm>
                <a:off x="5802862" y="3044624"/>
                <a:ext cx="179592" cy="192010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1206" extrusionOk="0">
                    <a:moveTo>
                      <a:pt x="0" y="1"/>
                    </a:moveTo>
                    <a:lnTo>
                      <a:pt x="0" y="1206"/>
                    </a:lnTo>
                    <a:lnTo>
                      <a:pt x="1128" y="1206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29"/>
              <p:cNvSpPr/>
              <p:nvPr/>
            </p:nvSpPr>
            <p:spPr>
              <a:xfrm>
                <a:off x="5795698" y="3037618"/>
                <a:ext cx="195672" cy="207932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306" extrusionOk="0">
                    <a:moveTo>
                      <a:pt x="1118" y="100"/>
                    </a:moveTo>
                    <a:lnTo>
                      <a:pt x="1118" y="1195"/>
                    </a:lnTo>
                    <a:lnTo>
                      <a:pt x="100" y="1195"/>
                    </a:lnTo>
                    <a:lnTo>
                      <a:pt x="100" y="100"/>
                    </a:lnTo>
                    <a:close/>
                    <a:moveTo>
                      <a:pt x="1" y="0"/>
                    </a:moveTo>
                    <a:lnTo>
                      <a:pt x="1" y="1305"/>
                    </a:lnTo>
                    <a:lnTo>
                      <a:pt x="1228" y="1305"/>
                    </a:lnTo>
                    <a:lnTo>
                      <a:pt x="122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29"/>
              <p:cNvSpPr/>
              <p:nvPr/>
            </p:nvSpPr>
            <p:spPr>
              <a:xfrm>
                <a:off x="6096766" y="3044624"/>
                <a:ext cx="179751" cy="192010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206" extrusionOk="0">
                    <a:moveTo>
                      <a:pt x="1" y="1"/>
                    </a:moveTo>
                    <a:lnTo>
                      <a:pt x="1" y="1206"/>
                    </a:lnTo>
                    <a:lnTo>
                      <a:pt x="1129" y="1206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29"/>
              <p:cNvSpPr/>
              <p:nvPr/>
            </p:nvSpPr>
            <p:spPr>
              <a:xfrm>
                <a:off x="6088010" y="3037618"/>
                <a:ext cx="197264" cy="207932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306" extrusionOk="0">
                    <a:moveTo>
                      <a:pt x="1128" y="100"/>
                    </a:moveTo>
                    <a:lnTo>
                      <a:pt x="1128" y="1195"/>
                    </a:lnTo>
                    <a:lnTo>
                      <a:pt x="111" y="1195"/>
                    </a:lnTo>
                    <a:lnTo>
                      <a:pt x="111" y="100"/>
                    </a:lnTo>
                    <a:close/>
                    <a:moveTo>
                      <a:pt x="0" y="0"/>
                    </a:moveTo>
                    <a:lnTo>
                      <a:pt x="0" y="1305"/>
                    </a:lnTo>
                    <a:lnTo>
                      <a:pt x="1239" y="1305"/>
                    </a:lnTo>
                    <a:lnTo>
                      <a:pt x="123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29"/>
              <p:cNvSpPr/>
              <p:nvPr/>
            </p:nvSpPr>
            <p:spPr>
              <a:xfrm>
                <a:off x="7403096" y="3044624"/>
                <a:ext cx="179751" cy="192010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206" extrusionOk="0">
                    <a:moveTo>
                      <a:pt x="0" y="1"/>
                    </a:moveTo>
                    <a:lnTo>
                      <a:pt x="0" y="1206"/>
                    </a:lnTo>
                    <a:lnTo>
                      <a:pt x="1128" y="1206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29"/>
              <p:cNvSpPr/>
              <p:nvPr/>
            </p:nvSpPr>
            <p:spPr>
              <a:xfrm>
                <a:off x="7396091" y="3037618"/>
                <a:ext cx="195513" cy="207932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306" extrusionOk="0">
                    <a:moveTo>
                      <a:pt x="1128" y="100"/>
                    </a:moveTo>
                    <a:lnTo>
                      <a:pt x="1128" y="1195"/>
                    </a:lnTo>
                    <a:lnTo>
                      <a:pt x="100" y="1195"/>
                    </a:lnTo>
                    <a:lnTo>
                      <a:pt x="100" y="100"/>
                    </a:lnTo>
                    <a:close/>
                    <a:moveTo>
                      <a:pt x="0" y="0"/>
                    </a:moveTo>
                    <a:lnTo>
                      <a:pt x="0" y="1305"/>
                    </a:lnTo>
                    <a:lnTo>
                      <a:pt x="1228" y="1305"/>
                    </a:lnTo>
                    <a:lnTo>
                      <a:pt x="122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29"/>
              <p:cNvSpPr/>
              <p:nvPr/>
            </p:nvSpPr>
            <p:spPr>
              <a:xfrm>
                <a:off x="7697160" y="3044624"/>
                <a:ext cx="179592" cy="192010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1206" extrusionOk="0">
                    <a:moveTo>
                      <a:pt x="0" y="1"/>
                    </a:moveTo>
                    <a:lnTo>
                      <a:pt x="0" y="1206"/>
                    </a:lnTo>
                    <a:lnTo>
                      <a:pt x="1128" y="1206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29"/>
              <p:cNvSpPr/>
              <p:nvPr/>
            </p:nvSpPr>
            <p:spPr>
              <a:xfrm>
                <a:off x="7688244" y="3037618"/>
                <a:ext cx="197424" cy="207932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306" extrusionOk="0">
                    <a:moveTo>
                      <a:pt x="1129" y="100"/>
                    </a:moveTo>
                    <a:lnTo>
                      <a:pt x="1129" y="1195"/>
                    </a:lnTo>
                    <a:lnTo>
                      <a:pt x="111" y="1195"/>
                    </a:lnTo>
                    <a:lnTo>
                      <a:pt x="111" y="100"/>
                    </a:lnTo>
                    <a:close/>
                    <a:moveTo>
                      <a:pt x="1" y="0"/>
                    </a:moveTo>
                    <a:lnTo>
                      <a:pt x="1" y="1305"/>
                    </a:lnTo>
                    <a:lnTo>
                      <a:pt x="1239" y="1305"/>
                    </a:lnTo>
                    <a:lnTo>
                      <a:pt x="123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29"/>
              <p:cNvSpPr/>
              <p:nvPr/>
            </p:nvSpPr>
            <p:spPr>
              <a:xfrm>
                <a:off x="5473613" y="2900219"/>
                <a:ext cx="2732405" cy="33753"/>
              </a:xfrm>
              <a:custGeom>
                <a:avLst/>
                <a:gdLst/>
                <a:ahLst/>
                <a:cxnLst/>
                <a:rect l="l" t="t" r="r" b="b"/>
                <a:pathLst>
                  <a:path w="17162" h="212" extrusionOk="0">
                    <a:moveTo>
                      <a:pt x="0" y="1"/>
                    </a:moveTo>
                    <a:lnTo>
                      <a:pt x="0" y="211"/>
                    </a:lnTo>
                    <a:lnTo>
                      <a:pt x="17162" y="211"/>
                    </a:lnTo>
                    <a:lnTo>
                      <a:pt x="171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29"/>
              <p:cNvSpPr/>
              <p:nvPr/>
            </p:nvSpPr>
            <p:spPr>
              <a:xfrm>
                <a:off x="5473613" y="3507611"/>
                <a:ext cx="2732405" cy="61774"/>
              </a:xfrm>
              <a:custGeom>
                <a:avLst/>
                <a:gdLst/>
                <a:ahLst/>
                <a:cxnLst/>
                <a:rect l="l" t="t" r="r" b="b"/>
                <a:pathLst>
                  <a:path w="17162" h="388" extrusionOk="0">
                    <a:moveTo>
                      <a:pt x="0" y="1"/>
                    </a:moveTo>
                    <a:lnTo>
                      <a:pt x="0" y="388"/>
                    </a:lnTo>
                    <a:lnTo>
                      <a:pt x="17162" y="388"/>
                    </a:lnTo>
                    <a:lnTo>
                      <a:pt x="1716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29"/>
              <p:cNvSpPr/>
              <p:nvPr/>
            </p:nvSpPr>
            <p:spPr>
              <a:xfrm>
                <a:off x="5697146" y="3600909"/>
                <a:ext cx="250123" cy="212867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1337" extrusionOk="0">
                    <a:moveTo>
                      <a:pt x="896" y="1"/>
                    </a:moveTo>
                    <a:cubicBezTo>
                      <a:pt x="299" y="1"/>
                      <a:pt x="1" y="720"/>
                      <a:pt x="432" y="1140"/>
                    </a:cubicBezTo>
                    <a:cubicBezTo>
                      <a:pt x="568" y="1275"/>
                      <a:pt x="734" y="1336"/>
                      <a:pt x="898" y="1336"/>
                    </a:cubicBezTo>
                    <a:cubicBezTo>
                      <a:pt x="1241" y="1336"/>
                      <a:pt x="1571" y="1069"/>
                      <a:pt x="1571" y="664"/>
                    </a:cubicBezTo>
                    <a:cubicBezTo>
                      <a:pt x="1571" y="299"/>
                      <a:pt x="1272" y="1"/>
                      <a:pt x="8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29"/>
              <p:cNvSpPr/>
              <p:nvPr/>
            </p:nvSpPr>
            <p:spPr>
              <a:xfrm>
                <a:off x="6072089" y="3600909"/>
                <a:ext cx="248531" cy="212867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1337" extrusionOk="0">
                    <a:moveTo>
                      <a:pt x="897" y="1"/>
                    </a:moveTo>
                    <a:cubicBezTo>
                      <a:pt x="300" y="1"/>
                      <a:pt x="1" y="720"/>
                      <a:pt x="421" y="1140"/>
                    </a:cubicBezTo>
                    <a:cubicBezTo>
                      <a:pt x="557" y="1275"/>
                      <a:pt x="723" y="1336"/>
                      <a:pt x="887" y="1336"/>
                    </a:cubicBezTo>
                    <a:cubicBezTo>
                      <a:pt x="1230" y="1336"/>
                      <a:pt x="1560" y="1069"/>
                      <a:pt x="1560" y="664"/>
                    </a:cubicBezTo>
                    <a:cubicBezTo>
                      <a:pt x="1560" y="299"/>
                      <a:pt x="1262" y="1"/>
                      <a:pt x="8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29"/>
              <p:cNvSpPr/>
              <p:nvPr/>
            </p:nvSpPr>
            <p:spPr>
              <a:xfrm>
                <a:off x="5933097" y="3725890"/>
                <a:ext cx="188508" cy="16080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101" extrusionOk="0">
                    <a:moveTo>
                      <a:pt x="0" y="1"/>
                    </a:moveTo>
                    <a:lnTo>
                      <a:pt x="0" y="100"/>
                    </a:lnTo>
                    <a:lnTo>
                      <a:pt x="1184" y="100"/>
                    </a:lnTo>
                    <a:lnTo>
                      <a:pt x="11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29"/>
              <p:cNvSpPr/>
              <p:nvPr/>
            </p:nvSpPr>
            <p:spPr>
              <a:xfrm>
                <a:off x="5933097" y="3750568"/>
                <a:ext cx="188508" cy="16080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101" extrusionOk="0">
                    <a:moveTo>
                      <a:pt x="0" y="1"/>
                    </a:moveTo>
                    <a:lnTo>
                      <a:pt x="0" y="100"/>
                    </a:lnTo>
                    <a:lnTo>
                      <a:pt x="1184" y="100"/>
                    </a:lnTo>
                    <a:lnTo>
                      <a:pt x="11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29"/>
              <p:cNvSpPr/>
              <p:nvPr/>
            </p:nvSpPr>
            <p:spPr>
              <a:xfrm>
                <a:off x="5765766" y="3733055"/>
                <a:ext cx="155073" cy="26429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66" extrusionOk="0">
                    <a:moveTo>
                      <a:pt x="1" y="0"/>
                    </a:moveTo>
                    <a:lnTo>
                      <a:pt x="1" y="166"/>
                    </a:lnTo>
                    <a:lnTo>
                      <a:pt x="974" y="166"/>
                    </a:lnTo>
                    <a:lnTo>
                      <a:pt x="9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29"/>
              <p:cNvSpPr/>
              <p:nvPr/>
            </p:nvSpPr>
            <p:spPr>
              <a:xfrm>
                <a:off x="5781687" y="3697710"/>
                <a:ext cx="35345" cy="21334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34" extrusionOk="0">
                    <a:moveTo>
                      <a:pt x="0" y="1"/>
                    </a:moveTo>
                    <a:lnTo>
                      <a:pt x="0" y="134"/>
                    </a:lnTo>
                    <a:lnTo>
                      <a:pt x="222" y="134"/>
                    </a:lnTo>
                    <a:lnTo>
                      <a:pt x="2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29"/>
              <p:cNvSpPr/>
              <p:nvPr/>
            </p:nvSpPr>
            <p:spPr>
              <a:xfrm>
                <a:off x="5869731" y="3697710"/>
                <a:ext cx="33594" cy="21334"/>
              </a:xfrm>
              <a:custGeom>
                <a:avLst/>
                <a:gdLst/>
                <a:ahLst/>
                <a:cxnLst/>
                <a:rect l="l" t="t" r="r" b="b"/>
                <a:pathLst>
                  <a:path w="211" h="134" extrusionOk="0">
                    <a:moveTo>
                      <a:pt x="0" y="1"/>
                    </a:moveTo>
                    <a:lnTo>
                      <a:pt x="0" y="134"/>
                    </a:lnTo>
                    <a:lnTo>
                      <a:pt x="210" y="134"/>
                    </a:lnTo>
                    <a:lnTo>
                      <a:pt x="21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29"/>
              <p:cNvSpPr/>
              <p:nvPr/>
            </p:nvSpPr>
            <p:spPr>
              <a:xfrm>
                <a:off x="6133703" y="3733055"/>
                <a:ext cx="155232" cy="26429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66" extrusionOk="0">
                    <a:moveTo>
                      <a:pt x="1" y="0"/>
                    </a:moveTo>
                    <a:lnTo>
                      <a:pt x="1" y="166"/>
                    </a:lnTo>
                    <a:lnTo>
                      <a:pt x="974" y="166"/>
                    </a:lnTo>
                    <a:lnTo>
                      <a:pt x="9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29"/>
              <p:cNvSpPr/>
              <p:nvPr/>
            </p:nvSpPr>
            <p:spPr>
              <a:xfrm>
                <a:off x="6151376" y="3697710"/>
                <a:ext cx="35345" cy="21334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34" extrusionOk="0">
                    <a:moveTo>
                      <a:pt x="1" y="1"/>
                    </a:moveTo>
                    <a:lnTo>
                      <a:pt x="1" y="134"/>
                    </a:lnTo>
                    <a:lnTo>
                      <a:pt x="222" y="134"/>
                    </a:lnTo>
                    <a:lnTo>
                      <a:pt x="2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29"/>
              <p:cNvSpPr/>
              <p:nvPr/>
            </p:nvSpPr>
            <p:spPr>
              <a:xfrm>
                <a:off x="6237668" y="3697710"/>
                <a:ext cx="35345" cy="21334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34" extrusionOk="0">
                    <a:moveTo>
                      <a:pt x="0" y="1"/>
                    </a:moveTo>
                    <a:lnTo>
                      <a:pt x="0" y="134"/>
                    </a:lnTo>
                    <a:lnTo>
                      <a:pt x="222" y="134"/>
                    </a:lnTo>
                    <a:lnTo>
                      <a:pt x="2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29"/>
              <p:cNvSpPr/>
              <p:nvPr/>
            </p:nvSpPr>
            <p:spPr>
              <a:xfrm>
                <a:off x="5975288" y="3611576"/>
                <a:ext cx="104125" cy="28340"/>
              </a:xfrm>
              <a:custGeom>
                <a:avLst/>
                <a:gdLst/>
                <a:ahLst/>
                <a:cxnLst/>
                <a:rect l="l" t="t" r="r" b="b"/>
                <a:pathLst>
                  <a:path w="654" h="178" extrusionOk="0">
                    <a:moveTo>
                      <a:pt x="1" y="0"/>
                    </a:moveTo>
                    <a:lnTo>
                      <a:pt x="1" y="177"/>
                    </a:lnTo>
                    <a:lnTo>
                      <a:pt x="653" y="177"/>
                    </a:lnTo>
                    <a:lnTo>
                      <a:pt x="65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29"/>
              <p:cNvSpPr/>
              <p:nvPr/>
            </p:nvSpPr>
            <p:spPr>
              <a:xfrm>
                <a:off x="5947108" y="3579893"/>
                <a:ext cx="160486" cy="21175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3" extrusionOk="0">
                    <a:moveTo>
                      <a:pt x="1" y="0"/>
                    </a:moveTo>
                    <a:lnTo>
                      <a:pt x="1" y="133"/>
                    </a:lnTo>
                    <a:lnTo>
                      <a:pt x="1007" y="133"/>
                    </a:lnTo>
                    <a:lnTo>
                      <a:pt x="100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29"/>
              <p:cNvSpPr/>
              <p:nvPr/>
            </p:nvSpPr>
            <p:spPr>
              <a:xfrm>
                <a:off x="5765766" y="3634344"/>
                <a:ext cx="523172" cy="84701"/>
              </a:xfrm>
              <a:custGeom>
                <a:avLst/>
                <a:gdLst/>
                <a:ahLst/>
                <a:cxnLst/>
                <a:rect l="l" t="t" r="r" b="b"/>
                <a:pathLst>
                  <a:path w="3286" h="532" extrusionOk="0">
                    <a:moveTo>
                      <a:pt x="1" y="1"/>
                    </a:moveTo>
                    <a:lnTo>
                      <a:pt x="1" y="322"/>
                    </a:lnTo>
                    <a:lnTo>
                      <a:pt x="1107" y="322"/>
                    </a:lnTo>
                    <a:lnTo>
                      <a:pt x="1317" y="532"/>
                    </a:lnTo>
                    <a:lnTo>
                      <a:pt x="1969" y="532"/>
                    </a:lnTo>
                    <a:lnTo>
                      <a:pt x="2190" y="322"/>
                    </a:lnTo>
                    <a:lnTo>
                      <a:pt x="3285" y="322"/>
                    </a:lnTo>
                    <a:lnTo>
                      <a:pt x="3285" y="1"/>
                    </a:lnTo>
                    <a:lnTo>
                      <a:pt x="2190" y="1"/>
                    </a:lnTo>
                    <a:lnTo>
                      <a:pt x="1969" y="111"/>
                    </a:lnTo>
                    <a:lnTo>
                      <a:pt x="1317" y="111"/>
                    </a:lnTo>
                    <a:lnTo>
                      <a:pt x="110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29"/>
              <p:cNvSpPr/>
              <p:nvPr/>
            </p:nvSpPr>
            <p:spPr>
              <a:xfrm>
                <a:off x="5827381" y="3695958"/>
                <a:ext cx="30091" cy="26588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7" extrusionOk="0">
                    <a:moveTo>
                      <a:pt x="1" y="1"/>
                    </a:moveTo>
                    <a:lnTo>
                      <a:pt x="1" y="167"/>
                    </a:lnTo>
                    <a:lnTo>
                      <a:pt x="189" y="167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29"/>
              <p:cNvSpPr/>
              <p:nvPr/>
            </p:nvSpPr>
            <p:spPr>
              <a:xfrm>
                <a:off x="5913673" y="3695958"/>
                <a:ext cx="35345" cy="26588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67" extrusionOk="0">
                    <a:moveTo>
                      <a:pt x="1" y="1"/>
                    </a:moveTo>
                    <a:lnTo>
                      <a:pt x="1" y="167"/>
                    </a:lnTo>
                    <a:lnTo>
                      <a:pt x="56" y="167"/>
                    </a:lnTo>
                    <a:lnTo>
                      <a:pt x="56" y="111"/>
                    </a:lnTo>
                    <a:lnTo>
                      <a:pt x="222" y="111"/>
                    </a:lnTo>
                    <a:lnTo>
                      <a:pt x="222" y="78"/>
                    </a:lnTo>
                    <a:lnTo>
                      <a:pt x="14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29"/>
              <p:cNvSpPr/>
              <p:nvPr/>
            </p:nvSpPr>
            <p:spPr>
              <a:xfrm>
                <a:off x="6197229" y="3695958"/>
                <a:ext cx="29932" cy="26588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67" extrusionOk="0">
                    <a:moveTo>
                      <a:pt x="0" y="1"/>
                    </a:moveTo>
                    <a:lnTo>
                      <a:pt x="0" y="167"/>
                    </a:lnTo>
                    <a:lnTo>
                      <a:pt x="188" y="167"/>
                    </a:lnTo>
                    <a:lnTo>
                      <a:pt x="18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29"/>
              <p:cNvSpPr/>
              <p:nvPr/>
            </p:nvSpPr>
            <p:spPr>
              <a:xfrm>
                <a:off x="6103772" y="3695958"/>
                <a:ext cx="35504" cy="26588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67" extrusionOk="0">
                    <a:moveTo>
                      <a:pt x="89" y="1"/>
                    </a:moveTo>
                    <a:lnTo>
                      <a:pt x="12" y="78"/>
                    </a:lnTo>
                    <a:cubicBezTo>
                      <a:pt x="1" y="89"/>
                      <a:pt x="1" y="100"/>
                      <a:pt x="12" y="111"/>
                    </a:cubicBezTo>
                    <a:lnTo>
                      <a:pt x="178" y="111"/>
                    </a:lnTo>
                    <a:lnTo>
                      <a:pt x="178" y="167"/>
                    </a:lnTo>
                    <a:lnTo>
                      <a:pt x="222" y="167"/>
                    </a:lnTo>
                    <a:lnTo>
                      <a:pt x="2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29"/>
              <p:cNvSpPr/>
              <p:nvPr/>
            </p:nvSpPr>
            <p:spPr>
              <a:xfrm>
                <a:off x="7313301" y="3600909"/>
                <a:ext cx="250123" cy="212867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1337" extrusionOk="0">
                    <a:moveTo>
                      <a:pt x="896" y="1"/>
                    </a:moveTo>
                    <a:cubicBezTo>
                      <a:pt x="299" y="1"/>
                      <a:pt x="1" y="720"/>
                      <a:pt x="432" y="1140"/>
                    </a:cubicBezTo>
                    <a:cubicBezTo>
                      <a:pt x="567" y="1275"/>
                      <a:pt x="734" y="1336"/>
                      <a:pt x="898" y="1336"/>
                    </a:cubicBezTo>
                    <a:cubicBezTo>
                      <a:pt x="1241" y="1336"/>
                      <a:pt x="1571" y="1069"/>
                      <a:pt x="1571" y="664"/>
                    </a:cubicBezTo>
                    <a:cubicBezTo>
                      <a:pt x="1571" y="299"/>
                      <a:pt x="1272" y="1"/>
                      <a:pt x="8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8" name="Google Shape;978;p29"/>
              <p:cNvSpPr/>
              <p:nvPr/>
            </p:nvSpPr>
            <p:spPr>
              <a:xfrm>
                <a:off x="7688244" y="3600909"/>
                <a:ext cx="248371" cy="212867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1337" extrusionOk="0">
                    <a:moveTo>
                      <a:pt x="896" y="1"/>
                    </a:moveTo>
                    <a:cubicBezTo>
                      <a:pt x="299" y="1"/>
                      <a:pt x="1" y="720"/>
                      <a:pt x="421" y="1140"/>
                    </a:cubicBezTo>
                    <a:cubicBezTo>
                      <a:pt x="557" y="1275"/>
                      <a:pt x="723" y="1336"/>
                      <a:pt x="887" y="1336"/>
                    </a:cubicBezTo>
                    <a:cubicBezTo>
                      <a:pt x="1230" y="1336"/>
                      <a:pt x="1560" y="1069"/>
                      <a:pt x="1560" y="664"/>
                    </a:cubicBezTo>
                    <a:cubicBezTo>
                      <a:pt x="1560" y="299"/>
                      <a:pt x="1261" y="1"/>
                      <a:pt x="8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29"/>
              <p:cNvSpPr/>
              <p:nvPr/>
            </p:nvSpPr>
            <p:spPr>
              <a:xfrm>
                <a:off x="7549252" y="3725890"/>
                <a:ext cx="188508" cy="16080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101" extrusionOk="0">
                    <a:moveTo>
                      <a:pt x="0" y="1"/>
                    </a:moveTo>
                    <a:lnTo>
                      <a:pt x="0" y="100"/>
                    </a:lnTo>
                    <a:lnTo>
                      <a:pt x="1183" y="100"/>
                    </a:lnTo>
                    <a:lnTo>
                      <a:pt x="11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29"/>
              <p:cNvSpPr/>
              <p:nvPr/>
            </p:nvSpPr>
            <p:spPr>
              <a:xfrm>
                <a:off x="7549252" y="3750568"/>
                <a:ext cx="188508" cy="16080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101" extrusionOk="0">
                    <a:moveTo>
                      <a:pt x="0" y="1"/>
                    </a:moveTo>
                    <a:lnTo>
                      <a:pt x="0" y="100"/>
                    </a:lnTo>
                    <a:lnTo>
                      <a:pt x="1183" y="100"/>
                    </a:lnTo>
                    <a:lnTo>
                      <a:pt x="11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29"/>
              <p:cNvSpPr/>
              <p:nvPr/>
            </p:nvSpPr>
            <p:spPr>
              <a:xfrm>
                <a:off x="7381921" y="3733055"/>
                <a:ext cx="155073" cy="26429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66" extrusionOk="0">
                    <a:moveTo>
                      <a:pt x="1" y="0"/>
                    </a:moveTo>
                    <a:lnTo>
                      <a:pt x="1" y="166"/>
                    </a:lnTo>
                    <a:lnTo>
                      <a:pt x="974" y="166"/>
                    </a:lnTo>
                    <a:lnTo>
                      <a:pt x="9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2" name="Google Shape;982;p29"/>
              <p:cNvSpPr/>
              <p:nvPr/>
            </p:nvSpPr>
            <p:spPr>
              <a:xfrm>
                <a:off x="7397842" y="3697710"/>
                <a:ext cx="35345" cy="21334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34" extrusionOk="0">
                    <a:moveTo>
                      <a:pt x="0" y="1"/>
                    </a:moveTo>
                    <a:lnTo>
                      <a:pt x="0" y="134"/>
                    </a:lnTo>
                    <a:lnTo>
                      <a:pt x="221" y="134"/>
                    </a:lnTo>
                    <a:lnTo>
                      <a:pt x="2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29"/>
              <p:cNvSpPr/>
              <p:nvPr/>
            </p:nvSpPr>
            <p:spPr>
              <a:xfrm>
                <a:off x="7485886" y="3697710"/>
                <a:ext cx="33594" cy="21334"/>
              </a:xfrm>
              <a:custGeom>
                <a:avLst/>
                <a:gdLst/>
                <a:ahLst/>
                <a:cxnLst/>
                <a:rect l="l" t="t" r="r" b="b"/>
                <a:pathLst>
                  <a:path w="211" h="134" extrusionOk="0">
                    <a:moveTo>
                      <a:pt x="0" y="1"/>
                    </a:moveTo>
                    <a:lnTo>
                      <a:pt x="0" y="134"/>
                    </a:lnTo>
                    <a:lnTo>
                      <a:pt x="210" y="134"/>
                    </a:lnTo>
                    <a:lnTo>
                      <a:pt x="21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29"/>
              <p:cNvSpPr/>
              <p:nvPr/>
            </p:nvSpPr>
            <p:spPr>
              <a:xfrm>
                <a:off x="7751610" y="3733055"/>
                <a:ext cx="153322" cy="26429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66" extrusionOk="0">
                    <a:moveTo>
                      <a:pt x="1" y="0"/>
                    </a:moveTo>
                    <a:lnTo>
                      <a:pt x="1" y="166"/>
                    </a:lnTo>
                    <a:lnTo>
                      <a:pt x="963" y="166"/>
                    </a:lnTo>
                    <a:lnTo>
                      <a:pt x="96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29"/>
              <p:cNvSpPr/>
              <p:nvPr/>
            </p:nvSpPr>
            <p:spPr>
              <a:xfrm>
                <a:off x="7767531" y="3697710"/>
                <a:ext cx="33594" cy="21334"/>
              </a:xfrm>
              <a:custGeom>
                <a:avLst/>
                <a:gdLst/>
                <a:ahLst/>
                <a:cxnLst/>
                <a:rect l="l" t="t" r="r" b="b"/>
                <a:pathLst>
                  <a:path w="211" h="134" extrusionOk="0">
                    <a:moveTo>
                      <a:pt x="0" y="1"/>
                    </a:moveTo>
                    <a:lnTo>
                      <a:pt x="0" y="134"/>
                    </a:lnTo>
                    <a:lnTo>
                      <a:pt x="211" y="134"/>
                    </a:lnTo>
                    <a:lnTo>
                      <a:pt x="21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29"/>
              <p:cNvSpPr/>
              <p:nvPr/>
            </p:nvSpPr>
            <p:spPr>
              <a:xfrm>
                <a:off x="7853824" y="3697710"/>
                <a:ext cx="35345" cy="21334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34" extrusionOk="0">
                    <a:moveTo>
                      <a:pt x="0" y="1"/>
                    </a:moveTo>
                    <a:lnTo>
                      <a:pt x="0" y="134"/>
                    </a:lnTo>
                    <a:lnTo>
                      <a:pt x="221" y="134"/>
                    </a:lnTo>
                    <a:lnTo>
                      <a:pt x="2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29"/>
              <p:cNvSpPr/>
              <p:nvPr/>
            </p:nvSpPr>
            <p:spPr>
              <a:xfrm>
                <a:off x="7593194" y="3611576"/>
                <a:ext cx="102374" cy="2834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78" extrusionOk="0">
                    <a:moveTo>
                      <a:pt x="1" y="0"/>
                    </a:moveTo>
                    <a:lnTo>
                      <a:pt x="1" y="177"/>
                    </a:lnTo>
                    <a:lnTo>
                      <a:pt x="642" y="177"/>
                    </a:lnTo>
                    <a:lnTo>
                      <a:pt x="64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29"/>
              <p:cNvSpPr/>
              <p:nvPr/>
            </p:nvSpPr>
            <p:spPr>
              <a:xfrm>
                <a:off x="7563263" y="3579893"/>
                <a:ext cx="160327" cy="211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33" extrusionOk="0">
                    <a:moveTo>
                      <a:pt x="1" y="0"/>
                    </a:moveTo>
                    <a:lnTo>
                      <a:pt x="1" y="133"/>
                    </a:lnTo>
                    <a:lnTo>
                      <a:pt x="1007" y="133"/>
                    </a:lnTo>
                    <a:lnTo>
                      <a:pt x="100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29"/>
              <p:cNvSpPr/>
              <p:nvPr/>
            </p:nvSpPr>
            <p:spPr>
              <a:xfrm>
                <a:off x="7381921" y="3634344"/>
                <a:ext cx="523013" cy="84701"/>
              </a:xfrm>
              <a:custGeom>
                <a:avLst/>
                <a:gdLst/>
                <a:ahLst/>
                <a:cxnLst/>
                <a:rect l="l" t="t" r="r" b="b"/>
                <a:pathLst>
                  <a:path w="3285" h="532" extrusionOk="0">
                    <a:moveTo>
                      <a:pt x="1" y="1"/>
                    </a:moveTo>
                    <a:lnTo>
                      <a:pt x="1" y="322"/>
                    </a:lnTo>
                    <a:lnTo>
                      <a:pt x="1107" y="322"/>
                    </a:lnTo>
                    <a:lnTo>
                      <a:pt x="1317" y="532"/>
                    </a:lnTo>
                    <a:lnTo>
                      <a:pt x="1969" y="532"/>
                    </a:lnTo>
                    <a:lnTo>
                      <a:pt x="2190" y="322"/>
                    </a:lnTo>
                    <a:lnTo>
                      <a:pt x="3285" y="322"/>
                    </a:lnTo>
                    <a:lnTo>
                      <a:pt x="3285" y="1"/>
                    </a:lnTo>
                    <a:lnTo>
                      <a:pt x="2190" y="1"/>
                    </a:lnTo>
                    <a:lnTo>
                      <a:pt x="1969" y="111"/>
                    </a:lnTo>
                    <a:lnTo>
                      <a:pt x="1317" y="111"/>
                    </a:lnTo>
                    <a:lnTo>
                      <a:pt x="110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29"/>
              <p:cNvSpPr/>
              <p:nvPr/>
            </p:nvSpPr>
            <p:spPr>
              <a:xfrm>
                <a:off x="7443536" y="3695958"/>
                <a:ext cx="30091" cy="26588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7" extrusionOk="0">
                    <a:moveTo>
                      <a:pt x="1" y="1"/>
                    </a:moveTo>
                    <a:lnTo>
                      <a:pt x="1" y="167"/>
                    </a:lnTo>
                    <a:lnTo>
                      <a:pt x="189" y="167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29"/>
              <p:cNvSpPr/>
              <p:nvPr/>
            </p:nvSpPr>
            <p:spPr>
              <a:xfrm>
                <a:off x="7529828" y="3695958"/>
                <a:ext cx="35345" cy="26588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67" extrusionOk="0">
                    <a:moveTo>
                      <a:pt x="1" y="1"/>
                    </a:moveTo>
                    <a:lnTo>
                      <a:pt x="1" y="167"/>
                    </a:lnTo>
                    <a:lnTo>
                      <a:pt x="56" y="167"/>
                    </a:lnTo>
                    <a:lnTo>
                      <a:pt x="56" y="111"/>
                    </a:lnTo>
                    <a:lnTo>
                      <a:pt x="222" y="111"/>
                    </a:lnTo>
                    <a:lnTo>
                      <a:pt x="222" y="78"/>
                    </a:lnTo>
                    <a:lnTo>
                      <a:pt x="1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29"/>
              <p:cNvSpPr/>
              <p:nvPr/>
            </p:nvSpPr>
            <p:spPr>
              <a:xfrm>
                <a:off x="7813225" y="3695958"/>
                <a:ext cx="30091" cy="26588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7" extrusionOk="0">
                    <a:moveTo>
                      <a:pt x="1" y="1"/>
                    </a:moveTo>
                    <a:lnTo>
                      <a:pt x="1" y="167"/>
                    </a:lnTo>
                    <a:lnTo>
                      <a:pt x="189" y="167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29"/>
              <p:cNvSpPr/>
              <p:nvPr/>
            </p:nvSpPr>
            <p:spPr>
              <a:xfrm>
                <a:off x="7721678" y="3695958"/>
                <a:ext cx="35504" cy="26588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67" extrusionOk="0">
                    <a:moveTo>
                      <a:pt x="78" y="1"/>
                    </a:moveTo>
                    <a:lnTo>
                      <a:pt x="1" y="78"/>
                    </a:lnTo>
                    <a:cubicBezTo>
                      <a:pt x="1" y="89"/>
                      <a:pt x="1" y="100"/>
                      <a:pt x="1" y="111"/>
                    </a:cubicBezTo>
                    <a:lnTo>
                      <a:pt x="167" y="111"/>
                    </a:lnTo>
                    <a:lnTo>
                      <a:pt x="167" y="167"/>
                    </a:lnTo>
                    <a:lnTo>
                      <a:pt x="222" y="167"/>
                    </a:lnTo>
                    <a:lnTo>
                      <a:pt x="2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29"/>
              <p:cNvSpPr/>
              <p:nvPr/>
            </p:nvSpPr>
            <p:spPr>
              <a:xfrm>
                <a:off x="6390830" y="3634344"/>
                <a:ext cx="897959" cy="26588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167" extrusionOk="0">
                    <a:moveTo>
                      <a:pt x="0" y="1"/>
                    </a:moveTo>
                    <a:lnTo>
                      <a:pt x="0" y="167"/>
                    </a:lnTo>
                    <a:lnTo>
                      <a:pt x="5640" y="167"/>
                    </a:lnTo>
                    <a:lnTo>
                      <a:pt x="564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5" name="Google Shape;995;p29"/>
              <p:cNvSpPr/>
              <p:nvPr/>
            </p:nvSpPr>
            <p:spPr>
              <a:xfrm>
                <a:off x="8207591" y="2886049"/>
                <a:ext cx="68939" cy="665827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182" extrusionOk="0">
                    <a:moveTo>
                      <a:pt x="229" y="1"/>
                    </a:moveTo>
                    <a:cubicBezTo>
                      <a:pt x="223" y="1"/>
                      <a:pt x="217" y="1"/>
                      <a:pt x="211" y="1"/>
                    </a:cubicBezTo>
                    <a:cubicBezTo>
                      <a:pt x="89" y="1"/>
                      <a:pt x="1" y="90"/>
                      <a:pt x="1" y="212"/>
                    </a:cubicBezTo>
                    <a:lnTo>
                      <a:pt x="1" y="3971"/>
                    </a:lnTo>
                    <a:cubicBezTo>
                      <a:pt x="1" y="4082"/>
                      <a:pt x="89" y="4181"/>
                      <a:pt x="211" y="4181"/>
                    </a:cubicBezTo>
                    <a:cubicBezTo>
                      <a:pt x="333" y="4181"/>
                      <a:pt x="432" y="4082"/>
                      <a:pt x="432" y="3971"/>
                    </a:cubicBezTo>
                    <a:lnTo>
                      <a:pt x="432" y="212"/>
                    </a:lnTo>
                    <a:cubicBezTo>
                      <a:pt x="432" y="96"/>
                      <a:pt x="342" y="1"/>
                      <a:pt x="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29"/>
              <p:cNvSpPr/>
              <p:nvPr/>
            </p:nvSpPr>
            <p:spPr>
              <a:xfrm>
                <a:off x="8228766" y="3581644"/>
                <a:ext cx="116384" cy="116225"/>
              </a:xfrm>
              <a:custGeom>
                <a:avLst/>
                <a:gdLst/>
                <a:ahLst/>
                <a:cxnLst/>
                <a:rect l="l" t="t" r="r" b="b"/>
                <a:pathLst>
                  <a:path w="731" h="730" extrusionOk="0">
                    <a:moveTo>
                      <a:pt x="0" y="0"/>
                    </a:moveTo>
                    <a:lnTo>
                      <a:pt x="0" y="177"/>
                    </a:lnTo>
                    <a:lnTo>
                      <a:pt x="399" y="177"/>
                    </a:lnTo>
                    <a:lnTo>
                      <a:pt x="399" y="542"/>
                    </a:lnTo>
                    <a:lnTo>
                      <a:pt x="0" y="542"/>
                    </a:lnTo>
                    <a:lnTo>
                      <a:pt x="0" y="730"/>
                    </a:lnTo>
                    <a:lnTo>
                      <a:pt x="730" y="730"/>
                    </a:lnTo>
                    <a:lnTo>
                      <a:pt x="73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29"/>
              <p:cNvSpPr/>
              <p:nvPr/>
            </p:nvSpPr>
            <p:spPr>
              <a:xfrm>
                <a:off x="3213129" y="2833350"/>
                <a:ext cx="324157" cy="4776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300" extrusionOk="0">
                    <a:moveTo>
                      <a:pt x="111" y="1"/>
                    </a:moveTo>
                    <a:cubicBezTo>
                      <a:pt x="45" y="1"/>
                      <a:pt x="0" y="56"/>
                      <a:pt x="0" y="122"/>
                    </a:cubicBezTo>
                    <a:lnTo>
                      <a:pt x="0" y="178"/>
                    </a:lnTo>
                    <a:cubicBezTo>
                      <a:pt x="0" y="244"/>
                      <a:pt x="45" y="299"/>
                      <a:pt x="111" y="299"/>
                    </a:cubicBezTo>
                    <a:lnTo>
                      <a:pt x="1913" y="299"/>
                    </a:lnTo>
                    <a:cubicBezTo>
                      <a:pt x="1980" y="299"/>
                      <a:pt x="2035" y="244"/>
                      <a:pt x="2035" y="178"/>
                    </a:cubicBezTo>
                    <a:lnTo>
                      <a:pt x="2035" y="122"/>
                    </a:lnTo>
                    <a:cubicBezTo>
                      <a:pt x="2035" y="56"/>
                      <a:pt x="1980" y="1"/>
                      <a:pt x="19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8" name="Google Shape;998;p29"/>
              <p:cNvSpPr/>
              <p:nvPr/>
            </p:nvSpPr>
            <p:spPr>
              <a:xfrm>
                <a:off x="4362795" y="2833350"/>
                <a:ext cx="323997" cy="47764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300" extrusionOk="0">
                    <a:moveTo>
                      <a:pt x="122" y="1"/>
                    </a:moveTo>
                    <a:cubicBezTo>
                      <a:pt x="55" y="1"/>
                      <a:pt x="0" y="56"/>
                      <a:pt x="0" y="122"/>
                    </a:cubicBezTo>
                    <a:lnTo>
                      <a:pt x="0" y="178"/>
                    </a:lnTo>
                    <a:cubicBezTo>
                      <a:pt x="0" y="244"/>
                      <a:pt x="55" y="299"/>
                      <a:pt x="122" y="299"/>
                    </a:cubicBezTo>
                    <a:lnTo>
                      <a:pt x="1924" y="299"/>
                    </a:lnTo>
                    <a:cubicBezTo>
                      <a:pt x="1990" y="299"/>
                      <a:pt x="2035" y="244"/>
                      <a:pt x="2035" y="178"/>
                    </a:cubicBezTo>
                    <a:lnTo>
                      <a:pt x="2035" y="122"/>
                    </a:lnTo>
                    <a:cubicBezTo>
                      <a:pt x="2035" y="56"/>
                      <a:pt x="1990" y="1"/>
                      <a:pt x="19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9" name="Google Shape;999;p29"/>
              <p:cNvSpPr/>
              <p:nvPr/>
            </p:nvSpPr>
            <p:spPr>
              <a:xfrm>
                <a:off x="6839806" y="2854525"/>
                <a:ext cx="1366202" cy="45853"/>
              </a:xfrm>
              <a:custGeom>
                <a:avLst/>
                <a:gdLst/>
                <a:ahLst/>
                <a:cxnLst/>
                <a:rect l="l" t="t" r="r" b="b"/>
                <a:pathLst>
                  <a:path w="8581" h="288" extrusionOk="0">
                    <a:moveTo>
                      <a:pt x="0" y="0"/>
                    </a:moveTo>
                    <a:lnTo>
                      <a:pt x="0" y="288"/>
                    </a:lnTo>
                    <a:lnTo>
                      <a:pt x="8581" y="288"/>
                    </a:lnTo>
                    <a:lnTo>
                      <a:pt x="858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29"/>
              <p:cNvSpPr/>
              <p:nvPr/>
            </p:nvSpPr>
            <p:spPr>
              <a:xfrm>
                <a:off x="5473613" y="2854525"/>
                <a:ext cx="1366362" cy="45853"/>
              </a:xfrm>
              <a:custGeom>
                <a:avLst/>
                <a:gdLst/>
                <a:ahLst/>
                <a:cxnLst/>
                <a:rect l="l" t="t" r="r" b="b"/>
                <a:pathLst>
                  <a:path w="8582" h="288" extrusionOk="0">
                    <a:moveTo>
                      <a:pt x="0" y="0"/>
                    </a:moveTo>
                    <a:lnTo>
                      <a:pt x="0" y="288"/>
                    </a:lnTo>
                    <a:lnTo>
                      <a:pt x="8581" y="288"/>
                    </a:lnTo>
                    <a:lnTo>
                      <a:pt x="858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1" name="Google Shape;1001;p29"/>
              <p:cNvSpPr/>
              <p:nvPr/>
            </p:nvSpPr>
            <p:spPr>
              <a:xfrm>
                <a:off x="7232262" y="2835101"/>
                <a:ext cx="324157" cy="4776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300" extrusionOk="0">
                    <a:moveTo>
                      <a:pt x="123" y="1"/>
                    </a:moveTo>
                    <a:cubicBezTo>
                      <a:pt x="56" y="1"/>
                      <a:pt x="1" y="56"/>
                      <a:pt x="1" y="122"/>
                    </a:cubicBezTo>
                    <a:lnTo>
                      <a:pt x="1" y="178"/>
                    </a:lnTo>
                    <a:cubicBezTo>
                      <a:pt x="1" y="244"/>
                      <a:pt x="56" y="299"/>
                      <a:pt x="123" y="299"/>
                    </a:cubicBezTo>
                    <a:lnTo>
                      <a:pt x="1925" y="299"/>
                    </a:lnTo>
                    <a:cubicBezTo>
                      <a:pt x="1991" y="299"/>
                      <a:pt x="2035" y="244"/>
                      <a:pt x="2035" y="178"/>
                    </a:cubicBezTo>
                    <a:lnTo>
                      <a:pt x="2035" y="122"/>
                    </a:lnTo>
                    <a:cubicBezTo>
                      <a:pt x="2035" y="56"/>
                      <a:pt x="1991" y="1"/>
                      <a:pt x="19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2" name="Google Shape;1002;p29"/>
              <p:cNvSpPr/>
              <p:nvPr/>
            </p:nvSpPr>
            <p:spPr>
              <a:xfrm>
                <a:off x="6123195" y="2835101"/>
                <a:ext cx="324157" cy="4776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300" extrusionOk="0">
                    <a:moveTo>
                      <a:pt x="122" y="1"/>
                    </a:moveTo>
                    <a:cubicBezTo>
                      <a:pt x="56" y="1"/>
                      <a:pt x="1" y="56"/>
                      <a:pt x="1" y="122"/>
                    </a:cubicBezTo>
                    <a:lnTo>
                      <a:pt x="1" y="178"/>
                    </a:lnTo>
                    <a:cubicBezTo>
                      <a:pt x="1" y="244"/>
                      <a:pt x="56" y="299"/>
                      <a:pt x="122" y="299"/>
                    </a:cubicBezTo>
                    <a:lnTo>
                      <a:pt x="1925" y="299"/>
                    </a:lnTo>
                    <a:cubicBezTo>
                      <a:pt x="1980" y="299"/>
                      <a:pt x="2035" y="244"/>
                      <a:pt x="2035" y="178"/>
                    </a:cubicBezTo>
                    <a:lnTo>
                      <a:pt x="2035" y="122"/>
                    </a:lnTo>
                    <a:cubicBezTo>
                      <a:pt x="2035" y="56"/>
                      <a:pt x="1980" y="1"/>
                      <a:pt x="19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03" name="Google Shape;1003;p29"/>
          <p:cNvSpPr/>
          <p:nvPr/>
        </p:nvSpPr>
        <p:spPr>
          <a:xfrm>
            <a:off x="8509563" y="2200225"/>
            <a:ext cx="1045527" cy="217225"/>
          </a:xfrm>
          <a:custGeom>
            <a:avLst/>
            <a:gdLst/>
            <a:ahLst/>
            <a:cxnLst/>
            <a:rect l="l" t="t" r="r" b="b"/>
            <a:pathLst>
              <a:path w="6127" h="1273" extrusionOk="0">
                <a:moveTo>
                  <a:pt x="6127" y="1273"/>
                </a:moveTo>
                <a:cubicBezTo>
                  <a:pt x="6116" y="1129"/>
                  <a:pt x="5884" y="1018"/>
                  <a:pt x="5574" y="985"/>
                </a:cubicBezTo>
                <a:cubicBezTo>
                  <a:pt x="5740" y="841"/>
                  <a:pt x="5762" y="675"/>
                  <a:pt x="5629" y="565"/>
                </a:cubicBezTo>
                <a:cubicBezTo>
                  <a:pt x="5497" y="465"/>
                  <a:pt x="5220" y="454"/>
                  <a:pt x="4944" y="532"/>
                </a:cubicBezTo>
                <a:cubicBezTo>
                  <a:pt x="4888" y="476"/>
                  <a:pt x="4833" y="443"/>
                  <a:pt x="4767" y="432"/>
                </a:cubicBezTo>
                <a:cubicBezTo>
                  <a:pt x="4579" y="399"/>
                  <a:pt x="4402" y="465"/>
                  <a:pt x="4291" y="609"/>
                </a:cubicBezTo>
                <a:cubicBezTo>
                  <a:pt x="4225" y="587"/>
                  <a:pt x="4159" y="576"/>
                  <a:pt x="4103" y="576"/>
                </a:cubicBezTo>
                <a:cubicBezTo>
                  <a:pt x="3827" y="543"/>
                  <a:pt x="3584" y="609"/>
                  <a:pt x="3528" y="720"/>
                </a:cubicBezTo>
                <a:lnTo>
                  <a:pt x="3440" y="720"/>
                </a:lnTo>
                <a:cubicBezTo>
                  <a:pt x="3440" y="720"/>
                  <a:pt x="3440" y="709"/>
                  <a:pt x="3440" y="709"/>
                </a:cubicBezTo>
                <a:cubicBezTo>
                  <a:pt x="3374" y="620"/>
                  <a:pt x="3208" y="576"/>
                  <a:pt x="3009" y="587"/>
                </a:cubicBezTo>
                <a:cubicBezTo>
                  <a:pt x="3042" y="543"/>
                  <a:pt x="3042" y="487"/>
                  <a:pt x="3020" y="443"/>
                </a:cubicBezTo>
                <a:cubicBezTo>
                  <a:pt x="2810" y="123"/>
                  <a:pt x="2146" y="465"/>
                  <a:pt x="1870" y="631"/>
                </a:cubicBezTo>
                <a:cubicBezTo>
                  <a:pt x="2168" y="1"/>
                  <a:pt x="698" y="34"/>
                  <a:pt x="908" y="576"/>
                </a:cubicBezTo>
                <a:cubicBezTo>
                  <a:pt x="34" y="288"/>
                  <a:pt x="1" y="1018"/>
                  <a:pt x="300" y="1273"/>
                </a:cubicBezTo>
                <a:close/>
              </a:path>
            </a:pathLst>
          </a:custGeom>
          <a:solidFill>
            <a:srgbClr val="FFFFFF">
              <a:alpha val="82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29"/>
          <p:cNvSpPr/>
          <p:nvPr/>
        </p:nvSpPr>
        <p:spPr>
          <a:xfrm flipH="1">
            <a:off x="7865775" y="1524475"/>
            <a:ext cx="1550376" cy="429723"/>
          </a:xfrm>
          <a:custGeom>
            <a:avLst/>
            <a:gdLst/>
            <a:ahLst/>
            <a:cxnLst/>
            <a:rect l="l" t="t" r="r" b="b"/>
            <a:pathLst>
              <a:path w="6127" h="1273" extrusionOk="0">
                <a:moveTo>
                  <a:pt x="6127" y="1273"/>
                </a:moveTo>
                <a:cubicBezTo>
                  <a:pt x="6116" y="1129"/>
                  <a:pt x="5884" y="1018"/>
                  <a:pt x="5574" y="985"/>
                </a:cubicBezTo>
                <a:cubicBezTo>
                  <a:pt x="5740" y="841"/>
                  <a:pt x="5762" y="675"/>
                  <a:pt x="5629" y="565"/>
                </a:cubicBezTo>
                <a:cubicBezTo>
                  <a:pt x="5497" y="465"/>
                  <a:pt x="5220" y="454"/>
                  <a:pt x="4944" y="532"/>
                </a:cubicBezTo>
                <a:cubicBezTo>
                  <a:pt x="4888" y="476"/>
                  <a:pt x="4833" y="443"/>
                  <a:pt x="4767" y="432"/>
                </a:cubicBezTo>
                <a:cubicBezTo>
                  <a:pt x="4579" y="399"/>
                  <a:pt x="4402" y="465"/>
                  <a:pt x="4291" y="609"/>
                </a:cubicBezTo>
                <a:cubicBezTo>
                  <a:pt x="4225" y="587"/>
                  <a:pt x="4159" y="576"/>
                  <a:pt x="4103" y="576"/>
                </a:cubicBezTo>
                <a:cubicBezTo>
                  <a:pt x="3827" y="543"/>
                  <a:pt x="3584" y="609"/>
                  <a:pt x="3528" y="720"/>
                </a:cubicBezTo>
                <a:lnTo>
                  <a:pt x="3440" y="720"/>
                </a:lnTo>
                <a:cubicBezTo>
                  <a:pt x="3440" y="720"/>
                  <a:pt x="3440" y="709"/>
                  <a:pt x="3440" y="709"/>
                </a:cubicBezTo>
                <a:cubicBezTo>
                  <a:pt x="3374" y="620"/>
                  <a:pt x="3208" y="576"/>
                  <a:pt x="3009" y="587"/>
                </a:cubicBezTo>
                <a:cubicBezTo>
                  <a:pt x="3042" y="543"/>
                  <a:pt x="3042" y="487"/>
                  <a:pt x="3020" y="443"/>
                </a:cubicBezTo>
                <a:cubicBezTo>
                  <a:pt x="2810" y="123"/>
                  <a:pt x="2146" y="465"/>
                  <a:pt x="1870" y="631"/>
                </a:cubicBezTo>
                <a:cubicBezTo>
                  <a:pt x="2168" y="1"/>
                  <a:pt x="698" y="34"/>
                  <a:pt x="908" y="576"/>
                </a:cubicBezTo>
                <a:cubicBezTo>
                  <a:pt x="34" y="288"/>
                  <a:pt x="1" y="1018"/>
                  <a:pt x="300" y="1273"/>
                </a:cubicBezTo>
                <a:close/>
              </a:path>
            </a:pathLst>
          </a:custGeom>
          <a:solidFill>
            <a:srgbClr val="FFFFFF">
              <a:alpha val="82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29"/>
          <p:cNvSpPr/>
          <p:nvPr/>
        </p:nvSpPr>
        <p:spPr>
          <a:xfrm>
            <a:off x="-142147" y="30075"/>
            <a:ext cx="1710750" cy="474301"/>
          </a:xfrm>
          <a:custGeom>
            <a:avLst/>
            <a:gdLst/>
            <a:ahLst/>
            <a:cxnLst/>
            <a:rect l="l" t="t" r="r" b="b"/>
            <a:pathLst>
              <a:path w="6127" h="1273" extrusionOk="0">
                <a:moveTo>
                  <a:pt x="6127" y="1273"/>
                </a:moveTo>
                <a:cubicBezTo>
                  <a:pt x="6116" y="1129"/>
                  <a:pt x="5884" y="1018"/>
                  <a:pt x="5574" y="985"/>
                </a:cubicBezTo>
                <a:cubicBezTo>
                  <a:pt x="5740" y="841"/>
                  <a:pt x="5762" y="675"/>
                  <a:pt x="5629" y="565"/>
                </a:cubicBezTo>
                <a:cubicBezTo>
                  <a:pt x="5497" y="465"/>
                  <a:pt x="5220" y="454"/>
                  <a:pt x="4944" y="532"/>
                </a:cubicBezTo>
                <a:cubicBezTo>
                  <a:pt x="4888" y="476"/>
                  <a:pt x="4833" y="443"/>
                  <a:pt x="4767" y="432"/>
                </a:cubicBezTo>
                <a:cubicBezTo>
                  <a:pt x="4579" y="399"/>
                  <a:pt x="4402" y="465"/>
                  <a:pt x="4291" y="609"/>
                </a:cubicBezTo>
                <a:cubicBezTo>
                  <a:pt x="4225" y="587"/>
                  <a:pt x="4159" y="576"/>
                  <a:pt x="4103" y="576"/>
                </a:cubicBezTo>
                <a:cubicBezTo>
                  <a:pt x="3827" y="543"/>
                  <a:pt x="3584" y="609"/>
                  <a:pt x="3528" y="720"/>
                </a:cubicBezTo>
                <a:lnTo>
                  <a:pt x="3440" y="720"/>
                </a:lnTo>
                <a:cubicBezTo>
                  <a:pt x="3440" y="720"/>
                  <a:pt x="3440" y="709"/>
                  <a:pt x="3440" y="709"/>
                </a:cubicBezTo>
                <a:cubicBezTo>
                  <a:pt x="3374" y="620"/>
                  <a:pt x="3208" y="576"/>
                  <a:pt x="3009" y="587"/>
                </a:cubicBezTo>
                <a:cubicBezTo>
                  <a:pt x="3042" y="543"/>
                  <a:pt x="3042" y="487"/>
                  <a:pt x="3020" y="443"/>
                </a:cubicBezTo>
                <a:cubicBezTo>
                  <a:pt x="2810" y="123"/>
                  <a:pt x="2146" y="465"/>
                  <a:pt x="1870" y="631"/>
                </a:cubicBezTo>
                <a:cubicBezTo>
                  <a:pt x="2168" y="1"/>
                  <a:pt x="698" y="34"/>
                  <a:pt x="908" y="576"/>
                </a:cubicBezTo>
                <a:cubicBezTo>
                  <a:pt x="34" y="288"/>
                  <a:pt x="1" y="1018"/>
                  <a:pt x="300" y="1273"/>
                </a:cubicBezTo>
                <a:close/>
              </a:path>
            </a:pathLst>
          </a:custGeom>
          <a:solidFill>
            <a:srgbClr val="5EBFD1">
              <a:alpha val="20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E4972A6-3DAB-44D2-8F0A-66955EC22FF4}"/>
              </a:ext>
            </a:extLst>
          </p:cNvPr>
          <p:cNvSpPr/>
          <p:nvPr/>
        </p:nvSpPr>
        <p:spPr>
          <a:xfrm>
            <a:off x="1108105" y="995915"/>
            <a:ext cx="861238" cy="861238"/>
          </a:xfrm>
          <a:prstGeom prst="roundRect">
            <a:avLst>
              <a:gd name="adj" fmla="val 10108"/>
            </a:avLst>
          </a:prstGeom>
          <a:solidFill>
            <a:schemeClr val="accent4"/>
          </a:solidFill>
          <a:ln w="1905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93CA2D-E1FC-D658-7FE1-D3236D5A3862}"/>
              </a:ext>
            </a:extLst>
          </p:cNvPr>
          <p:cNvSpPr txBox="1"/>
          <p:nvPr/>
        </p:nvSpPr>
        <p:spPr>
          <a:xfrm>
            <a:off x="2182809" y="1072591"/>
            <a:ext cx="56829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4">
                    <a:lumMod val="75000"/>
                  </a:schemeClr>
                </a:solidFill>
              </a:rPr>
              <a:t>GIAO THÔNG VẬN TẢI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3CAEDE-BA64-3812-9A80-74BA0F6F2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816" y="4725113"/>
            <a:ext cx="1252368" cy="2784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674845-23B6-E2D1-6DBC-6D644485C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33631"/>
            <a:ext cx="7704000" cy="567575"/>
          </a:xfrm>
        </p:spPr>
        <p:txBody>
          <a:bodyPr/>
          <a:lstStyle/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cảng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ta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634DFE3-4E65-003D-0317-59EC39794774}"/>
              </a:ext>
            </a:extLst>
          </p:cNvPr>
          <p:cNvGrpSpPr/>
          <p:nvPr/>
        </p:nvGrpSpPr>
        <p:grpSpPr>
          <a:xfrm>
            <a:off x="322919" y="1253375"/>
            <a:ext cx="2632826" cy="3687336"/>
            <a:chOff x="322919" y="1253375"/>
            <a:chExt cx="2632826" cy="368733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5DFD8F2-CD57-2B06-8DD4-967148527A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667" r="16667"/>
            <a:stretch/>
          </p:blipFill>
          <p:spPr>
            <a:xfrm>
              <a:off x="322919" y="1253375"/>
              <a:ext cx="2632826" cy="2632826"/>
            </a:xfrm>
            <a:prstGeom prst="roundRect">
              <a:avLst>
                <a:gd name="adj" fmla="val 5467"/>
              </a:avLst>
            </a:prstGeom>
            <a:ln w="1905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C1933B8-1202-A61A-1C85-241E71C0BE8F}"/>
                </a:ext>
              </a:extLst>
            </p:cNvPr>
            <p:cNvSpPr txBox="1"/>
            <p:nvPr/>
          </p:nvSpPr>
          <p:spPr>
            <a:xfrm>
              <a:off x="435311" y="3982051"/>
              <a:ext cx="2408042" cy="958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i="1" dirty="0" err="1">
                  <a:solidFill>
                    <a:srgbClr val="0070C0"/>
                  </a:solidFill>
                </a:rPr>
                <a:t>Cảng</a:t>
              </a:r>
              <a:r>
                <a:rPr lang="en-US" sz="2000" i="1" dirty="0">
                  <a:solidFill>
                    <a:srgbClr val="0070C0"/>
                  </a:solidFill>
                </a:rPr>
                <a:t> </a:t>
              </a:r>
              <a:r>
                <a:rPr lang="en-US" sz="2000" i="1" dirty="0" err="1">
                  <a:solidFill>
                    <a:srgbClr val="0070C0"/>
                  </a:solidFill>
                </a:rPr>
                <a:t>hàng</a:t>
              </a:r>
              <a:r>
                <a:rPr lang="en-US" sz="2000" i="1" dirty="0">
                  <a:solidFill>
                    <a:srgbClr val="0070C0"/>
                  </a:solidFill>
                </a:rPr>
                <a:t> </a:t>
              </a:r>
              <a:r>
                <a:rPr lang="en-US" sz="2000" i="1" dirty="0" err="1">
                  <a:solidFill>
                    <a:srgbClr val="0070C0"/>
                  </a:solidFill>
                </a:rPr>
                <a:t>không</a:t>
              </a:r>
              <a:r>
                <a:rPr lang="en-US" sz="2000" i="1" dirty="0">
                  <a:solidFill>
                    <a:srgbClr val="0070C0"/>
                  </a:solidFill>
                </a:rPr>
                <a:t> </a:t>
              </a:r>
              <a:r>
                <a:rPr lang="en-US" sz="2000" i="1" dirty="0" err="1">
                  <a:solidFill>
                    <a:srgbClr val="0070C0"/>
                  </a:solidFill>
                </a:rPr>
                <a:t>Nội</a:t>
              </a:r>
              <a:r>
                <a:rPr lang="en-US" sz="2000" i="1" dirty="0">
                  <a:solidFill>
                    <a:srgbClr val="0070C0"/>
                  </a:solidFill>
                </a:rPr>
                <a:t> </a:t>
              </a:r>
              <a:r>
                <a:rPr lang="en-US" sz="2000" i="1" dirty="0" err="1">
                  <a:solidFill>
                    <a:srgbClr val="0070C0"/>
                  </a:solidFill>
                </a:rPr>
                <a:t>Bài</a:t>
              </a:r>
              <a:r>
                <a:rPr lang="en-US" sz="2000" i="1" dirty="0">
                  <a:solidFill>
                    <a:srgbClr val="0070C0"/>
                  </a:solidFill>
                </a:rPr>
                <a:t>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94381F9-4764-07CD-B5DD-B024FA9242CC}"/>
              </a:ext>
            </a:extLst>
          </p:cNvPr>
          <p:cNvGrpSpPr/>
          <p:nvPr/>
        </p:nvGrpSpPr>
        <p:grpSpPr>
          <a:xfrm>
            <a:off x="3255587" y="1253375"/>
            <a:ext cx="2632826" cy="3687336"/>
            <a:chOff x="3255587" y="1253375"/>
            <a:chExt cx="2632826" cy="368733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37D0F25-2271-7539-AE71-D9FA45E26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2500" r="12500"/>
            <a:stretch/>
          </p:blipFill>
          <p:spPr>
            <a:xfrm>
              <a:off x="3255587" y="1253375"/>
              <a:ext cx="2632826" cy="2632826"/>
            </a:xfrm>
            <a:prstGeom prst="roundRect">
              <a:avLst>
                <a:gd name="adj" fmla="val 5467"/>
              </a:avLst>
            </a:prstGeom>
            <a:ln w="1905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6AD434E-2A53-5FFF-5451-8BAA79C979E8}"/>
                </a:ext>
              </a:extLst>
            </p:cNvPr>
            <p:cNvSpPr txBox="1"/>
            <p:nvPr/>
          </p:nvSpPr>
          <p:spPr>
            <a:xfrm>
              <a:off x="3367979" y="3982051"/>
              <a:ext cx="2408042" cy="958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i="1" dirty="0" err="1">
                  <a:solidFill>
                    <a:srgbClr val="0070C0"/>
                  </a:solidFill>
                </a:rPr>
                <a:t>Cảng</a:t>
              </a:r>
              <a:r>
                <a:rPr lang="en-US" sz="2000" i="1" dirty="0">
                  <a:solidFill>
                    <a:srgbClr val="0070C0"/>
                  </a:solidFill>
                </a:rPr>
                <a:t> </a:t>
              </a:r>
              <a:r>
                <a:rPr lang="en-US" sz="2000" i="1" dirty="0" err="1">
                  <a:solidFill>
                    <a:srgbClr val="0070C0"/>
                  </a:solidFill>
                </a:rPr>
                <a:t>hàng</a:t>
              </a:r>
              <a:r>
                <a:rPr lang="en-US" sz="2000" i="1" dirty="0">
                  <a:solidFill>
                    <a:srgbClr val="0070C0"/>
                  </a:solidFill>
                </a:rPr>
                <a:t> </a:t>
              </a:r>
              <a:r>
                <a:rPr lang="en-US" sz="2000" i="1" dirty="0" err="1">
                  <a:solidFill>
                    <a:srgbClr val="0070C0"/>
                  </a:solidFill>
                </a:rPr>
                <a:t>không</a:t>
              </a:r>
              <a:r>
                <a:rPr lang="en-US" sz="2000" i="1" dirty="0">
                  <a:solidFill>
                    <a:srgbClr val="0070C0"/>
                  </a:solidFill>
                </a:rPr>
                <a:t> </a:t>
              </a:r>
              <a:r>
                <a:rPr lang="en-US" sz="2000" i="1" dirty="0" err="1">
                  <a:solidFill>
                    <a:srgbClr val="0070C0"/>
                  </a:solidFill>
                </a:rPr>
                <a:t>Đà</a:t>
              </a:r>
              <a:r>
                <a:rPr lang="en-US" sz="2000" i="1" dirty="0">
                  <a:solidFill>
                    <a:srgbClr val="0070C0"/>
                  </a:solidFill>
                </a:rPr>
                <a:t> </a:t>
              </a:r>
              <a:r>
                <a:rPr lang="en-US" sz="2000" i="1" dirty="0" err="1">
                  <a:solidFill>
                    <a:srgbClr val="0070C0"/>
                  </a:solidFill>
                </a:rPr>
                <a:t>Nẵng</a:t>
              </a:r>
              <a:endParaRPr lang="en-US" sz="2000" i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B2F5850-6561-4336-B003-4FCB990A91D4}"/>
              </a:ext>
            </a:extLst>
          </p:cNvPr>
          <p:cNvGrpSpPr/>
          <p:nvPr/>
        </p:nvGrpSpPr>
        <p:grpSpPr>
          <a:xfrm>
            <a:off x="6188255" y="1253375"/>
            <a:ext cx="2632826" cy="3687336"/>
            <a:chOff x="6188255" y="1253375"/>
            <a:chExt cx="2632826" cy="368733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6A579BC-3D21-53B0-2542-235242AE9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592" r="25741"/>
            <a:stretch/>
          </p:blipFill>
          <p:spPr>
            <a:xfrm>
              <a:off x="6188255" y="1253375"/>
              <a:ext cx="2632826" cy="2632826"/>
            </a:xfrm>
            <a:prstGeom prst="roundRect">
              <a:avLst>
                <a:gd name="adj" fmla="val 5467"/>
              </a:avLst>
            </a:prstGeom>
            <a:ln w="1905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13D4360-8100-7922-9AFA-B7556180235D}"/>
                </a:ext>
              </a:extLst>
            </p:cNvPr>
            <p:cNvSpPr txBox="1"/>
            <p:nvPr/>
          </p:nvSpPr>
          <p:spPr>
            <a:xfrm>
              <a:off x="6300647" y="3982051"/>
              <a:ext cx="2408042" cy="958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i="1" dirty="0" err="1">
                  <a:solidFill>
                    <a:srgbClr val="0070C0"/>
                  </a:solidFill>
                </a:rPr>
                <a:t>Cảng</a:t>
              </a:r>
              <a:r>
                <a:rPr lang="en-US" sz="2000" i="1" dirty="0">
                  <a:solidFill>
                    <a:srgbClr val="0070C0"/>
                  </a:solidFill>
                </a:rPr>
                <a:t> </a:t>
              </a:r>
              <a:r>
                <a:rPr lang="en-US" sz="2000" i="1" dirty="0" err="1">
                  <a:solidFill>
                    <a:srgbClr val="0070C0"/>
                  </a:solidFill>
                </a:rPr>
                <a:t>hàng</a:t>
              </a:r>
              <a:r>
                <a:rPr lang="en-US" sz="2000" i="1" dirty="0">
                  <a:solidFill>
                    <a:srgbClr val="0070C0"/>
                  </a:solidFill>
                </a:rPr>
                <a:t> </a:t>
              </a:r>
              <a:r>
                <a:rPr lang="en-US" sz="2000" i="1" dirty="0" err="1">
                  <a:solidFill>
                    <a:srgbClr val="0070C0"/>
                  </a:solidFill>
                </a:rPr>
                <a:t>không</a:t>
              </a:r>
              <a:r>
                <a:rPr lang="en-US" sz="2000" i="1" dirty="0">
                  <a:solidFill>
                    <a:srgbClr val="0070C0"/>
                  </a:solidFill>
                </a:rPr>
                <a:t> Tân </a:t>
              </a:r>
              <a:r>
                <a:rPr lang="en-US" sz="2000" i="1" dirty="0" err="1">
                  <a:solidFill>
                    <a:srgbClr val="0070C0"/>
                  </a:solidFill>
                </a:rPr>
                <a:t>Sơn</a:t>
              </a:r>
              <a:r>
                <a:rPr lang="en-US" sz="2000" i="1" dirty="0">
                  <a:solidFill>
                    <a:srgbClr val="0070C0"/>
                  </a:solidFill>
                </a:rPr>
                <a:t> </a:t>
              </a:r>
              <a:r>
                <a:rPr lang="en-US" sz="2000" i="1" dirty="0" err="1">
                  <a:solidFill>
                    <a:srgbClr val="0070C0"/>
                  </a:solidFill>
                </a:rPr>
                <a:t>Nhất</a:t>
              </a:r>
              <a:endParaRPr lang="en-US" sz="2000" i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23" name="Freeform 19">
            <a:extLst>
              <a:ext uri="{FF2B5EF4-FFF2-40B4-BE49-F238E27FC236}">
                <a16:creationId xmlns:a16="http://schemas.microsoft.com/office/drawing/2014/main" id="{C17FC0A7-DE99-CEA7-0817-7C8308F65269}"/>
              </a:ext>
            </a:extLst>
          </p:cNvPr>
          <p:cNvSpPr/>
          <p:nvPr/>
        </p:nvSpPr>
        <p:spPr>
          <a:xfrm rot="10800000">
            <a:off x="8133125" y="-383343"/>
            <a:ext cx="1643493" cy="1433948"/>
          </a:xfrm>
          <a:custGeom>
            <a:avLst/>
            <a:gdLst/>
            <a:ahLst/>
            <a:cxnLst/>
            <a:rect l="l" t="t" r="r" b="b"/>
            <a:pathLst>
              <a:path w="3179474" h="2774091">
                <a:moveTo>
                  <a:pt x="0" y="0"/>
                </a:moveTo>
                <a:lnTo>
                  <a:pt x="3179473" y="0"/>
                </a:lnTo>
                <a:lnTo>
                  <a:pt x="3179473" y="2774091"/>
                </a:lnTo>
                <a:lnTo>
                  <a:pt x="0" y="27740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4002686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C64FA-B49F-D1CB-E634-A6884043C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8D445E-CE28-8152-B01E-D0462E2223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37"/>
          <a:stretch/>
        </p:blipFill>
        <p:spPr>
          <a:xfrm>
            <a:off x="781112" y="2266305"/>
            <a:ext cx="3271508" cy="2362776"/>
          </a:xfrm>
          <a:prstGeom prst="rect">
            <a:avLst/>
          </a:prstGeom>
        </p:spPr>
      </p:pic>
      <p:sp>
        <p:nvSpPr>
          <p:cNvPr id="3" name="AutoShape 7">
            <a:extLst>
              <a:ext uri="{FF2B5EF4-FFF2-40B4-BE49-F238E27FC236}">
                <a16:creationId xmlns:a16="http://schemas.microsoft.com/office/drawing/2014/main" id="{9ADCE24F-87F1-3C0E-24F0-15941FC5BB31}"/>
              </a:ext>
            </a:extLst>
          </p:cNvPr>
          <p:cNvSpPr/>
          <p:nvPr/>
        </p:nvSpPr>
        <p:spPr>
          <a:xfrm>
            <a:off x="4052618" y="4324350"/>
            <a:ext cx="4650317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19">
            <a:extLst>
              <a:ext uri="{FF2B5EF4-FFF2-40B4-BE49-F238E27FC236}">
                <a16:creationId xmlns:a16="http://schemas.microsoft.com/office/drawing/2014/main" id="{877D01AC-D864-2E67-3075-34FA7D0C68B6}"/>
              </a:ext>
            </a:extLst>
          </p:cNvPr>
          <p:cNvGrpSpPr/>
          <p:nvPr/>
        </p:nvGrpSpPr>
        <p:grpSpPr>
          <a:xfrm>
            <a:off x="-246893" y="4759746"/>
            <a:ext cx="9637785" cy="1669631"/>
            <a:chOff x="0" y="-66675"/>
            <a:chExt cx="5076693" cy="879475"/>
          </a:xfrm>
        </p:grpSpPr>
        <p:sp>
          <p:nvSpPr>
            <p:cNvPr id="8" name="Freeform 20">
              <a:extLst>
                <a:ext uri="{FF2B5EF4-FFF2-40B4-BE49-F238E27FC236}">
                  <a16:creationId xmlns:a16="http://schemas.microsoft.com/office/drawing/2014/main" id="{1D233DEB-C6F9-C75C-CF2C-BC3E46311A19}"/>
                </a:ext>
              </a:extLst>
            </p:cNvPr>
            <p:cNvSpPr/>
            <p:nvPr/>
          </p:nvSpPr>
          <p:spPr>
            <a:xfrm>
              <a:off x="0" y="0"/>
              <a:ext cx="5076693" cy="276794"/>
            </a:xfrm>
            <a:custGeom>
              <a:avLst/>
              <a:gdLst/>
              <a:ahLst/>
              <a:cxnLst/>
              <a:rect l="l" t="t" r="r" b="b"/>
              <a:pathLst>
                <a:path w="5076693" h="276794">
                  <a:moveTo>
                    <a:pt x="0" y="0"/>
                  </a:moveTo>
                  <a:lnTo>
                    <a:pt x="5076693" y="0"/>
                  </a:lnTo>
                  <a:lnTo>
                    <a:pt x="5076693" y="276794"/>
                  </a:lnTo>
                  <a:lnTo>
                    <a:pt x="0" y="276794"/>
                  </a:lnTo>
                  <a:close/>
                </a:path>
              </a:pathLst>
            </a:custGeom>
            <a:solidFill>
              <a:schemeClr val="accent4"/>
            </a:solidFill>
          </p:spPr>
        </p:sp>
        <p:sp>
          <p:nvSpPr>
            <p:cNvPr id="9" name="TextBox 21">
              <a:extLst>
                <a:ext uri="{FF2B5EF4-FFF2-40B4-BE49-F238E27FC236}">
                  <a16:creationId xmlns:a16="http://schemas.microsoft.com/office/drawing/2014/main" id="{C845FF13-D162-6739-1684-511F6C707CBD}"/>
                </a:ext>
              </a:extLst>
            </p:cNvPr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80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pic>
        <p:nvPicPr>
          <p:cNvPr id="10" name="Google Shape;431;p33">
            <a:extLst>
              <a:ext uri="{FF2B5EF4-FFF2-40B4-BE49-F238E27FC236}">
                <a16:creationId xmlns:a16="http://schemas.microsoft.com/office/drawing/2014/main" id="{275A8E30-2BC8-4D50-93F0-807A549EB06E}"/>
              </a:ext>
            </a:extLst>
          </p:cNvPr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" r="3618"/>
          <a:stretch/>
        </p:blipFill>
        <p:spPr>
          <a:xfrm>
            <a:off x="360918" y="202288"/>
            <a:ext cx="2415817" cy="2415817"/>
          </a:xfrm>
          <a:prstGeom prst="ellipse">
            <a:avLst/>
          </a:prstGeom>
          <a:noFill/>
          <a:ln>
            <a:noFill/>
          </a:ln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9179A96-A078-4B03-B828-7E3861324506}"/>
              </a:ext>
            </a:extLst>
          </p:cNvPr>
          <p:cNvSpPr/>
          <p:nvPr/>
        </p:nvSpPr>
        <p:spPr>
          <a:xfrm>
            <a:off x="6054005" y="834041"/>
            <a:ext cx="861238" cy="861238"/>
          </a:xfrm>
          <a:prstGeom prst="roundRect">
            <a:avLst>
              <a:gd name="adj" fmla="val 10108"/>
            </a:avLst>
          </a:prstGeom>
          <a:solidFill>
            <a:schemeClr val="accent2">
              <a:lumMod val="75000"/>
            </a:schemeClr>
          </a:solidFill>
          <a:ln w="1905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D8AA90-D2B0-3458-0E52-3E59C72B036C}"/>
              </a:ext>
            </a:extLst>
          </p:cNvPr>
          <p:cNvSpPr txBox="1"/>
          <p:nvPr/>
        </p:nvSpPr>
        <p:spPr>
          <a:xfrm>
            <a:off x="4481467" y="2043827"/>
            <a:ext cx="4006315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BƯU CHÍNH VIỄN THÔNG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88C931-4CB2-8C99-F518-32DEFED517F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57751" y="1695279"/>
            <a:ext cx="1142051" cy="11420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745F01-FC53-8DC2-AFF2-7143B9046E6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28387" y="309569"/>
            <a:ext cx="1215613" cy="76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071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 invX="1"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3EA2D-2075-D7EC-C74A-C34397ECC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4F6464-5E4B-981B-D9DE-77EB16814001}"/>
              </a:ext>
            </a:extLst>
          </p:cNvPr>
          <p:cNvSpPr txBox="1"/>
          <p:nvPr/>
        </p:nvSpPr>
        <p:spPr>
          <a:xfrm>
            <a:off x="1114425" y="398855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</a:pPr>
            <a:r>
              <a:rPr lang="en-US" sz="2400" b="1" kern="12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lang="en-US" sz="2400" b="1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lang="en-US" sz="2400" b="1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dịch</a:t>
            </a:r>
            <a:r>
              <a:rPr lang="en-US" sz="2400" b="1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vụ</a:t>
            </a:r>
            <a:r>
              <a:rPr lang="en-US" sz="2400" b="1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bưu</a:t>
            </a:r>
            <a:r>
              <a:rPr lang="en-US" sz="2400" b="1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chính</a:t>
            </a:r>
            <a:endParaRPr lang="en-US" sz="2400" b="1" kern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ACD7162-AC0A-5B16-1666-EB2650E84BA2}"/>
              </a:ext>
            </a:extLst>
          </p:cNvPr>
          <p:cNvGrpSpPr/>
          <p:nvPr/>
        </p:nvGrpSpPr>
        <p:grpSpPr>
          <a:xfrm>
            <a:off x="314325" y="1234440"/>
            <a:ext cx="4305300" cy="3762395"/>
            <a:chOff x="314325" y="1234440"/>
            <a:chExt cx="4305300" cy="376239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D6114C8-7E23-93FD-0BB0-93C5B56D11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61" r="4934"/>
            <a:stretch/>
          </p:blipFill>
          <p:spPr>
            <a:xfrm>
              <a:off x="314325" y="1234440"/>
              <a:ext cx="4305300" cy="280373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5048E4B-163D-DE19-82E3-AF38B2604E8D}"/>
                </a:ext>
              </a:extLst>
            </p:cNvPr>
            <p:cNvSpPr txBox="1"/>
            <p:nvPr/>
          </p:nvSpPr>
          <p:spPr>
            <a:xfrm>
              <a:off x="314325" y="4038175"/>
              <a:ext cx="4305300" cy="958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50000"/>
                </a:lnSpc>
                <a:buClrTx/>
              </a:pPr>
              <a:r>
                <a:rPr lang="en-US" sz="2000" i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Vận</a:t>
              </a:r>
              <a:r>
                <a:rPr lang="en-US" sz="2000" i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000" i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chuyển</a:t>
              </a:r>
              <a:r>
                <a:rPr lang="en-US" sz="2000" i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000" i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hàng</a:t>
              </a:r>
              <a:r>
                <a:rPr lang="en-US" sz="2000" i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000" i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hóa</a:t>
              </a:r>
              <a:r>
                <a:rPr lang="en-US" sz="2000" i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sz="2000" i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bưu</a:t>
              </a:r>
              <a:r>
                <a:rPr lang="en-US" sz="2000" i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000" i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phẩm</a:t>
              </a:r>
              <a:r>
                <a:rPr lang="en-US" sz="2000" i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sz="2000" i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bưu</a:t>
              </a:r>
              <a:r>
                <a:rPr lang="en-US" sz="2000" i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000" i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kiện</a:t>
              </a:r>
              <a:endParaRPr lang="en-US" sz="2000" i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4B31B84-C14B-EECC-FC12-37E10E27BB0F}"/>
              </a:ext>
            </a:extLst>
          </p:cNvPr>
          <p:cNvGrpSpPr/>
          <p:nvPr/>
        </p:nvGrpSpPr>
        <p:grpSpPr>
          <a:xfrm>
            <a:off x="5045465" y="1234440"/>
            <a:ext cx="3572936" cy="3283065"/>
            <a:chOff x="5045465" y="1234440"/>
            <a:chExt cx="3572936" cy="328306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F8D2DD5-AAD7-EBA9-4019-DE3EC53AD397}"/>
                </a:ext>
              </a:extLst>
            </p:cNvPr>
            <p:cNvSpPr txBox="1"/>
            <p:nvPr/>
          </p:nvSpPr>
          <p:spPr>
            <a:xfrm>
              <a:off x="5489641" y="4117395"/>
              <a:ext cx="26845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buClrTx/>
              </a:pPr>
              <a:r>
                <a:rPr lang="en-US" sz="2000" i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Vận</a:t>
              </a:r>
              <a:r>
                <a:rPr lang="en-US" sz="2000" i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000" i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chuyển</a:t>
              </a:r>
              <a:r>
                <a:rPr lang="en-US" sz="2000" i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000" i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thư</a:t>
              </a:r>
              <a:r>
                <a:rPr lang="en-US" sz="2000" i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000" i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endParaRPr lang="en-US" sz="2000" i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5C669825-00B3-FB0C-93E6-9C5956BA6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21528"/>
            <a:stretch/>
          </p:blipFill>
          <p:spPr>
            <a:xfrm>
              <a:off x="5045465" y="1234440"/>
              <a:ext cx="3572936" cy="2803735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804A060-33EC-8EE3-8FA0-6B86642EE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9273" y="4317450"/>
            <a:ext cx="1084727" cy="68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9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D4897-00BB-BE7C-4361-93DDC33DF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81017"/>
            <a:ext cx="7704000" cy="521660"/>
          </a:xfrm>
        </p:spPr>
        <p:txBody>
          <a:bodyPr/>
          <a:lstStyle/>
          <a:p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viễn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9CB5234-4843-88E2-B8A3-DD3E2FD7274F}"/>
              </a:ext>
            </a:extLst>
          </p:cNvPr>
          <p:cNvGrpSpPr/>
          <p:nvPr/>
        </p:nvGrpSpPr>
        <p:grpSpPr>
          <a:xfrm>
            <a:off x="246184" y="1230195"/>
            <a:ext cx="2763486" cy="3447312"/>
            <a:chOff x="504092" y="1230195"/>
            <a:chExt cx="2763486" cy="344731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C5A69EB-F0DA-A75C-FF74-4E371B0696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346" t="6322" r="26423"/>
            <a:stretch/>
          </p:blipFill>
          <p:spPr>
            <a:xfrm>
              <a:off x="504092" y="1230195"/>
              <a:ext cx="2763486" cy="2683110"/>
            </a:xfrm>
            <a:prstGeom prst="roundRect">
              <a:avLst>
                <a:gd name="adj" fmla="val 6799"/>
              </a:avLst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179A7CF-6693-C074-1CBD-D68BE824B424}"/>
                </a:ext>
              </a:extLst>
            </p:cNvPr>
            <p:cNvSpPr/>
            <p:nvPr/>
          </p:nvSpPr>
          <p:spPr>
            <a:xfrm>
              <a:off x="504092" y="4115160"/>
              <a:ext cx="2763486" cy="562347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Dịch</a:t>
              </a:r>
              <a:r>
                <a:rPr lang="en-US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vụ</a:t>
              </a:r>
              <a:r>
                <a:rPr lang="en-US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điện</a:t>
              </a:r>
              <a:r>
                <a:rPr lang="en-US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thoại</a:t>
              </a:r>
              <a:endPara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237F2B1-ACC7-3C14-6083-09C055D97EB1}"/>
              </a:ext>
            </a:extLst>
          </p:cNvPr>
          <p:cNvGrpSpPr/>
          <p:nvPr/>
        </p:nvGrpSpPr>
        <p:grpSpPr>
          <a:xfrm>
            <a:off x="3190257" y="1230195"/>
            <a:ext cx="2763486" cy="3447312"/>
            <a:chOff x="504092" y="1230195"/>
            <a:chExt cx="2763486" cy="344731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F195E83-05A8-CE37-4BD8-B12F34E5E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3121" r="5329"/>
            <a:stretch/>
          </p:blipFill>
          <p:spPr>
            <a:xfrm>
              <a:off x="504092" y="1230195"/>
              <a:ext cx="2763486" cy="2683110"/>
            </a:xfrm>
            <a:prstGeom prst="roundRect">
              <a:avLst>
                <a:gd name="adj" fmla="val 6799"/>
              </a:avLst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064F4CB-CD90-DB96-C177-8E87B5746CB7}"/>
                </a:ext>
              </a:extLst>
            </p:cNvPr>
            <p:cNvSpPr/>
            <p:nvPr/>
          </p:nvSpPr>
          <p:spPr>
            <a:xfrm>
              <a:off x="504092" y="4115160"/>
              <a:ext cx="2763486" cy="56234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Dịch</a:t>
              </a:r>
              <a:r>
                <a:rPr lang="en-US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vụ</a:t>
              </a:r>
              <a:r>
                <a:rPr lang="en-US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endPara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469E9C2-C51A-C7CB-C457-DB198EF6A44B}"/>
              </a:ext>
            </a:extLst>
          </p:cNvPr>
          <p:cNvGrpSpPr/>
          <p:nvPr/>
        </p:nvGrpSpPr>
        <p:grpSpPr>
          <a:xfrm>
            <a:off x="6134330" y="1230195"/>
            <a:ext cx="2763486" cy="3447312"/>
            <a:chOff x="504092" y="1230195"/>
            <a:chExt cx="2763486" cy="344731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024AE6E-AE52-98F4-088E-780940BE0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2172" r="19164"/>
            <a:stretch/>
          </p:blipFill>
          <p:spPr>
            <a:xfrm>
              <a:off x="504092" y="1230195"/>
              <a:ext cx="2763486" cy="2683110"/>
            </a:xfrm>
            <a:prstGeom prst="roundRect">
              <a:avLst>
                <a:gd name="adj" fmla="val 6799"/>
              </a:avLst>
            </a:prstGeom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21A2DA3-D0A1-83DF-37BD-B143AF7BA369}"/>
                </a:ext>
              </a:extLst>
            </p:cNvPr>
            <p:cNvSpPr/>
            <p:nvPr/>
          </p:nvSpPr>
          <p:spPr>
            <a:xfrm>
              <a:off x="504092" y="4115160"/>
              <a:ext cx="2763486" cy="562347"/>
            </a:xfrm>
            <a:prstGeom prst="round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nối</a:t>
              </a:r>
              <a:r>
                <a:rPr lang="en-US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Internet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403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21D55-18BF-5593-ED6C-54D9F2769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A33E67-14B3-2908-016E-A20293AB16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" r="8159"/>
          <a:stretch/>
        </p:blipFill>
        <p:spPr>
          <a:xfrm>
            <a:off x="-128954" y="1310333"/>
            <a:ext cx="5122986" cy="39185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3DBE12-FD84-AB1F-A206-697E621DC5A2}"/>
              </a:ext>
            </a:extLst>
          </p:cNvPr>
          <p:cNvSpPr txBox="1"/>
          <p:nvPr/>
        </p:nvSpPr>
        <p:spPr>
          <a:xfrm>
            <a:off x="5122986" y="1224996"/>
            <a:ext cx="3716214" cy="3584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dirty="0"/>
              <a:t>Ngành bưu chính viễn thông nước ta đang phát triển với nhiều loại hình dịch vụ khác nhau</a:t>
            </a:r>
            <a:r>
              <a:rPr lang="en-US" sz="2200" dirty="0"/>
              <a:t> </a:t>
            </a:r>
            <a:r>
              <a:rPr lang="en-US" sz="2200" dirty="0" err="1"/>
              <a:t>nhằm</a:t>
            </a:r>
            <a:r>
              <a:rPr lang="en-US" sz="2200" dirty="0"/>
              <a:t> </a:t>
            </a:r>
            <a:r>
              <a:rPr lang="vi-VN" sz="2200" dirty="0"/>
              <a:t>phục vụ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nhu</a:t>
            </a:r>
            <a:r>
              <a:rPr lang="en-US" sz="2200" dirty="0"/>
              <a:t> </a:t>
            </a:r>
            <a:r>
              <a:rPr lang="en-US" sz="2200" dirty="0" err="1"/>
              <a:t>cầu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người</a:t>
            </a:r>
            <a:r>
              <a:rPr lang="en-US" sz="2200" dirty="0"/>
              <a:t> </a:t>
            </a:r>
            <a:r>
              <a:rPr lang="en-US" sz="2200" dirty="0" err="1"/>
              <a:t>dân</a:t>
            </a:r>
            <a:r>
              <a:rPr lang="en-US" sz="2200" dirty="0"/>
              <a:t>, </a:t>
            </a:r>
            <a:r>
              <a:rPr lang="en-US" sz="2200" dirty="0" err="1"/>
              <a:t>giúp</a:t>
            </a:r>
            <a:r>
              <a:rPr lang="en-US" sz="2200" dirty="0"/>
              <a:t> </a:t>
            </a:r>
            <a:r>
              <a:rPr lang="vi-VN" sz="2200" dirty="0"/>
              <a:t>phát triển</a:t>
            </a:r>
            <a:r>
              <a:rPr lang="en-US" sz="2200" dirty="0"/>
              <a:t> </a:t>
            </a:r>
            <a:r>
              <a:rPr lang="en-US" sz="2200" dirty="0" err="1"/>
              <a:t>đất</a:t>
            </a:r>
            <a:r>
              <a:rPr lang="en-US" sz="2200" dirty="0"/>
              <a:t> </a:t>
            </a:r>
            <a:r>
              <a:rPr lang="en-US" sz="2200" dirty="0" err="1"/>
              <a:t>nước</a:t>
            </a:r>
            <a:r>
              <a:rPr lang="vi-VN" sz="2200" dirty="0"/>
              <a:t> theo hướng hiện đại hóa.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013076093"/>
      </p:ext>
    </p:extLst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8B87A-9AE4-EB10-5BD1-C3CA9B92F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F436855-23CB-5226-1970-A73D0E06B5F5}"/>
              </a:ext>
            </a:extLst>
          </p:cNvPr>
          <p:cNvSpPr/>
          <p:nvPr/>
        </p:nvSpPr>
        <p:spPr>
          <a:xfrm>
            <a:off x="-337261" y="297713"/>
            <a:ext cx="3080462" cy="63498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PT Serif"/>
              </a:rPr>
              <a:t>   1. BƯU CHÍNH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38C3948-F8BC-7F96-E91A-567CB6089387}"/>
              </a:ext>
            </a:extLst>
          </p:cNvPr>
          <p:cNvGrpSpPr/>
          <p:nvPr/>
        </p:nvGrpSpPr>
        <p:grpSpPr>
          <a:xfrm>
            <a:off x="790068" y="1774821"/>
            <a:ext cx="3493476" cy="3368679"/>
            <a:chOff x="926123" y="1477108"/>
            <a:chExt cx="3493476" cy="336867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D3CC795-2EB7-AEFF-5734-6B1ED0FCB2E0}"/>
                </a:ext>
              </a:extLst>
            </p:cNvPr>
            <p:cNvSpPr/>
            <p:nvPr/>
          </p:nvSpPr>
          <p:spPr>
            <a:xfrm>
              <a:off x="926123" y="1477108"/>
              <a:ext cx="3493476" cy="2424595"/>
            </a:xfrm>
            <a:prstGeom prst="roundRect">
              <a:avLst>
                <a:gd name="adj" fmla="val 4926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2700"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A1F9AD7-A8AF-2227-3B55-7A8534470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5184" y="3603990"/>
              <a:ext cx="535353" cy="124179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AB9309-86AC-14F0-558C-AC15F54E1EFB}"/>
                </a:ext>
              </a:extLst>
            </p:cNvPr>
            <p:cNvSpPr txBox="1"/>
            <p:nvPr/>
          </p:nvSpPr>
          <p:spPr>
            <a:xfrm>
              <a:off x="1041154" y="1646791"/>
              <a:ext cx="3263411" cy="1553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200" dirty="0"/>
                <a:t>Ngày càng phát triển với dịch vụ đa dạng, chuyển sang dịch vụ số. </a:t>
              </a:r>
              <a:endParaRPr lang="en-US" sz="220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68D91B7-63C3-C1A3-8247-B34B78DFE424}"/>
              </a:ext>
            </a:extLst>
          </p:cNvPr>
          <p:cNvGrpSpPr/>
          <p:nvPr/>
        </p:nvGrpSpPr>
        <p:grpSpPr>
          <a:xfrm>
            <a:off x="4860457" y="1774822"/>
            <a:ext cx="3493476" cy="3368678"/>
            <a:chOff x="926123" y="1477108"/>
            <a:chExt cx="3493476" cy="336867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911C1A0-6D2F-42F8-A5AF-AC134DCDB10A}"/>
                </a:ext>
              </a:extLst>
            </p:cNvPr>
            <p:cNvSpPr/>
            <p:nvPr/>
          </p:nvSpPr>
          <p:spPr>
            <a:xfrm>
              <a:off x="926123" y="1477108"/>
              <a:ext cx="3493476" cy="2424595"/>
            </a:xfrm>
            <a:prstGeom prst="roundRect">
              <a:avLst>
                <a:gd name="adj" fmla="val 4926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2700"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B095BBA-0E7B-C70A-B99B-07614EBC5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5184" y="3603989"/>
              <a:ext cx="535353" cy="124179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79BB4E-7870-9FA2-17D8-6AEC48E2C228}"/>
                </a:ext>
              </a:extLst>
            </p:cNvPr>
            <p:cNvSpPr txBox="1"/>
            <p:nvPr/>
          </p:nvSpPr>
          <p:spPr>
            <a:xfrm>
              <a:off x="1083228" y="1646790"/>
              <a:ext cx="3179264" cy="1553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200" dirty="0" err="1"/>
                <a:t>Năm</a:t>
              </a:r>
              <a:r>
                <a:rPr lang="en-US" sz="2200" dirty="0"/>
                <a:t> 2021, </a:t>
              </a:r>
              <a:r>
                <a:rPr lang="en-US" sz="2200" dirty="0" err="1"/>
                <a:t>có</a:t>
              </a:r>
              <a:r>
                <a:rPr lang="en-US" sz="2200" dirty="0"/>
                <a:t> </a:t>
              </a:r>
              <a:r>
                <a:rPr lang="en-US" sz="2200" dirty="0" err="1"/>
                <a:t>hơn</a:t>
              </a:r>
              <a:r>
                <a:rPr lang="vi-VN" sz="2200" dirty="0"/>
                <a:t> 60 bưu cục cấp 1</a:t>
              </a:r>
              <a:r>
                <a:rPr lang="en-US" sz="2200" dirty="0"/>
                <a:t>, </a:t>
              </a:r>
              <a:r>
                <a:rPr lang="en-US" sz="2200" dirty="0" err="1"/>
                <a:t>hơn</a:t>
              </a:r>
              <a:r>
                <a:rPr lang="en-US" sz="2200" dirty="0"/>
                <a:t> 700 </a:t>
              </a:r>
              <a:r>
                <a:rPr lang="en-US" sz="2200" dirty="0" err="1"/>
                <a:t>bưu</a:t>
              </a:r>
              <a:r>
                <a:rPr lang="en-US" sz="2200" dirty="0"/>
                <a:t> </a:t>
              </a:r>
              <a:r>
                <a:rPr lang="en-US" sz="2200" dirty="0" err="1"/>
                <a:t>cục</a:t>
              </a:r>
              <a:r>
                <a:rPr lang="en-US" sz="2200" dirty="0"/>
                <a:t> </a:t>
              </a:r>
              <a:r>
                <a:rPr lang="en-US" sz="2200" dirty="0" err="1"/>
                <a:t>cấp</a:t>
              </a:r>
              <a:r>
                <a:rPr lang="en-US" sz="2200" dirty="0"/>
                <a:t> 2,...</a:t>
              </a:r>
              <a:r>
                <a:rPr lang="vi-VN" sz="2200" dirty="0"/>
                <a:t> </a:t>
              </a:r>
              <a:endParaRPr lang="en-US" sz="22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7BDCCA0-E7EB-8EED-BD87-FD2AA8FFBA90}"/>
              </a:ext>
            </a:extLst>
          </p:cNvPr>
          <p:cNvGrpSpPr/>
          <p:nvPr/>
        </p:nvGrpSpPr>
        <p:grpSpPr>
          <a:xfrm>
            <a:off x="3296162" y="1043907"/>
            <a:ext cx="2349829" cy="461776"/>
            <a:chOff x="3249270" y="2548565"/>
            <a:chExt cx="2349829" cy="46177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F99AE62-20B5-427B-DED1-F142EB40E244}"/>
                </a:ext>
              </a:extLst>
            </p:cNvPr>
            <p:cNvSpPr txBox="1"/>
            <p:nvPr/>
          </p:nvSpPr>
          <p:spPr>
            <a:xfrm>
              <a:off x="3710934" y="2548676"/>
              <a:ext cx="18881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439A86"/>
                  </a:solidFill>
                </a:rPr>
                <a:t>Thành </a:t>
              </a:r>
              <a:r>
                <a:rPr lang="en-US" sz="2400" b="1" dirty="0" err="1">
                  <a:solidFill>
                    <a:srgbClr val="439A86"/>
                  </a:solidFill>
                </a:rPr>
                <a:t>tựu</a:t>
              </a:r>
              <a:endParaRPr lang="en-US" sz="2400" b="1" dirty="0">
                <a:solidFill>
                  <a:srgbClr val="439A86"/>
                </a:solidFill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70597B7-DB3E-E575-6CFF-FE2B5A39B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49270" y="2548565"/>
              <a:ext cx="461664" cy="461664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929F257-A5FB-A9F5-B574-F20F19CF9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3348" y="250243"/>
            <a:ext cx="1021169" cy="92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52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6302B-B2C6-E98E-B725-A1BE7B1C6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31B1E31-A621-3E13-DF9A-B00109021575}"/>
              </a:ext>
            </a:extLst>
          </p:cNvPr>
          <p:cNvGrpSpPr/>
          <p:nvPr/>
        </p:nvGrpSpPr>
        <p:grpSpPr>
          <a:xfrm>
            <a:off x="512255" y="436500"/>
            <a:ext cx="2057196" cy="595142"/>
            <a:chOff x="592220" y="329241"/>
            <a:chExt cx="2057196" cy="59514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E577197-FCBC-726C-21A9-6B148536356D}"/>
                </a:ext>
              </a:extLst>
            </p:cNvPr>
            <p:cNvSpPr txBox="1"/>
            <p:nvPr/>
          </p:nvSpPr>
          <p:spPr>
            <a:xfrm>
              <a:off x="1060452" y="462718"/>
              <a:ext cx="15889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</a:rPr>
                <a:t>Phân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</a:rPr>
                <a:t>bố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</a:rPr>
                <a:t>: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4382ED7-177A-E89D-DB50-3D6CB01DD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2220" y="329241"/>
              <a:ext cx="377264" cy="595142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586B82B-8210-7917-BCBF-64D6DE683C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712" r="11313" b="7925"/>
          <a:stretch/>
        </p:blipFill>
        <p:spPr>
          <a:xfrm>
            <a:off x="3423138" y="268401"/>
            <a:ext cx="5462954" cy="47768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CFD936-8509-692F-F75E-2D34FE4DE7F7}"/>
              </a:ext>
            </a:extLst>
          </p:cNvPr>
          <p:cNvSpPr txBox="1"/>
          <p:nvPr/>
        </p:nvSpPr>
        <p:spPr>
          <a:xfrm>
            <a:off x="512255" y="1281371"/>
            <a:ext cx="2910883" cy="2060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dirty="0"/>
              <a:t>Phát triển rộng khắp, đặc biệt phát triển nhanh với mật độ cao ở các đô thị lớn. </a:t>
            </a:r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4F9A36-1BCD-354A-5EF7-43F7E8445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2870" y="129168"/>
            <a:ext cx="1252368" cy="27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4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43DBF-597B-9A93-FDBB-0CF221EEC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F7C614-3250-1E2A-1B37-4D1D00F969F1}"/>
              </a:ext>
            </a:extLst>
          </p:cNvPr>
          <p:cNvSpPr txBox="1"/>
          <p:nvPr/>
        </p:nvSpPr>
        <p:spPr>
          <a:xfrm>
            <a:off x="529388" y="444288"/>
            <a:ext cx="80852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</a:pPr>
            <a:r>
              <a:rPr lang="en-US" sz="2200" b="1" kern="1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lang="en-US" sz="2200" b="1" kern="1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lang="en-US" sz="2200" b="1" kern="1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công</a:t>
            </a:r>
            <a:r>
              <a:rPr lang="en-US" sz="2200" b="1" kern="1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ty</a:t>
            </a:r>
            <a:r>
              <a:rPr lang="en-US" sz="2200" b="1" kern="1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chuyển</a:t>
            </a:r>
            <a:r>
              <a:rPr lang="en-US" sz="2200" b="1" kern="1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phát</a:t>
            </a:r>
            <a:r>
              <a:rPr lang="en-US" sz="2200" b="1" kern="1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nhanh</a:t>
            </a:r>
            <a:r>
              <a:rPr lang="en-US" sz="2200" b="1" kern="1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phổ</a:t>
            </a:r>
            <a:r>
              <a:rPr lang="en-US" sz="2200" b="1" kern="1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biến</a:t>
            </a:r>
            <a:r>
              <a:rPr lang="en-US" sz="2200" b="1" kern="1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tại</a:t>
            </a:r>
            <a:r>
              <a:rPr lang="en-US" sz="2200" b="1" kern="1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Việt</a:t>
            </a:r>
            <a:r>
              <a:rPr lang="en-US" sz="2200" b="1" kern="1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27F07-2B86-261F-8DF7-17A86BD767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6"/>
          <a:stretch/>
        </p:blipFill>
        <p:spPr>
          <a:xfrm>
            <a:off x="1058777" y="1255817"/>
            <a:ext cx="7287895" cy="353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2FDE4-1EC2-814E-8505-96B4D23CD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075B5A-DA31-D740-6BD9-313669248162}"/>
              </a:ext>
            </a:extLst>
          </p:cNvPr>
          <p:cNvSpPr txBox="1"/>
          <p:nvPr/>
        </p:nvSpPr>
        <p:spPr>
          <a:xfrm>
            <a:off x="504089" y="3484290"/>
            <a:ext cx="7948247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i="1" dirty="0"/>
              <a:t>Ngành bưu chính phát triển theo hướng hiện đại hóa cơ sở hạ tầng thông tin và truyền thông, cung cấp dịch vụ bưu chính </a:t>
            </a:r>
            <a:r>
              <a:rPr lang="en-US" sz="1800" i="1" dirty="0"/>
              <a:t>s</a:t>
            </a:r>
            <a:r>
              <a:rPr lang="vi-VN" sz="1800" i="1" dirty="0"/>
              <a:t>ố và hợp tác với các khâu sản xuất và dịch vụ khác</a:t>
            </a:r>
            <a:r>
              <a:rPr lang="en-US" sz="1800" i="1" dirty="0"/>
              <a:t>: </a:t>
            </a:r>
            <a:r>
              <a:rPr lang="en-US" sz="1800" i="1" dirty="0" err="1"/>
              <a:t>ngân</a:t>
            </a:r>
            <a:r>
              <a:rPr lang="en-US" sz="1800" i="1" dirty="0"/>
              <a:t> </a:t>
            </a:r>
            <a:r>
              <a:rPr lang="en-US" sz="1800" i="1" dirty="0" err="1"/>
              <a:t>hàng</a:t>
            </a:r>
            <a:r>
              <a:rPr lang="en-US" sz="1800" i="1" dirty="0"/>
              <a:t>, logistics, </a:t>
            </a:r>
            <a:r>
              <a:rPr lang="en-US" sz="1800" i="1" dirty="0" err="1"/>
              <a:t>vận</a:t>
            </a:r>
            <a:r>
              <a:rPr lang="en-US" sz="1800" i="1" dirty="0"/>
              <a:t> </a:t>
            </a:r>
            <a:r>
              <a:rPr lang="en-US" sz="1800" i="1" dirty="0" err="1"/>
              <a:t>tải</a:t>
            </a:r>
            <a:r>
              <a:rPr lang="en-US" sz="1800" i="1" dirty="0"/>
              <a:t>,..</a:t>
            </a:r>
            <a:r>
              <a:rPr lang="vi-VN" sz="1800" i="1" dirty="0"/>
              <a:t>.</a:t>
            </a:r>
            <a:endParaRPr lang="en-US" sz="1800" i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1C88A3D-56A0-605B-9E61-E766DBD26D84}"/>
              </a:ext>
            </a:extLst>
          </p:cNvPr>
          <p:cNvGrpSpPr/>
          <p:nvPr/>
        </p:nvGrpSpPr>
        <p:grpSpPr>
          <a:xfrm>
            <a:off x="0" y="587138"/>
            <a:ext cx="9143999" cy="2579360"/>
            <a:chOff x="0" y="587138"/>
            <a:chExt cx="9143999" cy="257936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C600127-D9B1-CC9F-FBEE-844168B36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432" r="1953" b="9474"/>
            <a:stretch/>
          </p:blipFill>
          <p:spPr>
            <a:xfrm>
              <a:off x="0" y="904930"/>
              <a:ext cx="2820431" cy="194377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8ECDFE6-22F6-A575-A7F6-076BCF04E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3725" r="13725"/>
            <a:stretch/>
          </p:blipFill>
          <p:spPr>
            <a:xfrm>
              <a:off x="6334639" y="904931"/>
              <a:ext cx="2809360" cy="194377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7E3A074-DF73-D917-DD6A-0B864143C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979" t="1021" r="2892"/>
            <a:stretch/>
          </p:blipFill>
          <p:spPr>
            <a:xfrm>
              <a:off x="2809361" y="587138"/>
              <a:ext cx="3525278" cy="2579360"/>
            </a:xfrm>
            <a:prstGeom prst="rect">
              <a:avLst/>
            </a:prstGeom>
            <a:ln w="1905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30206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0B37E-A1B7-6645-D6EC-4CFFB3C33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A86197D-0DAE-C0A1-1A91-440261B114BE}"/>
              </a:ext>
            </a:extLst>
          </p:cNvPr>
          <p:cNvSpPr/>
          <p:nvPr/>
        </p:nvSpPr>
        <p:spPr>
          <a:xfrm>
            <a:off x="-337262" y="297713"/>
            <a:ext cx="3232861" cy="63498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PT Serif"/>
              </a:rPr>
              <a:t>   2. VIỄN THÔNG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F5AC8AF-ACEE-1ECF-3946-4D57561FF96A}"/>
              </a:ext>
            </a:extLst>
          </p:cNvPr>
          <p:cNvGrpSpPr/>
          <p:nvPr/>
        </p:nvGrpSpPr>
        <p:grpSpPr>
          <a:xfrm>
            <a:off x="523937" y="1094300"/>
            <a:ext cx="8096126" cy="958660"/>
            <a:chOff x="523937" y="1052897"/>
            <a:chExt cx="8096126" cy="95866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645F356-A819-0864-13C9-76DE005796E4}"/>
                </a:ext>
              </a:extLst>
            </p:cNvPr>
            <p:cNvSpPr txBox="1"/>
            <p:nvPr/>
          </p:nvSpPr>
          <p:spPr>
            <a:xfrm>
              <a:off x="1071169" y="1052897"/>
              <a:ext cx="7548894" cy="958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50000"/>
                </a:lnSpc>
                <a:spcAft>
                  <a:spcPts val="1000"/>
                </a:spcAft>
              </a:pP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Dịch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vụ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đa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dạng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với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tốc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độ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phát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triển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nhanh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ứng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dụng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khoa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học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-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công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nghệ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cao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trên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thế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0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299F725-4238-1726-892C-C2C511DF4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937" y="1247019"/>
              <a:ext cx="457842" cy="457842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2EC381FC-28E1-0AD7-4507-8705ADA70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7876539" y="326287"/>
            <a:ext cx="966177" cy="684105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7CCD4DAD-7E03-C64B-C7DF-25D20EC2BFE6}"/>
              </a:ext>
            </a:extLst>
          </p:cNvPr>
          <p:cNvGrpSpPr/>
          <p:nvPr/>
        </p:nvGrpSpPr>
        <p:grpSpPr>
          <a:xfrm>
            <a:off x="2574486" y="2233988"/>
            <a:ext cx="2019594" cy="2732408"/>
            <a:chOff x="511822" y="1951713"/>
            <a:chExt cx="2019594" cy="273240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2E0A489-5AF4-51F5-4D6D-73E170B4E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3283" t="-94" b="94"/>
            <a:stretch/>
          </p:blipFill>
          <p:spPr>
            <a:xfrm>
              <a:off x="851023" y="1951713"/>
              <a:ext cx="1341192" cy="1341192"/>
            </a:xfrm>
            <a:prstGeom prst="ellipse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E6D305C-7485-BD31-75D0-4AE9914DC120}"/>
                </a:ext>
              </a:extLst>
            </p:cNvPr>
            <p:cNvSpPr txBox="1"/>
            <p:nvPr/>
          </p:nvSpPr>
          <p:spPr>
            <a:xfrm>
              <a:off x="511822" y="3396589"/>
              <a:ext cx="2019594" cy="1287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dirty="0" err="1">
                  <a:solidFill>
                    <a:srgbClr val="0070C0"/>
                  </a:solidFill>
                </a:rPr>
                <a:t>Mạng</a:t>
              </a:r>
              <a:r>
                <a:rPr lang="en-US" sz="1800" dirty="0">
                  <a:solidFill>
                    <a:srgbClr val="0070C0"/>
                  </a:solidFill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</a:rPr>
                <a:t>băng</a:t>
              </a:r>
              <a:r>
                <a:rPr lang="en-US" sz="1800" dirty="0">
                  <a:solidFill>
                    <a:srgbClr val="0070C0"/>
                  </a:solidFill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</a:rPr>
                <a:t>rộng</a:t>
              </a:r>
              <a:r>
                <a:rPr lang="en-US" sz="1800" dirty="0">
                  <a:solidFill>
                    <a:srgbClr val="0070C0"/>
                  </a:solidFill>
                </a:rPr>
                <a:t> di </a:t>
              </a:r>
              <a:r>
                <a:rPr lang="en-US" sz="1800" dirty="0" err="1">
                  <a:solidFill>
                    <a:srgbClr val="0070C0"/>
                  </a:solidFill>
                </a:rPr>
                <a:t>động</a:t>
              </a:r>
              <a:r>
                <a:rPr lang="en-US" sz="1800" dirty="0">
                  <a:solidFill>
                    <a:srgbClr val="0070C0"/>
                  </a:solidFill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</a:rPr>
                <a:t>ngày</a:t>
              </a:r>
              <a:r>
                <a:rPr lang="en-US" sz="1800" dirty="0">
                  <a:solidFill>
                    <a:srgbClr val="0070C0"/>
                  </a:solidFill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</a:rPr>
                <a:t>càng</a:t>
              </a:r>
              <a:r>
                <a:rPr lang="en-US" sz="1800" dirty="0">
                  <a:solidFill>
                    <a:srgbClr val="0070C0"/>
                  </a:solidFill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</a:rPr>
                <a:t>phát</a:t>
              </a:r>
              <a:r>
                <a:rPr lang="en-US" sz="1800" dirty="0">
                  <a:solidFill>
                    <a:srgbClr val="0070C0"/>
                  </a:solidFill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</a:rPr>
                <a:t>triển</a:t>
              </a:r>
              <a:endParaRPr lang="en-US" sz="18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166E9D3-1E66-D2F6-179E-41C8EA54C8D1}"/>
              </a:ext>
            </a:extLst>
          </p:cNvPr>
          <p:cNvGrpSpPr/>
          <p:nvPr/>
        </p:nvGrpSpPr>
        <p:grpSpPr>
          <a:xfrm>
            <a:off x="235340" y="2259000"/>
            <a:ext cx="2312328" cy="2714704"/>
            <a:chOff x="365455" y="1951713"/>
            <a:chExt cx="2312328" cy="271470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B70DAB8-F063-EEE6-6DF4-8496502EE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3257" t="-94" r="16743" b="94"/>
            <a:stretch/>
          </p:blipFill>
          <p:spPr>
            <a:xfrm>
              <a:off x="851023" y="1951713"/>
              <a:ext cx="1341192" cy="1341192"/>
            </a:xfrm>
            <a:prstGeom prst="ellipse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37C8BDE-D5B2-8CE1-DA3C-92F127E66A22}"/>
                </a:ext>
              </a:extLst>
            </p:cNvPr>
            <p:cNvSpPr txBox="1"/>
            <p:nvPr/>
          </p:nvSpPr>
          <p:spPr>
            <a:xfrm>
              <a:off x="365455" y="3378885"/>
              <a:ext cx="2312328" cy="1287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dirty="0" err="1">
                  <a:solidFill>
                    <a:srgbClr val="0070C0"/>
                  </a:solidFill>
                </a:rPr>
                <a:t>Tốc</a:t>
              </a:r>
              <a:r>
                <a:rPr lang="en-US" sz="1800" dirty="0">
                  <a:solidFill>
                    <a:srgbClr val="0070C0"/>
                  </a:solidFill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</a:rPr>
                <a:t>độ</a:t>
              </a:r>
              <a:r>
                <a:rPr lang="en-US" sz="1800" dirty="0">
                  <a:solidFill>
                    <a:srgbClr val="0070C0"/>
                  </a:solidFill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</a:rPr>
                <a:t>phát</a:t>
              </a:r>
              <a:r>
                <a:rPr lang="en-US" sz="1800" dirty="0">
                  <a:solidFill>
                    <a:srgbClr val="0070C0"/>
                  </a:solidFill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</a:rPr>
                <a:t>triển</a:t>
              </a:r>
              <a:r>
                <a:rPr lang="en-US" sz="1800" dirty="0">
                  <a:solidFill>
                    <a:srgbClr val="0070C0"/>
                  </a:solidFill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</a:rPr>
                <a:t>và</a:t>
              </a:r>
              <a:r>
                <a:rPr lang="en-US" sz="1800" dirty="0">
                  <a:solidFill>
                    <a:srgbClr val="0070C0"/>
                  </a:solidFill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</a:rPr>
                <a:t>ứng</a:t>
              </a:r>
              <a:r>
                <a:rPr lang="en-US" sz="1800" dirty="0">
                  <a:solidFill>
                    <a:srgbClr val="0070C0"/>
                  </a:solidFill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</a:rPr>
                <a:t>dụng</a:t>
              </a:r>
              <a:r>
                <a:rPr lang="en-US" sz="1800" dirty="0">
                  <a:solidFill>
                    <a:srgbClr val="0070C0"/>
                  </a:solidFill>
                </a:rPr>
                <a:t> internet </a:t>
              </a:r>
              <a:r>
                <a:rPr lang="en-US" sz="1800" dirty="0" err="1">
                  <a:solidFill>
                    <a:srgbClr val="0070C0"/>
                  </a:solidFill>
                </a:rPr>
                <a:t>nhanh</a:t>
              </a:r>
              <a:r>
                <a:rPr lang="en-US" sz="1800" dirty="0">
                  <a:solidFill>
                    <a:srgbClr val="0070C0"/>
                  </a:solidFill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</a:rPr>
                <a:t>trên</a:t>
              </a:r>
              <a:r>
                <a:rPr lang="en-US" sz="1800" dirty="0">
                  <a:solidFill>
                    <a:srgbClr val="0070C0"/>
                  </a:solidFill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</a:rPr>
                <a:t>thế</a:t>
              </a:r>
              <a:r>
                <a:rPr lang="en-US" sz="1800" dirty="0">
                  <a:solidFill>
                    <a:srgbClr val="0070C0"/>
                  </a:solidFill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</a:rPr>
                <a:t>giới</a:t>
              </a:r>
              <a:endParaRPr lang="en-US" sz="18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8BD2423-DB20-6A7B-2A12-50B34AADA528}"/>
              </a:ext>
            </a:extLst>
          </p:cNvPr>
          <p:cNvGrpSpPr/>
          <p:nvPr/>
        </p:nvGrpSpPr>
        <p:grpSpPr>
          <a:xfrm>
            <a:off x="4620898" y="2261072"/>
            <a:ext cx="1867573" cy="2712632"/>
            <a:chOff x="332110" y="1945954"/>
            <a:chExt cx="1867573" cy="2712632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8874967-92B4-700D-64BF-E1EDA0DC3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6750" r="16750"/>
            <a:stretch/>
          </p:blipFill>
          <p:spPr>
            <a:xfrm>
              <a:off x="595301" y="1945954"/>
              <a:ext cx="1341192" cy="1341192"/>
            </a:xfrm>
            <a:prstGeom prst="ellipse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B8F12E3-42A3-6BA0-36CB-D33B2DC63B7B}"/>
                </a:ext>
              </a:extLst>
            </p:cNvPr>
            <p:cNvSpPr txBox="1"/>
            <p:nvPr/>
          </p:nvSpPr>
          <p:spPr>
            <a:xfrm>
              <a:off x="332110" y="3371054"/>
              <a:ext cx="1867573" cy="1287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dirty="0" err="1">
                  <a:solidFill>
                    <a:srgbClr val="0070C0"/>
                  </a:solidFill>
                </a:rPr>
                <a:t>Hệ</a:t>
              </a:r>
              <a:r>
                <a:rPr lang="en-US" sz="1800" dirty="0">
                  <a:solidFill>
                    <a:srgbClr val="0070C0"/>
                  </a:solidFill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</a:rPr>
                <a:t>thống</a:t>
              </a:r>
              <a:r>
                <a:rPr lang="en-US" sz="1800" dirty="0">
                  <a:solidFill>
                    <a:srgbClr val="0070C0"/>
                  </a:solidFill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</a:rPr>
                <a:t>cáp</a:t>
              </a:r>
              <a:r>
                <a:rPr lang="en-US" sz="1800" dirty="0">
                  <a:solidFill>
                    <a:srgbClr val="0070C0"/>
                  </a:solidFill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</a:rPr>
                <a:t>quang</a:t>
              </a:r>
              <a:r>
                <a:rPr lang="en-US" sz="1800" dirty="0">
                  <a:solidFill>
                    <a:srgbClr val="0070C0"/>
                  </a:solidFill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</a:rPr>
                <a:t>phủ</a:t>
              </a:r>
              <a:r>
                <a:rPr lang="en-US" sz="1800" dirty="0">
                  <a:solidFill>
                    <a:srgbClr val="0070C0"/>
                  </a:solidFill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</a:rPr>
                <a:t>khắp</a:t>
              </a:r>
              <a:r>
                <a:rPr lang="en-US" sz="1800" dirty="0">
                  <a:solidFill>
                    <a:srgbClr val="0070C0"/>
                  </a:solidFill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</a:rPr>
                <a:t>cả</a:t>
              </a:r>
              <a:r>
                <a:rPr lang="en-US" sz="1800" dirty="0">
                  <a:solidFill>
                    <a:srgbClr val="0070C0"/>
                  </a:solidFill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</a:rPr>
                <a:t>nước</a:t>
              </a:r>
              <a:endParaRPr lang="en-US" sz="18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A6372AC-58BA-ABB5-48A7-6A134CFB278E}"/>
              </a:ext>
            </a:extLst>
          </p:cNvPr>
          <p:cNvGrpSpPr/>
          <p:nvPr/>
        </p:nvGrpSpPr>
        <p:grpSpPr>
          <a:xfrm>
            <a:off x="6515289" y="2259000"/>
            <a:ext cx="2287449" cy="2712632"/>
            <a:chOff x="313165" y="1951713"/>
            <a:chExt cx="2287449" cy="2712632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9659FFAC-E9E7-9F56-68C1-88EA3944D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848064" y="1951713"/>
              <a:ext cx="1341192" cy="1341192"/>
            </a:xfrm>
            <a:prstGeom prst="ellipse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6B9D928-EDA2-6ACB-0BB5-D753FA010E42}"/>
                </a:ext>
              </a:extLst>
            </p:cNvPr>
            <p:cNvSpPr txBox="1"/>
            <p:nvPr/>
          </p:nvSpPr>
          <p:spPr>
            <a:xfrm>
              <a:off x="313165" y="3376813"/>
              <a:ext cx="2287449" cy="1287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50000"/>
                </a:lnSpc>
                <a:spcAft>
                  <a:spcPts val="1000"/>
                </a:spcAft>
              </a:pPr>
              <a:r>
                <a:rPr lang="en-US" sz="1800" kern="1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7 </a:t>
              </a:r>
              <a:r>
                <a:rPr lang="en-US" sz="1800" kern="1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tuyến</a:t>
              </a:r>
              <a:r>
                <a:rPr lang="en-US" sz="1800" kern="1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cáp</a:t>
              </a:r>
              <a:r>
                <a:rPr lang="en-US" sz="1800" kern="1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quang</a:t>
              </a:r>
              <a:r>
                <a:rPr lang="en-US" sz="1800" kern="1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biển</a:t>
              </a:r>
              <a:r>
                <a:rPr lang="en-US" sz="1800" kern="1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kết</a:t>
              </a:r>
              <a:r>
                <a:rPr lang="en-US" sz="1800" kern="1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nối</a:t>
              </a:r>
              <a:r>
                <a:rPr lang="en-US" sz="1800" kern="1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với</a:t>
              </a:r>
              <a:r>
                <a:rPr lang="en-US" sz="1800" kern="1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thế</a:t>
              </a:r>
              <a:r>
                <a:rPr lang="en-US" sz="1800" kern="1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kern="1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giới</a:t>
              </a:r>
              <a:r>
                <a:rPr lang="en-US" sz="1800" kern="1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(</a:t>
              </a:r>
              <a:r>
                <a:rPr lang="en-US" sz="1800" kern="1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năm</a:t>
              </a:r>
              <a:r>
                <a:rPr lang="en-US" sz="1800" kern="1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2021)</a:t>
              </a:r>
              <a:endParaRPr lang="en-US" sz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228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87027D-27C6-3CFE-12BF-B819C5FC7381}"/>
              </a:ext>
            </a:extLst>
          </p:cNvPr>
          <p:cNvSpPr txBox="1"/>
          <p:nvPr/>
        </p:nvSpPr>
        <p:spPr>
          <a:xfrm>
            <a:off x="501266" y="1250287"/>
            <a:ext cx="5000318" cy="142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Aft>
                <a:spcPts val="1000"/>
              </a:spcAft>
            </a:pP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Khai thác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20,</a:t>
            </a: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thông tin mục 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SGK tr.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84 - tr.87</a:t>
            </a: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tìm hiểu về: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2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2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triển</a:t>
            </a:r>
            <a:r>
              <a:rPr lang="en-US" sz="2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bố</a:t>
            </a:r>
            <a:r>
              <a:rPr lang="en-US" sz="2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ngành</a:t>
            </a:r>
            <a:r>
              <a:rPr lang="en-US" sz="2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giao</a:t>
            </a:r>
            <a:r>
              <a:rPr lang="en-US" sz="2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2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2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tải</a:t>
            </a:r>
            <a:r>
              <a:rPr lang="en-US" sz="2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C20F37-D8D7-A6FB-1EB9-10D9F4D0F7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801384" y="0"/>
            <a:ext cx="3323815" cy="51435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F2C8C65-830E-6BB9-395C-92B821B690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2935160"/>
              </p:ext>
            </p:extLst>
          </p:nvPr>
        </p:nvGraphicFramePr>
        <p:xfrm>
          <a:off x="504331" y="2900176"/>
          <a:ext cx="5000320" cy="1828655"/>
        </p:xfrm>
        <a:graphic>
          <a:graphicData uri="http://schemas.openxmlformats.org/drawingml/2006/table">
            <a:tbl>
              <a:tblPr firstRow="1" bandRow="1">
                <a:tableStyleId>{9A2CE791-7D34-4FFA-93B0-751315B78B90}</a:tableStyleId>
              </a:tblPr>
              <a:tblGrid>
                <a:gridCol w="1250080">
                  <a:extLst>
                    <a:ext uri="{9D8B030D-6E8A-4147-A177-3AD203B41FA5}">
                      <a16:colId xmlns:a16="http://schemas.microsoft.com/office/drawing/2014/main" val="2836060617"/>
                    </a:ext>
                  </a:extLst>
                </a:gridCol>
                <a:gridCol w="2343864">
                  <a:extLst>
                    <a:ext uri="{9D8B030D-6E8A-4147-A177-3AD203B41FA5}">
                      <a16:colId xmlns:a16="http://schemas.microsoft.com/office/drawing/2014/main" val="3525820325"/>
                    </a:ext>
                  </a:extLst>
                </a:gridCol>
                <a:gridCol w="1406376">
                  <a:extLst>
                    <a:ext uri="{9D8B030D-6E8A-4147-A177-3AD203B41FA5}">
                      <a16:colId xmlns:a16="http://schemas.microsoft.com/office/drawing/2014/main" val="2014112145"/>
                    </a:ext>
                  </a:extLst>
                </a:gridCol>
              </a:tblGrid>
              <a:tr h="862837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1800" dirty="0" err="1"/>
                        <a:t>Loại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hình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giao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thông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Tình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hình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phát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triển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1800" dirty="0" err="1"/>
                        <a:t>Phân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bố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mạng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lưới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650709"/>
                  </a:ext>
                </a:extLst>
              </a:tr>
              <a:tr h="48290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1419450"/>
                  </a:ext>
                </a:extLst>
              </a:tr>
              <a:tr h="48290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081887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AE62A29D-ED43-EB0D-9AB8-C3B02377719E}"/>
              </a:ext>
            </a:extLst>
          </p:cNvPr>
          <p:cNvGrpSpPr/>
          <p:nvPr/>
        </p:nvGrpSpPr>
        <p:grpSpPr>
          <a:xfrm>
            <a:off x="538480" y="324081"/>
            <a:ext cx="4925890" cy="696642"/>
            <a:chOff x="501266" y="324081"/>
            <a:chExt cx="4925890" cy="69664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9DF4256-D38E-D15D-7C61-8012E1A58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1266" y="324081"/>
              <a:ext cx="719671" cy="69664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68A0DB2-FB4B-4E8A-F5B0-4899E00BE2C0}"/>
                </a:ext>
              </a:extLst>
            </p:cNvPr>
            <p:cNvSpPr txBox="1"/>
            <p:nvPr/>
          </p:nvSpPr>
          <p:spPr>
            <a:xfrm>
              <a:off x="1141333" y="559058"/>
              <a:ext cx="428582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Nova Square"/>
                </a:rPr>
                <a:t>CHIA LỚP THÀNH 3 NHÓM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8066383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0608F-1995-F226-CFF4-38315120F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79B542F-5360-5FC1-DB94-CCC0F545E09E}"/>
              </a:ext>
            </a:extLst>
          </p:cNvPr>
          <p:cNvGrpSpPr/>
          <p:nvPr/>
        </p:nvGrpSpPr>
        <p:grpSpPr>
          <a:xfrm>
            <a:off x="512255" y="274157"/>
            <a:ext cx="2057196" cy="595142"/>
            <a:chOff x="592220" y="329241"/>
            <a:chExt cx="2057196" cy="59514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684031E-B7AC-CF65-ECF6-B96D908C9CF6}"/>
                </a:ext>
              </a:extLst>
            </p:cNvPr>
            <p:cNvSpPr txBox="1"/>
            <p:nvPr/>
          </p:nvSpPr>
          <p:spPr>
            <a:xfrm>
              <a:off x="1060452" y="462718"/>
              <a:ext cx="15889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</a:rPr>
                <a:t>Phân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</a:rPr>
                <a:t>bố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</a:rPr>
                <a:t>: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FA49C5A-D552-AE4F-C85A-3CEEA410F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2220" y="329241"/>
              <a:ext cx="377264" cy="59514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EEF0A3-49C5-B817-8971-9BA697EA75C6}"/>
              </a:ext>
            </a:extLst>
          </p:cNvPr>
          <p:cNvGrpSpPr/>
          <p:nvPr/>
        </p:nvGrpSpPr>
        <p:grpSpPr>
          <a:xfrm>
            <a:off x="512255" y="979641"/>
            <a:ext cx="8233160" cy="1090170"/>
            <a:chOff x="512255" y="979641"/>
            <a:chExt cx="8233160" cy="109017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9330F0-6844-0E76-33EB-4A388690D22D}"/>
                </a:ext>
              </a:extLst>
            </p:cNvPr>
            <p:cNvSpPr txBox="1"/>
            <p:nvPr/>
          </p:nvSpPr>
          <p:spPr>
            <a:xfrm>
              <a:off x="512255" y="1024588"/>
              <a:ext cx="7482883" cy="10452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50000"/>
                </a:lnSpc>
                <a:spcAft>
                  <a:spcPts val="1000"/>
                </a:spcAft>
              </a:pPr>
              <a:r>
                <a:rPr lang="en-US" sz="22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Phát</a:t>
              </a:r>
              <a:r>
                <a:rPr lang="en-US" sz="22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triển</a:t>
              </a:r>
              <a:r>
                <a:rPr lang="en-US" sz="22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rộng</a:t>
              </a:r>
              <a:r>
                <a:rPr lang="en-US" sz="22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khắp</a:t>
              </a:r>
              <a:r>
                <a:rPr lang="en-US" sz="22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cả</a:t>
              </a:r>
              <a:r>
                <a:rPr lang="en-US" sz="22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22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22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tập</a:t>
              </a:r>
              <a:r>
                <a:rPr lang="en-US" sz="22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trung</a:t>
              </a:r>
              <a:r>
                <a:rPr lang="en-US" sz="22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cao</a:t>
              </a:r>
              <a:r>
                <a:rPr lang="en-US" sz="22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ở </a:t>
              </a:r>
              <a:r>
                <a:rPr lang="en-US" sz="22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en-US" sz="22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độ</a:t>
              </a:r>
              <a:r>
                <a:rPr lang="en-US" sz="22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thị</a:t>
              </a:r>
              <a:r>
                <a:rPr lang="en-US" sz="22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như</a:t>
              </a:r>
              <a:r>
                <a:rPr lang="en-US" sz="22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Hà </a:t>
              </a:r>
              <a:r>
                <a:rPr lang="en-US" sz="22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Nội</a:t>
              </a:r>
              <a:r>
                <a:rPr lang="en-US" sz="22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22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Đà</a:t>
              </a:r>
              <a:r>
                <a:rPr lang="en-US" sz="22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Nẵng</a:t>
              </a:r>
              <a:r>
                <a:rPr lang="en-US" sz="22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Thành </a:t>
              </a:r>
              <a:r>
                <a:rPr lang="en-US" sz="22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phố</a:t>
              </a:r>
              <a:r>
                <a:rPr lang="en-US" sz="22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kern="1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Hồ</a:t>
              </a:r>
              <a:r>
                <a:rPr lang="en-US" sz="2200" kern="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Chí Minh,... </a:t>
              </a:r>
              <a:endParaRPr lang="en-US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E560CA2-F9A0-5F4F-8BC8-4F8EBF54F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99776" y="979641"/>
              <a:ext cx="545639" cy="93242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8BDB692-3C70-FA93-80DC-8021C0526818}"/>
              </a:ext>
            </a:extLst>
          </p:cNvPr>
          <p:cNvGrpSpPr/>
          <p:nvPr/>
        </p:nvGrpSpPr>
        <p:grpSpPr>
          <a:xfrm>
            <a:off x="539578" y="2385842"/>
            <a:ext cx="4059745" cy="2587341"/>
            <a:chOff x="539578" y="2385842"/>
            <a:chExt cx="4059745" cy="258734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7FBF4F4-0524-4A33-05A0-B5EFD9BC6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6901" b="32080"/>
            <a:stretch/>
          </p:blipFill>
          <p:spPr>
            <a:xfrm>
              <a:off x="539578" y="2385842"/>
              <a:ext cx="4059745" cy="207125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0BC9F42-8A6D-B57F-F352-9B6DBAEE92C0}"/>
                </a:ext>
              </a:extLst>
            </p:cNvPr>
            <p:cNvSpPr txBox="1"/>
            <p:nvPr/>
          </p:nvSpPr>
          <p:spPr>
            <a:xfrm>
              <a:off x="539578" y="4573073"/>
              <a:ext cx="405974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i="1" dirty="0">
                  <a:solidFill>
                    <a:srgbClr val="0070C0"/>
                  </a:solidFill>
                </a:rPr>
                <a:t>Trung </a:t>
              </a:r>
              <a:r>
                <a:rPr lang="en-US" sz="2000" i="1" dirty="0" err="1">
                  <a:solidFill>
                    <a:srgbClr val="0070C0"/>
                  </a:solidFill>
                </a:rPr>
                <a:t>tâm</a:t>
              </a:r>
              <a:r>
                <a:rPr lang="en-US" sz="2000" i="1" dirty="0">
                  <a:solidFill>
                    <a:srgbClr val="0070C0"/>
                  </a:solidFill>
                </a:rPr>
                <a:t> </a:t>
              </a:r>
              <a:r>
                <a:rPr lang="en-US" sz="2000" i="1" dirty="0" err="1">
                  <a:solidFill>
                    <a:srgbClr val="0070C0"/>
                  </a:solidFill>
                </a:rPr>
                <a:t>viễn</a:t>
              </a:r>
              <a:r>
                <a:rPr lang="en-US" sz="2000" i="1" dirty="0">
                  <a:solidFill>
                    <a:srgbClr val="0070C0"/>
                  </a:solidFill>
                </a:rPr>
                <a:t> </a:t>
              </a:r>
              <a:r>
                <a:rPr lang="en-US" sz="2000" i="1" dirty="0" err="1">
                  <a:solidFill>
                    <a:srgbClr val="0070C0"/>
                  </a:solidFill>
                </a:rPr>
                <a:t>thông</a:t>
              </a:r>
              <a:r>
                <a:rPr lang="en-US" sz="2000" i="1" dirty="0">
                  <a:solidFill>
                    <a:srgbClr val="0070C0"/>
                  </a:solidFill>
                </a:rPr>
                <a:t> Hà </a:t>
              </a:r>
              <a:r>
                <a:rPr lang="en-US" sz="2000" i="1" dirty="0" err="1">
                  <a:solidFill>
                    <a:srgbClr val="0070C0"/>
                  </a:solidFill>
                </a:rPr>
                <a:t>Nội</a:t>
              </a:r>
              <a:endParaRPr lang="en-US" sz="2000" i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71F6A90-92A8-7687-F61F-CF673EDF8E19}"/>
              </a:ext>
            </a:extLst>
          </p:cNvPr>
          <p:cNvGrpSpPr/>
          <p:nvPr/>
        </p:nvGrpSpPr>
        <p:grpSpPr>
          <a:xfrm>
            <a:off x="4603608" y="2385842"/>
            <a:ext cx="4223868" cy="2587341"/>
            <a:chOff x="457516" y="2385842"/>
            <a:chExt cx="4223868" cy="258734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E2D76A2-288C-B0CA-A0D9-3D1F43803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4841" b="14841"/>
            <a:stretch/>
          </p:blipFill>
          <p:spPr>
            <a:xfrm>
              <a:off x="539578" y="2385842"/>
              <a:ext cx="4059745" cy="207125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A88B7A-7A3F-5273-5ED3-D755857AF946}"/>
                </a:ext>
              </a:extLst>
            </p:cNvPr>
            <p:cNvSpPr txBox="1"/>
            <p:nvPr/>
          </p:nvSpPr>
          <p:spPr>
            <a:xfrm>
              <a:off x="457516" y="4573073"/>
              <a:ext cx="422386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i="1" dirty="0">
                  <a:solidFill>
                    <a:srgbClr val="0070C0"/>
                  </a:solidFill>
                </a:rPr>
                <a:t>Trung </a:t>
              </a:r>
              <a:r>
                <a:rPr lang="en-US" sz="2000" i="1" dirty="0" err="1">
                  <a:solidFill>
                    <a:srgbClr val="0070C0"/>
                  </a:solidFill>
                </a:rPr>
                <a:t>tâm</a:t>
              </a:r>
              <a:r>
                <a:rPr lang="en-US" sz="2000" i="1" dirty="0">
                  <a:solidFill>
                    <a:srgbClr val="0070C0"/>
                  </a:solidFill>
                </a:rPr>
                <a:t> </a:t>
              </a:r>
              <a:r>
                <a:rPr lang="en-US" sz="2000" i="1" dirty="0" err="1">
                  <a:solidFill>
                    <a:srgbClr val="0070C0"/>
                  </a:solidFill>
                </a:rPr>
                <a:t>viễn</a:t>
              </a:r>
              <a:r>
                <a:rPr lang="en-US" sz="2000" i="1" dirty="0">
                  <a:solidFill>
                    <a:srgbClr val="0070C0"/>
                  </a:solidFill>
                </a:rPr>
                <a:t> </a:t>
              </a:r>
              <a:r>
                <a:rPr lang="en-US" sz="2000" i="1" dirty="0" err="1">
                  <a:solidFill>
                    <a:srgbClr val="0070C0"/>
                  </a:solidFill>
                </a:rPr>
                <a:t>thông</a:t>
              </a:r>
              <a:r>
                <a:rPr lang="en-US" sz="2000" i="1" dirty="0">
                  <a:solidFill>
                    <a:srgbClr val="0070C0"/>
                  </a:solidFill>
                </a:rPr>
                <a:t> </a:t>
              </a:r>
              <a:r>
                <a:rPr lang="en-US" sz="2000" i="1" dirty="0" err="1">
                  <a:solidFill>
                    <a:srgbClr val="0070C0"/>
                  </a:solidFill>
                </a:rPr>
                <a:t>Hồ</a:t>
              </a:r>
              <a:r>
                <a:rPr lang="en-US" sz="2000" i="1" dirty="0">
                  <a:solidFill>
                    <a:srgbClr val="0070C0"/>
                  </a:solidFill>
                </a:rPr>
                <a:t> Chí Minh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358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258F8-5E3B-7B61-A620-B6E04BD82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015F46-8CF9-85E5-A5B3-8A3DD4499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231" y="962758"/>
            <a:ext cx="8147538" cy="38700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16623" y="310661"/>
            <a:ext cx="69107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</a:pPr>
            <a:r>
              <a:rPr lang="en-US" sz="2200" b="1" kern="1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lang="en-US" sz="2200" b="1" kern="1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lang="en-US" sz="2200" b="1" kern="1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r>
              <a:rPr lang="en-US" sz="2200" b="1" kern="1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mạng</a:t>
            </a:r>
            <a:r>
              <a:rPr lang="en-US" sz="2200" b="1" kern="1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cung</a:t>
            </a:r>
            <a:r>
              <a:rPr lang="en-US" sz="2200" b="1" kern="1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cấp</a:t>
            </a:r>
            <a:r>
              <a:rPr lang="en-US" sz="2200" b="1" kern="1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dịch</a:t>
            </a:r>
            <a:r>
              <a:rPr lang="en-US" sz="2200" b="1" kern="1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vụ</a:t>
            </a:r>
            <a:r>
              <a:rPr lang="en-US" sz="2200" b="1" kern="1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cáp</a:t>
            </a:r>
            <a:r>
              <a:rPr lang="en-US" sz="2200" b="1" kern="1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quang</a:t>
            </a:r>
            <a:endParaRPr lang="en-US" sz="2200" b="1" kern="12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75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5"/>
          <p:cNvSpPr txBox="1">
            <a:spLocks noGrp="1"/>
          </p:cNvSpPr>
          <p:nvPr>
            <p:ph type="ctrTitle"/>
          </p:nvPr>
        </p:nvSpPr>
        <p:spPr>
          <a:xfrm>
            <a:off x="680500" y="452782"/>
            <a:ext cx="7782900" cy="9198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2" name="Google Shape;462;p25"/>
          <p:cNvSpPr/>
          <p:nvPr/>
        </p:nvSpPr>
        <p:spPr>
          <a:xfrm>
            <a:off x="8629888" y="846675"/>
            <a:ext cx="1045527" cy="217225"/>
          </a:xfrm>
          <a:custGeom>
            <a:avLst/>
            <a:gdLst/>
            <a:ahLst/>
            <a:cxnLst/>
            <a:rect l="l" t="t" r="r" b="b"/>
            <a:pathLst>
              <a:path w="6127" h="1273" extrusionOk="0">
                <a:moveTo>
                  <a:pt x="6127" y="1273"/>
                </a:moveTo>
                <a:cubicBezTo>
                  <a:pt x="6116" y="1129"/>
                  <a:pt x="5884" y="1018"/>
                  <a:pt x="5574" y="985"/>
                </a:cubicBezTo>
                <a:cubicBezTo>
                  <a:pt x="5740" y="841"/>
                  <a:pt x="5762" y="675"/>
                  <a:pt x="5629" y="565"/>
                </a:cubicBezTo>
                <a:cubicBezTo>
                  <a:pt x="5497" y="465"/>
                  <a:pt x="5220" y="454"/>
                  <a:pt x="4944" y="532"/>
                </a:cubicBezTo>
                <a:cubicBezTo>
                  <a:pt x="4888" y="476"/>
                  <a:pt x="4833" y="443"/>
                  <a:pt x="4767" y="432"/>
                </a:cubicBezTo>
                <a:cubicBezTo>
                  <a:pt x="4579" y="399"/>
                  <a:pt x="4402" y="465"/>
                  <a:pt x="4291" y="609"/>
                </a:cubicBezTo>
                <a:cubicBezTo>
                  <a:pt x="4225" y="587"/>
                  <a:pt x="4159" y="576"/>
                  <a:pt x="4103" y="576"/>
                </a:cubicBezTo>
                <a:cubicBezTo>
                  <a:pt x="3827" y="543"/>
                  <a:pt x="3584" y="609"/>
                  <a:pt x="3528" y="720"/>
                </a:cubicBezTo>
                <a:lnTo>
                  <a:pt x="3440" y="720"/>
                </a:lnTo>
                <a:cubicBezTo>
                  <a:pt x="3440" y="720"/>
                  <a:pt x="3440" y="709"/>
                  <a:pt x="3440" y="709"/>
                </a:cubicBezTo>
                <a:cubicBezTo>
                  <a:pt x="3374" y="620"/>
                  <a:pt x="3208" y="576"/>
                  <a:pt x="3009" y="587"/>
                </a:cubicBezTo>
                <a:cubicBezTo>
                  <a:pt x="3042" y="543"/>
                  <a:pt x="3042" y="487"/>
                  <a:pt x="3020" y="443"/>
                </a:cubicBezTo>
                <a:cubicBezTo>
                  <a:pt x="2810" y="123"/>
                  <a:pt x="2146" y="465"/>
                  <a:pt x="1870" y="631"/>
                </a:cubicBezTo>
                <a:cubicBezTo>
                  <a:pt x="2168" y="1"/>
                  <a:pt x="698" y="34"/>
                  <a:pt x="908" y="576"/>
                </a:cubicBezTo>
                <a:cubicBezTo>
                  <a:pt x="34" y="288"/>
                  <a:pt x="1" y="1018"/>
                  <a:pt x="300" y="127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3" name="Google Shape;463;p25"/>
          <p:cNvSpPr/>
          <p:nvPr/>
        </p:nvSpPr>
        <p:spPr>
          <a:xfrm flipH="1">
            <a:off x="7259900" y="196700"/>
            <a:ext cx="1550376" cy="429723"/>
          </a:xfrm>
          <a:custGeom>
            <a:avLst/>
            <a:gdLst/>
            <a:ahLst/>
            <a:cxnLst/>
            <a:rect l="l" t="t" r="r" b="b"/>
            <a:pathLst>
              <a:path w="6127" h="1273" extrusionOk="0">
                <a:moveTo>
                  <a:pt x="6127" y="1273"/>
                </a:moveTo>
                <a:cubicBezTo>
                  <a:pt x="6116" y="1129"/>
                  <a:pt x="5884" y="1018"/>
                  <a:pt x="5574" y="985"/>
                </a:cubicBezTo>
                <a:cubicBezTo>
                  <a:pt x="5740" y="841"/>
                  <a:pt x="5762" y="675"/>
                  <a:pt x="5629" y="565"/>
                </a:cubicBezTo>
                <a:cubicBezTo>
                  <a:pt x="5497" y="465"/>
                  <a:pt x="5220" y="454"/>
                  <a:pt x="4944" y="532"/>
                </a:cubicBezTo>
                <a:cubicBezTo>
                  <a:pt x="4888" y="476"/>
                  <a:pt x="4833" y="443"/>
                  <a:pt x="4767" y="432"/>
                </a:cubicBezTo>
                <a:cubicBezTo>
                  <a:pt x="4579" y="399"/>
                  <a:pt x="4402" y="465"/>
                  <a:pt x="4291" y="609"/>
                </a:cubicBezTo>
                <a:cubicBezTo>
                  <a:pt x="4225" y="587"/>
                  <a:pt x="4159" y="576"/>
                  <a:pt x="4103" y="576"/>
                </a:cubicBezTo>
                <a:cubicBezTo>
                  <a:pt x="3827" y="543"/>
                  <a:pt x="3584" y="609"/>
                  <a:pt x="3528" y="720"/>
                </a:cubicBezTo>
                <a:lnTo>
                  <a:pt x="3440" y="720"/>
                </a:lnTo>
                <a:cubicBezTo>
                  <a:pt x="3440" y="720"/>
                  <a:pt x="3440" y="709"/>
                  <a:pt x="3440" y="709"/>
                </a:cubicBezTo>
                <a:cubicBezTo>
                  <a:pt x="3374" y="620"/>
                  <a:pt x="3208" y="576"/>
                  <a:pt x="3009" y="587"/>
                </a:cubicBezTo>
                <a:cubicBezTo>
                  <a:pt x="3042" y="543"/>
                  <a:pt x="3042" y="487"/>
                  <a:pt x="3020" y="443"/>
                </a:cubicBezTo>
                <a:cubicBezTo>
                  <a:pt x="2810" y="123"/>
                  <a:pt x="2146" y="465"/>
                  <a:pt x="1870" y="631"/>
                </a:cubicBezTo>
                <a:cubicBezTo>
                  <a:pt x="2168" y="1"/>
                  <a:pt x="698" y="34"/>
                  <a:pt x="908" y="576"/>
                </a:cubicBezTo>
                <a:cubicBezTo>
                  <a:pt x="34" y="288"/>
                  <a:pt x="1" y="1018"/>
                  <a:pt x="300" y="127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ED122D-912F-4530-DDFB-316B4A61CD93}"/>
              </a:ext>
            </a:extLst>
          </p:cNvPr>
          <p:cNvSpPr txBox="1"/>
          <p:nvPr/>
        </p:nvSpPr>
        <p:spPr>
          <a:xfrm>
            <a:off x="591162" y="1628679"/>
            <a:ext cx="79615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Nhiệm vụ 1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Chơi trò chơi “Mảnh ghép địa lí”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2657E5-7B7C-BD7C-66B0-600A61EB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015" b="6774"/>
          <a:stretch/>
        </p:blipFill>
        <p:spPr>
          <a:xfrm>
            <a:off x="-50607" y="2499261"/>
            <a:ext cx="9245214" cy="2796639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42CA6-4C65-F326-9771-8BAA9F08F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FCE0DB22-F8D5-34B1-C6EA-81506FD003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2298"/>
          <a:stretch/>
        </p:blipFill>
        <p:spPr>
          <a:xfrm>
            <a:off x="-161834" y="4262959"/>
            <a:ext cx="1932130" cy="910480"/>
          </a:xfrm>
          <a:prstGeom prst="rect">
            <a:avLst/>
          </a:prstGeom>
        </p:spPr>
      </p:pic>
      <p:sp>
        <p:nvSpPr>
          <p:cNvPr id="44" name="Freeform 19">
            <a:extLst>
              <a:ext uri="{FF2B5EF4-FFF2-40B4-BE49-F238E27FC236}">
                <a16:creationId xmlns:a16="http://schemas.microsoft.com/office/drawing/2014/main" id="{AD923416-EEDD-BB67-65F4-97D1AC8DF32D}"/>
              </a:ext>
            </a:extLst>
          </p:cNvPr>
          <p:cNvSpPr/>
          <p:nvPr/>
        </p:nvSpPr>
        <p:spPr>
          <a:xfrm rot="12269044">
            <a:off x="7565627" y="3756906"/>
            <a:ext cx="1643493" cy="1433948"/>
          </a:xfrm>
          <a:custGeom>
            <a:avLst/>
            <a:gdLst/>
            <a:ahLst/>
            <a:cxnLst/>
            <a:rect l="l" t="t" r="r" b="b"/>
            <a:pathLst>
              <a:path w="3179474" h="2774091">
                <a:moveTo>
                  <a:pt x="0" y="0"/>
                </a:moveTo>
                <a:lnTo>
                  <a:pt x="3179473" y="0"/>
                </a:lnTo>
                <a:lnTo>
                  <a:pt x="3179473" y="2774091"/>
                </a:lnTo>
                <a:lnTo>
                  <a:pt x="0" y="27740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B365846E-9FF0-3FD5-5377-613E57D0C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100" y="334125"/>
            <a:ext cx="7704000" cy="683700"/>
          </a:xfrm>
        </p:spPr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84BE5E-4BE2-10B2-B7D2-09BB7BE7EA27}"/>
              </a:ext>
            </a:extLst>
          </p:cNvPr>
          <p:cNvSpPr txBox="1"/>
          <p:nvPr/>
        </p:nvSpPr>
        <p:spPr>
          <a:xfrm>
            <a:off x="407622" y="1219708"/>
            <a:ext cx="69347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chemeClr val="accent2"/>
                </a:solidFill>
              </a:rPr>
              <a:t>Hãy</a:t>
            </a:r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</a:rPr>
              <a:t>lựa</a:t>
            </a:r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</a:rPr>
              <a:t>chọn</a:t>
            </a:r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</a:rPr>
              <a:t>và</a:t>
            </a:r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</a:rPr>
              <a:t>thực</a:t>
            </a:r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</a:rPr>
              <a:t>hiện</a:t>
            </a:r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</a:rPr>
              <a:t>một</a:t>
            </a:r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</a:rPr>
              <a:t>trong</a:t>
            </a:r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</a:rPr>
              <a:t>hai</a:t>
            </a:r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</a:rPr>
              <a:t>nhiệm</a:t>
            </a:r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</a:rPr>
              <a:t>vụ</a:t>
            </a:r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</a:rPr>
              <a:t>sau</a:t>
            </a:r>
            <a:r>
              <a:rPr lang="en-US" sz="2000" b="1" dirty="0">
                <a:solidFill>
                  <a:schemeClr val="accent2"/>
                </a:solidFill>
              </a:rPr>
              <a:t>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9FECB1-6849-AFF7-8509-7DEB882466CF}"/>
              </a:ext>
            </a:extLst>
          </p:cNvPr>
          <p:cNvSpPr txBox="1"/>
          <p:nvPr/>
        </p:nvSpPr>
        <p:spPr>
          <a:xfrm>
            <a:off x="407622" y="1791064"/>
            <a:ext cx="8108417" cy="2471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Lựa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tuyến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huyện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quận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nơi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sống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ý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nghĩa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tuyến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đời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sống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sống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dân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bưu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cục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cấp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tỉnh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phố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nơi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sống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hiểu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dịch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vụ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bưu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chính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bưu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cục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EEC3EC-DD71-FFC3-CB1A-9BEB98EEB9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54527">
            <a:off x="7342378" y="334125"/>
            <a:ext cx="1404372" cy="100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7313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37072-97B0-31F1-DD1A-E05AE5816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67A468-99E4-00A5-28FE-3E15FC4891D3}"/>
              </a:ext>
            </a:extLst>
          </p:cNvPr>
          <p:cNvSpPr txBox="1"/>
          <p:nvPr/>
        </p:nvSpPr>
        <p:spPr>
          <a:xfrm>
            <a:off x="866553" y="211741"/>
            <a:ext cx="7410894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Aft>
                <a:spcPts val="10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tải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hành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khách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bộ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giai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2010 - 2021</a:t>
            </a:r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1F6A3BA-8900-B592-D5B7-034C260901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2377688"/>
              </p:ext>
            </p:extLst>
          </p:nvPr>
        </p:nvGraphicFramePr>
        <p:xfrm>
          <a:off x="273602" y="1288548"/>
          <a:ext cx="8596795" cy="3643211"/>
        </p:xfrm>
        <a:graphic>
          <a:graphicData uri="http://schemas.openxmlformats.org/drawingml/2006/table">
            <a:tbl>
              <a:tblPr firstRow="1" firstCol="1" bandRow="1"/>
              <a:tblGrid>
                <a:gridCol w="810919">
                  <a:extLst>
                    <a:ext uri="{9D8B030D-6E8A-4147-A177-3AD203B41FA5}">
                      <a16:colId xmlns:a16="http://schemas.microsoft.com/office/drawing/2014/main" val="3693687186"/>
                    </a:ext>
                  </a:extLst>
                </a:gridCol>
                <a:gridCol w="3809299">
                  <a:extLst>
                    <a:ext uri="{9D8B030D-6E8A-4147-A177-3AD203B41FA5}">
                      <a16:colId xmlns:a16="http://schemas.microsoft.com/office/drawing/2014/main" val="1034275277"/>
                    </a:ext>
                  </a:extLst>
                </a:gridCol>
                <a:gridCol w="1031358">
                  <a:extLst>
                    <a:ext uri="{9D8B030D-6E8A-4147-A177-3AD203B41FA5}">
                      <a16:colId xmlns:a16="http://schemas.microsoft.com/office/drawing/2014/main" val="941699402"/>
                    </a:ext>
                  </a:extLst>
                </a:gridCol>
                <a:gridCol w="946298">
                  <a:extLst>
                    <a:ext uri="{9D8B030D-6E8A-4147-A177-3AD203B41FA5}">
                      <a16:colId xmlns:a16="http://schemas.microsoft.com/office/drawing/2014/main" val="2712267341"/>
                    </a:ext>
                  </a:extLst>
                </a:gridCol>
                <a:gridCol w="978195">
                  <a:extLst>
                    <a:ext uri="{9D8B030D-6E8A-4147-A177-3AD203B41FA5}">
                      <a16:colId xmlns:a16="http://schemas.microsoft.com/office/drawing/2014/main" val="3882797514"/>
                    </a:ext>
                  </a:extLst>
                </a:gridCol>
                <a:gridCol w="995326">
                  <a:extLst>
                    <a:ext uri="{9D8B030D-6E8A-4147-A177-3AD203B41FA5}">
                      <a16:colId xmlns:a16="http://schemas.microsoft.com/office/drawing/2014/main" val="4095589632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3807534997"/>
                    </a:ext>
                  </a:extLst>
                </a:gridCol>
              </a:tblGrid>
              <a:tr h="612397">
                <a:tc gridSpan="2">
                  <a:txBody>
                    <a:bodyPr/>
                    <a:lstStyle/>
                    <a:p>
                      <a:pPr marL="0" marR="0" algn="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Năm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l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chí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956" marR="50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5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2010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956" marR="50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2015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956" marR="50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vi-VN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2020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956" marR="50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2021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956" marR="50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2600644"/>
                  </a:ext>
                </a:extLst>
              </a:tr>
              <a:tr h="628658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Hành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khách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956" marR="50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lượt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triệu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lượt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956" marR="50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2 132,3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956" marR="50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3 104,7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956" marR="50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3 241, 8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956" marR="50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2 306,4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956" marR="50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4226425"/>
                  </a:ext>
                </a:extLst>
              </a:tr>
              <a:tr h="8105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lượt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luân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tỉ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lượt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 km)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956" marR="50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69,2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956" marR="50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105,4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956" marR="50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112,7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956" marR="50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78,0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956" marR="50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9998606"/>
                  </a:ext>
                </a:extLst>
              </a:tr>
              <a:tr h="628658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956" marR="50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Khối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lượng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vẩn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triệu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tấn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956" marR="50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587,0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956" marR="50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882,6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956" marR="50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1 282,1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956" marR="50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1 303,3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956" marR="50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722793"/>
                  </a:ext>
                </a:extLst>
              </a:tr>
              <a:tr h="6286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Khối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lượng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luân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tỉ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tấn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 km)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956" marR="50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36,2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956" marR="50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51,5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956" marR="50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73,5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956" marR="50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75,3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0956" marR="50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934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999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883D33-5171-F6E1-D8F6-42F4E037C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418738-5849-1C69-418C-1C891A2D0E2B}"/>
              </a:ext>
            </a:extLst>
          </p:cNvPr>
          <p:cNvSpPr txBox="1"/>
          <p:nvPr/>
        </p:nvSpPr>
        <p:spPr>
          <a:xfrm>
            <a:off x="866553" y="301371"/>
            <a:ext cx="7410894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Aft>
                <a:spcPts val="100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tải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hành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khách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ở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giai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2010 - 2021</a:t>
            </a:r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7D98B6B-85EF-831D-67C2-35F676BCBA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0854696"/>
              </p:ext>
            </p:extLst>
          </p:nvPr>
        </p:nvGraphicFramePr>
        <p:xfrm>
          <a:off x="318978" y="1414130"/>
          <a:ext cx="8506044" cy="3391789"/>
        </p:xfrm>
        <a:graphic>
          <a:graphicData uri="http://schemas.openxmlformats.org/drawingml/2006/table">
            <a:tbl>
              <a:tblPr firstRow="1" firstCol="1" bandRow="1"/>
              <a:tblGrid>
                <a:gridCol w="754912">
                  <a:extLst>
                    <a:ext uri="{9D8B030D-6E8A-4147-A177-3AD203B41FA5}">
                      <a16:colId xmlns:a16="http://schemas.microsoft.com/office/drawing/2014/main" val="816225896"/>
                    </a:ext>
                  </a:extLst>
                </a:gridCol>
                <a:gridCol w="4157330">
                  <a:extLst>
                    <a:ext uri="{9D8B030D-6E8A-4147-A177-3AD203B41FA5}">
                      <a16:colId xmlns:a16="http://schemas.microsoft.com/office/drawing/2014/main" val="611840153"/>
                    </a:ext>
                  </a:extLst>
                </a:gridCol>
                <a:gridCol w="946298">
                  <a:extLst>
                    <a:ext uri="{9D8B030D-6E8A-4147-A177-3AD203B41FA5}">
                      <a16:colId xmlns:a16="http://schemas.microsoft.com/office/drawing/2014/main" val="1776350494"/>
                    </a:ext>
                  </a:extLst>
                </a:gridCol>
                <a:gridCol w="903767">
                  <a:extLst>
                    <a:ext uri="{9D8B030D-6E8A-4147-A177-3AD203B41FA5}">
                      <a16:colId xmlns:a16="http://schemas.microsoft.com/office/drawing/2014/main" val="2031405725"/>
                    </a:ext>
                  </a:extLst>
                </a:gridCol>
                <a:gridCol w="861238">
                  <a:extLst>
                    <a:ext uri="{9D8B030D-6E8A-4147-A177-3AD203B41FA5}">
                      <a16:colId xmlns:a16="http://schemas.microsoft.com/office/drawing/2014/main" val="3261396221"/>
                    </a:ext>
                  </a:extLst>
                </a:gridCol>
                <a:gridCol w="882499">
                  <a:extLst>
                    <a:ext uri="{9D8B030D-6E8A-4147-A177-3AD203B41FA5}">
                      <a16:colId xmlns:a16="http://schemas.microsoft.com/office/drawing/2014/main" val="4248068520"/>
                    </a:ext>
                  </a:extLst>
                </a:gridCol>
              </a:tblGrid>
              <a:tr h="1160445">
                <a:tc gridSpan="2">
                  <a:txBody>
                    <a:bodyPr/>
                    <a:lstStyle/>
                    <a:p>
                      <a:pPr marL="0" marR="0" algn="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Năm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chí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5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2010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2015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vi-VN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2020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2021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6992315"/>
                  </a:ext>
                </a:extLst>
              </a:tr>
              <a:tr h="521137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Hành khách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lượt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triệu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lượt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14,2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31,1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32,3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15,1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825619"/>
                  </a:ext>
                </a:extLst>
              </a:tr>
              <a:tr h="5945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lượt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luân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tỉ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lượt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 km)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21,2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42,1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34,1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13,9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113098"/>
                  </a:ext>
                </a:extLst>
              </a:tr>
              <a:tr h="521137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Hàng hóa 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Khối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lượng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vẩn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triệu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tấn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0,2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0,2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0,3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0,3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405238"/>
                  </a:ext>
                </a:extLst>
              </a:tr>
              <a:tr h="5945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Khối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lượng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luân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tỉ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tấn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 km)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2,9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4,0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3,6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14,1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8212043"/>
                  </a:ext>
                </a:extLst>
              </a:tr>
            </a:tbl>
          </a:graphicData>
        </a:graphic>
      </p:graphicFrame>
      <p:sp>
        <p:nvSpPr>
          <p:cNvPr id="5" name="Freeform 19">
            <a:extLst>
              <a:ext uri="{FF2B5EF4-FFF2-40B4-BE49-F238E27FC236}">
                <a16:creationId xmlns:a16="http://schemas.microsoft.com/office/drawing/2014/main" id="{78DF32C8-0753-FBAC-B52D-1B539AE421E7}"/>
              </a:ext>
            </a:extLst>
          </p:cNvPr>
          <p:cNvSpPr/>
          <p:nvPr/>
        </p:nvSpPr>
        <p:spPr>
          <a:xfrm rot="12457945" flipH="1">
            <a:off x="-281352" y="-463077"/>
            <a:ext cx="1643493" cy="1433948"/>
          </a:xfrm>
          <a:custGeom>
            <a:avLst/>
            <a:gdLst/>
            <a:ahLst/>
            <a:cxnLst/>
            <a:rect l="l" t="t" r="r" b="b"/>
            <a:pathLst>
              <a:path w="3179474" h="2774091">
                <a:moveTo>
                  <a:pt x="0" y="0"/>
                </a:moveTo>
                <a:lnTo>
                  <a:pt x="3179473" y="0"/>
                </a:lnTo>
                <a:lnTo>
                  <a:pt x="3179473" y="2774091"/>
                </a:lnTo>
                <a:lnTo>
                  <a:pt x="0" y="27740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1033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5AFBD-E262-FADA-F6D0-FE01E0E0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roup 129">
            <a:extLst>
              <a:ext uri="{FF2B5EF4-FFF2-40B4-BE49-F238E27FC236}">
                <a16:creationId xmlns:a16="http://schemas.microsoft.com/office/drawing/2014/main" id="{12665912-4A14-4C23-74C8-EA41D2A61FE9}"/>
              </a:ext>
            </a:extLst>
          </p:cNvPr>
          <p:cNvGrpSpPr/>
          <p:nvPr/>
        </p:nvGrpSpPr>
        <p:grpSpPr>
          <a:xfrm rot="5400000" flipH="1">
            <a:off x="138115" y="1021353"/>
            <a:ext cx="2938229" cy="3997746"/>
            <a:chOff x="3172620" y="1145754"/>
            <a:chExt cx="2938229" cy="3997746"/>
          </a:xfrm>
        </p:grpSpPr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A808FE11-9E86-65AC-C7B9-B80FE8D02249}"/>
                </a:ext>
              </a:extLst>
            </p:cNvPr>
            <p:cNvGrpSpPr/>
            <p:nvPr/>
          </p:nvGrpSpPr>
          <p:grpSpPr>
            <a:xfrm>
              <a:off x="3172620" y="1145754"/>
              <a:ext cx="2938229" cy="3997746"/>
              <a:chOff x="3681887" y="955992"/>
              <a:chExt cx="3077699" cy="4187509"/>
            </a:xfrm>
          </p:grpSpPr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675223EE-5CC3-81F5-12F5-CB5BC7F74F70}"/>
                  </a:ext>
                </a:extLst>
              </p:cNvPr>
              <p:cNvGrpSpPr/>
              <p:nvPr/>
            </p:nvGrpSpPr>
            <p:grpSpPr>
              <a:xfrm>
                <a:off x="3681887" y="955992"/>
                <a:ext cx="3077699" cy="4187509"/>
                <a:chOff x="3040911" y="932695"/>
                <a:chExt cx="3077699" cy="4187509"/>
              </a:xfrm>
            </p:grpSpPr>
            <p:grpSp>
              <p:nvGrpSpPr>
                <p:cNvPr id="3" name="Google Shape;2353;p59">
                  <a:extLst>
                    <a:ext uri="{FF2B5EF4-FFF2-40B4-BE49-F238E27FC236}">
                      <a16:creationId xmlns:a16="http://schemas.microsoft.com/office/drawing/2014/main" id="{4C153424-A6E2-A9F7-A2ED-2AE212F698DE}"/>
                    </a:ext>
                  </a:extLst>
                </p:cNvPr>
                <p:cNvGrpSpPr/>
                <p:nvPr/>
              </p:nvGrpSpPr>
              <p:grpSpPr>
                <a:xfrm flipV="1">
                  <a:off x="3040911" y="932695"/>
                  <a:ext cx="3077699" cy="3454683"/>
                  <a:chOff x="2427725" y="0"/>
                  <a:chExt cx="4288597" cy="4755491"/>
                </a:xfrm>
              </p:grpSpPr>
              <p:grpSp>
                <p:nvGrpSpPr>
                  <p:cNvPr id="4" name="Google Shape;2354;p59">
                    <a:extLst>
                      <a:ext uri="{FF2B5EF4-FFF2-40B4-BE49-F238E27FC236}">
                        <a16:creationId xmlns:a16="http://schemas.microsoft.com/office/drawing/2014/main" id="{519E040B-58CB-C5F9-18FE-94642C6D28A7}"/>
                      </a:ext>
                    </a:extLst>
                  </p:cNvPr>
                  <p:cNvGrpSpPr/>
                  <p:nvPr/>
                </p:nvGrpSpPr>
                <p:grpSpPr>
                  <a:xfrm>
                    <a:off x="2427725" y="0"/>
                    <a:ext cx="4288597" cy="4755491"/>
                    <a:chOff x="2427725" y="0"/>
                    <a:chExt cx="4288597" cy="4755491"/>
                  </a:xfrm>
                </p:grpSpPr>
                <p:sp>
                  <p:nvSpPr>
                    <p:cNvPr id="97" name="Google Shape;2355;p59">
                      <a:extLst>
                        <a:ext uri="{FF2B5EF4-FFF2-40B4-BE49-F238E27FC236}">
                          <a16:creationId xmlns:a16="http://schemas.microsoft.com/office/drawing/2014/main" id="{2FF90241-7423-6E1F-E1C1-9123A7B8BD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27725" y="0"/>
                      <a:ext cx="4288597" cy="47554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575" h="38343" extrusionOk="0">
                          <a:moveTo>
                            <a:pt x="33216" y="14326"/>
                          </a:moveTo>
                          <a:cubicBezTo>
                            <a:pt x="32345" y="12267"/>
                            <a:pt x="31099" y="10418"/>
                            <a:pt x="29512" y="8831"/>
                          </a:cubicBezTo>
                          <a:cubicBezTo>
                            <a:pt x="27925" y="7244"/>
                            <a:pt x="26076" y="5998"/>
                            <a:pt x="24017" y="5127"/>
                          </a:cubicBezTo>
                          <a:cubicBezTo>
                            <a:pt x="23169" y="4768"/>
                            <a:pt x="22300" y="4480"/>
                            <a:pt x="21415" y="4263"/>
                          </a:cubicBezTo>
                          <a:cubicBezTo>
                            <a:pt x="21011" y="4164"/>
                            <a:pt x="20726" y="3803"/>
                            <a:pt x="20726" y="3388"/>
                          </a:cubicBezTo>
                          <a:cubicBezTo>
                            <a:pt x="20726" y="0"/>
                            <a:pt x="20726" y="0"/>
                            <a:pt x="20726" y="0"/>
                          </a:cubicBezTo>
                          <a:cubicBezTo>
                            <a:pt x="18008" y="0"/>
                            <a:pt x="18008" y="0"/>
                            <a:pt x="18008" y="0"/>
                          </a:cubicBezTo>
                          <a:cubicBezTo>
                            <a:pt x="18008" y="3783"/>
                            <a:pt x="18008" y="3783"/>
                            <a:pt x="18008" y="3783"/>
                          </a:cubicBezTo>
                          <a:cubicBezTo>
                            <a:pt x="18008" y="5129"/>
                            <a:pt x="18008" y="5129"/>
                            <a:pt x="18008" y="5129"/>
                          </a:cubicBezTo>
                          <a:cubicBezTo>
                            <a:pt x="18008" y="5129"/>
                            <a:pt x="18008" y="5129"/>
                            <a:pt x="18008" y="5129"/>
                          </a:cubicBezTo>
                          <a:cubicBezTo>
                            <a:pt x="18008" y="5884"/>
                            <a:pt x="18565" y="6523"/>
                            <a:pt x="19314" y="6627"/>
                          </a:cubicBezTo>
                          <a:cubicBezTo>
                            <a:pt x="26360" y="7612"/>
                            <a:pt x="31808" y="13655"/>
                            <a:pt x="31856" y="20957"/>
                          </a:cubicBezTo>
                          <a:cubicBezTo>
                            <a:pt x="31910" y="29048"/>
                            <a:pt x="25412" y="35606"/>
                            <a:pt x="17321" y="35624"/>
                          </a:cubicBezTo>
                          <a:cubicBezTo>
                            <a:pt x="9272" y="35642"/>
                            <a:pt x="2719" y="29099"/>
                            <a:pt x="2719" y="21055"/>
                          </a:cubicBezTo>
                          <a:cubicBezTo>
                            <a:pt x="2719" y="13707"/>
                            <a:pt x="8187" y="7612"/>
                            <a:pt x="15269" y="6626"/>
                          </a:cubicBezTo>
                          <a:cubicBezTo>
                            <a:pt x="16014" y="6522"/>
                            <a:pt x="16568" y="5882"/>
                            <a:pt x="16568" y="5129"/>
                          </a:cubicBezTo>
                          <a:cubicBezTo>
                            <a:pt x="16568" y="5129"/>
                            <a:pt x="16568" y="5129"/>
                            <a:pt x="16568" y="5129"/>
                          </a:cubicBezTo>
                          <a:cubicBezTo>
                            <a:pt x="16568" y="3783"/>
                            <a:pt x="16568" y="3783"/>
                            <a:pt x="16568" y="3783"/>
                          </a:cubicBezTo>
                          <a:cubicBezTo>
                            <a:pt x="16568" y="0"/>
                            <a:pt x="16568" y="0"/>
                            <a:pt x="16568" y="0"/>
                          </a:cubicBezTo>
                          <a:cubicBezTo>
                            <a:pt x="13849" y="0"/>
                            <a:pt x="13849" y="0"/>
                            <a:pt x="13849" y="0"/>
                          </a:cubicBezTo>
                          <a:cubicBezTo>
                            <a:pt x="13849" y="3388"/>
                            <a:pt x="13849" y="3388"/>
                            <a:pt x="13849" y="3388"/>
                          </a:cubicBezTo>
                          <a:cubicBezTo>
                            <a:pt x="13849" y="3803"/>
                            <a:pt x="13564" y="4164"/>
                            <a:pt x="13161" y="4263"/>
                          </a:cubicBezTo>
                          <a:cubicBezTo>
                            <a:pt x="12275" y="4480"/>
                            <a:pt x="11406" y="4768"/>
                            <a:pt x="10558" y="5127"/>
                          </a:cubicBezTo>
                          <a:cubicBezTo>
                            <a:pt x="8499" y="5998"/>
                            <a:pt x="6651" y="7244"/>
                            <a:pt x="5064" y="8831"/>
                          </a:cubicBezTo>
                          <a:cubicBezTo>
                            <a:pt x="3476" y="10418"/>
                            <a:pt x="2230" y="12267"/>
                            <a:pt x="1359" y="14326"/>
                          </a:cubicBezTo>
                          <a:cubicBezTo>
                            <a:pt x="458" y="16458"/>
                            <a:pt x="0" y="18722"/>
                            <a:pt x="0" y="21055"/>
                          </a:cubicBezTo>
                          <a:cubicBezTo>
                            <a:pt x="0" y="23388"/>
                            <a:pt x="458" y="25653"/>
                            <a:pt x="1359" y="27785"/>
                          </a:cubicBezTo>
                          <a:cubicBezTo>
                            <a:pt x="2230" y="29844"/>
                            <a:pt x="3476" y="31692"/>
                            <a:pt x="5064" y="33279"/>
                          </a:cubicBezTo>
                          <a:cubicBezTo>
                            <a:pt x="6651" y="34867"/>
                            <a:pt x="8499" y="36113"/>
                            <a:pt x="10558" y="36984"/>
                          </a:cubicBezTo>
                          <a:cubicBezTo>
                            <a:pt x="12690" y="37885"/>
                            <a:pt x="14954" y="38343"/>
                            <a:pt x="17288" y="38343"/>
                          </a:cubicBezTo>
                          <a:cubicBezTo>
                            <a:pt x="19621" y="38343"/>
                            <a:pt x="21885" y="37885"/>
                            <a:pt x="24017" y="36984"/>
                          </a:cubicBezTo>
                          <a:cubicBezTo>
                            <a:pt x="26076" y="36113"/>
                            <a:pt x="27925" y="34867"/>
                            <a:pt x="29512" y="33279"/>
                          </a:cubicBezTo>
                          <a:cubicBezTo>
                            <a:pt x="31099" y="31692"/>
                            <a:pt x="32345" y="29844"/>
                            <a:pt x="33216" y="27785"/>
                          </a:cubicBezTo>
                          <a:cubicBezTo>
                            <a:pt x="34118" y="25653"/>
                            <a:pt x="34575" y="23388"/>
                            <a:pt x="34575" y="21055"/>
                          </a:cubicBezTo>
                          <a:cubicBezTo>
                            <a:pt x="34575" y="18722"/>
                            <a:pt x="34118" y="16458"/>
                            <a:pt x="33216" y="14326"/>
                          </a:cubicBezTo>
                          <a:close/>
                        </a:path>
                      </a:pathLst>
                    </a:custGeom>
                    <a:solidFill>
                      <a:srgbClr val="888888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8" name="Google Shape;2356;p59">
                      <a:extLst>
                        <a:ext uri="{FF2B5EF4-FFF2-40B4-BE49-F238E27FC236}">
                          <a16:creationId xmlns:a16="http://schemas.microsoft.com/office/drawing/2014/main" id="{EEF75B46-A949-F0A2-2C19-D273DE337F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89542" y="0"/>
                      <a:ext cx="3965043" cy="459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971" h="37041" extrusionOk="0">
                          <a:moveTo>
                            <a:pt x="15981" y="37041"/>
                          </a:moveTo>
                          <a:cubicBezTo>
                            <a:pt x="15853" y="37041"/>
                            <a:pt x="15723" y="37039"/>
                            <a:pt x="15595" y="37036"/>
                          </a:cubicBezTo>
                          <a:cubicBezTo>
                            <a:pt x="15598" y="36922"/>
                            <a:pt x="15598" y="36922"/>
                            <a:pt x="15598" y="36922"/>
                          </a:cubicBezTo>
                          <a:cubicBezTo>
                            <a:pt x="15726" y="36925"/>
                            <a:pt x="15856" y="36927"/>
                            <a:pt x="15984" y="36926"/>
                          </a:cubicBezTo>
                          <a:cubicBezTo>
                            <a:pt x="16058" y="36926"/>
                            <a:pt x="16131" y="36926"/>
                            <a:pt x="16205" y="36925"/>
                          </a:cubicBezTo>
                          <a:cubicBezTo>
                            <a:pt x="16383" y="36922"/>
                            <a:pt x="16562" y="36917"/>
                            <a:pt x="16738" y="36909"/>
                          </a:cubicBezTo>
                          <a:cubicBezTo>
                            <a:pt x="16743" y="37023"/>
                            <a:pt x="16743" y="37023"/>
                            <a:pt x="16743" y="37023"/>
                          </a:cubicBezTo>
                          <a:cubicBezTo>
                            <a:pt x="16566" y="37031"/>
                            <a:pt x="16385" y="37037"/>
                            <a:pt x="16207" y="37039"/>
                          </a:cubicBezTo>
                          <a:cubicBezTo>
                            <a:pt x="16131" y="37040"/>
                            <a:pt x="16056" y="37040"/>
                            <a:pt x="15981" y="37041"/>
                          </a:cubicBezTo>
                          <a:close/>
                          <a:moveTo>
                            <a:pt x="14449" y="36968"/>
                          </a:moveTo>
                          <a:cubicBezTo>
                            <a:pt x="14069" y="36932"/>
                            <a:pt x="13686" y="36882"/>
                            <a:pt x="13311" y="36819"/>
                          </a:cubicBezTo>
                          <a:cubicBezTo>
                            <a:pt x="13330" y="36706"/>
                            <a:pt x="13330" y="36706"/>
                            <a:pt x="13330" y="36706"/>
                          </a:cubicBezTo>
                          <a:cubicBezTo>
                            <a:pt x="13702" y="36769"/>
                            <a:pt x="14083" y="36818"/>
                            <a:pt x="14460" y="36854"/>
                          </a:cubicBezTo>
                          <a:lnTo>
                            <a:pt x="14449" y="36968"/>
                          </a:lnTo>
                          <a:close/>
                          <a:moveTo>
                            <a:pt x="17888" y="36929"/>
                          </a:moveTo>
                          <a:cubicBezTo>
                            <a:pt x="17874" y="36815"/>
                            <a:pt x="17874" y="36815"/>
                            <a:pt x="17874" y="36815"/>
                          </a:cubicBezTo>
                          <a:cubicBezTo>
                            <a:pt x="18250" y="36770"/>
                            <a:pt x="18629" y="36711"/>
                            <a:pt x="19001" y="36640"/>
                          </a:cubicBezTo>
                          <a:cubicBezTo>
                            <a:pt x="19022" y="36752"/>
                            <a:pt x="19022" y="36752"/>
                            <a:pt x="19022" y="36752"/>
                          </a:cubicBezTo>
                          <a:cubicBezTo>
                            <a:pt x="18648" y="36824"/>
                            <a:pt x="18267" y="36884"/>
                            <a:pt x="17888" y="36929"/>
                          </a:cubicBezTo>
                          <a:close/>
                          <a:moveTo>
                            <a:pt x="12186" y="36588"/>
                          </a:moveTo>
                          <a:cubicBezTo>
                            <a:pt x="11815" y="36498"/>
                            <a:pt x="11443" y="36394"/>
                            <a:pt x="11080" y="36277"/>
                          </a:cubicBezTo>
                          <a:cubicBezTo>
                            <a:pt x="11115" y="36168"/>
                            <a:pt x="11115" y="36168"/>
                            <a:pt x="11115" y="36168"/>
                          </a:cubicBezTo>
                          <a:cubicBezTo>
                            <a:pt x="11476" y="36284"/>
                            <a:pt x="11845" y="36388"/>
                            <a:pt x="12213" y="36477"/>
                          </a:cubicBezTo>
                          <a:lnTo>
                            <a:pt x="12186" y="36588"/>
                          </a:lnTo>
                          <a:close/>
                          <a:moveTo>
                            <a:pt x="20141" y="36495"/>
                          </a:moveTo>
                          <a:cubicBezTo>
                            <a:pt x="20112" y="36385"/>
                            <a:pt x="20112" y="36385"/>
                            <a:pt x="20112" y="36385"/>
                          </a:cubicBezTo>
                          <a:cubicBezTo>
                            <a:pt x="20477" y="36286"/>
                            <a:pt x="20844" y="36174"/>
                            <a:pt x="21201" y="36049"/>
                          </a:cubicBezTo>
                          <a:cubicBezTo>
                            <a:pt x="21239" y="36157"/>
                            <a:pt x="21239" y="36157"/>
                            <a:pt x="21239" y="36157"/>
                          </a:cubicBezTo>
                          <a:cubicBezTo>
                            <a:pt x="20879" y="36283"/>
                            <a:pt x="20510" y="36396"/>
                            <a:pt x="20141" y="36495"/>
                          </a:cubicBezTo>
                          <a:close/>
                          <a:moveTo>
                            <a:pt x="10000" y="35887"/>
                          </a:moveTo>
                          <a:cubicBezTo>
                            <a:pt x="9647" y="35745"/>
                            <a:pt x="9295" y="35588"/>
                            <a:pt x="8953" y="35421"/>
                          </a:cubicBezTo>
                          <a:cubicBezTo>
                            <a:pt x="9003" y="35318"/>
                            <a:pt x="9003" y="35318"/>
                            <a:pt x="9003" y="35318"/>
                          </a:cubicBezTo>
                          <a:cubicBezTo>
                            <a:pt x="9342" y="35484"/>
                            <a:pt x="9693" y="35640"/>
                            <a:pt x="10043" y="35781"/>
                          </a:cubicBezTo>
                          <a:lnTo>
                            <a:pt x="10000" y="35887"/>
                          </a:lnTo>
                          <a:close/>
                          <a:moveTo>
                            <a:pt x="22310" y="35741"/>
                          </a:moveTo>
                          <a:cubicBezTo>
                            <a:pt x="22265" y="35636"/>
                            <a:pt x="22265" y="35636"/>
                            <a:pt x="22265" y="35636"/>
                          </a:cubicBezTo>
                          <a:cubicBezTo>
                            <a:pt x="22612" y="35486"/>
                            <a:pt x="22959" y="35321"/>
                            <a:pt x="23296" y="35146"/>
                          </a:cubicBezTo>
                          <a:cubicBezTo>
                            <a:pt x="23348" y="35248"/>
                            <a:pt x="23348" y="35248"/>
                            <a:pt x="23348" y="35248"/>
                          </a:cubicBezTo>
                          <a:cubicBezTo>
                            <a:pt x="23010" y="35424"/>
                            <a:pt x="22660" y="35590"/>
                            <a:pt x="22310" y="35741"/>
                          </a:cubicBezTo>
                          <a:close/>
                          <a:moveTo>
                            <a:pt x="7941" y="34879"/>
                          </a:moveTo>
                          <a:cubicBezTo>
                            <a:pt x="7611" y="34688"/>
                            <a:pt x="7285" y="34482"/>
                            <a:pt x="6970" y="34267"/>
                          </a:cubicBezTo>
                          <a:cubicBezTo>
                            <a:pt x="7035" y="34172"/>
                            <a:pt x="7035" y="34172"/>
                            <a:pt x="7035" y="34172"/>
                          </a:cubicBezTo>
                          <a:cubicBezTo>
                            <a:pt x="7347" y="34386"/>
                            <a:pt x="7671" y="34590"/>
                            <a:pt x="7998" y="34781"/>
                          </a:cubicBezTo>
                          <a:lnTo>
                            <a:pt x="7941" y="34879"/>
                          </a:lnTo>
                          <a:close/>
                          <a:moveTo>
                            <a:pt x="24348" y="34681"/>
                          </a:moveTo>
                          <a:cubicBezTo>
                            <a:pt x="24288" y="34584"/>
                            <a:pt x="24288" y="34584"/>
                            <a:pt x="24288" y="34584"/>
                          </a:cubicBezTo>
                          <a:cubicBezTo>
                            <a:pt x="24611" y="34385"/>
                            <a:pt x="24930" y="34173"/>
                            <a:pt x="25238" y="33952"/>
                          </a:cubicBezTo>
                          <a:cubicBezTo>
                            <a:pt x="25305" y="34045"/>
                            <a:pt x="25305" y="34045"/>
                            <a:pt x="25305" y="34045"/>
                          </a:cubicBezTo>
                          <a:cubicBezTo>
                            <a:pt x="24995" y="34267"/>
                            <a:pt x="24673" y="34482"/>
                            <a:pt x="24348" y="34681"/>
                          </a:cubicBezTo>
                          <a:close/>
                          <a:moveTo>
                            <a:pt x="6046" y="33586"/>
                          </a:moveTo>
                          <a:cubicBezTo>
                            <a:pt x="5747" y="33349"/>
                            <a:pt x="5453" y="33098"/>
                            <a:pt x="5172" y="32841"/>
                          </a:cubicBezTo>
                          <a:cubicBezTo>
                            <a:pt x="5250" y="32756"/>
                            <a:pt x="5250" y="32756"/>
                            <a:pt x="5250" y="32756"/>
                          </a:cubicBezTo>
                          <a:cubicBezTo>
                            <a:pt x="5529" y="33012"/>
                            <a:pt x="5820" y="33261"/>
                            <a:pt x="6117" y="33496"/>
                          </a:cubicBezTo>
                          <a:lnTo>
                            <a:pt x="6046" y="33586"/>
                          </a:lnTo>
                          <a:close/>
                          <a:moveTo>
                            <a:pt x="26213" y="33341"/>
                          </a:moveTo>
                          <a:cubicBezTo>
                            <a:pt x="26140" y="33253"/>
                            <a:pt x="26140" y="33253"/>
                            <a:pt x="26140" y="33253"/>
                          </a:cubicBezTo>
                          <a:cubicBezTo>
                            <a:pt x="26430" y="33011"/>
                            <a:pt x="26716" y="32755"/>
                            <a:pt x="26989" y="32493"/>
                          </a:cubicBezTo>
                          <a:cubicBezTo>
                            <a:pt x="27068" y="32575"/>
                            <a:pt x="27068" y="32575"/>
                            <a:pt x="27068" y="32575"/>
                          </a:cubicBezTo>
                          <a:cubicBezTo>
                            <a:pt x="26794" y="32839"/>
                            <a:pt x="26506" y="33097"/>
                            <a:pt x="26213" y="33341"/>
                          </a:cubicBezTo>
                          <a:close/>
                          <a:moveTo>
                            <a:pt x="4354" y="32035"/>
                          </a:moveTo>
                          <a:cubicBezTo>
                            <a:pt x="4093" y="31757"/>
                            <a:pt x="3838" y="31467"/>
                            <a:pt x="3596" y="31172"/>
                          </a:cubicBezTo>
                          <a:cubicBezTo>
                            <a:pt x="3685" y="31099"/>
                            <a:pt x="3685" y="31099"/>
                            <a:pt x="3685" y="31099"/>
                          </a:cubicBezTo>
                          <a:cubicBezTo>
                            <a:pt x="3924" y="31392"/>
                            <a:pt x="4178" y="31681"/>
                            <a:pt x="4438" y="31956"/>
                          </a:cubicBezTo>
                          <a:lnTo>
                            <a:pt x="4354" y="32035"/>
                          </a:lnTo>
                          <a:close/>
                          <a:moveTo>
                            <a:pt x="27867" y="31750"/>
                          </a:moveTo>
                          <a:cubicBezTo>
                            <a:pt x="27782" y="31673"/>
                            <a:pt x="27782" y="31673"/>
                            <a:pt x="27782" y="31673"/>
                          </a:cubicBezTo>
                          <a:cubicBezTo>
                            <a:pt x="28035" y="31392"/>
                            <a:pt x="28282" y="31098"/>
                            <a:pt x="28514" y="30799"/>
                          </a:cubicBezTo>
                          <a:cubicBezTo>
                            <a:pt x="28604" y="30870"/>
                            <a:pt x="28604" y="30870"/>
                            <a:pt x="28604" y="30870"/>
                          </a:cubicBezTo>
                          <a:cubicBezTo>
                            <a:pt x="28370" y="31170"/>
                            <a:pt x="28122" y="31466"/>
                            <a:pt x="27867" y="31750"/>
                          </a:cubicBezTo>
                          <a:close/>
                          <a:moveTo>
                            <a:pt x="2902" y="30257"/>
                          </a:moveTo>
                          <a:cubicBezTo>
                            <a:pt x="2682" y="29945"/>
                            <a:pt x="2471" y="29621"/>
                            <a:pt x="2275" y="29294"/>
                          </a:cubicBezTo>
                          <a:cubicBezTo>
                            <a:pt x="2373" y="29235"/>
                            <a:pt x="2373" y="29235"/>
                            <a:pt x="2373" y="29235"/>
                          </a:cubicBezTo>
                          <a:cubicBezTo>
                            <a:pt x="2568" y="29559"/>
                            <a:pt x="2777" y="29881"/>
                            <a:pt x="2995" y="30191"/>
                          </a:cubicBezTo>
                          <a:lnTo>
                            <a:pt x="2902" y="30257"/>
                          </a:lnTo>
                          <a:close/>
                          <a:moveTo>
                            <a:pt x="29277" y="29939"/>
                          </a:moveTo>
                          <a:cubicBezTo>
                            <a:pt x="29182" y="29876"/>
                            <a:pt x="29182" y="29876"/>
                            <a:pt x="29182" y="29876"/>
                          </a:cubicBezTo>
                          <a:cubicBezTo>
                            <a:pt x="29392" y="29561"/>
                            <a:pt x="29594" y="29235"/>
                            <a:pt x="29781" y="28907"/>
                          </a:cubicBezTo>
                          <a:cubicBezTo>
                            <a:pt x="29881" y="28964"/>
                            <a:pt x="29881" y="28964"/>
                            <a:pt x="29881" y="28964"/>
                          </a:cubicBezTo>
                          <a:cubicBezTo>
                            <a:pt x="29692" y="29294"/>
                            <a:pt x="29489" y="29623"/>
                            <a:pt x="29277" y="29939"/>
                          </a:cubicBezTo>
                          <a:close/>
                          <a:moveTo>
                            <a:pt x="1719" y="28288"/>
                          </a:moveTo>
                          <a:cubicBezTo>
                            <a:pt x="1546" y="27948"/>
                            <a:pt x="1384" y="27597"/>
                            <a:pt x="1237" y="27245"/>
                          </a:cubicBezTo>
                          <a:cubicBezTo>
                            <a:pt x="1342" y="27200"/>
                            <a:pt x="1342" y="27200"/>
                            <a:pt x="1342" y="27200"/>
                          </a:cubicBezTo>
                          <a:cubicBezTo>
                            <a:pt x="1489" y="27550"/>
                            <a:pt x="1650" y="27898"/>
                            <a:pt x="1821" y="28236"/>
                          </a:cubicBezTo>
                          <a:lnTo>
                            <a:pt x="1719" y="28288"/>
                          </a:lnTo>
                          <a:close/>
                          <a:moveTo>
                            <a:pt x="30413" y="27947"/>
                          </a:moveTo>
                          <a:cubicBezTo>
                            <a:pt x="30310" y="27898"/>
                            <a:pt x="30310" y="27898"/>
                            <a:pt x="30310" y="27898"/>
                          </a:cubicBezTo>
                          <a:cubicBezTo>
                            <a:pt x="30473" y="27557"/>
                            <a:pt x="30626" y="27205"/>
                            <a:pt x="30764" y="26853"/>
                          </a:cubicBezTo>
                          <a:cubicBezTo>
                            <a:pt x="30871" y="26895"/>
                            <a:pt x="30871" y="26895"/>
                            <a:pt x="30871" y="26895"/>
                          </a:cubicBezTo>
                          <a:cubicBezTo>
                            <a:pt x="30731" y="27250"/>
                            <a:pt x="30577" y="27604"/>
                            <a:pt x="30413" y="27947"/>
                          </a:cubicBezTo>
                          <a:close/>
                          <a:moveTo>
                            <a:pt x="831" y="26169"/>
                          </a:moveTo>
                          <a:cubicBezTo>
                            <a:pt x="710" y="25807"/>
                            <a:pt x="600" y="25437"/>
                            <a:pt x="505" y="25068"/>
                          </a:cubicBezTo>
                          <a:cubicBezTo>
                            <a:pt x="616" y="25039"/>
                            <a:pt x="616" y="25039"/>
                            <a:pt x="616" y="25039"/>
                          </a:cubicBezTo>
                          <a:cubicBezTo>
                            <a:pt x="710" y="25406"/>
                            <a:pt x="819" y="25773"/>
                            <a:pt x="940" y="26132"/>
                          </a:cubicBezTo>
                          <a:lnTo>
                            <a:pt x="831" y="26169"/>
                          </a:lnTo>
                          <a:close/>
                          <a:moveTo>
                            <a:pt x="31251" y="25812"/>
                          </a:moveTo>
                          <a:cubicBezTo>
                            <a:pt x="31142" y="25778"/>
                            <a:pt x="31142" y="25778"/>
                            <a:pt x="31142" y="25778"/>
                          </a:cubicBezTo>
                          <a:cubicBezTo>
                            <a:pt x="31255" y="25416"/>
                            <a:pt x="31355" y="25046"/>
                            <a:pt x="31441" y="24678"/>
                          </a:cubicBezTo>
                          <a:cubicBezTo>
                            <a:pt x="31553" y="24704"/>
                            <a:pt x="31553" y="24704"/>
                            <a:pt x="31553" y="24704"/>
                          </a:cubicBezTo>
                          <a:cubicBezTo>
                            <a:pt x="31466" y="25075"/>
                            <a:pt x="31365" y="25448"/>
                            <a:pt x="31251" y="25812"/>
                          </a:cubicBezTo>
                          <a:close/>
                          <a:moveTo>
                            <a:pt x="259" y="23946"/>
                          </a:moveTo>
                          <a:cubicBezTo>
                            <a:pt x="191" y="23572"/>
                            <a:pt x="136" y="23189"/>
                            <a:pt x="95" y="22810"/>
                          </a:cubicBezTo>
                          <a:cubicBezTo>
                            <a:pt x="209" y="22797"/>
                            <a:pt x="209" y="22797"/>
                            <a:pt x="209" y="22797"/>
                          </a:cubicBezTo>
                          <a:cubicBezTo>
                            <a:pt x="250" y="23174"/>
                            <a:pt x="305" y="23554"/>
                            <a:pt x="372" y="23926"/>
                          </a:cubicBezTo>
                          <a:lnTo>
                            <a:pt x="259" y="23946"/>
                          </a:lnTo>
                          <a:close/>
                          <a:moveTo>
                            <a:pt x="31773" y="23577"/>
                          </a:moveTo>
                          <a:cubicBezTo>
                            <a:pt x="31660" y="23559"/>
                            <a:pt x="31660" y="23559"/>
                            <a:pt x="31660" y="23559"/>
                          </a:cubicBezTo>
                          <a:cubicBezTo>
                            <a:pt x="31719" y="23186"/>
                            <a:pt x="31766" y="22805"/>
                            <a:pt x="31798" y="22427"/>
                          </a:cubicBezTo>
                          <a:cubicBezTo>
                            <a:pt x="31912" y="22437"/>
                            <a:pt x="31912" y="22437"/>
                            <a:pt x="31912" y="22437"/>
                          </a:cubicBezTo>
                          <a:cubicBezTo>
                            <a:pt x="31879" y="22817"/>
                            <a:pt x="31833" y="23201"/>
                            <a:pt x="31773" y="23577"/>
                          </a:cubicBezTo>
                          <a:close/>
                          <a:moveTo>
                            <a:pt x="12" y="21665"/>
                          </a:moveTo>
                          <a:cubicBezTo>
                            <a:pt x="5" y="21492"/>
                            <a:pt x="2" y="21317"/>
                            <a:pt x="1" y="21145"/>
                          </a:cubicBezTo>
                          <a:cubicBezTo>
                            <a:pt x="0" y="21115"/>
                            <a:pt x="0" y="21085"/>
                            <a:pt x="0" y="21055"/>
                          </a:cubicBezTo>
                          <a:cubicBezTo>
                            <a:pt x="0" y="20877"/>
                            <a:pt x="3" y="20695"/>
                            <a:pt x="9" y="20516"/>
                          </a:cubicBezTo>
                          <a:cubicBezTo>
                            <a:pt x="124" y="20520"/>
                            <a:pt x="124" y="20520"/>
                            <a:pt x="124" y="20520"/>
                          </a:cubicBezTo>
                          <a:cubicBezTo>
                            <a:pt x="118" y="20698"/>
                            <a:pt x="115" y="20878"/>
                            <a:pt x="115" y="21055"/>
                          </a:cubicBezTo>
                          <a:cubicBezTo>
                            <a:pt x="115" y="21085"/>
                            <a:pt x="115" y="21115"/>
                            <a:pt x="115" y="21144"/>
                          </a:cubicBezTo>
                          <a:cubicBezTo>
                            <a:pt x="116" y="21316"/>
                            <a:pt x="120" y="21489"/>
                            <a:pt x="126" y="21661"/>
                          </a:cubicBezTo>
                          <a:lnTo>
                            <a:pt x="12" y="21665"/>
                          </a:lnTo>
                          <a:close/>
                          <a:moveTo>
                            <a:pt x="31969" y="21290"/>
                          </a:moveTo>
                          <a:cubicBezTo>
                            <a:pt x="31855" y="21289"/>
                            <a:pt x="31855" y="21289"/>
                            <a:pt x="31855" y="21289"/>
                          </a:cubicBezTo>
                          <a:cubicBezTo>
                            <a:pt x="31856" y="21211"/>
                            <a:pt x="31856" y="21133"/>
                            <a:pt x="31856" y="21055"/>
                          </a:cubicBezTo>
                          <a:cubicBezTo>
                            <a:pt x="31856" y="20754"/>
                            <a:pt x="31848" y="20449"/>
                            <a:pt x="31831" y="20149"/>
                          </a:cubicBezTo>
                          <a:cubicBezTo>
                            <a:pt x="31945" y="20142"/>
                            <a:pt x="31945" y="20142"/>
                            <a:pt x="31945" y="20142"/>
                          </a:cubicBezTo>
                          <a:cubicBezTo>
                            <a:pt x="31962" y="20444"/>
                            <a:pt x="31971" y="20751"/>
                            <a:pt x="31971" y="21055"/>
                          </a:cubicBezTo>
                          <a:cubicBezTo>
                            <a:pt x="31971" y="21134"/>
                            <a:pt x="31970" y="21212"/>
                            <a:pt x="31969" y="21290"/>
                          </a:cubicBezTo>
                          <a:close/>
                          <a:moveTo>
                            <a:pt x="202" y="19383"/>
                          </a:moveTo>
                          <a:cubicBezTo>
                            <a:pt x="88" y="19371"/>
                            <a:pt x="88" y="19371"/>
                            <a:pt x="88" y="19371"/>
                          </a:cubicBezTo>
                          <a:cubicBezTo>
                            <a:pt x="128" y="18991"/>
                            <a:pt x="182" y="18609"/>
                            <a:pt x="249" y="18234"/>
                          </a:cubicBezTo>
                          <a:cubicBezTo>
                            <a:pt x="361" y="18254"/>
                            <a:pt x="361" y="18254"/>
                            <a:pt x="361" y="18254"/>
                          </a:cubicBezTo>
                          <a:cubicBezTo>
                            <a:pt x="295" y="18626"/>
                            <a:pt x="241" y="19006"/>
                            <a:pt x="202" y="19383"/>
                          </a:cubicBezTo>
                          <a:close/>
                          <a:moveTo>
                            <a:pt x="31726" y="19014"/>
                          </a:moveTo>
                          <a:cubicBezTo>
                            <a:pt x="31678" y="18638"/>
                            <a:pt x="31616" y="18260"/>
                            <a:pt x="31541" y="17889"/>
                          </a:cubicBezTo>
                          <a:cubicBezTo>
                            <a:pt x="31653" y="17866"/>
                            <a:pt x="31653" y="17866"/>
                            <a:pt x="31653" y="17866"/>
                          </a:cubicBezTo>
                          <a:cubicBezTo>
                            <a:pt x="31728" y="18240"/>
                            <a:pt x="31791" y="18621"/>
                            <a:pt x="31840" y="18999"/>
                          </a:cubicBezTo>
                          <a:lnTo>
                            <a:pt x="31726" y="19014"/>
                          </a:lnTo>
                          <a:close/>
                          <a:moveTo>
                            <a:pt x="602" y="17140"/>
                          </a:moveTo>
                          <a:cubicBezTo>
                            <a:pt x="491" y="17111"/>
                            <a:pt x="491" y="17111"/>
                            <a:pt x="491" y="17111"/>
                          </a:cubicBezTo>
                          <a:cubicBezTo>
                            <a:pt x="584" y="16742"/>
                            <a:pt x="693" y="16371"/>
                            <a:pt x="813" y="16009"/>
                          </a:cubicBezTo>
                          <a:cubicBezTo>
                            <a:pt x="922" y="16045"/>
                            <a:pt x="922" y="16045"/>
                            <a:pt x="922" y="16045"/>
                          </a:cubicBezTo>
                          <a:cubicBezTo>
                            <a:pt x="802" y="16405"/>
                            <a:pt x="695" y="16773"/>
                            <a:pt x="602" y="17140"/>
                          </a:cubicBezTo>
                          <a:close/>
                          <a:moveTo>
                            <a:pt x="31274" y="16780"/>
                          </a:moveTo>
                          <a:cubicBezTo>
                            <a:pt x="31172" y="16416"/>
                            <a:pt x="31056" y="16050"/>
                            <a:pt x="30928" y="15693"/>
                          </a:cubicBezTo>
                          <a:cubicBezTo>
                            <a:pt x="31036" y="15654"/>
                            <a:pt x="31036" y="15654"/>
                            <a:pt x="31036" y="15654"/>
                          </a:cubicBezTo>
                          <a:cubicBezTo>
                            <a:pt x="31165" y="16014"/>
                            <a:pt x="31282" y="16382"/>
                            <a:pt x="31384" y="16750"/>
                          </a:cubicBezTo>
                          <a:lnTo>
                            <a:pt x="31274" y="16780"/>
                          </a:lnTo>
                          <a:close/>
                          <a:moveTo>
                            <a:pt x="1320" y="14978"/>
                          </a:moveTo>
                          <a:cubicBezTo>
                            <a:pt x="1214" y="14934"/>
                            <a:pt x="1214" y="14934"/>
                            <a:pt x="1214" y="14934"/>
                          </a:cubicBezTo>
                          <a:cubicBezTo>
                            <a:pt x="1360" y="14582"/>
                            <a:pt x="1521" y="14231"/>
                            <a:pt x="1692" y="13891"/>
                          </a:cubicBezTo>
                          <a:cubicBezTo>
                            <a:pt x="1794" y="13942"/>
                            <a:pt x="1794" y="13942"/>
                            <a:pt x="1794" y="13942"/>
                          </a:cubicBezTo>
                          <a:cubicBezTo>
                            <a:pt x="1625" y="14280"/>
                            <a:pt x="1465" y="14629"/>
                            <a:pt x="1320" y="14978"/>
                          </a:cubicBezTo>
                          <a:close/>
                          <a:moveTo>
                            <a:pt x="30504" y="14634"/>
                          </a:moveTo>
                          <a:cubicBezTo>
                            <a:pt x="30350" y="14288"/>
                            <a:pt x="30182" y="13943"/>
                            <a:pt x="30004" y="13608"/>
                          </a:cubicBezTo>
                          <a:cubicBezTo>
                            <a:pt x="30105" y="13555"/>
                            <a:pt x="30105" y="13555"/>
                            <a:pt x="30105" y="13555"/>
                          </a:cubicBezTo>
                          <a:cubicBezTo>
                            <a:pt x="30285" y="13891"/>
                            <a:pt x="30454" y="14239"/>
                            <a:pt x="30608" y="14588"/>
                          </a:cubicBezTo>
                          <a:lnTo>
                            <a:pt x="30504" y="14634"/>
                          </a:lnTo>
                          <a:close/>
                          <a:moveTo>
                            <a:pt x="2342" y="12943"/>
                          </a:moveTo>
                          <a:cubicBezTo>
                            <a:pt x="2244" y="12884"/>
                            <a:pt x="2244" y="12884"/>
                            <a:pt x="2244" y="12884"/>
                          </a:cubicBezTo>
                          <a:cubicBezTo>
                            <a:pt x="2439" y="12557"/>
                            <a:pt x="2648" y="12232"/>
                            <a:pt x="2867" y="11920"/>
                          </a:cubicBezTo>
                          <a:cubicBezTo>
                            <a:pt x="2960" y="11985"/>
                            <a:pt x="2960" y="11985"/>
                            <a:pt x="2960" y="11985"/>
                          </a:cubicBezTo>
                          <a:cubicBezTo>
                            <a:pt x="2744" y="12296"/>
                            <a:pt x="2536" y="12618"/>
                            <a:pt x="2342" y="12943"/>
                          </a:cubicBezTo>
                          <a:close/>
                          <a:moveTo>
                            <a:pt x="29433" y="12621"/>
                          </a:moveTo>
                          <a:cubicBezTo>
                            <a:pt x="29231" y="12301"/>
                            <a:pt x="29015" y="11984"/>
                            <a:pt x="28791" y="11678"/>
                          </a:cubicBezTo>
                          <a:cubicBezTo>
                            <a:pt x="28884" y="11610"/>
                            <a:pt x="28884" y="11610"/>
                            <a:pt x="28884" y="11610"/>
                          </a:cubicBezTo>
                          <a:cubicBezTo>
                            <a:pt x="29109" y="11918"/>
                            <a:pt x="29327" y="12238"/>
                            <a:pt x="29529" y="12560"/>
                          </a:cubicBezTo>
                          <a:lnTo>
                            <a:pt x="29433" y="12621"/>
                          </a:lnTo>
                          <a:close/>
                          <a:moveTo>
                            <a:pt x="3646" y="11074"/>
                          </a:moveTo>
                          <a:cubicBezTo>
                            <a:pt x="3557" y="11002"/>
                            <a:pt x="3557" y="11002"/>
                            <a:pt x="3557" y="11002"/>
                          </a:cubicBezTo>
                          <a:cubicBezTo>
                            <a:pt x="3797" y="10706"/>
                            <a:pt x="4050" y="10415"/>
                            <a:pt x="4311" y="10136"/>
                          </a:cubicBezTo>
                          <a:cubicBezTo>
                            <a:pt x="4395" y="10214"/>
                            <a:pt x="4395" y="10214"/>
                            <a:pt x="4395" y="10214"/>
                          </a:cubicBezTo>
                          <a:cubicBezTo>
                            <a:pt x="4136" y="10491"/>
                            <a:pt x="3884" y="10780"/>
                            <a:pt x="3646" y="11074"/>
                          </a:cubicBezTo>
                          <a:close/>
                          <a:moveTo>
                            <a:pt x="28084" y="10783"/>
                          </a:moveTo>
                          <a:cubicBezTo>
                            <a:pt x="27839" y="10495"/>
                            <a:pt x="27580" y="10212"/>
                            <a:pt x="27315" y="9941"/>
                          </a:cubicBezTo>
                          <a:cubicBezTo>
                            <a:pt x="27397" y="9861"/>
                            <a:pt x="27397" y="9861"/>
                            <a:pt x="27397" y="9861"/>
                          </a:cubicBezTo>
                          <a:cubicBezTo>
                            <a:pt x="27664" y="10133"/>
                            <a:pt x="27925" y="10419"/>
                            <a:pt x="28171" y="10709"/>
                          </a:cubicBezTo>
                          <a:lnTo>
                            <a:pt x="28084" y="10783"/>
                          </a:lnTo>
                          <a:close/>
                          <a:moveTo>
                            <a:pt x="5203" y="9410"/>
                          </a:moveTo>
                          <a:cubicBezTo>
                            <a:pt x="5125" y="9326"/>
                            <a:pt x="5125" y="9326"/>
                            <a:pt x="5125" y="9326"/>
                          </a:cubicBezTo>
                          <a:cubicBezTo>
                            <a:pt x="5405" y="9067"/>
                            <a:pt x="5697" y="8815"/>
                            <a:pt x="5995" y="8576"/>
                          </a:cubicBezTo>
                          <a:cubicBezTo>
                            <a:pt x="6067" y="8665"/>
                            <a:pt x="6067" y="8665"/>
                            <a:pt x="6067" y="8665"/>
                          </a:cubicBezTo>
                          <a:cubicBezTo>
                            <a:pt x="5771" y="8902"/>
                            <a:pt x="5481" y="9153"/>
                            <a:pt x="5203" y="9410"/>
                          </a:cubicBezTo>
                          <a:close/>
                          <a:moveTo>
                            <a:pt x="26488" y="9156"/>
                          </a:moveTo>
                          <a:cubicBezTo>
                            <a:pt x="26204" y="8906"/>
                            <a:pt x="25908" y="8662"/>
                            <a:pt x="25607" y="8433"/>
                          </a:cubicBezTo>
                          <a:cubicBezTo>
                            <a:pt x="25677" y="8342"/>
                            <a:pt x="25677" y="8342"/>
                            <a:pt x="25677" y="8342"/>
                          </a:cubicBezTo>
                          <a:cubicBezTo>
                            <a:pt x="25980" y="8573"/>
                            <a:pt x="26278" y="8818"/>
                            <a:pt x="26564" y="9071"/>
                          </a:cubicBezTo>
                          <a:lnTo>
                            <a:pt x="26488" y="9156"/>
                          </a:lnTo>
                          <a:close/>
                          <a:moveTo>
                            <a:pt x="6981" y="7984"/>
                          </a:moveTo>
                          <a:cubicBezTo>
                            <a:pt x="6916" y="7890"/>
                            <a:pt x="6916" y="7890"/>
                            <a:pt x="6916" y="7890"/>
                          </a:cubicBezTo>
                          <a:cubicBezTo>
                            <a:pt x="7230" y="7673"/>
                            <a:pt x="7556" y="7466"/>
                            <a:pt x="7885" y="7272"/>
                          </a:cubicBezTo>
                          <a:cubicBezTo>
                            <a:pt x="7943" y="7371"/>
                            <a:pt x="7943" y="7371"/>
                            <a:pt x="7943" y="7371"/>
                          </a:cubicBezTo>
                          <a:cubicBezTo>
                            <a:pt x="7617" y="7563"/>
                            <a:pt x="7293" y="7769"/>
                            <a:pt x="6981" y="7984"/>
                          </a:cubicBezTo>
                          <a:close/>
                          <a:moveTo>
                            <a:pt x="24677" y="7774"/>
                          </a:moveTo>
                          <a:cubicBezTo>
                            <a:pt x="24360" y="7566"/>
                            <a:pt x="24032" y="7368"/>
                            <a:pt x="23702" y="7183"/>
                          </a:cubicBezTo>
                          <a:cubicBezTo>
                            <a:pt x="23758" y="7083"/>
                            <a:pt x="23758" y="7083"/>
                            <a:pt x="23758" y="7083"/>
                          </a:cubicBezTo>
                          <a:cubicBezTo>
                            <a:pt x="24091" y="7269"/>
                            <a:pt x="24421" y="7469"/>
                            <a:pt x="24740" y="7678"/>
                          </a:cubicBezTo>
                          <a:lnTo>
                            <a:pt x="24677" y="7774"/>
                          </a:lnTo>
                          <a:close/>
                          <a:moveTo>
                            <a:pt x="8946" y="6828"/>
                          </a:moveTo>
                          <a:cubicBezTo>
                            <a:pt x="8895" y="6725"/>
                            <a:pt x="8895" y="6725"/>
                            <a:pt x="8895" y="6725"/>
                          </a:cubicBezTo>
                          <a:cubicBezTo>
                            <a:pt x="9237" y="6555"/>
                            <a:pt x="9589" y="6396"/>
                            <a:pt x="9942" y="6252"/>
                          </a:cubicBezTo>
                          <a:cubicBezTo>
                            <a:pt x="9986" y="6358"/>
                            <a:pt x="9986" y="6358"/>
                            <a:pt x="9986" y="6358"/>
                          </a:cubicBezTo>
                          <a:cubicBezTo>
                            <a:pt x="9635" y="6501"/>
                            <a:pt x="9285" y="6659"/>
                            <a:pt x="8946" y="6828"/>
                          </a:cubicBezTo>
                          <a:close/>
                          <a:moveTo>
                            <a:pt x="22687" y="6665"/>
                          </a:moveTo>
                          <a:cubicBezTo>
                            <a:pt x="22344" y="6505"/>
                            <a:pt x="21991" y="6355"/>
                            <a:pt x="21638" y="6221"/>
                          </a:cubicBezTo>
                          <a:cubicBezTo>
                            <a:pt x="21679" y="6114"/>
                            <a:pt x="21679" y="6114"/>
                            <a:pt x="21679" y="6114"/>
                          </a:cubicBezTo>
                          <a:cubicBezTo>
                            <a:pt x="22035" y="6249"/>
                            <a:pt x="22390" y="6400"/>
                            <a:pt x="22736" y="6561"/>
                          </a:cubicBezTo>
                          <a:lnTo>
                            <a:pt x="22687" y="6665"/>
                          </a:lnTo>
                          <a:close/>
                          <a:moveTo>
                            <a:pt x="11057" y="5965"/>
                          </a:moveTo>
                          <a:cubicBezTo>
                            <a:pt x="11021" y="5856"/>
                            <a:pt x="11021" y="5856"/>
                            <a:pt x="11021" y="5856"/>
                          </a:cubicBezTo>
                          <a:cubicBezTo>
                            <a:pt x="11384" y="5738"/>
                            <a:pt x="11755" y="5631"/>
                            <a:pt x="12125" y="5540"/>
                          </a:cubicBezTo>
                          <a:cubicBezTo>
                            <a:pt x="12153" y="5651"/>
                            <a:pt x="12153" y="5651"/>
                            <a:pt x="12153" y="5651"/>
                          </a:cubicBezTo>
                          <a:cubicBezTo>
                            <a:pt x="11785" y="5742"/>
                            <a:pt x="11417" y="5848"/>
                            <a:pt x="11057" y="5965"/>
                          </a:cubicBezTo>
                          <a:close/>
                          <a:moveTo>
                            <a:pt x="20560" y="5854"/>
                          </a:moveTo>
                          <a:cubicBezTo>
                            <a:pt x="20197" y="5745"/>
                            <a:pt x="19826" y="5648"/>
                            <a:pt x="19457" y="5565"/>
                          </a:cubicBezTo>
                          <a:cubicBezTo>
                            <a:pt x="19482" y="5454"/>
                            <a:pt x="19482" y="5454"/>
                            <a:pt x="19482" y="5454"/>
                          </a:cubicBezTo>
                          <a:cubicBezTo>
                            <a:pt x="19854" y="5537"/>
                            <a:pt x="20228" y="5634"/>
                            <a:pt x="20593" y="5744"/>
                          </a:cubicBezTo>
                          <a:lnTo>
                            <a:pt x="20560" y="5854"/>
                          </a:lnTo>
                          <a:close/>
                          <a:moveTo>
                            <a:pt x="13268" y="5416"/>
                          </a:moveTo>
                          <a:cubicBezTo>
                            <a:pt x="13249" y="5304"/>
                            <a:pt x="13249" y="5304"/>
                            <a:pt x="13249" y="5304"/>
                          </a:cubicBezTo>
                          <a:cubicBezTo>
                            <a:pt x="13287" y="5297"/>
                            <a:pt x="13325" y="5291"/>
                            <a:pt x="13363" y="5284"/>
                          </a:cubicBezTo>
                          <a:cubicBezTo>
                            <a:pt x="13645" y="5238"/>
                            <a:pt x="13849" y="4996"/>
                            <a:pt x="13849" y="4708"/>
                          </a:cubicBezTo>
                          <a:cubicBezTo>
                            <a:pt x="13849" y="4579"/>
                            <a:pt x="13849" y="4579"/>
                            <a:pt x="13849" y="4579"/>
                          </a:cubicBezTo>
                          <a:cubicBezTo>
                            <a:pt x="13964" y="4579"/>
                            <a:pt x="13964" y="4579"/>
                            <a:pt x="13964" y="4579"/>
                          </a:cubicBezTo>
                          <a:cubicBezTo>
                            <a:pt x="13964" y="4708"/>
                            <a:pt x="13964" y="4708"/>
                            <a:pt x="13964" y="4708"/>
                          </a:cubicBezTo>
                          <a:cubicBezTo>
                            <a:pt x="13964" y="5052"/>
                            <a:pt x="13719" y="5342"/>
                            <a:pt x="13382" y="5397"/>
                          </a:cubicBezTo>
                          <a:cubicBezTo>
                            <a:pt x="13344" y="5404"/>
                            <a:pt x="13306" y="5410"/>
                            <a:pt x="13268" y="5416"/>
                          </a:cubicBezTo>
                          <a:close/>
                          <a:moveTo>
                            <a:pt x="18329" y="5296"/>
                          </a:moveTo>
                          <a:cubicBezTo>
                            <a:pt x="18128" y="5166"/>
                            <a:pt x="18008" y="4947"/>
                            <a:pt x="18008" y="4708"/>
                          </a:cubicBezTo>
                          <a:cubicBezTo>
                            <a:pt x="18008" y="4205"/>
                            <a:pt x="18008" y="4205"/>
                            <a:pt x="18008" y="4205"/>
                          </a:cubicBezTo>
                          <a:cubicBezTo>
                            <a:pt x="18122" y="4205"/>
                            <a:pt x="18122" y="4205"/>
                            <a:pt x="18122" y="4205"/>
                          </a:cubicBezTo>
                          <a:cubicBezTo>
                            <a:pt x="18122" y="4708"/>
                            <a:pt x="18122" y="4708"/>
                            <a:pt x="18122" y="4708"/>
                          </a:cubicBezTo>
                          <a:cubicBezTo>
                            <a:pt x="18122" y="4908"/>
                            <a:pt x="18223" y="5091"/>
                            <a:pt x="18391" y="5199"/>
                          </a:cubicBezTo>
                          <a:lnTo>
                            <a:pt x="18329" y="5296"/>
                          </a:lnTo>
                          <a:close/>
                          <a:moveTo>
                            <a:pt x="13964" y="3435"/>
                          </a:moveTo>
                          <a:cubicBezTo>
                            <a:pt x="13849" y="3435"/>
                            <a:pt x="13849" y="3435"/>
                            <a:pt x="13849" y="3435"/>
                          </a:cubicBezTo>
                          <a:cubicBezTo>
                            <a:pt x="13849" y="2290"/>
                            <a:pt x="13849" y="2290"/>
                            <a:pt x="13849" y="2290"/>
                          </a:cubicBezTo>
                          <a:cubicBezTo>
                            <a:pt x="13964" y="2290"/>
                            <a:pt x="13964" y="2290"/>
                            <a:pt x="13964" y="2290"/>
                          </a:cubicBezTo>
                          <a:lnTo>
                            <a:pt x="13964" y="3435"/>
                          </a:lnTo>
                          <a:close/>
                          <a:moveTo>
                            <a:pt x="18122" y="3060"/>
                          </a:moveTo>
                          <a:cubicBezTo>
                            <a:pt x="18008" y="3060"/>
                            <a:pt x="18008" y="3060"/>
                            <a:pt x="18008" y="3060"/>
                          </a:cubicBezTo>
                          <a:cubicBezTo>
                            <a:pt x="18008" y="1915"/>
                            <a:pt x="18008" y="1915"/>
                            <a:pt x="18008" y="1915"/>
                          </a:cubicBezTo>
                          <a:cubicBezTo>
                            <a:pt x="18122" y="1915"/>
                            <a:pt x="18122" y="1915"/>
                            <a:pt x="18122" y="1915"/>
                          </a:cubicBezTo>
                          <a:lnTo>
                            <a:pt x="18122" y="3060"/>
                          </a:lnTo>
                          <a:close/>
                          <a:moveTo>
                            <a:pt x="13964" y="1145"/>
                          </a:moveTo>
                          <a:cubicBezTo>
                            <a:pt x="13849" y="1145"/>
                            <a:pt x="13849" y="1145"/>
                            <a:pt x="13849" y="1145"/>
                          </a:cubicBezTo>
                          <a:cubicBezTo>
                            <a:pt x="13849" y="0"/>
                            <a:pt x="13849" y="0"/>
                            <a:pt x="13849" y="0"/>
                          </a:cubicBezTo>
                          <a:cubicBezTo>
                            <a:pt x="13964" y="0"/>
                            <a:pt x="13964" y="0"/>
                            <a:pt x="13964" y="0"/>
                          </a:cubicBezTo>
                          <a:lnTo>
                            <a:pt x="13964" y="1145"/>
                          </a:lnTo>
                          <a:close/>
                          <a:moveTo>
                            <a:pt x="18122" y="771"/>
                          </a:moveTo>
                          <a:cubicBezTo>
                            <a:pt x="18008" y="771"/>
                            <a:pt x="18008" y="771"/>
                            <a:pt x="18008" y="771"/>
                          </a:cubicBezTo>
                          <a:cubicBezTo>
                            <a:pt x="18008" y="0"/>
                            <a:pt x="18008" y="0"/>
                            <a:pt x="18008" y="0"/>
                          </a:cubicBezTo>
                          <a:cubicBezTo>
                            <a:pt x="18122" y="0"/>
                            <a:pt x="18122" y="0"/>
                            <a:pt x="18122" y="0"/>
                          </a:cubicBezTo>
                          <a:lnTo>
                            <a:pt x="18122" y="771"/>
                          </a:lnTo>
                          <a:close/>
                        </a:path>
                      </a:pathLst>
                    </a:custGeom>
                    <a:solidFill>
                      <a:srgbClr val="FCD51E"/>
                    </a:solidFill>
                    <a:ln w="9525" cap="flat" cmpd="sng">
                      <a:solidFill>
                        <a:srgbClr val="FCD51E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" name="Google Shape;2357;p59">
                    <a:extLst>
                      <a:ext uri="{FF2B5EF4-FFF2-40B4-BE49-F238E27FC236}">
                        <a16:creationId xmlns:a16="http://schemas.microsoft.com/office/drawing/2014/main" id="{8A621735-2BF3-4FEE-0883-95B71236FBBA}"/>
                      </a:ext>
                    </a:extLst>
                  </p:cNvPr>
                  <p:cNvGrpSpPr/>
                  <p:nvPr/>
                </p:nvGrpSpPr>
                <p:grpSpPr>
                  <a:xfrm rot="3599956">
                    <a:off x="3357842" y="841989"/>
                    <a:ext cx="146303" cy="261934"/>
                    <a:chOff x="7419591" y="3612333"/>
                    <a:chExt cx="146306" cy="261940"/>
                  </a:xfrm>
                </p:grpSpPr>
                <p:sp>
                  <p:nvSpPr>
                    <p:cNvPr id="75" name="Google Shape;2358;p59">
                      <a:extLst>
                        <a:ext uri="{FF2B5EF4-FFF2-40B4-BE49-F238E27FC236}">
                          <a16:creationId xmlns:a16="http://schemas.microsoft.com/office/drawing/2014/main" id="{606C00FC-5083-C7A7-1ED6-3A881AA6B5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26735" y="3612333"/>
                      <a:ext cx="132160" cy="2619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7" h="3002" extrusionOk="0">
                          <a:moveTo>
                            <a:pt x="0" y="2644"/>
                          </a:moveTo>
                          <a:cubicBezTo>
                            <a:pt x="0" y="184"/>
                            <a:pt x="0" y="184"/>
                            <a:pt x="0" y="184"/>
                          </a:cubicBezTo>
                          <a:cubicBezTo>
                            <a:pt x="0" y="82"/>
                            <a:pt x="83" y="0"/>
                            <a:pt x="184" y="0"/>
                          </a:cubicBezTo>
                          <a:cubicBezTo>
                            <a:pt x="1323" y="0"/>
                            <a:pt x="1323" y="0"/>
                            <a:pt x="1323" y="0"/>
                          </a:cubicBezTo>
                          <a:cubicBezTo>
                            <a:pt x="1424" y="0"/>
                            <a:pt x="1507" y="82"/>
                            <a:pt x="1507" y="184"/>
                          </a:cubicBezTo>
                          <a:cubicBezTo>
                            <a:pt x="1507" y="2644"/>
                            <a:pt x="1507" y="2644"/>
                            <a:pt x="1507" y="2644"/>
                          </a:cubicBezTo>
                          <a:cubicBezTo>
                            <a:pt x="1507" y="2821"/>
                            <a:pt x="1377" y="2969"/>
                            <a:pt x="1208" y="2997"/>
                          </a:cubicBezTo>
                          <a:cubicBezTo>
                            <a:pt x="1189" y="3001"/>
                            <a:pt x="1169" y="3002"/>
                            <a:pt x="1149" y="3002"/>
                          </a:cubicBezTo>
                          <a:cubicBezTo>
                            <a:pt x="358" y="3002"/>
                            <a:pt x="358" y="3002"/>
                            <a:pt x="358" y="3002"/>
                          </a:cubicBezTo>
                          <a:cubicBezTo>
                            <a:pt x="161" y="3002"/>
                            <a:pt x="0" y="2841"/>
                            <a:pt x="0" y="2644"/>
                          </a:cubicBezTo>
                        </a:path>
                      </a:pathLst>
                    </a:custGeom>
                    <a:solidFill>
                      <a:srgbClr val="27CCCB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6" name="Google Shape;2359;p59">
                      <a:extLst>
                        <a:ext uri="{FF2B5EF4-FFF2-40B4-BE49-F238E27FC236}">
                          <a16:creationId xmlns:a16="http://schemas.microsoft.com/office/drawing/2014/main" id="{F95A9AB6-C3EF-0B03-CB2C-B3E0AF9CF7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23175" y="3838551"/>
                      <a:ext cx="28575" cy="2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8" h="328" extrusionOk="0">
                          <a:moveTo>
                            <a:pt x="283" y="0"/>
                          </a:moveTo>
                          <a:cubicBezTo>
                            <a:pt x="308" y="0"/>
                            <a:pt x="328" y="20"/>
                            <a:pt x="328" y="44"/>
                          </a:cubicBezTo>
                          <a:cubicBezTo>
                            <a:pt x="328" y="201"/>
                            <a:pt x="201" y="328"/>
                            <a:pt x="44" y="328"/>
                          </a:cubicBezTo>
                          <a:cubicBezTo>
                            <a:pt x="20" y="328"/>
                            <a:pt x="0" y="308"/>
                            <a:pt x="0" y="283"/>
                          </a:cubicBezTo>
                          <a:cubicBezTo>
                            <a:pt x="0" y="258"/>
                            <a:pt x="20" y="238"/>
                            <a:pt x="44" y="238"/>
                          </a:cubicBezTo>
                          <a:cubicBezTo>
                            <a:pt x="151" y="238"/>
                            <a:pt x="238" y="151"/>
                            <a:pt x="238" y="44"/>
                          </a:cubicBezTo>
                          <a:cubicBezTo>
                            <a:pt x="238" y="20"/>
                            <a:pt x="258" y="0"/>
                            <a:pt x="283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7" name="Google Shape;2360;p59">
                      <a:extLst>
                        <a:ext uri="{FF2B5EF4-FFF2-40B4-BE49-F238E27FC236}">
                          <a16:creationId xmlns:a16="http://schemas.microsoft.com/office/drawing/2014/main" id="{EC65BC90-E6BD-F01E-CDF5-2D129BB2FA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33879" y="3838551"/>
                      <a:ext cx="28575" cy="2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8" h="328" extrusionOk="0">
                          <a:moveTo>
                            <a:pt x="45" y="0"/>
                          </a:moveTo>
                          <a:cubicBezTo>
                            <a:pt x="70" y="0"/>
                            <a:pt x="90" y="20"/>
                            <a:pt x="90" y="44"/>
                          </a:cubicBezTo>
                          <a:cubicBezTo>
                            <a:pt x="90" y="151"/>
                            <a:pt x="177" y="238"/>
                            <a:pt x="284" y="238"/>
                          </a:cubicBezTo>
                          <a:cubicBezTo>
                            <a:pt x="308" y="238"/>
                            <a:pt x="328" y="258"/>
                            <a:pt x="328" y="283"/>
                          </a:cubicBezTo>
                          <a:cubicBezTo>
                            <a:pt x="328" y="308"/>
                            <a:pt x="308" y="328"/>
                            <a:pt x="284" y="328"/>
                          </a:cubicBezTo>
                          <a:cubicBezTo>
                            <a:pt x="128" y="328"/>
                            <a:pt x="0" y="201"/>
                            <a:pt x="0" y="44"/>
                          </a:cubicBezTo>
                          <a:cubicBezTo>
                            <a:pt x="0" y="20"/>
                            <a:pt x="20" y="0"/>
                            <a:pt x="45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8" name="Google Shape;2361;p59">
                      <a:extLst>
                        <a:ext uri="{FF2B5EF4-FFF2-40B4-BE49-F238E27FC236}">
                          <a16:creationId xmlns:a16="http://schemas.microsoft.com/office/drawing/2014/main" id="{9DE7322B-585C-448C-012B-293D03A543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19603" y="3619477"/>
                      <a:ext cx="23813" cy="9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3" h="104" extrusionOk="0">
                          <a:moveTo>
                            <a:pt x="2" y="0"/>
                          </a:moveTo>
                          <a:cubicBezTo>
                            <a:pt x="262" y="0"/>
                            <a:pt x="262" y="0"/>
                            <a:pt x="262" y="0"/>
                          </a:cubicBezTo>
                          <a:cubicBezTo>
                            <a:pt x="263" y="0"/>
                            <a:pt x="263" y="1"/>
                            <a:pt x="263" y="2"/>
                          </a:cubicBezTo>
                          <a:cubicBezTo>
                            <a:pt x="263" y="103"/>
                            <a:pt x="263" y="103"/>
                            <a:pt x="263" y="103"/>
                          </a:cubicBezTo>
                          <a:cubicBezTo>
                            <a:pt x="263" y="104"/>
                            <a:pt x="263" y="104"/>
                            <a:pt x="262" y="104"/>
                          </a:cubicBezTo>
                          <a:cubicBezTo>
                            <a:pt x="2" y="104"/>
                            <a:pt x="2" y="104"/>
                            <a:pt x="2" y="104"/>
                          </a:cubicBezTo>
                          <a:cubicBezTo>
                            <a:pt x="1" y="104"/>
                            <a:pt x="0" y="104"/>
                            <a:pt x="0" y="103"/>
                          </a:cubicBezTo>
                          <a:cubicBezTo>
                            <a:pt x="0" y="2"/>
                            <a:pt x="0" y="2"/>
                            <a:pt x="0" y="2"/>
                          </a:cubicBezTo>
                          <a:cubicBezTo>
                            <a:pt x="0" y="1"/>
                            <a:pt x="1" y="0"/>
                            <a:pt x="2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9" name="Google Shape;2362;p59">
                      <a:extLst>
                        <a:ext uri="{FF2B5EF4-FFF2-40B4-BE49-F238E27FC236}">
                          <a16:creationId xmlns:a16="http://schemas.microsoft.com/office/drawing/2014/main" id="{3CF9B6CE-C1D4-E227-DFB0-2C7A443448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45785" y="3619477"/>
                      <a:ext cx="22622" cy="9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3" h="104" extrusionOk="0">
                          <a:moveTo>
                            <a:pt x="1" y="0"/>
                          </a:moveTo>
                          <a:cubicBezTo>
                            <a:pt x="261" y="0"/>
                            <a:pt x="261" y="0"/>
                            <a:pt x="261" y="0"/>
                          </a:cubicBezTo>
                          <a:cubicBezTo>
                            <a:pt x="262" y="0"/>
                            <a:pt x="263" y="1"/>
                            <a:pt x="263" y="2"/>
                          </a:cubicBezTo>
                          <a:cubicBezTo>
                            <a:pt x="263" y="103"/>
                            <a:pt x="263" y="103"/>
                            <a:pt x="263" y="103"/>
                          </a:cubicBezTo>
                          <a:cubicBezTo>
                            <a:pt x="263" y="104"/>
                            <a:pt x="262" y="104"/>
                            <a:pt x="261" y="104"/>
                          </a:cubicBezTo>
                          <a:cubicBezTo>
                            <a:pt x="1" y="104"/>
                            <a:pt x="1" y="104"/>
                            <a:pt x="1" y="104"/>
                          </a:cubicBezTo>
                          <a:cubicBezTo>
                            <a:pt x="1" y="104"/>
                            <a:pt x="0" y="104"/>
                            <a:pt x="0" y="103"/>
                          </a:cubicBezTo>
                          <a:cubicBezTo>
                            <a:pt x="0" y="2"/>
                            <a:pt x="0" y="2"/>
                            <a:pt x="0" y="2"/>
                          </a:cubicBezTo>
                          <a:cubicBezTo>
                            <a:pt x="0" y="1"/>
                            <a:pt x="1" y="0"/>
                            <a:pt x="1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0" name="Google Shape;2363;p59">
                      <a:extLst>
                        <a:ext uri="{FF2B5EF4-FFF2-40B4-BE49-F238E27FC236}">
                          <a16:creationId xmlns:a16="http://schemas.microsoft.com/office/drawing/2014/main" id="{34175E2E-0CE8-1B9D-6F4D-A8C06A1BBD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55310" y="3649243"/>
                      <a:ext cx="78581" cy="119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01" h="131" extrusionOk="0">
                          <a:moveTo>
                            <a:pt x="94" y="131"/>
                          </a:moveTo>
                          <a:cubicBezTo>
                            <a:pt x="33" y="80"/>
                            <a:pt x="33" y="80"/>
                            <a:pt x="33" y="80"/>
                          </a:cubicBezTo>
                          <a:cubicBezTo>
                            <a:pt x="0" y="53"/>
                            <a:pt x="19" y="0"/>
                            <a:pt x="61" y="0"/>
                          </a:cubicBezTo>
                          <a:cubicBezTo>
                            <a:pt x="840" y="0"/>
                            <a:pt x="840" y="0"/>
                            <a:pt x="840" y="0"/>
                          </a:cubicBezTo>
                          <a:cubicBezTo>
                            <a:pt x="882" y="0"/>
                            <a:pt x="901" y="53"/>
                            <a:pt x="868" y="80"/>
                          </a:cubicBezTo>
                          <a:cubicBezTo>
                            <a:pt x="807" y="131"/>
                            <a:pt x="807" y="131"/>
                            <a:pt x="807" y="131"/>
                          </a:cubicBezTo>
                          <a:lnTo>
                            <a:pt x="94" y="131"/>
                          </a:lnTo>
                          <a:close/>
                        </a:path>
                      </a:pathLst>
                    </a:custGeom>
                    <a:solidFill>
                      <a:srgbClr val="30303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1" name="Google Shape;2364;p59">
                      <a:extLst>
                        <a:ext uri="{FF2B5EF4-FFF2-40B4-BE49-F238E27FC236}">
                          <a16:creationId xmlns:a16="http://schemas.microsoft.com/office/drawing/2014/main" id="{0B66E92C-0E47-53A6-CD00-697C399422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52928" y="3770686"/>
                      <a:ext cx="82152" cy="392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41" h="450" extrusionOk="0">
                          <a:moveTo>
                            <a:pt x="36" y="257"/>
                          </a:moveTo>
                          <a:cubicBezTo>
                            <a:pt x="134" y="0"/>
                            <a:pt x="134" y="0"/>
                            <a:pt x="134" y="0"/>
                          </a:cubicBezTo>
                          <a:cubicBezTo>
                            <a:pt x="807" y="0"/>
                            <a:pt x="807" y="0"/>
                            <a:pt x="807" y="0"/>
                          </a:cubicBezTo>
                          <a:cubicBezTo>
                            <a:pt x="905" y="257"/>
                            <a:pt x="905" y="257"/>
                            <a:pt x="905" y="257"/>
                          </a:cubicBezTo>
                          <a:cubicBezTo>
                            <a:pt x="941" y="350"/>
                            <a:pt x="872" y="450"/>
                            <a:pt x="772" y="450"/>
                          </a:cubicBezTo>
                          <a:cubicBezTo>
                            <a:pt x="169" y="450"/>
                            <a:pt x="169" y="450"/>
                            <a:pt x="169" y="450"/>
                          </a:cubicBezTo>
                          <a:cubicBezTo>
                            <a:pt x="69" y="450"/>
                            <a:pt x="0" y="350"/>
                            <a:pt x="36" y="257"/>
                          </a:cubicBezTo>
                        </a:path>
                      </a:pathLst>
                    </a:custGeom>
                    <a:solidFill>
                      <a:srgbClr val="30303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2" name="Google Shape;2365;p59">
                      <a:extLst>
                        <a:ext uri="{FF2B5EF4-FFF2-40B4-BE49-F238E27FC236}">
                          <a16:creationId xmlns:a16="http://schemas.microsoft.com/office/drawing/2014/main" id="{775A7369-5392-D947-795B-37B157517B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49356" y="3719489"/>
                      <a:ext cx="8335" cy="392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" h="33" extrusionOk="0">
                          <a:moveTo>
                            <a:pt x="7" y="0"/>
                          </a:moveTo>
                          <a:lnTo>
                            <a:pt x="7" y="30"/>
                          </a:lnTo>
                          <a:lnTo>
                            <a:pt x="0" y="33"/>
                          </a:lnTo>
                          <a:lnTo>
                            <a:pt x="0" y="0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solidFill>
                      <a:srgbClr val="30303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3" name="Google Shape;2366;p59">
                      <a:extLst>
                        <a:ext uri="{FF2B5EF4-FFF2-40B4-BE49-F238E27FC236}">
                          <a16:creationId xmlns:a16="http://schemas.microsoft.com/office/drawing/2014/main" id="{DC40D704-B5F5-D2EC-25F8-D76320BE76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49356" y="3669483"/>
                      <a:ext cx="8335" cy="392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" h="33" extrusionOk="0">
                          <a:moveTo>
                            <a:pt x="7" y="33"/>
                          </a:moveTo>
                          <a:lnTo>
                            <a:pt x="7" y="3"/>
                          </a:lnTo>
                          <a:lnTo>
                            <a:pt x="0" y="0"/>
                          </a:lnTo>
                          <a:lnTo>
                            <a:pt x="0" y="33"/>
                          </a:lnTo>
                          <a:lnTo>
                            <a:pt x="7" y="33"/>
                          </a:lnTo>
                          <a:close/>
                        </a:path>
                      </a:pathLst>
                    </a:custGeom>
                    <a:solidFill>
                      <a:srgbClr val="30303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4" name="Google Shape;2367;p59">
                      <a:extLst>
                        <a:ext uri="{FF2B5EF4-FFF2-40B4-BE49-F238E27FC236}">
                          <a16:creationId xmlns:a16="http://schemas.microsoft.com/office/drawing/2014/main" id="{AA8F08EB-2F40-749D-E2F0-F24ADB0216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0318" y="3669483"/>
                      <a:ext cx="8335" cy="392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" h="33" extrusionOk="0">
                          <a:moveTo>
                            <a:pt x="0" y="33"/>
                          </a:moveTo>
                          <a:lnTo>
                            <a:pt x="0" y="3"/>
                          </a:lnTo>
                          <a:lnTo>
                            <a:pt x="7" y="0"/>
                          </a:lnTo>
                          <a:lnTo>
                            <a:pt x="7" y="33"/>
                          </a:lnTo>
                          <a:lnTo>
                            <a:pt x="0" y="33"/>
                          </a:lnTo>
                          <a:close/>
                        </a:path>
                      </a:pathLst>
                    </a:custGeom>
                    <a:solidFill>
                      <a:srgbClr val="30303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5" name="Google Shape;2368;p59">
                      <a:extLst>
                        <a:ext uri="{FF2B5EF4-FFF2-40B4-BE49-F238E27FC236}">
                          <a16:creationId xmlns:a16="http://schemas.microsoft.com/office/drawing/2014/main" id="{14D92031-364E-A29C-B5B3-B4E67333BB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0318" y="3669483"/>
                      <a:ext cx="8335" cy="392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" h="33" extrusionOk="0">
                          <a:moveTo>
                            <a:pt x="0" y="33"/>
                          </a:moveTo>
                          <a:lnTo>
                            <a:pt x="0" y="3"/>
                          </a:lnTo>
                          <a:lnTo>
                            <a:pt x="7" y="0"/>
                          </a:lnTo>
                          <a:lnTo>
                            <a:pt x="7" y="33"/>
                          </a:lnTo>
                          <a:lnTo>
                            <a:pt x="0" y="33"/>
                          </a:lnTo>
                        </a:path>
                      </a:pathLst>
                    </a:cu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6" name="Google Shape;2369;p59">
                      <a:extLst>
                        <a:ext uri="{FF2B5EF4-FFF2-40B4-BE49-F238E27FC236}">
                          <a16:creationId xmlns:a16="http://schemas.microsoft.com/office/drawing/2014/main" id="{FC090E82-9881-C033-A309-5184174BBD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0318" y="3719489"/>
                      <a:ext cx="8335" cy="392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" h="33" extrusionOk="0">
                          <a:moveTo>
                            <a:pt x="0" y="0"/>
                          </a:moveTo>
                          <a:lnTo>
                            <a:pt x="0" y="30"/>
                          </a:lnTo>
                          <a:lnTo>
                            <a:pt x="7" y="33"/>
                          </a:lnTo>
                          <a:lnTo>
                            <a:pt x="7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30303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7" name="Google Shape;2370;p59">
                      <a:extLst>
                        <a:ext uri="{FF2B5EF4-FFF2-40B4-BE49-F238E27FC236}">
                          <a16:creationId xmlns:a16="http://schemas.microsoft.com/office/drawing/2014/main" id="{C3692E88-DE5F-6C49-F8A0-090A11FA49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0318" y="3719489"/>
                      <a:ext cx="8335" cy="392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" h="33" extrusionOk="0">
                          <a:moveTo>
                            <a:pt x="0" y="0"/>
                          </a:moveTo>
                          <a:lnTo>
                            <a:pt x="0" y="30"/>
                          </a:lnTo>
                          <a:lnTo>
                            <a:pt x="7" y="33"/>
                          </a:lnTo>
                          <a:lnTo>
                            <a:pt x="7" y="0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8" name="Google Shape;2371;p59">
                      <a:extLst>
                        <a:ext uri="{FF2B5EF4-FFF2-40B4-BE49-F238E27FC236}">
                          <a16:creationId xmlns:a16="http://schemas.microsoft.com/office/drawing/2014/main" id="{7D000184-BB32-0CE0-16D1-6CDE66C11E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29128" y="3612333"/>
                      <a:ext cx="29766" cy="26074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35" h="2997" extrusionOk="0">
                          <a:moveTo>
                            <a:pt x="151" y="0"/>
                          </a:moveTo>
                          <a:cubicBezTo>
                            <a:pt x="112" y="0"/>
                            <a:pt x="112" y="0"/>
                            <a:pt x="112" y="0"/>
                          </a:cubicBezTo>
                          <a:cubicBezTo>
                            <a:pt x="112" y="84"/>
                            <a:pt x="112" y="84"/>
                            <a:pt x="112" y="84"/>
                          </a:cubicBezTo>
                          <a:cubicBezTo>
                            <a:pt x="157" y="84"/>
                            <a:pt x="157" y="84"/>
                            <a:pt x="157" y="84"/>
                          </a:cubicBezTo>
                          <a:cubicBezTo>
                            <a:pt x="158" y="84"/>
                            <a:pt x="158" y="85"/>
                            <a:pt x="158" y="86"/>
                          </a:cubicBezTo>
                          <a:cubicBezTo>
                            <a:pt x="158" y="187"/>
                            <a:pt x="158" y="187"/>
                            <a:pt x="158" y="187"/>
                          </a:cubicBezTo>
                          <a:cubicBezTo>
                            <a:pt x="158" y="188"/>
                            <a:pt x="158" y="188"/>
                            <a:pt x="157" y="188"/>
                          </a:cubicBezTo>
                          <a:cubicBezTo>
                            <a:pt x="112" y="188"/>
                            <a:pt x="112" y="188"/>
                            <a:pt x="112" y="188"/>
                          </a:cubicBezTo>
                          <a:cubicBezTo>
                            <a:pt x="112" y="1541"/>
                            <a:pt x="112" y="1541"/>
                            <a:pt x="112" y="1541"/>
                          </a:cubicBezTo>
                          <a:cubicBezTo>
                            <a:pt x="112" y="1542"/>
                            <a:pt x="112" y="1542"/>
                            <a:pt x="112" y="1542"/>
                          </a:cubicBezTo>
                          <a:cubicBezTo>
                            <a:pt x="112" y="1685"/>
                            <a:pt x="112" y="1685"/>
                            <a:pt x="112" y="1685"/>
                          </a:cubicBezTo>
                          <a:cubicBezTo>
                            <a:pt x="95" y="1678"/>
                            <a:pt x="95" y="1678"/>
                            <a:pt x="95" y="1678"/>
                          </a:cubicBezTo>
                          <a:cubicBezTo>
                            <a:pt x="41" y="2107"/>
                            <a:pt x="41" y="2107"/>
                            <a:pt x="41" y="2107"/>
                          </a:cubicBezTo>
                          <a:cubicBezTo>
                            <a:pt x="43" y="2130"/>
                            <a:pt x="40" y="2154"/>
                            <a:pt x="32" y="2175"/>
                          </a:cubicBezTo>
                          <a:cubicBezTo>
                            <a:pt x="32" y="2175"/>
                            <a:pt x="32" y="2175"/>
                            <a:pt x="32" y="2175"/>
                          </a:cubicBezTo>
                          <a:cubicBezTo>
                            <a:pt x="0" y="2373"/>
                            <a:pt x="4" y="2615"/>
                            <a:pt x="21" y="2833"/>
                          </a:cubicBezTo>
                          <a:cubicBezTo>
                            <a:pt x="107" y="2814"/>
                            <a:pt x="171" y="2736"/>
                            <a:pt x="171" y="2644"/>
                          </a:cubicBezTo>
                          <a:cubicBezTo>
                            <a:pt x="171" y="2620"/>
                            <a:pt x="191" y="2600"/>
                            <a:pt x="216" y="2600"/>
                          </a:cubicBezTo>
                          <a:cubicBezTo>
                            <a:pt x="241" y="2600"/>
                            <a:pt x="261" y="2620"/>
                            <a:pt x="261" y="2644"/>
                          </a:cubicBezTo>
                          <a:cubicBezTo>
                            <a:pt x="261" y="2783"/>
                            <a:pt x="160" y="2899"/>
                            <a:pt x="28" y="2923"/>
                          </a:cubicBezTo>
                          <a:cubicBezTo>
                            <a:pt x="31" y="2948"/>
                            <a:pt x="33" y="2973"/>
                            <a:pt x="36" y="2997"/>
                          </a:cubicBezTo>
                          <a:cubicBezTo>
                            <a:pt x="205" y="2969"/>
                            <a:pt x="335" y="2821"/>
                            <a:pt x="335" y="2644"/>
                          </a:cubicBezTo>
                          <a:cubicBezTo>
                            <a:pt x="335" y="184"/>
                            <a:pt x="335" y="184"/>
                            <a:pt x="335" y="184"/>
                          </a:cubicBezTo>
                          <a:cubicBezTo>
                            <a:pt x="335" y="82"/>
                            <a:pt x="252" y="0"/>
                            <a:pt x="151" y="0"/>
                          </a:cubicBezTo>
                        </a:path>
                      </a:pathLst>
                    </a:custGeom>
                    <a:solidFill>
                      <a:srgbClr val="27CCCB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9" name="Google Shape;2372;p59">
                      <a:extLst>
                        <a:ext uri="{FF2B5EF4-FFF2-40B4-BE49-F238E27FC236}">
                          <a16:creationId xmlns:a16="http://schemas.microsoft.com/office/drawing/2014/main" id="{AE3EA2C8-233B-30C9-AB72-5A93AFC215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8653" y="3619477"/>
                      <a:ext cx="4762" cy="9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104" extrusionOk="0">
                          <a:moveTo>
                            <a:pt x="45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104"/>
                            <a:pt x="0" y="104"/>
                            <a:pt x="0" y="104"/>
                          </a:cubicBezTo>
                          <a:cubicBezTo>
                            <a:pt x="45" y="104"/>
                            <a:pt x="45" y="104"/>
                            <a:pt x="45" y="104"/>
                          </a:cubicBezTo>
                          <a:cubicBezTo>
                            <a:pt x="46" y="104"/>
                            <a:pt x="46" y="104"/>
                            <a:pt x="46" y="103"/>
                          </a:cubicBezTo>
                          <a:cubicBezTo>
                            <a:pt x="46" y="2"/>
                            <a:pt x="46" y="2"/>
                            <a:pt x="46" y="2"/>
                          </a:cubicBezTo>
                          <a:cubicBezTo>
                            <a:pt x="46" y="1"/>
                            <a:pt x="46" y="0"/>
                            <a:pt x="45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0" name="Google Shape;2373;p59">
                      <a:extLst>
                        <a:ext uri="{FF2B5EF4-FFF2-40B4-BE49-F238E27FC236}">
                          <a16:creationId xmlns:a16="http://schemas.microsoft.com/office/drawing/2014/main" id="{2344FB28-A28E-D488-9A31-A71A2CF6F0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2700" y="3795688"/>
                      <a:ext cx="0" cy="595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" h="68" extrusionOk="0">
                          <a:moveTo>
                            <a:pt x="0" y="0"/>
                          </a:moveTo>
                          <a:cubicBezTo>
                            <a:pt x="0" y="68"/>
                            <a:pt x="0" y="68"/>
                            <a:pt x="0" y="68"/>
                          </a:cubicBezTo>
                          <a:cubicBezTo>
                            <a:pt x="0" y="47"/>
                            <a:pt x="0" y="23"/>
                            <a:pt x="0" y="0"/>
                          </a:cubicBezTo>
                        </a:path>
                      </a:pathLst>
                    </a:custGeom>
                    <a:solidFill>
                      <a:srgbClr val="2C2C2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1" name="Google Shape;2374;p59">
                      <a:extLst>
                        <a:ext uri="{FF2B5EF4-FFF2-40B4-BE49-F238E27FC236}">
                          <a16:creationId xmlns:a16="http://schemas.microsoft.com/office/drawing/2014/main" id="{0B9EE690-6392-2EC3-712F-41CDF95883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7462" y="3746873"/>
                      <a:ext cx="1191" cy="119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" h="10" extrusionOk="0">
                          <a:moveTo>
                            <a:pt x="1" y="0"/>
                          </a:moveTo>
                          <a:lnTo>
                            <a:pt x="0" y="10"/>
                          </a:lnTo>
                          <a:lnTo>
                            <a:pt x="1" y="10"/>
                          </a:lnTo>
                          <a:lnTo>
                            <a:pt x="1" y="0"/>
                          </a:lnTo>
                          <a:close/>
                        </a:path>
                      </a:pathLst>
                    </a:custGeom>
                    <a:solidFill>
                      <a:srgbClr val="2C2C2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2" name="Google Shape;2375;p59">
                      <a:extLst>
                        <a:ext uri="{FF2B5EF4-FFF2-40B4-BE49-F238E27FC236}">
                          <a16:creationId xmlns:a16="http://schemas.microsoft.com/office/drawing/2014/main" id="{01B99E3F-A2E3-D8B6-2605-D97791B6A2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7462" y="3746873"/>
                      <a:ext cx="1191" cy="119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" h="10" extrusionOk="0">
                          <a:moveTo>
                            <a:pt x="1" y="0"/>
                          </a:moveTo>
                          <a:lnTo>
                            <a:pt x="0" y="10"/>
                          </a:lnTo>
                          <a:lnTo>
                            <a:pt x="1" y="10"/>
                          </a:lnTo>
                          <a:lnTo>
                            <a:pt x="1" y="0"/>
                          </a:lnTo>
                        </a:path>
                      </a:pathLst>
                    </a:cu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3" name="Google Shape;2376;p59">
                      <a:extLst>
                        <a:ext uri="{FF2B5EF4-FFF2-40B4-BE49-F238E27FC236}">
                          <a16:creationId xmlns:a16="http://schemas.microsoft.com/office/drawing/2014/main" id="{A11D5915-705E-07FE-07A0-D756CFC2E2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26735" y="3612333"/>
                      <a:ext cx="29766" cy="26074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35" h="2997" extrusionOk="0">
                          <a:moveTo>
                            <a:pt x="223" y="0"/>
                          </a:moveTo>
                          <a:cubicBezTo>
                            <a:pt x="184" y="0"/>
                            <a:pt x="184" y="0"/>
                            <a:pt x="184" y="0"/>
                          </a:cubicBezTo>
                          <a:cubicBezTo>
                            <a:pt x="83" y="0"/>
                            <a:pt x="0" y="82"/>
                            <a:pt x="0" y="184"/>
                          </a:cubicBezTo>
                          <a:cubicBezTo>
                            <a:pt x="0" y="2644"/>
                            <a:pt x="0" y="2644"/>
                            <a:pt x="0" y="2644"/>
                          </a:cubicBezTo>
                          <a:cubicBezTo>
                            <a:pt x="0" y="2821"/>
                            <a:pt x="130" y="2969"/>
                            <a:pt x="299" y="2997"/>
                          </a:cubicBezTo>
                          <a:cubicBezTo>
                            <a:pt x="302" y="2973"/>
                            <a:pt x="304" y="2949"/>
                            <a:pt x="307" y="2923"/>
                          </a:cubicBezTo>
                          <a:cubicBezTo>
                            <a:pt x="174" y="2900"/>
                            <a:pt x="72" y="2784"/>
                            <a:pt x="72" y="2644"/>
                          </a:cubicBezTo>
                          <a:cubicBezTo>
                            <a:pt x="72" y="2620"/>
                            <a:pt x="92" y="2600"/>
                            <a:pt x="117" y="2600"/>
                          </a:cubicBezTo>
                          <a:cubicBezTo>
                            <a:pt x="142" y="2600"/>
                            <a:pt x="162" y="2620"/>
                            <a:pt x="162" y="2644"/>
                          </a:cubicBezTo>
                          <a:cubicBezTo>
                            <a:pt x="162" y="2737"/>
                            <a:pt x="227" y="2815"/>
                            <a:pt x="314" y="2834"/>
                          </a:cubicBezTo>
                          <a:cubicBezTo>
                            <a:pt x="331" y="2615"/>
                            <a:pt x="335" y="2373"/>
                            <a:pt x="303" y="2175"/>
                          </a:cubicBezTo>
                          <a:cubicBezTo>
                            <a:pt x="223" y="1541"/>
                            <a:pt x="223" y="1541"/>
                            <a:pt x="223" y="1541"/>
                          </a:cubicBezTo>
                          <a:cubicBezTo>
                            <a:pt x="223" y="188"/>
                            <a:pt x="223" y="188"/>
                            <a:pt x="223" y="188"/>
                          </a:cubicBezTo>
                          <a:cubicBezTo>
                            <a:pt x="208" y="188"/>
                            <a:pt x="208" y="188"/>
                            <a:pt x="208" y="188"/>
                          </a:cubicBezTo>
                          <a:cubicBezTo>
                            <a:pt x="208" y="188"/>
                            <a:pt x="207" y="188"/>
                            <a:pt x="207" y="187"/>
                          </a:cubicBezTo>
                          <a:cubicBezTo>
                            <a:pt x="207" y="86"/>
                            <a:pt x="207" y="86"/>
                            <a:pt x="207" y="86"/>
                          </a:cubicBezTo>
                          <a:cubicBezTo>
                            <a:pt x="207" y="85"/>
                            <a:pt x="208" y="84"/>
                            <a:pt x="208" y="84"/>
                          </a:cubicBezTo>
                          <a:cubicBezTo>
                            <a:pt x="223" y="84"/>
                            <a:pt x="223" y="84"/>
                            <a:pt x="223" y="84"/>
                          </a:cubicBezTo>
                          <a:cubicBezTo>
                            <a:pt x="223" y="0"/>
                            <a:pt x="223" y="0"/>
                            <a:pt x="223" y="0"/>
                          </a:cubicBezTo>
                        </a:path>
                      </a:pathLst>
                    </a:custGeom>
                    <a:solidFill>
                      <a:srgbClr val="27CCCB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4" name="Google Shape;2377;p59">
                      <a:extLst>
                        <a:ext uri="{FF2B5EF4-FFF2-40B4-BE49-F238E27FC236}">
                          <a16:creationId xmlns:a16="http://schemas.microsoft.com/office/drawing/2014/main" id="{93C2EEF5-F426-645F-E1B1-00CBEC60D7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45785" y="3619477"/>
                      <a:ext cx="1191" cy="9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" h="104" extrusionOk="0">
                          <a:moveTo>
                            <a:pt x="16" y="0"/>
                          </a:moveTo>
                          <a:cubicBezTo>
                            <a:pt x="1" y="0"/>
                            <a:pt x="1" y="0"/>
                            <a:pt x="1" y="0"/>
                          </a:cubicBezTo>
                          <a:cubicBezTo>
                            <a:pt x="1" y="0"/>
                            <a:pt x="0" y="1"/>
                            <a:pt x="0" y="2"/>
                          </a:cubicBezTo>
                          <a:cubicBezTo>
                            <a:pt x="0" y="103"/>
                            <a:pt x="0" y="103"/>
                            <a:pt x="0" y="103"/>
                          </a:cubicBezTo>
                          <a:cubicBezTo>
                            <a:pt x="0" y="104"/>
                            <a:pt x="1" y="104"/>
                            <a:pt x="1" y="104"/>
                          </a:cubicBezTo>
                          <a:cubicBezTo>
                            <a:pt x="16" y="104"/>
                            <a:pt x="16" y="104"/>
                            <a:pt x="16" y="104"/>
                          </a:cubicBezTo>
                          <a:cubicBezTo>
                            <a:pt x="16" y="0"/>
                            <a:pt x="16" y="0"/>
                            <a:pt x="16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5" name="Google Shape;2378;p59">
                      <a:extLst>
                        <a:ext uri="{FF2B5EF4-FFF2-40B4-BE49-F238E27FC236}">
                          <a16:creationId xmlns:a16="http://schemas.microsoft.com/office/drawing/2014/main" id="{9995020F-B433-0DFA-87AF-F2C6D36FE4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5797" y="3780211"/>
                      <a:ext cx="20100" cy="15600"/>
                    </a:xfrm>
                    <a:prstGeom prst="rect">
                      <a:avLst/>
                    </a:prstGeom>
                    <a:solidFill>
                      <a:srgbClr val="27CCCB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6" name="Google Shape;2379;p59">
                      <a:extLst>
                        <a:ext uri="{FF2B5EF4-FFF2-40B4-BE49-F238E27FC236}">
                          <a16:creationId xmlns:a16="http://schemas.microsoft.com/office/drawing/2014/main" id="{0456F919-6750-B6A5-6C35-52DE62715E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19591" y="3780211"/>
                      <a:ext cx="20100" cy="15600"/>
                    </a:xfrm>
                    <a:prstGeom prst="rect">
                      <a:avLst/>
                    </a:prstGeom>
                    <a:solidFill>
                      <a:srgbClr val="27CCCB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" name="Google Shape;2380;p59">
                    <a:extLst>
                      <a:ext uri="{FF2B5EF4-FFF2-40B4-BE49-F238E27FC236}">
                        <a16:creationId xmlns:a16="http://schemas.microsoft.com/office/drawing/2014/main" id="{8044AF50-2496-372D-50B2-8A1F6CBA23FC}"/>
                      </a:ext>
                    </a:extLst>
                  </p:cNvPr>
                  <p:cNvGrpSpPr/>
                  <p:nvPr/>
                </p:nvGrpSpPr>
                <p:grpSpPr>
                  <a:xfrm rot="-900065">
                    <a:off x="2573712" y="2982706"/>
                    <a:ext cx="156572" cy="280320"/>
                    <a:chOff x="7419591" y="3612333"/>
                    <a:chExt cx="146306" cy="261940"/>
                  </a:xfrm>
                </p:grpSpPr>
                <p:sp>
                  <p:nvSpPr>
                    <p:cNvPr id="53" name="Google Shape;2381;p59">
                      <a:extLst>
                        <a:ext uri="{FF2B5EF4-FFF2-40B4-BE49-F238E27FC236}">
                          <a16:creationId xmlns:a16="http://schemas.microsoft.com/office/drawing/2014/main" id="{E89C7D4D-221B-3CAB-74E0-7F84DC00B1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26735" y="3612333"/>
                      <a:ext cx="132160" cy="2619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7" h="3002" extrusionOk="0">
                          <a:moveTo>
                            <a:pt x="0" y="2644"/>
                          </a:moveTo>
                          <a:cubicBezTo>
                            <a:pt x="0" y="184"/>
                            <a:pt x="0" y="184"/>
                            <a:pt x="0" y="184"/>
                          </a:cubicBezTo>
                          <a:cubicBezTo>
                            <a:pt x="0" y="82"/>
                            <a:pt x="83" y="0"/>
                            <a:pt x="184" y="0"/>
                          </a:cubicBezTo>
                          <a:cubicBezTo>
                            <a:pt x="1323" y="0"/>
                            <a:pt x="1323" y="0"/>
                            <a:pt x="1323" y="0"/>
                          </a:cubicBezTo>
                          <a:cubicBezTo>
                            <a:pt x="1424" y="0"/>
                            <a:pt x="1507" y="82"/>
                            <a:pt x="1507" y="184"/>
                          </a:cubicBezTo>
                          <a:cubicBezTo>
                            <a:pt x="1507" y="2644"/>
                            <a:pt x="1507" y="2644"/>
                            <a:pt x="1507" y="2644"/>
                          </a:cubicBezTo>
                          <a:cubicBezTo>
                            <a:pt x="1507" y="2821"/>
                            <a:pt x="1377" y="2969"/>
                            <a:pt x="1208" y="2997"/>
                          </a:cubicBezTo>
                          <a:cubicBezTo>
                            <a:pt x="1189" y="3001"/>
                            <a:pt x="1169" y="3002"/>
                            <a:pt x="1149" y="3002"/>
                          </a:cubicBezTo>
                          <a:cubicBezTo>
                            <a:pt x="358" y="3002"/>
                            <a:pt x="358" y="3002"/>
                            <a:pt x="358" y="3002"/>
                          </a:cubicBezTo>
                          <a:cubicBezTo>
                            <a:pt x="161" y="3002"/>
                            <a:pt x="0" y="2841"/>
                            <a:pt x="0" y="2644"/>
                          </a:cubicBezTo>
                        </a:path>
                      </a:pathLst>
                    </a:custGeom>
                    <a:solidFill>
                      <a:srgbClr val="6A69F6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4" name="Google Shape;2382;p59">
                      <a:extLst>
                        <a:ext uri="{FF2B5EF4-FFF2-40B4-BE49-F238E27FC236}">
                          <a16:creationId xmlns:a16="http://schemas.microsoft.com/office/drawing/2014/main" id="{9A74E66D-1154-C42B-E720-9DBA970533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23175" y="3838551"/>
                      <a:ext cx="28575" cy="2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8" h="328" extrusionOk="0">
                          <a:moveTo>
                            <a:pt x="283" y="0"/>
                          </a:moveTo>
                          <a:cubicBezTo>
                            <a:pt x="308" y="0"/>
                            <a:pt x="328" y="20"/>
                            <a:pt x="328" y="44"/>
                          </a:cubicBezTo>
                          <a:cubicBezTo>
                            <a:pt x="328" y="201"/>
                            <a:pt x="201" y="328"/>
                            <a:pt x="44" y="328"/>
                          </a:cubicBezTo>
                          <a:cubicBezTo>
                            <a:pt x="20" y="328"/>
                            <a:pt x="0" y="308"/>
                            <a:pt x="0" y="283"/>
                          </a:cubicBezTo>
                          <a:cubicBezTo>
                            <a:pt x="0" y="258"/>
                            <a:pt x="20" y="238"/>
                            <a:pt x="44" y="238"/>
                          </a:cubicBezTo>
                          <a:cubicBezTo>
                            <a:pt x="151" y="238"/>
                            <a:pt x="238" y="151"/>
                            <a:pt x="238" y="44"/>
                          </a:cubicBezTo>
                          <a:cubicBezTo>
                            <a:pt x="238" y="20"/>
                            <a:pt x="258" y="0"/>
                            <a:pt x="283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5" name="Google Shape;2383;p59">
                      <a:extLst>
                        <a:ext uri="{FF2B5EF4-FFF2-40B4-BE49-F238E27FC236}">
                          <a16:creationId xmlns:a16="http://schemas.microsoft.com/office/drawing/2014/main" id="{BA7B21B6-739A-60E7-4BC3-1C1358641C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33879" y="3838551"/>
                      <a:ext cx="28575" cy="2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8" h="328" extrusionOk="0">
                          <a:moveTo>
                            <a:pt x="45" y="0"/>
                          </a:moveTo>
                          <a:cubicBezTo>
                            <a:pt x="70" y="0"/>
                            <a:pt x="90" y="20"/>
                            <a:pt x="90" y="44"/>
                          </a:cubicBezTo>
                          <a:cubicBezTo>
                            <a:pt x="90" y="151"/>
                            <a:pt x="177" y="238"/>
                            <a:pt x="284" y="238"/>
                          </a:cubicBezTo>
                          <a:cubicBezTo>
                            <a:pt x="308" y="238"/>
                            <a:pt x="328" y="258"/>
                            <a:pt x="328" y="283"/>
                          </a:cubicBezTo>
                          <a:cubicBezTo>
                            <a:pt x="328" y="308"/>
                            <a:pt x="308" y="328"/>
                            <a:pt x="284" y="328"/>
                          </a:cubicBezTo>
                          <a:cubicBezTo>
                            <a:pt x="128" y="328"/>
                            <a:pt x="0" y="201"/>
                            <a:pt x="0" y="44"/>
                          </a:cubicBezTo>
                          <a:cubicBezTo>
                            <a:pt x="0" y="20"/>
                            <a:pt x="20" y="0"/>
                            <a:pt x="45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6" name="Google Shape;2384;p59">
                      <a:extLst>
                        <a:ext uri="{FF2B5EF4-FFF2-40B4-BE49-F238E27FC236}">
                          <a16:creationId xmlns:a16="http://schemas.microsoft.com/office/drawing/2014/main" id="{81810D07-6D34-F9C6-2427-80065844BC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19603" y="3619477"/>
                      <a:ext cx="23813" cy="9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3" h="104" extrusionOk="0">
                          <a:moveTo>
                            <a:pt x="2" y="0"/>
                          </a:moveTo>
                          <a:cubicBezTo>
                            <a:pt x="262" y="0"/>
                            <a:pt x="262" y="0"/>
                            <a:pt x="262" y="0"/>
                          </a:cubicBezTo>
                          <a:cubicBezTo>
                            <a:pt x="263" y="0"/>
                            <a:pt x="263" y="1"/>
                            <a:pt x="263" y="2"/>
                          </a:cubicBezTo>
                          <a:cubicBezTo>
                            <a:pt x="263" y="103"/>
                            <a:pt x="263" y="103"/>
                            <a:pt x="263" y="103"/>
                          </a:cubicBezTo>
                          <a:cubicBezTo>
                            <a:pt x="263" y="104"/>
                            <a:pt x="263" y="104"/>
                            <a:pt x="262" y="104"/>
                          </a:cubicBezTo>
                          <a:cubicBezTo>
                            <a:pt x="2" y="104"/>
                            <a:pt x="2" y="104"/>
                            <a:pt x="2" y="104"/>
                          </a:cubicBezTo>
                          <a:cubicBezTo>
                            <a:pt x="1" y="104"/>
                            <a:pt x="0" y="104"/>
                            <a:pt x="0" y="103"/>
                          </a:cubicBezTo>
                          <a:cubicBezTo>
                            <a:pt x="0" y="2"/>
                            <a:pt x="0" y="2"/>
                            <a:pt x="0" y="2"/>
                          </a:cubicBezTo>
                          <a:cubicBezTo>
                            <a:pt x="0" y="1"/>
                            <a:pt x="1" y="0"/>
                            <a:pt x="2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7" name="Google Shape;2385;p59">
                      <a:extLst>
                        <a:ext uri="{FF2B5EF4-FFF2-40B4-BE49-F238E27FC236}">
                          <a16:creationId xmlns:a16="http://schemas.microsoft.com/office/drawing/2014/main" id="{AEB33E33-7027-7802-08C4-F7B8C0CA51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45785" y="3619477"/>
                      <a:ext cx="22622" cy="9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3" h="104" extrusionOk="0">
                          <a:moveTo>
                            <a:pt x="1" y="0"/>
                          </a:moveTo>
                          <a:cubicBezTo>
                            <a:pt x="261" y="0"/>
                            <a:pt x="261" y="0"/>
                            <a:pt x="261" y="0"/>
                          </a:cubicBezTo>
                          <a:cubicBezTo>
                            <a:pt x="262" y="0"/>
                            <a:pt x="263" y="1"/>
                            <a:pt x="263" y="2"/>
                          </a:cubicBezTo>
                          <a:cubicBezTo>
                            <a:pt x="263" y="103"/>
                            <a:pt x="263" y="103"/>
                            <a:pt x="263" y="103"/>
                          </a:cubicBezTo>
                          <a:cubicBezTo>
                            <a:pt x="263" y="104"/>
                            <a:pt x="262" y="104"/>
                            <a:pt x="261" y="104"/>
                          </a:cubicBezTo>
                          <a:cubicBezTo>
                            <a:pt x="1" y="104"/>
                            <a:pt x="1" y="104"/>
                            <a:pt x="1" y="104"/>
                          </a:cubicBezTo>
                          <a:cubicBezTo>
                            <a:pt x="1" y="104"/>
                            <a:pt x="0" y="104"/>
                            <a:pt x="0" y="103"/>
                          </a:cubicBezTo>
                          <a:cubicBezTo>
                            <a:pt x="0" y="2"/>
                            <a:pt x="0" y="2"/>
                            <a:pt x="0" y="2"/>
                          </a:cubicBezTo>
                          <a:cubicBezTo>
                            <a:pt x="0" y="1"/>
                            <a:pt x="1" y="0"/>
                            <a:pt x="1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8" name="Google Shape;2386;p59">
                      <a:extLst>
                        <a:ext uri="{FF2B5EF4-FFF2-40B4-BE49-F238E27FC236}">
                          <a16:creationId xmlns:a16="http://schemas.microsoft.com/office/drawing/2014/main" id="{4E77258A-F1CD-493C-FA5A-C8476F9297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55310" y="3649243"/>
                      <a:ext cx="78581" cy="119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01" h="131" extrusionOk="0">
                          <a:moveTo>
                            <a:pt x="94" y="131"/>
                          </a:moveTo>
                          <a:cubicBezTo>
                            <a:pt x="33" y="80"/>
                            <a:pt x="33" y="80"/>
                            <a:pt x="33" y="80"/>
                          </a:cubicBezTo>
                          <a:cubicBezTo>
                            <a:pt x="0" y="53"/>
                            <a:pt x="19" y="0"/>
                            <a:pt x="61" y="0"/>
                          </a:cubicBezTo>
                          <a:cubicBezTo>
                            <a:pt x="840" y="0"/>
                            <a:pt x="840" y="0"/>
                            <a:pt x="840" y="0"/>
                          </a:cubicBezTo>
                          <a:cubicBezTo>
                            <a:pt x="882" y="0"/>
                            <a:pt x="901" y="53"/>
                            <a:pt x="868" y="80"/>
                          </a:cubicBezTo>
                          <a:cubicBezTo>
                            <a:pt x="807" y="131"/>
                            <a:pt x="807" y="131"/>
                            <a:pt x="807" y="131"/>
                          </a:cubicBezTo>
                          <a:lnTo>
                            <a:pt x="94" y="131"/>
                          </a:lnTo>
                          <a:close/>
                        </a:path>
                      </a:pathLst>
                    </a:custGeom>
                    <a:solidFill>
                      <a:srgbClr val="30303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9" name="Google Shape;2387;p59">
                      <a:extLst>
                        <a:ext uri="{FF2B5EF4-FFF2-40B4-BE49-F238E27FC236}">
                          <a16:creationId xmlns:a16="http://schemas.microsoft.com/office/drawing/2014/main" id="{7C97C83C-7D61-8C65-791B-41AD2683D1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52928" y="3770686"/>
                      <a:ext cx="82152" cy="392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41" h="450" extrusionOk="0">
                          <a:moveTo>
                            <a:pt x="36" y="257"/>
                          </a:moveTo>
                          <a:cubicBezTo>
                            <a:pt x="134" y="0"/>
                            <a:pt x="134" y="0"/>
                            <a:pt x="134" y="0"/>
                          </a:cubicBezTo>
                          <a:cubicBezTo>
                            <a:pt x="807" y="0"/>
                            <a:pt x="807" y="0"/>
                            <a:pt x="807" y="0"/>
                          </a:cubicBezTo>
                          <a:cubicBezTo>
                            <a:pt x="905" y="257"/>
                            <a:pt x="905" y="257"/>
                            <a:pt x="905" y="257"/>
                          </a:cubicBezTo>
                          <a:cubicBezTo>
                            <a:pt x="941" y="350"/>
                            <a:pt x="872" y="450"/>
                            <a:pt x="772" y="450"/>
                          </a:cubicBezTo>
                          <a:cubicBezTo>
                            <a:pt x="169" y="450"/>
                            <a:pt x="169" y="450"/>
                            <a:pt x="169" y="450"/>
                          </a:cubicBezTo>
                          <a:cubicBezTo>
                            <a:pt x="69" y="450"/>
                            <a:pt x="0" y="350"/>
                            <a:pt x="36" y="257"/>
                          </a:cubicBezTo>
                        </a:path>
                      </a:pathLst>
                    </a:custGeom>
                    <a:solidFill>
                      <a:srgbClr val="30303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0" name="Google Shape;2388;p59">
                      <a:extLst>
                        <a:ext uri="{FF2B5EF4-FFF2-40B4-BE49-F238E27FC236}">
                          <a16:creationId xmlns:a16="http://schemas.microsoft.com/office/drawing/2014/main" id="{8152EEE8-059A-6FEE-7955-AC5B5E13A1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49356" y="3719489"/>
                      <a:ext cx="8335" cy="392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" h="33" extrusionOk="0">
                          <a:moveTo>
                            <a:pt x="7" y="0"/>
                          </a:moveTo>
                          <a:lnTo>
                            <a:pt x="7" y="30"/>
                          </a:lnTo>
                          <a:lnTo>
                            <a:pt x="0" y="33"/>
                          </a:lnTo>
                          <a:lnTo>
                            <a:pt x="0" y="0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solidFill>
                      <a:srgbClr val="30303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1" name="Google Shape;2389;p59">
                      <a:extLst>
                        <a:ext uri="{FF2B5EF4-FFF2-40B4-BE49-F238E27FC236}">
                          <a16:creationId xmlns:a16="http://schemas.microsoft.com/office/drawing/2014/main" id="{E1B3A792-6FFE-C4A0-177C-3F3CCED788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49356" y="3669483"/>
                      <a:ext cx="8335" cy="392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" h="33" extrusionOk="0">
                          <a:moveTo>
                            <a:pt x="7" y="33"/>
                          </a:moveTo>
                          <a:lnTo>
                            <a:pt x="7" y="3"/>
                          </a:lnTo>
                          <a:lnTo>
                            <a:pt x="0" y="0"/>
                          </a:lnTo>
                          <a:lnTo>
                            <a:pt x="0" y="33"/>
                          </a:lnTo>
                          <a:lnTo>
                            <a:pt x="7" y="33"/>
                          </a:lnTo>
                          <a:close/>
                        </a:path>
                      </a:pathLst>
                    </a:custGeom>
                    <a:solidFill>
                      <a:srgbClr val="30303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2" name="Google Shape;2390;p59">
                      <a:extLst>
                        <a:ext uri="{FF2B5EF4-FFF2-40B4-BE49-F238E27FC236}">
                          <a16:creationId xmlns:a16="http://schemas.microsoft.com/office/drawing/2014/main" id="{8E238B3A-FDA8-60FF-9359-3670B98DF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0318" y="3669483"/>
                      <a:ext cx="8335" cy="392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" h="33" extrusionOk="0">
                          <a:moveTo>
                            <a:pt x="0" y="33"/>
                          </a:moveTo>
                          <a:lnTo>
                            <a:pt x="0" y="3"/>
                          </a:lnTo>
                          <a:lnTo>
                            <a:pt x="7" y="0"/>
                          </a:lnTo>
                          <a:lnTo>
                            <a:pt x="7" y="33"/>
                          </a:lnTo>
                          <a:lnTo>
                            <a:pt x="0" y="33"/>
                          </a:lnTo>
                          <a:close/>
                        </a:path>
                      </a:pathLst>
                    </a:custGeom>
                    <a:solidFill>
                      <a:srgbClr val="30303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3" name="Google Shape;2391;p59">
                      <a:extLst>
                        <a:ext uri="{FF2B5EF4-FFF2-40B4-BE49-F238E27FC236}">
                          <a16:creationId xmlns:a16="http://schemas.microsoft.com/office/drawing/2014/main" id="{71777FEC-0678-484E-ECDF-17F3D4ABFE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0318" y="3669483"/>
                      <a:ext cx="8335" cy="392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" h="33" extrusionOk="0">
                          <a:moveTo>
                            <a:pt x="0" y="33"/>
                          </a:moveTo>
                          <a:lnTo>
                            <a:pt x="0" y="3"/>
                          </a:lnTo>
                          <a:lnTo>
                            <a:pt x="7" y="0"/>
                          </a:lnTo>
                          <a:lnTo>
                            <a:pt x="7" y="33"/>
                          </a:lnTo>
                          <a:lnTo>
                            <a:pt x="0" y="33"/>
                          </a:lnTo>
                        </a:path>
                      </a:pathLst>
                    </a:cu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4" name="Google Shape;2392;p59">
                      <a:extLst>
                        <a:ext uri="{FF2B5EF4-FFF2-40B4-BE49-F238E27FC236}">
                          <a16:creationId xmlns:a16="http://schemas.microsoft.com/office/drawing/2014/main" id="{A3B1A7C7-51DC-27C6-F361-99E3F36628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0318" y="3719489"/>
                      <a:ext cx="8335" cy="392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" h="33" extrusionOk="0">
                          <a:moveTo>
                            <a:pt x="0" y="0"/>
                          </a:moveTo>
                          <a:lnTo>
                            <a:pt x="0" y="30"/>
                          </a:lnTo>
                          <a:lnTo>
                            <a:pt x="7" y="33"/>
                          </a:lnTo>
                          <a:lnTo>
                            <a:pt x="7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30303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5" name="Google Shape;2393;p59">
                      <a:extLst>
                        <a:ext uri="{FF2B5EF4-FFF2-40B4-BE49-F238E27FC236}">
                          <a16:creationId xmlns:a16="http://schemas.microsoft.com/office/drawing/2014/main" id="{9E318257-BD36-67BB-9C30-87E874C31B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0318" y="3719489"/>
                      <a:ext cx="8335" cy="392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" h="33" extrusionOk="0">
                          <a:moveTo>
                            <a:pt x="0" y="0"/>
                          </a:moveTo>
                          <a:lnTo>
                            <a:pt x="0" y="30"/>
                          </a:lnTo>
                          <a:lnTo>
                            <a:pt x="7" y="33"/>
                          </a:lnTo>
                          <a:lnTo>
                            <a:pt x="7" y="0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6" name="Google Shape;2394;p59">
                      <a:extLst>
                        <a:ext uri="{FF2B5EF4-FFF2-40B4-BE49-F238E27FC236}">
                          <a16:creationId xmlns:a16="http://schemas.microsoft.com/office/drawing/2014/main" id="{DACB84A6-7926-7B92-308D-0D9C63F246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29128" y="3612333"/>
                      <a:ext cx="29766" cy="26074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35" h="2997" extrusionOk="0">
                          <a:moveTo>
                            <a:pt x="151" y="0"/>
                          </a:moveTo>
                          <a:cubicBezTo>
                            <a:pt x="112" y="0"/>
                            <a:pt x="112" y="0"/>
                            <a:pt x="112" y="0"/>
                          </a:cubicBezTo>
                          <a:cubicBezTo>
                            <a:pt x="112" y="84"/>
                            <a:pt x="112" y="84"/>
                            <a:pt x="112" y="84"/>
                          </a:cubicBezTo>
                          <a:cubicBezTo>
                            <a:pt x="157" y="84"/>
                            <a:pt x="157" y="84"/>
                            <a:pt x="157" y="84"/>
                          </a:cubicBezTo>
                          <a:cubicBezTo>
                            <a:pt x="158" y="84"/>
                            <a:pt x="158" y="85"/>
                            <a:pt x="158" y="86"/>
                          </a:cubicBezTo>
                          <a:cubicBezTo>
                            <a:pt x="158" y="187"/>
                            <a:pt x="158" y="187"/>
                            <a:pt x="158" y="187"/>
                          </a:cubicBezTo>
                          <a:cubicBezTo>
                            <a:pt x="158" y="188"/>
                            <a:pt x="158" y="188"/>
                            <a:pt x="157" y="188"/>
                          </a:cubicBezTo>
                          <a:cubicBezTo>
                            <a:pt x="112" y="188"/>
                            <a:pt x="112" y="188"/>
                            <a:pt x="112" y="188"/>
                          </a:cubicBezTo>
                          <a:cubicBezTo>
                            <a:pt x="112" y="1541"/>
                            <a:pt x="112" y="1541"/>
                            <a:pt x="112" y="1541"/>
                          </a:cubicBezTo>
                          <a:cubicBezTo>
                            <a:pt x="112" y="1542"/>
                            <a:pt x="112" y="1542"/>
                            <a:pt x="112" y="1542"/>
                          </a:cubicBezTo>
                          <a:cubicBezTo>
                            <a:pt x="112" y="1685"/>
                            <a:pt x="112" y="1685"/>
                            <a:pt x="112" y="1685"/>
                          </a:cubicBezTo>
                          <a:cubicBezTo>
                            <a:pt x="95" y="1678"/>
                            <a:pt x="95" y="1678"/>
                            <a:pt x="95" y="1678"/>
                          </a:cubicBezTo>
                          <a:cubicBezTo>
                            <a:pt x="41" y="2107"/>
                            <a:pt x="41" y="2107"/>
                            <a:pt x="41" y="2107"/>
                          </a:cubicBezTo>
                          <a:cubicBezTo>
                            <a:pt x="43" y="2130"/>
                            <a:pt x="40" y="2154"/>
                            <a:pt x="32" y="2175"/>
                          </a:cubicBezTo>
                          <a:cubicBezTo>
                            <a:pt x="32" y="2175"/>
                            <a:pt x="32" y="2175"/>
                            <a:pt x="32" y="2175"/>
                          </a:cubicBezTo>
                          <a:cubicBezTo>
                            <a:pt x="0" y="2373"/>
                            <a:pt x="4" y="2615"/>
                            <a:pt x="21" y="2833"/>
                          </a:cubicBezTo>
                          <a:cubicBezTo>
                            <a:pt x="107" y="2814"/>
                            <a:pt x="171" y="2736"/>
                            <a:pt x="171" y="2644"/>
                          </a:cubicBezTo>
                          <a:cubicBezTo>
                            <a:pt x="171" y="2620"/>
                            <a:pt x="191" y="2600"/>
                            <a:pt x="216" y="2600"/>
                          </a:cubicBezTo>
                          <a:cubicBezTo>
                            <a:pt x="241" y="2600"/>
                            <a:pt x="261" y="2620"/>
                            <a:pt x="261" y="2644"/>
                          </a:cubicBezTo>
                          <a:cubicBezTo>
                            <a:pt x="261" y="2783"/>
                            <a:pt x="160" y="2899"/>
                            <a:pt x="28" y="2923"/>
                          </a:cubicBezTo>
                          <a:cubicBezTo>
                            <a:pt x="31" y="2948"/>
                            <a:pt x="33" y="2973"/>
                            <a:pt x="36" y="2997"/>
                          </a:cubicBezTo>
                          <a:cubicBezTo>
                            <a:pt x="205" y="2969"/>
                            <a:pt x="335" y="2821"/>
                            <a:pt x="335" y="2644"/>
                          </a:cubicBezTo>
                          <a:cubicBezTo>
                            <a:pt x="335" y="184"/>
                            <a:pt x="335" y="184"/>
                            <a:pt x="335" y="184"/>
                          </a:cubicBezTo>
                          <a:cubicBezTo>
                            <a:pt x="335" y="82"/>
                            <a:pt x="252" y="0"/>
                            <a:pt x="151" y="0"/>
                          </a:cubicBezTo>
                        </a:path>
                      </a:pathLst>
                    </a:custGeom>
                    <a:solidFill>
                      <a:srgbClr val="6A69F6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7" name="Google Shape;2395;p59">
                      <a:extLst>
                        <a:ext uri="{FF2B5EF4-FFF2-40B4-BE49-F238E27FC236}">
                          <a16:creationId xmlns:a16="http://schemas.microsoft.com/office/drawing/2014/main" id="{01446CB5-F792-0300-167D-4A546700DC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8653" y="3619477"/>
                      <a:ext cx="4762" cy="9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104" extrusionOk="0">
                          <a:moveTo>
                            <a:pt x="45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104"/>
                            <a:pt x="0" y="104"/>
                            <a:pt x="0" y="104"/>
                          </a:cubicBezTo>
                          <a:cubicBezTo>
                            <a:pt x="45" y="104"/>
                            <a:pt x="45" y="104"/>
                            <a:pt x="45" y="104"/>
                          </a:cubicBezTo>
                          <a:cubicBezTo>
                            <a:pt x="46" y="104"/>
                            <a:pt x="46" y="104"/>
                            <a:pt x="46" y="103"/>
                          </a:cubicBezTo>
                          <a:cubicBezTo>
                            <a:pt x="46" y="2"/>
                            <a:pt x="46" y="2"/>
                            <a:pt x="46" y="2"/>
                          </a:cubicBezTo>
                          <a:cubicBezTo>
                            <a:pt x="46" y="1"/>
                            <a:pt x="46" y="0"/>
                            <a:pt x="45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8" name="Google Shape;2396;p59">
                      <a:extLst>
                        <a:ext uri="{FF2B5EF4-FFF2-40B4-BE49-F238E27FC236}">
                          <a16:creationId xmlns:a16="http://schemas.microsoft.com/office/drawing/2014/main" id="{FDA23E3B-D3E2-3DC2-454E-95C963D219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2700" y="3795688"/>
                      <a:ext cx="0" cy="595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" h="68" extrusionOk="0">
                          <a:moveTo>
                            <a:pt x="0" y="0"/>
                          </a:moveTo>
                          <a:cubicBezTo>
                            <a:pt x="0" y="68"/>
                            <a:pt x="0" y="68"/>
                            <a:pt x="0" y="68"/>
                          </a:cubicBezTo>
                          <a:cubicBezTo>
                            <a:pt x="0" y="47"/>
                            <a:pt x="0" y="23"/>
                            <a:pt x="0" y="0"/>
                          </a:cubicBezTo>
                        </a:path>
                      </a:pathLst>
                    </a:custGeom>
                    <a:solidFill>
                      <a:srgbClr val="2C2C2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9" name="Google Shape;2397;p59">
                      <a:extLst>
                        <a:ext uri="{FF2B5EF4-FFF2-40B4-BE49-F238E27FC236}">
                          <a16:creationId xmlns:a16="http://schemas.microsoft.com/office/drawing/2014/main" id="{FD8584A0-7EF0-AED9-F098-7C9B9D37BA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7462" y="3746873"/>
                      <a:ext cx="1191" cy="119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" h="10" extrusionOk="0">
                          <a:moveTo>
                            <a:pt x="1" y="0"/>
                          </a:moveTo>
                          <a:lnTo>
                            <a:pt x="0" y="10"/>
                          </a:lnTo>
                          <a:lnTo>
                            <a:pt x="1" y="10"/>
                          </a:lnTo>
                          <a:lnTo>
                            <a:pt x="1" y="0"/>
                          </a:lnTo>
                          <a:close/>
                        </a:path>
                      </a:pathLst>
                    </a:custGeom>
                    <a:solidFill>
                      <a:srgbClr val="2C2C2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0" name="Google Shape;2398;p59">
                      <a:extLst>
                        <a:ext uri="{FF2B5EF4-FFF2-40B4-BE49-F238E27FC236}">
                          <a16:creationId xmlns:a16="http://schemas.microsoft.com/office/drawing/2014/main" id="{A7E21E4E-208B-4D08-F94D-66B6ADDD34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7462" y="3746873"/>
                      <a:ext cx="1191" cy="119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" h="10" extrusionOk="0">
                          <a:moveTo>
                            <a:pt x="1" y="0"/>
                          </a:moveTo>
                          <a:lnTo>
                            <a:pt x="0" y="10"/>
                          </a:lnTo>
                          <a:lnTo>
                            <a:pt x="1" y="10"/>
                          </a:lnTo>
                          <a:lnTo>
                            <a:pt x="1" y="0"/>
                          </a:lnTo>
                        </a:path>
                      </a:pathLst>
                    </a:cu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1" name="Google Shape;2399;p59">
                      <a:extLst>
                        <a:ext uri="{FF2B5EF4-FFF2-40B4-BE49-F238E27FC236}">
                          <a16:creationId xmlns:a16="http://schemas.microsoft.com/office/drawing/2014/main" id="{503DE31B-B34A-8CB0-AD33-F3CF26C4B7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26735" y="3612333"/>
                      <a:ext cx="29766" cy="26074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35" h="2997" extrusionOk="0">
                          <a:moveTo>
                            <a:pt x="223" y="0"/>
                          </a:moveTo>
                          <a:cubicBezTo>
                            <a:pt x="184" y="0"/>
                            <a:pt x="184" y="0"/>
                            <a:pt x="184" y="0"/>
                          </a:cubicBezTo>
                          <a:cubicBezTo>
                            <a:pt x="83" y="0"/>
                            <a:pt x="0" y="82"/>
                            <a:pt x="0" y="184"/>
                          </a:cubicBezTo>
                          <a:cubicBezTo>
                            <a:pt x="0" y="2644"/>
                            <a:pt x="0" y="2644"/>
                            <a:pt x="0" y="2644"/>
                          </a:cubicBezTo>
                          <a:cubicBezTo>
                            <a:pt x="0" y="2821"/>
                            <a:pt x="130" y="2969"/>
                            <a:pt x="299" y="2997"/>
                          </a:cubicBezTo>
                          <a:cubicBezTo>
                            <a:pt x="302" y="2973"/>
                            <a:pt x="304" y="2949"/>
                            <a:pt x="307" y="2923"/>
                          </a:cubicBezTo>
                          <a:cubicBezTo>
                            <a:pt x="174" y="2900"/>
                            <a:pt x="72" y="2784"/>
                            <a:pt x="72" y="2644"/>
                          </a:cubicBezTo>
                          <a:cubicBezTo>
                            <a:pt x="72" y="2620"/>
                            <a:pt x="92" y="2600"/>
                            <a:pt x="117" y="2600"/>
                          </a:cubicBezTo>
                          <a:cubicBezTo>
                            <a:pt x="142" y="2600"/>
                            <a:pt x="162" y="2620"/>
                            <a:pt x="162" y="2644"/>
                          </a:cubicBezTo>
                          <a:cubicBezTo>
                            <a:pt x="162" y="2737"/>
                            <a:pt x="227" y="2815"/>
                            <a:pt x="314" y="2834"/>
                          </a:cubicBezTo>
                          <a:cubicBezTo>
                            <a:pt x="331" y="2615"/>
                            <a:pt x="335" y="2373"/>
                            <a:pt x="303" y="2175"/>
                          </a:cubicBezTo>
                          <a:cubicBezTo>
                            <a:pt x="223" y="1541"/>
                            <a:pt x="223" y="1541"/>
                            <a:pt x="223" y="1541"/>
                          </a:cubicBezTo>
                          <a:cubicBezTo>
                            <a:pt x="223" y="188"/>
                            <a:pt x="223" y="188"/>
                            <a:pt x="223" y="188"/>
                          </a:cubicBezTo>
                          <a:cubicBezTo>
                            <a:pt x="208" y="188"/>
                            <a:pt x="208" y="188"/>
                            <a:pt x="208" y="188"/>
                          </a:cubicBezTo>
                          <a:cubicBezTo>
                            <a:pt x="208" y="188"/>
                            <a:pt x="207" y="188"/>
                            <a:pt x="207" y="187"/>
                          </a:cubicBezTo>
                          <a:cubicBezTo>
                            <a:pt x="207" y="86"/>
                            <a:pt x="207" y="86"/>
                            <a:pt x="207" y="86"/>
                          </a:cubicBezTo>
                          <a:cubicBezTo>
                            <a:pt x="207" y="85"/>
                            <a:pt x="208" y="84"/>
                            <a:pt x="208" y="84"/>
                          </a:cubicBezTo>
                          <a:cubicBezTo>
                            <a:pt x="223" y="84"/>
                            <a:pt x="223" y="84"/>
                            <a:pt x="223" y="84"/>
                          </a:cubicBezTo>
                          <a:cubicBezTo>
                            <a:pt x="223" y="0"/>
                            <a:pt x="223" y="0"/>
                            <a:pt x="223" y="0"/>
                          </a:cubicBezTo>
                        </a:path>
                      </a:pathLst>
                    </a:custGeom>
                    <a:solidFill>
                      <a:srgbClr val="6A69F6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2" name="Google Shape;2400;p59">
                      <a:extLst>
                        <a:ext uri="{FF2B5EF4-FFF2-40B4-BE49-F238E27FC236}">
                          <a16:creationId xmlns:a16="http://schemas.microsoft.com/office/drawing/2014/main" id="{FB40C18B-CBC6-1DA4-3DB4-1948B4C921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45785" y="3619477"/>
                      <a:ext cx="1191" cy="9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" h="104" extrusionOk="0">
                          <a:moveTo>
                            <a:pt x="16" y="0"/>
                          </a:moveTo>
                          <a:cubicBezTo>
                            <a:pt x="1" y="0"/>
                            <a:pt x="1" y="0"/>
                            <a:pt x="1" y="0"/>
                          </a:cubicBezTo>
                          <a:cubicBezTo>
                            <a:pt x="1" y="0"/>
                            <a:pt x="0" y="1"/>
                            <a:pt x="0" y="2"/>
                          </a:cubicBezTo>
                          <a:cubicBezTo>
                            <a:pt x="0" y="103"/>
                            <a:pt x="0" y="103"/>
                            <a:pt x="0" y="103"/>
                          </a:cubicBezTo>
                          <a:cubicBezTo>
                            <a:pt x="0" y="104"/>
                            <a:pt x="1" y="104"/>
                            <a:pt x="1" y="104"/>
                          </a:cubicBezTo>
                          <a:cubicBezTo>
                            <a:pt x="16" y="104"/>
                            <a:pt x="16" y="104"/>
                            <a:pt x="16" y="104"/>
                          </a:cubicBezTo>
                          <a:cubicBezTo>
                            <a:pt x="16" y="0"/>
                            <a:pt x="16" y="0"/>
                            <a:pt x="16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3" name="Google Shape;2401;p59">
                      <a:extLst>
                        <a:ext uri="{FF2B5EF4-FFF2-40B4-BE49-F238E27FC236}">
                          <a16:creationId xmlns:a16="http://schemas.microsoft.com/office/drawing/2014/main" id="{C31BAE4E-48DB-2FDD-BD56-8A258DE7F2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5797" y="3780211"/>
                      <a:ext cx="20100" cy="15600"/>
                    </a:xfrm>
                    <a:prstGeom prst="rect">
                      <a:avLst/>
                    </a:prstGeom>
                    <a:solidFill>
                      <a:srgbClr val="6A69F6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4" name="Google Shape;2402;p59">
                      <a:extLst>
                        <a:ext uri="{FF2B5EF4-FFF2-40B4-BE49-F238E27FC236}">
                          <a16:creationId xmlns:a16="http://schemas.microsoft.com/office/drawing/2014/main" id="{ED6596F9-5A3F-F2E9-CB66-E5D5DA1864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19591" y="3780211"/>
                      <a:ext cx="20100" cy="15600"/>
                    </a:xfrm>
                    <a:prstGeom prst="rect">
                      <a:avLst/>
                    </a:prstGeom>
                    <a:solidFill>
                      <a:srgbClr val="6A69F6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" name="Google Shape;2403;p59">
                    <a:extLst>
                      <a:ext uri="{FF2B5EF4-FFF2-40B4-BE49-F238E27FC236}">
                        <a16:creationId xmlns:a16="http://schemas.microsoft.com/office/drawing/2014/main" id="{B54C0B39-CAFA-DFD2-1895-89F644BD8611}"/>
                      </a:ext>
                    </a:extLst>
                  </p:cNvPr>
                  <p:cNvGrpSpPr/>
                  <p:nvPr/>
                </p:nvGrpSpPr>
                <p:grpSpPr>
                  <a:xfrm rot="-8100000">
                    <a:off x="5730112" y="4019078"/>
                    <a:ext cx="146304" cy="261937"/>
                    <a:chOff x="7419591" y="3612333"/>
                    <a:chExt cx="146306" cy="261940"/>
                  </a:xfrm>
                </p:grpSpPr>
                <p:sp>
                  <p:nvSpPr>
                    <p:cNvPr id="31" name="Google Shape;2404;p59">
                      <a:extLst>
                        <a:ext uri="{FF2B5EF4-FFF2-40B4-BE49-F238E27FC236}">
                          <a16:creationId xmlns:a16="http://schemas.microsoft.com/office/drawing/2014/main" id="{E561B85F-977A-D8F5-6C9F-2C2089C36E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26735" y="3612333"/>
                      <a:ext cx="132160" cy="2619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7" h="3002" extrusionOk="0">
                          <a:moveTo>
                            <a:pt x="0" y="2644"/>
                          </a:moveTo>
                          <a:cubicBezTo>
                            <a:pt x="0" y="184"/>
                            <a:pt x="0" y="184"/>
                            <a:pt x="0" y="184"/>
                          </a:cubicBezTo>
                          <a:cubicBezTo>
                            <a:pt x="0" y="82"/>
                            <a:pt x="83" y="0"/>
                            <a:pt x="184" y="0"/>
                          </a:cubicBezTo>
                          <a:cubicBezTo>
                            <a:pt x="1323" y="0"/>
                            <a:pt x="1323" y="0"/>
                            <a:pt x="1323" y="0"/>
                          </a:cubicBezTo>
                          <a:cubicBezTo>
                            <a:pt x="1424" y="0"/>
                            <a:pt x="1507" y="82"/>
                            <a:pt x="1507" y="184"/>
                          </a:cubicBezTo>
                          <a:cubicBezTo>
                            <a:pt x="1507" y="2644"/>
                            <a:pt x="1507" y="2644"/>
                            <a:pt x="1507" y="2644"/>
                          </a:cubicBezTo>
                          <a:cubicBezTo>
                            <a:pt x="1507" y="2821"/>
                            <a:pt x="1377" y="2969"/>
                            <a:pt x="1208" y="2997"/>
                          </a:cubicBezTo>
                          <a:cubicBezTo>
                            <a:pt x="1189" y="3001"/>
                            <a:pt x="1169" y="3002"/>
                            <a:pt x="1149" y="3002"/>
                          </a:cubicBezTo>
                          <a:cubicBezTo>
                            <a:pt x="358" y="3002"/>
                            <a:pt x="358" y="3002"/>
                            <a:pt x="358" y="3002"/>
                          </a:cubicBezTo>
                          <a:cubicBezTo>
                            <a:pt x="161" y="3002"/>
                            <a:pt x="0" y="2841"/>
                            <a:pt x="0" y="2644"/>
                          </a:cubicBezTo>
                        </a:path>
                      </a:pathLst>
                    </a:custGeom>
                    <a:solidFill>
                      <a:srgbClr val="FF734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" name="Google Shape;2405;p59">
                      <a:extLst>
                        <a:ext uri="{FF2B5EF4-FFF2-40B4-BE49-F238E27FC236}">
                          <a16:creationId xmlns:a16="http://schemas.microsoft.com/office/drawing/2014/main" id="{8BC13C64-5AB1-8C50-E6C0-CB9C2B9BE4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23175" y="3838551"/>
                      <a:ext cx="28575" cy="2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8" h="328" extrusionOk="0">
                          <a:moveTo>
                            <a:pt x="283" y="0"/>
                          </a:moveTo>
                          <a:cubicBezTo>
                            <a:pt x="308" y="0"/>
                            <a:pt x="328" y="20"/>
                            <a:pt x="328" y="44"/>
                          </a:cubicBezTo>
                          <a:cubicBezTo>
                            <a:pt x="328" y="201"/>
                            <a:pt x="201" y="328"/>
                            <a:pt x="44" y="328"/>
                          </a:cubicBezTo>
                          <a:cubicBezTo>
                            <a:pt x="20" y="328"/>
                            <a:pt x="0" y="308"/>
                            <a:pt x="0" y="283"/>
                          </a:cubicBezTo>
                          <a:cubicBezTo>
                            <a:pt x="0" y="258"/>
                            <a:pt x="20" y="238"/>
                            <a:pt x="44" y="238"/>
                          </a:cubicBezTo>
                          <a:cubicBezTo>
                            <a:pt x="151" y="238"/>
                            <a:pt x="238" y="151"/>
                            <a:pt x="238" y="44"/>
                          </a:cubicBezTo>
                          <a:cubicBezTo>
                            <a:pt x="238" y="20"/>
                            <a:pt x="258" y="0"/>
                            <a:pt x="283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" name="Google Shape;2406;p59">
                      <a:extLst>
                        <a:ext uri="{FF2B5EF4-FFF2-40B4-BE49-F238E27FC236}">
                          <a16:creationId xmlns:a16="http://schemas.microsoft.com/office/drawing/2014/main" id="{196595CD-C871-7C88-C456-3E99CC1D13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33879" y="3838551"/>
                      <a:ext cx="28575" cy="2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8" h="328" extrusionOk="0">
                          <a:moveTo>
                            <a:pt x="45" y="0"/>
                          </a:moveTo>
                          <a:cubicBezTo>
                            <a:pt x="70" y="0"/>
                            <a:pt x="90" y="20"/>
                            <a:pt x="90" y="44"/>
                          </a:cubicBezTo>
                          <a:cubicBezTo>
                            <a:pt x="90" y="151"/>
                            <a:pt x="177" y="238"/>
                            <a:pt x="284" y="238"/>
                          </a:cubicBezTo>
                          <a:cubicBezTo>
                            <a:pt x="308" y="238"/>
                            <a:pt x="328" y="258"/>
                            <a:pt x="328" y="283"/>
                          </a:cubicBezTo>
                          <a:cubicBezTo>
                            <a:pt x="328" y="308"/>
                            <a:pt x="308" y="328"/>
                            <a:pt x="284" y="328"/>
                          </a:cubicBezTo>
                          <a:cubicBezTo>
                            <a:pt x="128" y="328"/>
                            <a:pt x="0" y="201"/>
                            <a:pt x="0" y="44"/>
                          </a:cubicBezTo>
                          <a:cubicBezTo>
                            <a:pt x="0" y="20"/>
                            <a:pt x="20" y="0"/>
                            <a:pt x="45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" name="Google Shape;2407;p59">
                      <a:extLst>
                        <a:ext uri="{FF2B5EF4-FFF2-40B4-BE49-F238E27FC236}">
                          <a16:creationId xmlns:a16="http://schemas.microsoft.com/office/drawing/2014/main" id="{2A8D5CF9-B698-F10A-C8E8-70CBF916EF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19603" y="3619477"/>
                      <a:ext cx="23813" cy="9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3" h="104" extrusionOk="0">
                          <a:moveTo>
                            <a:pt x="2" y="0"/>
                          </a:moveTo>
                          <a:cubicBezTo>
                            <a:pt x="262" y="0"/>
                            <a:pt x="262" y="0"/>
                            <a:pt x="262" y="0"/>
                          </a:cubicBezTo>
                          <a:cubicBezTo>
                            <a:pt x="263" y="0"/>
                            <a:pt x="263" y="1"/>
                            <a:pt x="263" y="2"/>
                          </a:cubicBezTo>
                          <a:cubicBezTo>
                            <a:pt x="263" y="103"/>
                            <a:pt x="263" y="103"/>
                            <a:pt x="263" y="103"/>
                          </a:cubicBezTo>
                          <a:cubicBezTo>
                            <a:pt x="263" y="104"/>
                            <a:pt x="263" y="104"/>
                            <a:pt x="262" y="104"/>
                          </a:cubicBezTo>
                          <a:cubicBezTo>
                            <a:pt x="2" y="104"/>
                            <a:pt x="2" y="104"/>
                            <a:pt x="2" y="104"/>
                          </a:cubicBezTo>
                          <a:cubicBezTo>
                            <a:pt x="1" y="104"/>
                            <a:pt x="0" y="104"/>
                            <a:pt x="0" y="103"/>
                          </a:cubicBezTo>
                          <a:cubicBezTo>
                            <a:pt x="0" y="2"/>
                            <a:pt x="0" y="2"/>
                            <a:pt x="0" y="2"/>
                          </a:cubicBezTo>
                          <a:cubicBezTo>
                            <a:pt x="0" y="1"/>
                            <a:pt x="1" y="0"/>
                            <a:pt x="2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5" name="Google Shape;2408;p59">
                      <a:extLst>
                        <a:ext uri="{FF2B5EF4-FFF2-40B4-BE49-F238E27FC236}">
                          <a16:creationId xmlns:a16="http://schemas.microsoft.com/office/drawing/2014/main" id="{1E2D7107-7C9D-4566-46AE-D67996A95F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45785" y="3619477"/>
                      <a:ext cx="22622" cy="9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3" h="104" extrusionOk="0">
                          <a:moveTo>
                            <a:pt x="1" y="0"/>
                          </a:moveTo>
                          <a:cubicBezTo>
                            <a:pt x="261" y="0"/>
                            <a:pt x="261" y="0"/>
                            <a:pt x="261" y="0"/>
                          </a:cubicBezTo>
                          <a:cubicBezTo>
                            <a:pt x="262" y="0"/>
                            <a:pt x="263" y="1"/>
                            <a:pt x="263" y="2"/>
                          </a:cubicBezTo>
                          <a:cubicBezTo>
                            <a:pt x="263" y="103"/>
                            <a:pt x="263" y="103"/>
                            <a:pt x="263" y="103"/>
                          </a:cubicBezTo>
                          <a:cubicBezTo>
                            <a:pt x="263" y="104"/>
                            <a:pt x="262" y="104"/>
                            <a:pt x="261" y="104"/>
                          </a:cubicBezTo>
                          <a:cubicBezTo>
                            <a:pt x="1" y="104"/>
                            <a:pt x="1" y="104"/>
                            <a:pt x="1" y="104"/>
                          </a:cubicBezTo>
                          <a:cubicBezTo>
                            <a:pt x="1" y="104"/>
                            <a:pt x="0" y="104"/>
                            <a:pt x="0" y="103"/>
                          </a:cubicBezTo>
                          <a:cubicBezTo>
                            <a:pt x="0" y="2"/>
                            <a:pt x="0" y="2"/>
                            <a:pt x="0" y="2"/>
                          </a:cubicBezTo>
                          <a:cubicBezTo>
                            <a:pt x="0" y="1"/>
                            <a:pt x="1" y="0"/>
                            <a:pt x="1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6" name="Google Shape;2409;p59">
                      <a:extLst>
                        <a:ext uri="{FF2B5EF4-FFF2-40B4-BE49-F238E27FC236}">
                          <a16:creationId xmlns:a16="http://schemas.microsoft.com/office/drawing/2014/main" id="{20FA2E42-44F2-EFBA-457E-B83E5F2967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55310" y="3649243"/>
                      <a:ext cx="78581" cy="119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01" h="131" extrusionOk="0">
                          <a:moveTo>
                            <a:pt x="94" y="131"/>
                          </a:moveTo>
                          <a:cubicBezTo>
                            <a:pt x="33" y="80"/>
                            <a:pt x="33" y="80"/>
                            <a:pt x="33" y="80"/>
                          </a:cubicBezTo>
                          <a:cubicBezTo>
                            <a:pt x="0" y="53"/>
                            <a:pt x="19" y="0"/>
                            <a:pt x="61" y="0"/>
                          </a:cubicBezTo>
                          <a:cubicBezTo>
                            <a:pt x="840" y="0"/>
                            <a:pt x="840" y="0"/>
                            <a:pt x="840" y="0"/>
                          </a:cubicBezTo>
                          <a:cubicBezTo>
                            <a:pt x="882" y="0"/>
                            <a:pt x="901" y="53"/>
                            <a:pt x="868" y="80"/>
                          </a:cubicBezTo>
                          <a:cubicBezTo>
                            <a:pt x="807" y="131"/>
                            <a:pt x="807" y="131"/>
                            <a:pt x="807" y="131"/>
                          </a:cubicBezTo>
                          <a:lnTo>
                            <a:pt x="94" y="131"/>
                          </a:lnTo>
                          <a:close/>
                        </a:path>
                      </a:pathLst>
                    </a:custGeom>
                    <a:solidFill>
                      <a:srgbClr val="30303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7" name="Google Shape;2410;p59">
                      <a:extLst>
                        <a:ext uri="{FF2B5EF4-FFF2-40B4-BE49-F238E27FC236}">
                          <a16:creationId xmlns:a16="http://schemas.microsoft.com/office/drawing/2014/main" id="{06994F41-EE65-7457-BC93-503F4489E2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52928" y="3770686"/>
                      <a:ext cx="82152" cy="392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41" h="450" extrusionOk="0">
                          <a:moveTo>
                            <a:pt x="36" y="257"/>
                          </a:moveTo>
                          <a:cubicBezTo>
                            <a:pt x="134" y="0"/>
                            <a:pt x="134" y="0"/>
                            <a:pt x="134" y="0"/>
                          </a:cubicBezTo>
                          <a:cubicBezTo>
                            <a:pt x="807" y="0"/>
                            <a:pt x="807" y="0"/>
                            <a:pt x="807" y="0"/>
                          </a:cubicBezTo>
                          <a:cubicBezTo>
                            <a:pt x="905" y="257"/>
                            <a:pt x="905" y="257"/>
                            <a:pt x="905" y="257"/>
                          </a:cubicBezTo>
                          <a:cubicBezTo>
                            <a:pt x="941" y="350"/>
                            <a:pt x="872" y="450"/>
                            <a:pt x="772" y="450"/>
                          </a:cubicBezTo>
                          <a:cubicBezTo>
                            <a:pt x="169" y="450"/>
                            <a:pt x="169" y="450"/>
                            <a:pt x="169" y="450"/>
                          </a:cubicBezTo>
                          <a:cubicBezTo>
                            <a:pt x="69" y="450"/>
                            <a:pt x="0" y="350"/>
                            <a:pt x="36" y="257"/>
                          </a:cubicBezTo>
                        </a:path>
                      </a:pathLst>
                    </a:custGeom>
                    <a:solidFill>
                      <a:srgbClr val="30303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8" name="Google Shape;2411;p59">
                      <a:extLst>
                        <a:ext uri="{FF2B5EF4-FFF2-40B4-BE49-F238E27FC236}">
                          <a16:creationId xmlns:a16="http://schemas.microsoft.com/office/drawing/2014/main" id="{47C74D51-CB3B-FABE-04A9-33D093A7D0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49356" y="3719489"/>
                      <a:ext cx="8335" cy="392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" h="33" extrusionOk="0">
                          <a:moveTo>
                            <a:pt x="7" y="0"/>
                          </a:moveTo>
                          <a:lnTo>
                            <a:pt x="7" y="30"/>
                          </a:lnTo>
                          <a:lnTo>
                            <a:pt x="0" y="33"/>
                          </a:lnTo>
                          <a:lnTo>
                            <a:pt x="0" y="0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solidFill>
                      <a:srgbClr val="30303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9" name="Google Shape;2412;p59">
                      <a:extLst>
                        <a:ext uri="{FF2B5EF4-FFF2-40B4-BE49-F238E27FC236}">
                          <a16:creationId xmlns:a16="http://schemas.microsoft.com/office/drawing/2014/main" id="{FAB47025-CFAB-5DC8-9453-F8B96697DA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49356" y="3669483"/>
                      <a:ext cx="8335" cy="392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" h="33" extrusionOk="0">
                          <a:moveTo>
                            <a:pt x="7" y="33"/>
                          </a:moveTo>
                          <a:lnTo>
                            <a:pt x="7" y="3"/>
                          </a:lnTo>
                          <a:lnTo>
                            <a:pt x="0" y="0"/>
                          </a:lnTo>
                          <a:lnTo>
                            <a:pt x="0" y="33"/>
                          </a:lnTo>
                          <a:lnTo>
                            <a:pt x="7" y="33"/>
                          </a:lnTo>
                          <a:close/>
                        </a:path>
                      </a:pathLst>
                    </a:custGeom>
                    <a:solidFill>
                      <a:srgbClr val="30303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0" name="Google Shape;2413;p59">
                      <a:extLst>
                        <a:ext uri="{FF2B5EF4-FFF2-40B4-BE49-F238E27FC236}">
                          <a16:creationId xmlns:a16="http://schemas.microsoft.com/office/drawing/2014/main" id="{7C4FC568-5EF5-0554-9E30-B03FE0DD7B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0318" y="3669483"/>
                      <a:ext cx="8335" cy="392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" h="33" extrusionOk="0">
                          <a:moveTo>
                            <a:pt x="0" y="33"/>
                          </a:moveTo>
                          <a:lnTo>
                            <a:pt x="0" y="3"/>
                          </a:lnTo>
                          <a:lnTo>
                            <a:pt x="7" y="0"/>
                          </a:lnTo>
                          <a:lnTo>
                            <a:pt x="7" y="33"/>
                          </a:lnTo>
                          <a:lnTo>
                            <a:pt x="0" y="33"/>
                          </a:lnTo>
                          <a:close/>
                        </a:path>
                      </a:pathLst>
                    </a:custGeom>
                    <a:solidFill>
                      <a:srgbClr val="30303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1" name="Google Shape;2414;p59">
                      <a:extLst>
                        <a:ext uri="{FF2B5EF4-FFF2-40B4-BE49-F238E27FC236}">
                          <a16:creationId xmlns:a16="http://schemas.microsoft.com/office/drawing/2014/main" id="{8360447E-9DE5-CC1D-B70B-53BFDD1025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0318" y="3669483"/>
                      <a:ext cx="8335" cy="392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" h="33" extrusionOk="0">
                          <a:moveTo>
                            <a:pt x="0" y="33"/>
                          </a:moveTo>
                          <a:lnTo>
                            <a:pt x="0" y="3"/>
                          </a:lnTo>
                          <a:lnTo>
                            <a:pt x="7" y="0"/>
                          </a:lnTo>
                          <a:lnTo>
                            <a:pt x="7" y="33"/>
                          </a:lnTo>
                          <a:lnTo>
                            <a:pt x="0" y="33"/>
                          </a:lnTo>
                        </a:path>
                      </a:pathLst>
                    </a:cu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2" name="Google Shape;2415;p59">
                      <a:extLst>
                        <a:ext uri="{FF2B5EF4-FFF2-40B4-BE49-F238E27FC236}">
                          <a16:creationId xmlns:a16="http://schemas.microsoft.com/office/drawing/2014/main" id="{3ECD5BBF-62F8-4686-DC28-C6FCCE2215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0318" y="3719489"/>
                      <a:ext cx="8335" cy="392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" h="33" extrusionOk="0">
                          <a:moveTo>
                            <a:pt x="0" y="0"/>
                          </a:moveTo>
                          <a:lnTo>
                            <a:pt x="0" y="30"/>
                          </a:lnTo>
                          <a:lnTo>
                            <a:pt x="7" y="33"/>
                          </a:lnTo>
                          <a:lnTo>
                            <a:pt x="7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30303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3" name="Google Shape;2416;p59">
                      <a:extLst>
                        <a:ext uri="{FF2B5EF4-FFF2-40B4-BE49-F238E27FC236}">
                          <a16:creationId xmlns:a16="http://schemas.microsoft.com/office/drawing/2014/main" id="{CB83DD02-B36B-482C-94AB-61F982B606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0318" y="3719489"/>
                      <a:ext cx="8335" cy="392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" h="33" extrusionOk="0">
                          <a:moveTo>
                            <a:pt x="0" y="0"/>
                          </a:moveTo>
                          <a:lnTo>
                            <a:pt x="0" y="30"/>
                          </a:lnTo>
                          <a:lnTo>
                            <a:pt x="7" y="33"/>
                          </a:lnTo>
                          <a:lnTo>
                            <a:pt x="7" y="0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4" name="Google Shape;2417;p59">
                      <a:extLst>
                        <a:ext uri="{FF2B5EF4-FFF2-40B4-BE49-F238E27FC236}">
                          <a16:creationId xmlns:a16="http://schemas.microsoft.com/office/drawing/2014/main" id="{B07837CC-BDAC-8F45-0D8D-6173F50FBB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29128" y="3612333"/>
                      <a:ext cx="29766" cy="26074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35" h="2997" extrusionOk="0">
                          <a:moveTo>
                            <a:pt x="151" y="0"/>
                          </a:moveTo>
                          <a:cubicBezTo>
                            <a:pt x="112" y="0"/>
                            <a:pt x="112" y="0"/>
                            <a:pt x="112" y="0"/>
                          </a:cubicBezTo>
                          <a:cubicBezTo>
                            <a:pt x="112" y="84"/>
                            <a:pt x="112" y="84"/>
                            <a:pt x="112" y="84"/>
                          </a:cubicBezTo>
                          <a:cubicBezTo>
                            <a:pt x="157" y="84"/>
                            <a:pt x="157" y="84"/>
                            <a:pt x="157" y="84"/>
                          </a:cubicBezTo>
                          <a:cubicBezTo>
                            <a:pt x="158" y="84"/>
                            <a:pt x="158" y="85"/>
                            <a:pt x="158" y="86"/>
                          </a:cubicBezTo>
                          <a:cubicBezTo>
                            <a:pt x="158" y="187"/>
                            <a:pt x="158" y="187"/>
                            <a:pt x="158" y="187"/>
                          </a:cubicBezTo>
                          <a:cubicBezTo>
                            <a:pt x="158" y="188"/>
                            <a:pt x="158" y="188"/>
                            <a:pt x="157" y="188"/>
                          </a:cubicBezTo>
                          <a:cubicBezTo>
                            <a:pt x="112" y="188"/>
                            <a:pt x="112" y="188"/>
                            <a:pt x="112" y="188"/>
                          </a:cubicBezTo>
                          <a:cubicBezTo>
                            <a:pt x="112" y="1541"/>
                            <a:pt x="112" y="1541"/>
                            <a:pt x="112" y="1541"/>
                          </a:cubicBezTo>
                          <a:cubicBezTo>
                            <a:pt x="112" y="1542"/>
                            <a:pt x="112" y="1542"/>
                            <a:pt x="112" y="1542"/>
                          </a:cubicBezTo>
                          <a:cubicBezTo>
                            <a:pt x="112" y="1685"/>
                            <a:pt x="112" y="1685"/>
                            <a:pt x="112" y="1685"/>
                          </a:cubicBezTo>
                          <a:cubicBezTo>
                            <a:pt x="95" y="1678"/>
                            <a:pt x="95" y="1678"/>
                            <a:pt x="95" y="1678"/>
                          </a:cubicBezTo>
                          <a:cubicBezTo>
                            <a:pt x="41" y="2107"/>
                            <a:pt x="41" y="2107"/>
                            <a:pt x="41" y="2107"/>
                          </a:cubicBezTo>
                          <a:cubicBezTo>
                            <a:pt x="43" y="2130"/>
                            <a:pt x="40" y="2154"/>
                            <a:pt x="32" y="2175"/>
                          </a:cubicBezTo>
                          <a:cubicBezTo>
                            <a:pt x="32" y="2175"/>
                            <a:pt x="32" y="2175"/>
                            <a:pt x="32" y="2175"/>
                          </a:cubicBezTo>
                          <a:cubicBezTo>
                            <a:pt x="0" y="2373"/>
                            <a:pt x="4" y="2615"/>
                            <a:pt x="21" y="2833"/>
                          </a:cubicBezTo>
                          <a:cubicBezTo>
                            <a:pt x="107" y="2814"/>
                            <a:pt x="171" y="2736"/>
                            <a:pt x="171" y="2644"/>
                          </a:cubicBezTo>
                          <a:cubicBezTo>
                            <a:pt x="171" y="2620"/>
                            <a:pt x="191" y="2600"/>
                            <a:pt x="216" y="2600"/>
                          </a:cubicBezTo>
                          <a:cubicBezTo>
                            <a:pt x="241" y="2600"/>
                            <a:pt x="261" y="2620"/>
                            <a:pt x="261" y="2644"/>
                          </a:cubicBezTo>
                          <a:cubicBezTo>
                            <a:pt x="261" y="2783"/>
                            <a:pt x="160" y="2899"/>
                            <a:pt x="28" y="2923"/>
                          </a:cubicBezTo>
                          <a:cubicBezTo>
                            <a:pt x="31" y="2948"/>
                            <a:pt x="33" y="2973"/>
                            <a:pt x="36" y="2997"/>
                          </a:cubicBezTo>
                          <a:cubicBezTo>
                            <a:pt x="205" y="2969"/>
                            <a:pt x="335" y="2821"/>
                            <a:pt x="335" y="2644"/>
                          </a:cubicBezTo>
                          <a:cubicBezTo>
                            <a:pt x="335" y="184"/>
                            <a:pt x="335" y="184"/>
                            <a:pt x="335" y="184"/>
                          </a:cubicBezTo>
                          <a:cubicBezTo>
                            <a:pt x="335" y="82"/>
                            <a:pt x="252" y="0"/>
                            <a:pt x="151" y="0"/>
                          </a:cubicBezTo>
                        </a:path>
                      </a:pathLst>
                    </a:custGeom>
                    <a:solidFill>
                      <a:srgbClr val="FF734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5" name="Google Shape;2418;p59">
                      <a:extLst>
                        <a:ext uri="{FF2B5EF4-FFF2-40B4-BE49-F238E27FC236}">
                          <a16:creationId xmlns:a16="http://schemas.microsoft.com/office/drawing/2014/main" id="{896B655F-3747-59F2-FF5A-D5C5B601C1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8653" y="3619477"/>
                      <a:ext cx="4762" cy="9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104" extrusionOk="0">
                          <a:moveTo>
                            <a:pt x="45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104"/>
                            <a:pt x="0" y="104"/>
                            <a:pt x="0" y="104"/>
                          </a:cubicBezTo>
                          <a:cubicBezTo>
                            <a:pt x="45" y="104"/>
                            <a:pt x="45" y="104"/>
                            <a:pt x="45" y="104"/>
                          </a:cubicBezTo>
                          <a:cubicBezTo>
                            <a:pt x="46" y="104"/>
                            <a:pt x="46" y="104"/>
                            <a:pt x="46" y="103"/>
                          </a:cubicBezTo>
                          <a:cubicBezTo>
                            <a:pt x="46" y="2"/>
                            <a:pt x="46" y="2"/>
                            <a:pt x="46" y="2"/>
                          </a:cubicBezTo>
                          <a:cubicBezTo>
                            <a:pt x="46" y="1"/>
                            <a:pt x="46" y="0"/>
                            <a:pt x="45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6" name="Google Shape;2419;p59">
                      <a:extLst>
                        <a:ext uri="{FF2B5EF4-FFF2-40B4-BE49-F238E27FC236}">
                          <a16:creationId xmlns:a16="http://schemas.microsoft.com/office/drawing/2014/main" id="{19AB6AC5-E51F-47D4-CA6B-0455C75664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2700" y="3795688"/>
                      <a:ext cx="0" cy="595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" h="68" extrusionOk="0">
                          <a:moveTo>
                            <a:pt x="0" y="0"/>
                          </a:moveTo>
                          <a:cubicBezTo>
                            <a:pt x="0" y="68"/>
                            <a:pt x="0" y="68"/>
                            <a:pt x="0" y="68"/>
                          </a:cubicBezTo>
                          <a:cubicBezTo>
                            <a:pt x="0" y="47"/>
                            <a:pt x="0" y="23"/>
                            <a:pt x="0" y="0"/>
                          </a:cubicBezTo>
                        </a:path>
                      </a:pathLst>
                    </a:custGeom>
                    <a:solidFill>
                      <a:srgbClr val="2C2C2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7" name="Google Shape;2420;p59">
                      <a:extLst>
                        <a:ext uri="{FF2B5EF4-FFF2-40B4-BE49-F238E27FC236}">
                          <a16:creationId xmlns:a16="http://schemas.microsoft.com/office/drawing/2014/main" id="{7949C30A-934B-1677-3E29-32252EBDF5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7462" y="3746873"/>
                      <a:ext cx="1191" cy="119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" h="10" extrusionOk="0">
                          <a:moveTo>
                            <a:pt x="1" y="0"/>
                          </a:moveTo>
                          <a:lnTo>
                            <a:pt x="0" y="10"/>
                          </a:lnTo>
                          <a:lnTo>
                            <a:pt x="1" y="10"/>
                          </a:lnTo>
                          <a:lnTo>
                            <a:pt x="1" y="0"/>
                          </a:lnTo>
                          <a:close/>
                        </a:path>
                      </a:pathLst>
                    </a:custGeom>
                    <a:solidFill>
                      <a:srgbClr val="2C2C2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8" name="Google Shape;2421;p59">
                      <a:extLst>
                        <a:ext uri="{FF2B5EF4-FFF2-40B4-BE49-F238E27FC236}">
                          <a16:creationId xmlns:a16="http://schemas.microsoft.com/office/drawing/2014/main" id="{84E25A81-0A5E-C722-0DCB-FFEDCFD1C3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7462" y="3746873"/>
                      <a:ext cx="1191" cy="119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" h="10" extrusionOk="0">
                          <a:moveTo>
                            <a:pt x="1" y="0"/>
                          </a:moveTo>
                          <a:lnTo>
                            <a:pt x="0" y="10"/>
                          </a:lnTo>
                          <a:lnTo>
                            <a:pt x="1" y="10"/>
                          </a:lnTo>
                          <a:lnTo>
                            <a:pt x="1" y="0"/>
                          </a:lnTo>
                        </a:path>
                      </a:pathLst>
                    </a:cu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9" name="Google Shape;2422;p59">
                      <a:extLst>
                        <a:ext uri="{FF2B5EF4-FFF2-40B4-BE49-F238E27FC236}">
                          <a16:creationId xmlns:a16="http://schemas.microsoft.com/office/drawing/2014/main" id="{0966FA82-3639-35C9-7CB0-D72287371E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26735" y="3612333"/>
                      <a:ext cx="29766" cy="26074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35" h="2997" extrusionOk="0">
                          <a:moveTo>
                            <a:pt x="223" y="0"/>
                          </a:moveTo>
                          <a:cubicBezTo>
                            <a:pt x="184" y="0"/>
                            <a:pt x="184" y="0"/>
                            <a:pt x="184" y="0"/>
                          </a:cubicBezTo>
                          <a:cubicBezTo>
                            <a:pt x="83" y="0"/>
                            <a:pt x="0" y="82"/>
                            <a:pt x="0" y="184"/>
                          </a:cubicBezTo>
                          <a:cubicBezTo>
                            <a:pt x="0" y="2644"/>
                            <a:pt x="0" y="2644"/>
                            <a:pt x="0" y="2644"/>
                          </a:cubicBezTo>
                          <a:cubicBezTo>
                            <a:pt x="0" y="2821"/>
                            <a:pt x="130" y="2969"/>
                            <a:pt x="299" y="2997"/>
                          </a:cubicBezTo>
                          <a:cubicBezTo>
                            <a:pt x="302" y="2973"/>
                            <a:pt x="304" y="2949"/>
                            <a:pt x="307" y="2923"/>
                          </a:cubicBezTo>
                          <a:cubicBezTo>
                            <a:pt x="174" y="2900"/>
                            <a:pt x="72" y="2784"/>
                            <a:pt x="72" y="2644"/>
                          </a:cubicBezTo>
                          <a:cubicBezTo>
                            <a:pt x="72" y="2620"/>
                            <a:pt x="92" y="2600"/>
                            <a:pt x="117" y="2600"/>
                          </a:cubicBezTo>
                          <a:cubicBezTo>
                            <a:pt x="142" y="2600"/>
                            <a:pt x="162" y="2620"/>
                            <a:pt x="162" y="2644"/>
                          </a:cubicBezTo>
                          <a:cubicBezTo>
                            <a:pt x="162" y="2737"/>
                            <a:pt x="227" y="2815"/>
                            <a:pt x="314" y="2834"/>
                          </a:cubicBezTo>
                          <a:cubicBezTo>
                            <a:pt x="331" y="2615"/>
                            <a:pt x="335" y="2373"/>
                            <a:pt x="303" y="2175"/>
                          </a:cubicBezTo>
                          <a:cubicBezTo>
                            <a:pt x="223" y="1541"/>
                            <a:pt x="223" y="1541"/>
                            <a:pt x="223" y="1541"/>
                          </a:cubicBezTo>
                          <a:cubicBezTo>
                            <a:pt x="223" y="188"/>
                            <a:pt x="223" y="188"/>
                            <a:pt x="223" y="188"/>
                          </a:cubicBezTo>
                          <a:cubicBezTo>
                            <a:pt x="208" y="188"/>
                            <a:pt x="208" y="188"/>
                            <a:pt x="208" y="188"/>
                          </a:cubicBezTo>
                          <a:cubicBezTo>
                            <a:pt x="208" y="188"/>
                            <a:pt x="207" y="188"/>
                            <a:pt x="207" y="187"/>
                          </a:cubicBezTo>
                          <a:cubicBezTo>
                            <a:pt x="207" y="86"/>
                            <a:pt x="207" y="86"/>
                            <a:pt x="207" y="86"/>
                          </a:cubicBezTo>
                          <a:cubicBezTo>
                            <a:pt x="207" y="85"/>
                            <a:pt x="208" y="84"/>
                            <a:pt x="208" y="84"/>
                          </a:cubicBezTo>
                          <a:cubicBezTo>
                            <a:pt x="223" y="84"/>
                            <a:pt x="223" y="84"/>
                            <a:pt x="223" y="84"/>
                          </a:cubicBezTo>
                          <a:cubicBezTo>
                            <a:pt x="223" y="0"/>
                            <a:pt x="223" y="0"/>
                            <a:pt x="223" y="0"/>
                          </a:cubicBezTo>
                        </a:path>
                      </a:pathLst>
                    </a:custGeom>
                    <a:solidFill>
                      <a:srgbClr val="FF734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" name="Google Shape;2423;p59">
                      <a:extLst>
                        <a:ext uri="{FF2B5EF4-FFF2-40B4-BE49-F238E27FC236}">
                          <a16:creationId xmlns:a16="http://schemas.microsoft.com/office/drawing/2014/main" id="{347068C0-7DAA-3C5B-D202-63680836E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45785" y="3619477"/>
                      <a:ext cx="1191" cy="9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" h="104" extrusionOk="0">
                          <a:moveTo>
                            <a:pt x="16" y="0"/>
                          </a:moveTo>
                          <a:cubicBezTo>
                            <a:pt x="1" y="0"/>
                            <a:pt x="1" y="0"/>
                            <a:pt x="1" y="0"/>
                          </a:cubicBezTo>
                          <a:cubicBezTo>
                            <a:pt x="1" y="0"/>
                            <a:pt x="0" y="1"/>
                            <a:pt x="0" y="2"/>
                          </a:cubicBezTo>
                          <a:cubicBezTo>
                            <a:pt x="0" y="103"/>
                            <a:pt x="0" y="103"/>
                            <a:pt x="0" y="103"/>
                          </a:cubicBezTo>
                          <a:cubicBezTo>
                            <a:pt x="0" y="104"/>
                            <a:pt x="1" y="104"/>
                            <a:pt x="1" y="104"/>
                          </a:cubicBezTo>
                          <a:cubicBezTo>
                            <a:pt x="16" y="104"/>
                            <a:pt x="16" y="104"/>
                            <a:pt x="16" y="104"/>
                          </a:cubicBezTo>
                          <a:cubicBezTo>
                            <a:pt x="16" y="0"/>
                            <a:pt x="16" y="0"/>
                            <a:pt x="16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1" name="Google Shape;2424;p59">
                      <a:extLst>
                        <a:ext uri="{FF2B5EF4-FFF2-40B4-BE49-F238E27FC236}">
                          <a16:creationId xmlns:a16="http://schemas.microsoft.com/office/drawing/2014/main" id="{F96A6A7F-C1D9-E928-7DDE-A77EAAFE14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5797" y="3780211"/>
                      <a:ext cx="20100" cy="15600"/>
                    </a:xfrm>
                    <a:prstGeom prst="rect">
                      <a:avLst/>
                    </a:prstGeom>
                    <a:solidFill>
                      <a:srgbClr val="FF734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2" name="Google Shape;2425;p59">
                      <a:extLst>
                        <a:ext uri="{FF2B5EF4-FFF2-40B4-BE49-F238E27FC236}">
                          <a16:creationId xmlns:a16="http://schemas.microsoft.com/office/drawing/2014/main" id="{687E06E4-431B-F5C1-EB40-9355808AF4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19591" y="3780211"/>
                      <a:ext cx="20100" cy="15600"/>
                    </a:xfrm>
                    <a:prstGeom prst="rect">
                      <a:avLst/>
                    </a:prstGeom>
                    <a:solidFill>
                      <a:srgbClr val="FF734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8" name="Google Shape;2426;p59">
                    <a:extLst>
                      <a:ext uri="{FF2B5EF4-FFF2-40B4-BE49-F238E27FC236}">
                        <a16:creationId xmlns:a16="http://schemas.microsoft.com/office/drawing/2014/main" id="{0CEC1A41-3F38-2139-1D11-05520768E09C}"/>
                      </a:ext>
                    </a:extLst>
                  </p:cNvPr>
                  <p:cNvGrpSpPr/>
                  <p:nvPr/>
                </p:nvGrpSpPr>
                <p:grpSpPr>
                  <a:xfrm rot="9900040">
                    <a:off x="6451028" y="2138717"/>
                    <a:ext cx="146301" cy="261932"/>
                    <a:chOff x="7419591" y="3612333"/>
                    <a:chExt cx="146306" cy="261940"/>
                  </a:xfrm>
                </p:grpSpPr>
                <p:sp>
                  <p:nvSpPr>
                    <p:cNvPr id="9" name="Google Shape;2427;p59">
                      <a:extLst>
                        <a:ext uri="{FF2B5EF4-FFF2-40B4-BE49-F238E27FC236}">
                          <a16:creationId xmlns:a16="http://schemas.microsoft.com/office/drawing/2014/main" id="{49CEBC8F-96B1-CC76-2C5E-F8C61C70F8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26735" y="3612333"/>
                      <a:ext cx="132160" cy="2619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7" h="3002" extrusionOk="0">
                          <a:moveTo>
                            <a:pt x="0" y="2644"/>
                          </a:moveTo>
                          <a:cubicBezTo>
                            <a:pt x="0" y="184"/>
                            <a:pt x="0" y="184"/>
                            <a:pt x="0" y="184"/>
                          </a:cubicBezTo>
                          <a:cubicBezTo>
                            <a:pt x="0" y="82"/>
                            <a:pt x="83" y="0"/>
                            <a:pt x="184" y="0"/>
                          </a:cubicBezTo>
                          <a:cubicBezTo>
                            <a:pt x="1323" y="0"/>
                            <a:pt x="1323" y="0"/>
                            <a:pt x="1323" y="0"/>
                          </a:cubicBezTo>
                          <a:cubicBezTo>
                            <a:pt x="1424" y="0"/>
                            <a:pt x="1507" y="82"/>
                            <a:pt x="1507" y="184"/>
                          </a:cubicBezTo>
                          <a:cubicBezTo>
                            <a:pt x="1507" y="2644"/>
                            <a:pt x="1507" y="2644"/>
                            <a:pt x="1507" y="2644"/>
                          </a:cubicBezTo>
                          <a:cubicBezTo>
                            <a:pt x="1507" y="2821"/>
                            <a:pt x="1377" y="2969"/>
                            <a:pt x="1208" y="2997"/>
                          </a:cubicBezTo>
                          <a:cubicBezTo>
                            <a:pt x="1189" y="3001"/>
                            <a:pt x="1169" y="3002"/>
                            <a:pt x="1149" y="3002"/>
                          </a:cubicBezTo>
                          <a:cubicBezTo>
                            <a:pt x="358" y="3002"/>
                            <a:pt x="358" y="3002"/>
                            <a:pt x="358" y="3002"/>
                          </a:cubicBezTo>
                          <a:cubicBezTo>
                            <a:pt x="161" y="3002"/>
                            <a:pt x="0" y="2841"/>
                            <a:pt x="0" y="2644"/>
                          </a:cubicBezTo>
                        </a:path>
                      </a:pathLst>
                    </a:custGeom>
                    <a:solidFill>
                      <a:srgbClr val="B56C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0" name="Google Shape;2428;p59">
                      <a:extLst>
                        <a:ext uri="{FF2B5EF4-FFF2-40B4-BE49-F238E27FC236}">
                          <a16:creationId xmlns:a16="http://schemas.microsoft.com/office/drawing/2014/main" id="{77323F9F-2051-828E-AA3A-5A1D278681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23175" y="3838551"/>
                      <a:ext cx="28575" cy="2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8" h="328" extrusionOk="0">
                          <a:moveTo>
                            <a:pt x="283" y="0"/>
                          </a:moveTo>
                          <a:cubicBezTo>
                            <a:pt x="308" y="0"/>
                            <a:pt x="328" y="20"/>
                            <a:pt x="328" y="44"/>
                          </a:cubicBezTo>
                          <a:cubicBezTo>
                            <a:pt x="328" y="201"/>
                            <a:pt x="201" y="328"/>
                            <a:pt x="44" y="328"/>
                          </a:cubicBezTo>
                          <a:cubicBezTo>
                            <a:pt x="20" y="328"/>
                            <a:pt x="0" y="308"/>
                            <a:pt x="0" y="283"/>
                          </a:cubicBezTo>
                          <a:cubicBezTo>
                            <a:pt x="0" y="258"/>
                            <a:pt x="20" y="238"/>
                            <a:pt x="44" y="238"/>
                          </a:cubicBezTo>
                          <a:cubicBezTo>
                            <a:pt x="151" y="238"/>
                            <a:pt x="238" y="151"/>
                            <a:pt x="238" y="44"/>
                          </a:cubicBezTo>
                          <a:cubicBezTo>
                            <a:pt x="238" y="20"/>
                            <a:pt x="258" y="0"/>
                            <a:pt x="283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" name="Google Shape;2429;p59">
                      <a:extLst>
                        <a:ext uri="{FF2B5EF4-FFF2-40B4-BE49-F238E27FC236}">
                          <a16:creationId xmlns:a16="http://schemas.microsoft.com/office/drawing/2014/main" id="{47D1E89B-AA7E-6017-1BE0-A038D3B61B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33879" y="3838551"/>
                      <a:ext cx="28575" cy="2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8" h="328" extrusionOk="0">
                          <a:moveTo>
                            <a:pt x="45" y="0"/>
                          </a:moveTo>
                          <a:cubicBezTo>
                            <a:pt x="70" y="0"/>
                            <a:pt x="90" y="20"/>
                            <a:pt x="90" y="44"/>
                          </a:cubicBezTo>
                          <a:cubicBezTo>
                            <a:pt x="90" y="151"/>
                            <a:pt x="177" y="238"/>
                            <a:pt x="284" y="238"/>
                          </a:cubicBezTo>
                          <a:cubicBezTo>
                            <a:pt x="308" y="238"/>
                            <a:pt x="328" y="258"/>
                            <a:pt x="328" y="283"/>
                          </a:cubicBezTo>
                          <a:cubicBezTo>
                            <a:pt x="328" y="308"/>
                            <a:pt x="308" y="328"/>
                            <a:pt x="284" y="328"/>
                          </a:cubicBezTo>
                          <a:cubicBezTo>
                            <a:pt x="128" y="328"/>
                            <a:pt x="0" y="201"/>
                            <a:pt x="0" y="44"/>
                          </a:cubicBezTo>
                          <a:cubicBezTo>
                            <a:pt x="0" y="20"/>
                            <a:pt x="20" y="0"/>
                            <a:pt x="45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2" name="Google Shape;2430;p59">
                      <a:extLst>
                        <a:ext uri="{FF2B5EF4-FFF2-40B4-BE49-F238E27FC236}">
                          <a16:creationId xmlns:a16="http://schemas.microsoft.com/office/drawing/2014/main" id="{06CF2D8C-A491-D743-B30E-0689D7BF8D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19603" y="3619477"/>
                      <a:ext cx="23813" cy="9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3" h="104" extrusionOk="0">
                          <a:moveTo>
                            <a:pt x="2" y="0"/>
                          </a:moveTo>
                          <a:cubicBezTo>
                            <a:pt x="262" y="0"/>
                            <a:pt x="262" y="0"/>
                            <a:pt x="262" y="0"/>
                          </a:cubicBezTo>
                          <a:cubicBezTo>
                            <a:pt x="263" y="0"/>
                            <a:pt x="263" y="1"/>
                            <a:pt x="263" y="2"/>
                          </a:cubicBezTo>
                          <a:cubicBezTo>
                            <a:pt x="263" y="103"/>
                            <a:pt x="263" y="103"/>
                            <a:pt x="263" y="103"/>
                          </a:cubicBezTo>
                          <a:cubicBezTo>
                            <a:pt x="263" y="104"/>
                            <a:pt x="263" y="104"/>
                            <a:pt x="262" y="104"/>
                          </a:cubicBezTo>
                          <a:cubicBezTo>
                            <a:pt x="2" y="104"/>
                            <a:pt x="2" y="104"/>
                            <a:pt x="2" y="104"/>
                          </a:cubicBezTo>
                          <a:cubicBezTo>
                            <a:pt x="1" y="104"/>
                            <a:pt x="0" y="104"/>
                            <a:pt x="0" y="103"/>
                          </a:cubicBezTo>
                          <a:cubicBezTo>
                            <a:pt x="0" y="2"/>
                            <a:pt x="0" y="2"/>
                            <a:pt x="0" y="2"/>
                          </a:cubicBezTo>
                          <a:cubicBezTo>
                            <a:pt x="0" y="1"/>
                            <a:pt x="1" y="0"/>
                            <a:pt x="2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" name="Google Shape;2431;p59">
                      <a:extLst>
                        <a:ext uri="{FF2B5EF4-FFF2-40B4-BE49-F238E27FC236}">
                          <a16:creationId xmlns:a16="http://schemas.microsoft.com/office/drawing/2014/main" id="{FB0B765A-8D1A-851B-25E9-600D8FE8F8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45785" y="3619477"/>
                      <a:ext cx="22622" cy="9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3" h="104" extrusionOk="0">
                          <a:moveTo>
                            <a:pt x="1" y="0"/>
                          </a:moveTo>
                          <a:cubicBezTo>
                            <a:pt x="261" y="0"/>
                            <a:pt x="261" y="0"/>
                            <a:pt x="261" y="0"/>
                          </a:cubicBezTo>
                          <a:cubicBezTo>
                            <a:pt x="262" y="0"/>
                            <a:pt x="263" y="1"/>
                            <a:pt x="263" y="2"/>
                          </a:cubicBezTo>
                          <a:cubicBezTo>
                            <a:pt x="263" y="103"/>
                            <a:pt x="263" y="103"/>
                            <a:pt x="263" y="103"/>
                          </a:cubicBezTo>
                          <a:cubicBezTo>
                            <a:pt x="263" y="104"/>
                            <a:pt x="262" y="104"/>
                            <a:pt x="261" y="104"/>
                          </a:cubicBezTo>
                          <a:cubicBezTo>
                            <a:pt x="1" y="104"/>
                            <a:pt x="1" y="104"/>
                            <a:pt x="1" y="104"/>
                          </a:cubicBezTo>
                          <a:cubicBezTo>
                            <a:pt x="1" y="104"/>
                            <a:pt x="0" y="104"/>
                            <a:pt x="0" y="103"/>
                          </a:cubicBezTo>
                          <a:cubicBezTo>
                            <a:pt x="0" y="2"/>
                            <a:pt x="0" y="2"/>
                            <a:pt x="0" y="2"/>
                          </a:cubicBezTo>
                          <a:cubicBezTo>
                            <a:pt x="0" y="1"/>
                            <a:pt x="1" y="0"/>
                            <a:pt x="1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4" name="Google Shape;2432;p59">
                      <a:extLst>
                        <a:ext uri="{FF2B5EF4-FFF2-40B4-BE49-F238E27FC236}">
                          <a16:creationId xmlns:a16="http://schemas.microsoft.com/office/drawing/2014/main" id="{C1F48807-0225-D841-4756-2B6CFBE947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55310" y="3649243"/>
                      <a:ext cx="78581" cy="119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01" h="131" extrusionOk="0">
                          <a:moveTo>
                            <a:pt x="94" y="131"/>
                          </a:moveTo>
                          <a:cubicBezTo>
                            <a:pt x="33" y="80"/>
                            <a:pt x="33" y="80"/>
                            <a:pt x="33" y="80"/>
                          </a:cubicBezTo>
                          <a:cubicBezTo>
                            <a:pt x="0" y="53"/>
                            <a:pt x="19" y="0"/>
                            <a:pt x="61" y="0"/>
                          </a:cubicBezTo>
                          <a:cubicBezTo>
                            <a:pt x="840" y="0"/>
                            <a:pt x="840" y="0"/>
                            <a:pt x="840" y="0"/>
                          </a:cubicBezTo>
                          <a:cubicBezTo>
                            <a:pt x="882" y="0"/>
                            <a:pt x="901" y="53"/>
                            <a:pt x="868" y="80"/>
                          </a:cubicBezTo>
                          <a:cubicBezTo>
                            <a:pt x="807" y="131"/>
                            <a:pt x="807" y="131"/>
                            <a:pt x="807" y="131"/>
                          </a:cubicBezTo>
                          <a:lnTo>
                            <a:pt x="94" y="131"/>
                          </a:lnTo>
                          <a:close/>
                        </a:path>
                      </a:pathLst>
                    </a:custGeom>
                    <a:solidFill>
                      <a:srgbClr val="30303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5" name="Google Shape;2433;p59">
                      <a:extLst>
                        <a:ext uri="{FF2B5EF4-FFF2-40B4-BE49-F238E27FC236}">
                          <a16:creationId xmlns:a16="http://schemas.microsoft.com/office/drawing/2014/main" id="{286DDDDE-0470-98CE-9270-74C45B2539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52928" y="3770686"/>
                      <a:ext cx="82152" cy="392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41" h="450" extrusionOk="0">
                          <a:moveTo>
                            <a:pt x="36" y="257"/>
                          </a:moveTo>
                          <a:cubicBezTo>
                            <a:pt x="134" y="0"/>
                            <a:pt x="134" y="0"/>
                            <a:pt x="134" y="0"/>
                          </a:cubicBezTo>
                          <a:cubicBezTo>
                            <a:pt x="807" y="0"/>
                            <a:pt x="807" y="0"/>
                            <a:pt x="807" y="0"/>
                          </a:cubicBezTo>
                          <a:cubicBezTo>
                            <a:pt x="905" y="257"/>
                            <a:pt x="905" y="257"/>
                            <a:pt x="905" y="257"/>
                          </a:cubicBezTo>
                          <a:cubicBezTo>
                            <a:pt x="941" y="350"/>
                            <a:pt x="872" y="450"/>
                            <a:pt x="772" y="450"/>
                          </a:cubicBezTo>
                          <a:cubicBezTo>
                            <a:pt x="169" y="450"/>
                            <a:pt x="169" y="450"/>
                            <a:pt x="169" y="450"/>
                          </a:cubicBezTo>
                          <a:cubicBezTo>
                            <a:pt x="69" y="450"/>
                            <a:pt x="0" y="350"/>
                            <a:pt x="36" y="257"/>
                          </a:cubicBezTo>
                        </a:path>
                      </a:pathLst>
                    </a:custGeom>
                    <a:solidFill>
                      <a:srgbClr val="30303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6" name="Google Shape;2434;p59">
                      <a:extLst>
                        <a:ext uri="{FF2B5EF4-FFF2-40B4-BE49-F238E27FC236}">
                          <a16:creationId xmlns:a16="http://schemas.microsoft.com/office/drawing/2014/main" id="{41F47821-B65F-F7F6-8B59-3DD2457F08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49356" y="3719489"/>
                      <a:ext cx="8335" cy="392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" h="33" extrusionOk="0">
                          <a:moveTo>
                            <a:pt x="7" y="0"/>
                          </a:moveTo>
                          <a:lnTo>
                            <a:pt x="7" y="30"/>
                          </a:lnTo>
                          <a:lnTo>
                            <a:pt x="0" y="33"/>
                          </a:lnTo>
                          <a:lnTo>
                            <a:pt x="0" y="0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solidFill>
                      <a:srgbClr val="30303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7" name="Google Shape;2435;p59">
                      <a:extLst>
                        <a:ext uri="{FF2B5EF4-FFF2-40B4-BE49-F238E27FC236}">
                          <a16:creationId xmlns:a16="http://schemas.microsoft.com/office/drawing/2014/main" id="{5E4A3455-B4B9-AECF-6A48-864C2F2543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49356" y="3669483"/>
                      <a:ext cx="8335" cy="392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" h="33" extrusionOk="0">
                          <a:moveTo>
                            <a:pt x="7" y="33"/>
                          </a:moveTo>
                          <a:lnTo>
                            <a:pt x="7" y="3"/>
                          </a:lnTo>
                          <a:lnTo>
                            <a:pt x="0" y="0"/>
                          </a:lnTo>
                          <a:lnTo>
                            <a:pt x="0" y="33"/>
                          </a:lnTo>
                          <a:lnTo>
                            <a:pt x="7" y="33"/>
                          </a:lnTo>
                          <a:close/>
                        </a:path>
                      </a:pathLst>
                    </a:custGeom>
                    <a:solidFill>
                      <a:srgbClr val="30303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8" name="Google Shape;2436;p59">
                      <a:extLst>
                        <a:ext uri="{FF2B5EF4-FFF2-40B4-BE49-F238E27FC236}">
                          <a16:creationId xmlns:a16="http://schemas.microsoft.com/office/drawing/2014/main" id="{6A170E43-CF30-AADC-8D84-CAAFF8CB5A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0318" y="3669483"/>
                      <a:ext cx="8335" cy="392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" h="33" extrusionOk="0">
                          <a:moveTo>
                            <a:pt x="0" y="33"/>
                          </a:moveTo>
                          <a:lnTo>
                            <a:pt x="0" y="3"/>
                          </a:lnTo>
                          <a:lnTo>
                            <a:pt x="7" y="0"/>
                          </a:lnTo>
                          <a:lnTo>
                            <a:pt x="7" y="33"/>
                          </a:lnTo>
                          <a:lnTo>
                            <a:pt x="0" y="33"/>
                          </a:lnTo>
                          <a:close/>
                        </a:path>
                      </a:pathLst>
                    </a:custGeom>
                    <a:solidFill>
                      <a:srgbClr val="30303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9" name="Google Shape;2437;p59">
                      <a:extLst>
                        <a:ext uri="{FF2B5EF4-FFF2-40B4-BE49-F238E27FC236}">
                          <a16:creationId xmlns:a16="http://schemas.microsoft.com/office/drawing/2014/main" id="{527DBE92-B889-271B-FE5C-EEAD30FDFD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0318" y="3669483"/>
                      <a:ext cx="8335" cy="392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" h="33" extrusionOk="0">
                          <a:moveTo>
                            <a:pt x="0" y="33"/>
                          </a:moveTo>
                          <a:lnTo>
                            <a:pt x="0" y="3"/>
                          </a:lnTo>
                          <a:lnTo>
                            <a:pt x="7" y="0"/>
                          </a:lnTo>
                          <a:lnTo>
                            <a:pt x="7" y="33"/>
                          </a:lnTo>
                          <a:lnTo>
                            <a:pt x="0" y="33"/>
                          </a:lnTo>
                        </a:path>
                      </a:pathLst>
                    </a:cu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" name="Google Shape;2438;p59">
                      <a:extLst>
                        <a:ext uri="{FF2B5EF4-FFF2-40B4-BE49-F238E27FC236}">
                          <a16:creationId xmlns:a16="http://schemas.microsoft.com/office/drawing/2014/main" id="{68EE3CD7-284B-21D3-7B2F-D54A089550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0318" y="3719489"/>
                      <a:ext cx="8335" cy="392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" h="33" extrusionOk="0">
                          <a:moveTo>
                            <a:pt x="0" y="0"/>
                          </a:moveTo>
                          <a:lnTo>
                            <a:pt x="0" y="30"/>
                          </a:lnTo>
                          <a:lnTo>
                            <a:pt x="7" y="33"/>
                          </a:lnTo>
                          <a:lnTo>
                            <a:pt x="7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30303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1" name="Google Shape;2439;p59">
                      <a:extLst>
                        <a:ext uri="{FF2B5EF4-FFF2-40B4-BE49-F238E27FC236}">
                          <a16:creationId xmlns:a16="http://schemas.microsoft.com/office/drawing/2014/main" id="{624F9F30-D624-0C7D-5D97-C9BC9C1E19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0318" y="3719489"/>
                      <a:ext cx="8335" cy="392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" h="33" extrusionOk="0">
                          <a:moveTo>
                            <a:pt x="0" y="0"/>
                          </a:moveTo>
                          <a:lnTo>
                            <a:pt x="0" y="30"/>
                          </a:lnTo>
                          <a:lnTo>
                            <a:pt x="7" y="33"/>
                          </a:lnTo>
                          <a:lnTo>
                            <a:pt x="7" y="0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2" name="Google Shape;2440;p59">
                      <a:extLst>
                        <a:ext uri="{FF2B5EF4-FFF2-40B4-BE49-F238E27FC236}">
                          <a16:creationId xmlns:a16="http://schemas.microsoft.com/office/drawing/2014/main" id="{7271D427-2202-E654-44BB-1C23D85BD3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29128" y="3612333"/>
                      <a:ext cx="29766" cy="26074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35" h="2997" extrusionOk="0">
                          <a:moveTo>
                            <a:pt x="151" y="0"/>
                          </a:moveTo>
                          <a:cubicBezTo>
                            <a:pt x="112" y="0"/>
                            <a:pt x="112" y="0"/>
                            <a:pt x="112" y="0"/>
                          </a:cubicBezTo>
                          <a:cubicBezTo>
                            <a:pt x="112" y="84"/>
                            <a:pt x="112" y="84"/>
                            <a:pt x="112" y="84"/>
                          </a:cubicBezTo>
                          <a:cubicBezTo>
                            <a:pt x="157" y="84"/>
                            <a:pt x="157" y="84"/>
                            <a:pt x="157" y="84"/>
                          </a:cubicBezTo>
                          <a:cubicBezTo>
                            <a:pt x="158" y="84"/>
                            <a:pt x="158" y="85"/>
                            <a:pt x="158" y="86"/>
                          </a:cubicBezTo>
                          <a:cubicBezTo>
                            <a:pt x="158" y="187"/>
                            <a:pt x="158" y="187"/>
                            <a:pt x="158" y="187"/>
                          </a:cubicBezTo>
                          <a:cubicBezTo>
                            <a:pt x="158" y="188"/>
                            <a:pt x="158" y="188"/>
                            <a:pt x="157" y="188"/>
                          </a:cubicBezTo>
                          <a:cubicBezTo>
                            <a:pt x="112" y="188"/>
                            <a:pt x="112" y="188"/>
                            <a:pt x="112" y="188"/>
                          </a:cubicBezTo>
                          <a:cubicBezTo>
                            <a:pt x="112" y="1541"/>
                            <a:pt x="112" y="1541"/>
                            <a:pt x="112" y="1541"/>
                          </a:cubicBezTo>
                          <a:cubicBezTo>
                            <a:pt x="112" y="1542"/>
                            <a:pt x="112" y="1542"/>
                            <a:pt x="112" y="1542"/>
                          </a:cubicBezTo>
                          <a:cubicBezTo>
                            <a:pt x="112" y="1685"/>
                            <a:pt x="112" y="1685"/>
                            <a:pt x="112" y="1685"/>
                          </a:cubicBezTo>
                          <a:cubicBezTo>
                            <a:pt x="95" y="1678"/>
                            <a:pt x="95" y="1678"/>
                            <a:pt x="95" y="1678"/>
                          </a:cubicBezTo>
                          <a:cubicBezTo>
                            <a:pt x="41" y="2107"/>
                            <a:pt x="41" y="2107"/>
                            <a:pt x="41" y="2107"/>
                          </a:cubicBezTo>
                          <a:cubicBezTo>
                            <a:pt x="43" y="2130"/>
                            <a:pt x="40" y="2154"/>
                            <a:pt x="32" y="2175"/>
                          </a:cubicBezTo>
                          <a:cubicBezTo>
                            <a:pt x="32" y="2175"/>
                            <a:pt x="32" y="2175"/>
                            <a:pt x="32" y="2175"/>
                          </a:cubicBezTo>
                          <a:cubicBezTo>
                            <a:pt x="0" y="2373"/>
                            <a:pt x="4" y="2615"/>
                            <a:pt x="21" y="2833"/>
                          </a:cubicBezTo>
                          <a:cubicBezTo>
                            <a:pt x="107" y="2814"/>
                            <a:pt x="171" y="2736"/>
                            <a:pt x="171" y="2644"/>
                          </a:cubicBezTo>
                          <a:cubicBezTo>
                            <a:pt x="171" y="2620"/>
                            <a:pt x="191" y="2600"/>
                            <a:pt x="216" y="2600"/>
                          </a:cubicBezTo>
                          <a:cubicBezTo>
                            <a:pt x="241" y="2600"/>
                            <a:pt x="261" y="2620"/>
                            <a:pt x="261" y="2644"/>
                          </a:cubicBezTo>
                          <a:cubicBezTo>
                            <a:pt x="261" y="2783"/>
                            <a:pt x="160" y="2899"/>
                            <a:pt x="28" y="2923"/>
                          </a:cubicBezTo>
                          <a:cubicBezTo>
                            <a:pt x="31" y="2948"/>
                            <a:pt x="33" y="2973"/>
                            <a:pt x="36" y="2997"/>
                          </a:cubicBezTo>
                          <a:cubicBezTo>
                            <a:pt x="205" y="2969"/>
                            <a:pt x="335" y="2821"/>
                            <a:pt x="335" y="2644"/>
                          </a:cubicBezTo>
                          <a:cubicBezTo>
                            <a:pt x="335" y="184"/>
                            <a:pt x="335" y="184"/>
                            <a:pt x="335" y="184"/>
                          </a:cubicBezTo>
                          <a:cubicBezTo>
                            <a:pt x="335" y="82"/>
                            <a:pt x="252" y="0"/>
                            <a:pt x="151" y="0"/>
                          </a:cubicBezTo>
                        </a:path>
                      </a:pathLst>
                    </a:custGeom>
                    <a:solidFill>
                      <a:srgbClr val="B56C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3" name="Google Shape;2441;p59">
                      <a:extLst>
                        <a:ext uri="{FF2B5EF4-FFF2-40B4-BE49-F238E27FC236}">
                          <a16:creationId xmlns:a16="http://schemas.microsoft.com/office/drawing/2014/main" id="{CB045B10-B700-E6C0-8239-B38A22C6BD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8653" y="3619477"/>
                      <a:ext cx="4762" cy="9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104" extrusionOk="0">
                          <a:moveTo>
                            <a:pt x="45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104"/>
                            <a:pt x="0" y="104"/>
                            <a:pt x="0" y="104"/>
                          </a:cubicBezTo>
                          <a:cubicBezTo>
                            <a:pt x="45" y="104"/>
                            <a:pt x="45" y="104"/>
                            <a:pt x="45" y="104"/>
                          </a:cubicBezTo>
                          <a:cubicBezTo>
                            <a:pt x="46" y="104"/>
                            <a:pt x="46" y="104"/>
                            <a:pt x="46" y="103"/>
                          </a:cubicBezTo>
                          <a:cubicBezTo>
                            <a:pt x="46" y="2"/>
                            <a:pt x="46" y="2"/>
                            <a:pt x="46" y="2"/>
                          </a:cubicBezTo>
                          <a:cubicBezTo>
                            <a:pt x="46" y="1"/>
                            <a:pt x="46" y="0"/>
                            <a:pt x="45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4" name="Google Shape;2442;p59">
                      <a:extLst>
                        <a:ext uri="{FF2B5EF4-FFF2-40B4-BE49-F238E27FC236}">
                          <a16:creationId xmlns:a16="http://schemas.microsoft.com/office/drawing/2014/main" id="{1C5ECDC3-EE72-F1B7-AA4B-77C3AB5A28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2700" y="3795688"/>
                      <a:ext cx="0" cy="595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" h="68" extrusionOk="0">
                          <a:moveTo>
                            <a:pt x="0" y="0"/>
                          </a:moveTo>
                          <a:cubicBezTo>
                            <a:pt x="0" y="68"/>
                            <a:pt x="0" y="68"/>
                            <a:pt x="0" y="68"/>
                          </a:cubicBezTo>
                          <a:cubicBezTo>
                            <a:pt x="0" y="47"/>
                            <a:pt x="0" y="23"/>
                            <a:pt x="0" y="0"/>
                          </a:cubicBezTo>
                        </a:path>
                      </a:pathLst>
                    </a:custGeom>
                    <a:solidFill>
                      <a:srgbClr val="2C2C2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5" name="Google Shape;2443;p59">
                      <a:extLst>
                        <a:ext uri="{FF2B5EF4-FFF2-40B4-BE49-F238E27FC236}">
                          <a16:creationId xmlns:a16="http://schemas.microsoft.com/office/drawing/2014/main" id="{0E6EB74F-8950-B2E4-EB8E-54844CB8FC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7462" y="3746873"/>
                      <a:ext cx="1191" cy="119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" h="10" extrusionOk="0">
                          <a:moveTo>
                            <a:pt x="1" y="0"/>
                          </a:moveTo>
                          <a:lnTo>
                            <a:pt x="0" y="10"/>
                          </a:lnTo>
                          <a:lnTo>
                            <a:pt x="1" y="10"/>
                          </a:lnTo>
                          <a:lnTo>
                            <a:pt x="1" y="0"/>
                          </a:lnTo>
                          <a:close/>
                        </a:path>
                      </a:pathLst>
                    </a:custGeom>
                    <a:solidFill>
                      <a:srgbClr val="2C2C2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6" name="Google Shape;2444;p59">
                      <a:extLst>
                        <a:ext uri="{FF2B5EF4-FFF2-40B4-BE49-F238E27FC236}">
                          <a16:creationId xmlns:a16="http://schemas.microsoft.com/office/drawing/2014/main" id="{672E6FDC-9A84-D73D-3FF4-96092EC75A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37462" y="3746873"/>
                      <a:ext cx="1191" cy="119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" h="10" extrusionOk="0">
                          <a:moveTo>
                            <a:pt x="1" y="0"/>
                          </a:moveTo>
                          <a:lnTo>
                            <a:pt x="0" y="10"/>
                          </a:lnTo>
                          <a:lnTo>
                            <a:pt x="1" y="10"/>
                          </a:lnTo>
                          <a:lnTo>
                            <a:pt x="1" y="0"/>
                          </a:lnTo>
                        </a:path>
                      </a:pathLst>
                    </a:cu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7" name="Google Shape;2445;p59">
                      <a:extLst>
                        <a:ext uri="{FF2B5EF4-FFF2-40B4-BE49-F238E27FC236}">
                          <a16:creationId xmlns:a16="http://schemas.microsoft.com/office/drawing/2014/main" id="{DEDFE3E7-96F5-03F2-BE68-64F578C537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26735" y="3612333"/>
                      <a:ext cx="29766" cy="26074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35" h="2997" extrusionOk="0">
                          <a:moveTo>
                            <a:pt x="223" y="0"/>
                          </a:moveTo>
                          <a:cubicBezTo>
                            <a:pt x="184" y="0"/>
                            <a:pt x="184" y="0"/>
                            <a:pt x="184" y="0"/>
                          </a:cubicBezTo>
                          <a:cubicBezTo>
                            <a:pt x="83" y="0"/>
                            <a:pt x="0" y="82"/>
                            <a:pt x="0" y="184"/>
                          </a:cubicBezTo>
                          <a:cubicBezTo>
                            <a:pt x="0" y="2644"/>
                            <a:pt x="0" y="2644"/>
                            <a:pt x="0" y="2644"/>
                          </a:cubicBezTo>
                          <a:cubicBezTo>
                            <a:pt x="0" y="2821"/>
                            <a:pt x="130" y="2969"/>
                            <a:pt x="299" y="2997"/>
                          </a:cubicBezTo>
                          <a:cubicBezTo>
                            <a:pt x="302" y="2973"/>
                            <a:pt x="304" y="2949"/>
                            <a:pt x="307" y="2923"/>
                          </a:cubicBezTo>
                          <a:cubicBezTo>
                            <a:pt x="174" y="2900"/>
                            <a:pt x="72" y="2784"/>
                            <a:pt x="72" y="2644"/>
                          </a:cubicBezTo>
                          <a:cubicBezTo>
                            <a:pt x="72" y="2620"/>
                            <a:pt x="92" y="2600"/>
                            <a:pt x="117" y="2600"/>
                          </a:cubicBezTo>
                          <a:cubicBezTo>
                            <a:pt x="142" y="2600"/>
                            <a:pt x="162" y="2620"/>
                            <a:pt x="162" y="2644"/>
                          </a:cubicBezTo>
                          <a:cubicBezTo>
                            <a:pt x="162" y="2737"/>
                            <a:pt x="227" y="2815"/>
                            <a:pt x="314" y="2834"/>
                          </a:cubicBezTo>
                          <a:cubicBezTo>
                            <a:pt x="331" y="2615"/>
                            <a:pt x="335" y="2373"/>
                            <a:pt x="303" y="2175"/>
                          </a:cubicBezTo>
                          <a:cubicBezTo>
                            <a:pt x="223" y="1541"/>
                            <a:pt x="223" y="1541"/>
                            <a:pt x="223" y="1541"/>
                          </a:cubicBezTo>
                          <a:cubicBezTo>
                            <a:pt x="223" y="188"/>
                            <a:pt x="223" y="188"/>
                            <a:pt x="223" y="188"/>
                          </a:cubicBezTo>
                          <a:cubicBezTo>
                            <a:pt x="208" y="188"/>
                            <a:pt x="208" y="188"/>
                            <a:pt x="208" y="188"/>
                          </a:cubicBezTo>
                          <a:cubicBezTo>
                            <a:pt x="208" y="188"/>
                            <a:pt x="207" y="188"/>
                            <a:pt x="207" y="187"/>
                          </a:cubicBezTo>
                          <a:cubicBezTo>
                            <a:pt x="207" y="86"/>
                            <a:pt x="207" y="86"/>
                            <a:pt x="207" y="86"/>
                          </a:cubicBezTo>
                          <a:cubicBezTo>
                            <a:pt x="207" y="85"/>
                            <a:pt x="208" y="84"/>
                            <a:pt x="208" y="84"/>
                          </a:cubicBezTo>
                          <a:cubicBezTo>
                            <a:pt x="223" y="84"/>
                            <a:pt x="223" y="84"/>
                            <a:pt x="223" y="84"/>
                          </a:cubicBezTo>
                          <a:cubicBezTo>
                            <a:pt x="223" y="0"/>
                            <a:pt x="223" y="0"/>
                            <a:pt x="223" y="0"/>
                          </a:cubicBezTo>
                        </a:path>
                      </a:pathLst>
                    </a:custGeom>
                    <a:solidFill>
                      <a:srgbClr val="B56C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8" name="Google Shape;2446;p59">
                      <a:extLst>
                        <a:ext uri="{FF2B5EF4-FFF2-40B4-BE49-F238E27FC236}">
                          <a16:creationId xmlns:a16="http://schemas.microsoft.com/office/drawing/2014/main" id="{7A018D24-CDD9-5597-B961-59612DB368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45785" y="3619477"/>
                      <a:ext cx="1191" cy="9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" h="104" extrusionOk="0">
                          <a:moveTo>
                            <a:pt x="16" y="0"/>
                          </a:moveTo>
                          <a:cubicBezTo>
                            <a:pt x="1" y="0"/>
                            <a:pt x="1" y="0"/>
                            <a:pt x="1" y="0"/>
                          </a:cubicBezTo>
                          <a:cubicBezTo>
                            <a:pt x="1" y="0"/>
                            <a:pt x="0" y="1"/>
                            <a:pt x="0" y="2"/>
                          </a:cubicBezTo>
                          <a:cubicBezTo>
                            <a:pt x="0" y="103"/>
                            <a:pt x="0" y="103"/>
                            <a:pt x="0" y="103"/>
                          </a:cubicBezTo>
                          <a:cubicBezTo>
                            <a:pt x="0" y="104"/>
                            <a:pt x="1" y="104"/>
                            <a:pt x="1" y="104"/>
                          </a:cubicBezTo>
                          <a:cubicBezTo>
                            <a:pt x="16" y="104"/>
                            <a:pt x="16" y="104"/>
                            <a:pt x="16" y="104"/>
                          </a:cubicBezTo>
                          <a:cubicBezTo>
                            <a:pt x="16" y="0"/>
                            <a:pt x="16" y="0"/>
                            <a:pt x="16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9" name="Google Shape;2447;p59">
                      <a:extLst>
                        <a:ext uri="{FF2B5EF4-FFF2-40B4-BE49-F238E27FC236}">
                          <a16:creationId xmlns:a16="http://schemas.microsoft.com/office/drawing/2014/main" id="{046D092E-5AC2-97A9-DAA9-41AB2C5992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5797" y="3780211"/>
                      <a:ext cx="20100" cy="15600"/>
                    </a:xfrm>
                    <a:prstGeom prst="rect">
                      <a:avLst/>
                    </a:prstGeom>
                    <a:solidFill>
                      <a:srgbClr val="B56C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0" name="Google Shape;2448;p59">
                      <a:extLst>
                        <a:ext uri="{FF2B5EF4-FFF2-40B4-BE49-F238E27FC236}">
                          <a16:creationId xmlns:a16="http://schemas.microsoft.com/office/drawing/2014/main" id="{BC7F2DE6-906C-AF16-A52E-87EB241F92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19591" y="3780211"/>
                      <a:ext cx="20100" cy="15600"/>
                    </a:xfrm>
                    <a:prstGeom prst="rect">
                      <a:avLst/>
                    </a:prstGeom>
                    <a:solidFill>
                      <a:srgbClr val="B56C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136" name="Group 135">
                  <a:extLst>
                    <a:ext uri="{FF2B5EF4-FFF2-40B4-BE49-F238E27FC236}">
                      <a16:creationId xmlns:a16="http://schemas.microsoft.com/office/drawing/2014/main" id="{A24D87AD-1D24-CBBE-835A-D3AC4AA2A920}"/>
                    </a:ext>
                  </a:extLst>
                </p:cNvPr>
                <p:cNvGrpSpPr/>
                <p:nvPr/>
              </p:nvGrpSpPr>
              <p:grpSpPr>
                <a:xfrm>
                  <a:off x="4271318" y="4312907"/>
                  <a:ext cx="243014" cy="807297"/>
                  <a:chOff x="4271318" y="4312907"/>
                  <a:chExt cx="243014" cy="807297"/>
                </a:xfrm>
              </p:grpSpPr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89400DBE-6070-B8E3-67C6-3ECCCB627E2C}"/>
                      </a:ext>
                    </a:extLst>
                  </p:cNvPr>
                  <p:cNvSpPr/>
                  <p:nvPr/>
                </p:nvSpPr>
                <p:spPr>
                  <a:xfrm>
                    <a:off x="4271318" y="4312907"/>
                    <a:ext cx="243014" cy="807297"/>
                  </a:xfrm>
                  <a:prstGeom prst="rect">
                    <a:avLst/>
                  </a:prstGeom>
                  <a:solidFill>
                    <a:srgbClr val="88888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33" name="Straight Connector 132">
                    <a:extLst>
                      <a:ext uri="{FF2B5EF4-FFF2-40B4-BE49-F238E27FC236}">
                        <a16:creationId xmlns:a16="http://schemas.microsoft.com/office/drawing/2014/main" id="{FB53E783-66B3-4DA2-6D01-63EEF223825E}"/>
                      </a:ext>
                    </a:extLst>
                  </p:cNvPr>
                  <p:cNvCxnSpPr>
                    <a:cxnSpLocks/>
                    <a:endCxn id="131" idx="2"/>
                  </p:cNvCxnSpPr>
                  <p:nvPr/>
                </p:nvCxnSpPr>
                <p:spPr>
                  <a:xfrm flipH="1">
                    <a:off x="4392825" y="4459992"/>
                    <a:ext cx="1" cy="660212"/>
                  </a:xfrm>
                  <a:prstGeom prst="line">
                    <a:avLst/>
                  </a:prstGeom>
                  <a:ln w="19050">
                    <a:solidFill>
                      <a:srgbClr val="FCD51E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A923E307-B033-E9EB-53DF-CB2FDFA2DF75}"/>
                  </a:ext>
                </a:extLst>
              </p:cNvPr>
              <p:cNvSpPr/>
              <p:nvPr/>
            </p:nvSpPr>
            <p:spPr>
              <a:xfrm>
                <a:off x="5284697" y="4336204"/>
                <a:ext cx="243016" cy="807296"/>
              </a:xfrm>
              <a:prstGeom prst="rect">
                <a:avLst/>
              </a:prstGeom>
              <a:solidFill>
                <a:srgbClr val="88888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11283577-7AFC-E1AF-DAF2-71051F4AAD42}"/>
                  </a:ext>
                </a:extLst>
              </p:cNvPr>
              <p:cNvCxnSpPr>
                <a:cxnSpLocks/>
                <a:stCxn id="138" idx="0"/>
                <a:endCxn id="138" idx="2"/>
              </p:cNvCxnSpPr>
              <p:nvPr/>
            </p:nvCxnSpPr>
            <p:spPr>
              <a:xfrm>
                <a:off x="5406205" y="4336204"/>
                <a:ext cx="0" cy="807296"/>
              </a:xfrm>
              <a:prstGeom prst="line">
                <a:avLst/>
              </a:prstGeom>
              <a:ln w="19050">
                <a:solidFill>
                  <a:srgbClr val="FCD51E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DFB93E6D-099C-AC4E-EC3E-3525CDAF693B}"/>
                </a:ext>
              </a:extLst>
            </p:cNvPr>
            <p:cNvSpPr txBox="1"/>
            <p:nvPr/>
          </p:nvSpPr>
          <p:spPr>
            <a:xfrm rot="5400000">
              <a:off x="3738413" y="2070108"/>
              <a:ext cx="1888165" cy="1131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solidFill>
                    <a:schemeClr val="accent6">
                      <a:lumMod val="25000"/>
                    </a:schemeClr>
                  </a:solidFill>
                </a:rPr>
                <a:t>Tình</a:t>
              </a:r>
              <a:r>
                <a:rPr lang="en-US" sz="2400" b="1" dirty="0">
                  <a:solidFill>
                    <a:schemeClr val="accent6">
                      <a:lumMod val="25000"/>
                    </a:schemeClr>
                  </a:solidFill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25000"/>
                    </a:schemeClr>
                  </a:solidFill>
                </a:rPr>
                <a:t>hình</a:t>
              </a:r>
              <a:r>
                <a:rPr lang="en-US" sz="2400" b="1" dirty="0">
                  <a:solidFill>
                    <a:schemeClr val="accent6">
                      <a:lumMod val="25000"/>
                    </a:schemeClr>
                  </a:solidFill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25000"/>
                    </a:schemeClr>
                  </a:solidFill>
                </a:rPr>
                <a:t>phát</a:t>
              </a:r>
              <a:r>
                <a:rPr lang="en-US" sz="2400" b="1" dirty="0">
                  <a:solidFill>
                    <a:schemeClr val="accent6">
                      <a:lumMod val="25000"/>
                    </a:schemeClr>
                  </a:solidFill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25000"/>
                    </a:schemeClr>
                  </a:solidFill>
                </a:rPr>
                <a:t>triển</a:t>
              </a:r>
              <a:endParaRPr lang="en-US" sz="2400" b="1" dirty="0">
                <a:solidFill>
                  <a:schemeClr val="accent6">
                    <a:lumMod val="25000"/>
                  </a:schemeClr>
                </a:solidFill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7C1C02-E5A8-BC7F-B45A-CE767A8DC9BB}"/>
              </a:ext>
            </a:extLst>
          </p:cNvPr>
          <p:cNvSpPr/>
          <p:nvPr/>
        </p:nvSpPr>
        <p:spPr>
          <a:xfrm>
            <a:off x="-337262" y="297713"/>
            <a:ext cx="5156060" cy="63498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PT Serif"/>
              </a:rPr>
              <a:t>   1. ĐƯỜNG BỘ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PT Serif"/>
              </a:rPr>
              <a:t> (ĐƯỜNG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PT Serif"/>
              </a:rPr>
              <a:t> Ô TÔ)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588349C4-014C-7AB6-741F-0B26F9931100}"/>
              </a:ext>
            </a:extLst>
          </p:cNvPr>
          <p:cNvGrpSpPr/>
          <p:nvPr/>
        </p:nvGrpSpPr>
        <p:grpSpPr>
          <a:xfrm rot="11900624">
            <a:off x="2495072" y="1542264"/>
            <a:ext cx="509739" cy="516122"/>
            <a:chOff x="3162201" y="1653465"/>
            <a:chExt cx="509739" cy="516122"/>
          </a:xfrm>
        </p:grpSpPr>
        <p:sp>
          <p:nvSpPr>
            <p:cNvPr id="102" name="Google Shape;2452;p59">
              <a:extLst>
                <a:ext uri="{FF2B5EF4-FFF2-40B4-BE49-F238E27FC236}">
                  <a16:creationId xmlns:a16="http://schemas.microsoft.com/office/drawing/2014/main" id="{FAF0FB04-72C4-3743-4615-06BF0098EB7A}"/>
                </a:ext>
              </a:extLst>
            </p:cNvPr>
            <p:cNvSpPr/>
            <p:nvPr/>
          </p:nvSpPr>
          <p:spPr>
            <a:xfrm rot="5400000" flipH="1" flipV="1">
              <a:off x="3159010" y="1656656"/>
              <a:ext cx="516122" cy="509739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11" name="Google Shape;2470;p59">
              <a:extLst>
                <a:ext uri="{FF2B5EF4-FFF2-40B4-BE49-F238E27FC236}">
                  <a16:creationId xmlns:a16="http://schemas.microsoft.com/office/drawing/2014/main" id="{842FC7B9-15B3-1E4D-099C-8754993A1F76}"/>
                </a:ext>
              </a:extLst>
            </p:cNvPr>
            <p:cNvGrpSpPr/>
            <p:nvPr/>
          </p:nvGrpSpPr>
          <p:grpSpPr>
            <a:xfrm flipV="1">
              <a:off x="3280281" y="1767843"/>
              <a:ext cx="273581" cy="287365"/>
              <a:chOff x="3843337" y="4754563"/>
              <a:chExt cx="790564" cy="831859"/>
            </a:xfrm>
          </p:grpSpPr>
          <p:sp>
            <p:nvSpPr>
              <p:cNvPr id="112" name="Google Shape;2471;p59">
                <a:extLst>
                  <a:ext uri="{FF2B5EF4-FFF2-40B4-BE49-F238E27FC236}">
                    <a16:creationId xmlns:a16="http://schemas.microsoft.com/office/drawing/2014/main" id="{AA5FF446-B19C-A804-0C32-A1B5797CBBE8}"/>
                  </a:ext>
                </a:extLst>
              </p:cNvPr>
              <p:cNvSpPr/>
              <p:nvPr/>
            </p:nvSpPr>
            <p:spPr>
              <a:xfrm>
                <a:off x="4354512" y="4897438"/>
                <a:ext cx="198436" cy="20796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995" extrusionOk="0">
                    <a:moveTo>
                      <a:pt x="927" y="3596"/>
                    </a:moveTo>
                    <a:cubicBezTo>
                      <a:pt x="1618" y="3995"/>
                      <a:pt x="2502" y="3758"/>
                      <a:pt x="2901" y="3067"/>
                    </a:cubicBezTo>
                    <a:cubicBezTo>
                      <a:pt x="3796" y="1373"/>
                      <a:pt x="1417" y="0"/>
                      <a:pt x="398" y="1622"/>
                    </a:cubicBezTo>
                    <a:cubicBezTo>
                      <a:pt x="0" y="2313"/>
                      <a:pt x="237" y="3197"/>
                      <a:pt x="927" y="3596"/>
                    </a:cubicBezTo>
                    <a:close/>
                  </a:path>
                </a:pathLst>
              </a:custGeom>
              <a:solidFill>
                <a:srgbClr val="6A69F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2472;p59">
                <a:extLst>
                  <a:ext uri="{FF2B5EF4-FFF2-40B4-BE49-F238E27FC236}">
                    <a16:creationId xmlns:a16="http://schemas.microsoft.com/office/drawing/2014/main" id="{DFD378E2-6C94-F45F-86A7-081772C24DBE}"/>
                  </a:ext>
                </a:extLst>
              </p:cNvPr>
              <p:cNvSpPr/>
              <p:nvPr/>
            </p:nvSpPr>
            <p:spPr>
              <a:xfrm>
                <a:off x="3843337" y="4754563"/>
                <a:ext cx="334955" cy="422280"/>
              </a:xfrm>
              <a:custGeom>
                <a:avLst/>
                <a:gdLst/>
                <a:ahLst/>
                <a:cxnLst/>
                <a:rect l="l" t="t" r="r" b="b"/>
                <a:pathLst>
                  <a:path w="6443" h="8085" extrusionOk="0">
                    <a:moveTo>
                      <a:pt x="3943" y="6570"/>
                    </a:moveTo>
                    <a:cubicBezTo>
                      <a:pt x="3698" y="5655"/>
                      <a:pt x="4243" y="4712"/>
                      <a:pt x="5158" y="4467"/>
                    </a:cubicBezTo>
                    <a:lnTo>
                      <a:pt x="6443" y="4122"/>
                    </a:lnTo>
                    <a:cubicBezTo>
                      <a:pt x="6102" y="0"/>
                      <a:pt x="164" y="142"/>
                      <a:pt x="33" y="4289"/>
                    </a:cubicBezTo>
                    <a:cubicBezTo>
                      <a:pt x="0" y="6487"/>
                      <a:pt x="2306" y="8085"/>
                      <a:pt x="4349" y="7299"/>
                    </a:cubicBezTo>
                    <a:cubicBezTo>
                      <a:pt x="4160" y="7098"/>
                      <a:pt x="4018" y="6850"/>
                      <a:pt x="3943" y="6570"/>
                    </a:cubicBezTo>
                    <a:close/>
                    <a:moveTo>
                      <a:pt x="3668" y="4289"/>
                    </a:moveTo>
                    <a:cubicBezTo>
                      <a:pt x="3668" y="4526"/>
                      <a:pt x="3475" y="4716"/>
                      <a:pt x="3240" y="4716"/>
                    </a:cubicBezTo>
                    <a:cubicBezTo>
                      <a:pt x="3129" y="4716"/>
                      <a:pt x="3019" y="4673"/>
                      <a:pt x="2938" y="4591"/>
                    </a:cubicBezTo>
                    <a:lnTo>
                      <a:pt x="2021" y="3675"/>
                    </a:lnTo>
                    <a:cubicBezTo>
                      <a:pt x="1635" y="3259"/>
                      <a:pt x="2210" y="2684"/>
                      <a:pt x="2626" y="3070"/>
                    </a:cubicBezTo>
                    <a:lnTo>
                      <a:pt x="2812" y="3256"/>
                    </a:lnTo>
                    <a:lnTo>
                      <a:pt x="2812" y="2456"/>
                    </a:lnTo>
                    <a:cubicBezTo>
                      <a:pt x="2833" y="1889"/>
                      <a:pt x="3647" y="1889"/>
                      <a:pt x="3668" y="2456"/>
                    </a:cubicBezTo>
                    <a:lnTo>
                      <a:pt x="3668" y="4289"/>
                    </a:lnTo>
                    <a:close/>
                  </a:path>
                </a:pathLst>
              </a:custGeom>
              <a:solidFill>
                <a:srgbClr val="6A69F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2473;p59">
                <a:extLst>
                  <a:ext uri="{FF2B5EF4-FFF2-40B4-BE49-F238E27FC236}">
                    <a16:creationId xmlns:a16="http://schemas.microsoft.com/office/drawing/2014/main" id="{BD3AFC7E-0AE6-7466-7BA7-7C624FA03FBB}"/>
                  </a:ext>
                </a:extLst>
              </p:cNvPr>
              <p:cNvSpPr/>
              <p:nvPr/>
            </p:nvSpPr>
            <p:spPr>
              <a:xfrm>
                <a:off x="4000500" y="4997451"/>
                <a:ext cx="633401" cy="588971"/>
              </a:xfrm>
              <a:custGeom>
                <a:avLst/>
                <a:gdLst/>
                <a:ahLst/>
                <a:cxnLst/>
                <a:rect l="l" t="t" r="r" b="b"/>
                <a:pathLst>
                  <a:path w="12158" h="11290" extrusionOk="0">
                    <a:moveTo>
                      <a:pt x="11190" y="4905"/>
                    </a:moveTo>
                    <a:lnTo>
                      <a:pt x="9515" y="3938"/>
                    </a:lnTo>
                    <a:lnTo>
                      <a:pt x="8556" y="2276"/>
                    </a:lnTo>
                    <a:cubicBezTo>
                      <a:pt x="8519" y="2209"/>
                      <a:pt x="8358" y="2017"/>
                      <a:pt x="8221" y="1941"/>
                    </a:cubicBezTo>
                    <a:lnTo>
                      <a:pt x="5110" y="145"/>
                    </a:lnTo>
                    <a:cubicBezTo>
                      <a:pt x="4912" y="31"/>
                      <a:pt x="4676" y="0"/>
                      <a:pt x="4456" y="59"/>
                    </a:cubicBezTo>
                    <a:lnTo>
                      <a:pt x="2365" y="619"/>
                    </a:lnTo>
                    <a:cubicBezTo>
                      <a:pt x="1905" y="742"/>
                      <a:pt x="1632" y="1215"/>
                      <a:pt x="1756" y="1675"/>
                    </a:cubicBezTo>
                    <a:cubicBezTo>
                      <a:pt x="1879" y="2134"/>
                      <a:pt x="2351" y="2407"/>
                      <a:pt x="2811" y="2284"/>
                    </a:cubicBezTo>
                    <a:lnTo>
                      <a:pt x="4557" y="1816"/>
                    </a:lnTo>
                    <a:lnTo>
                      <a:pt x="5376" y="2289"/>
                    </a:lnTo>
                    <a:lnTo>
                      <a:pt x="2809" y="6734"/>
                    </a:lnTo>
                    <a:lnTo>
                      <a:pt x="1142" y="6734"/>
                    </a:lnTo>
                    <a:cubicBezTo>
                      <a:pt x="1" y="6776"/>
                      <a:pt x="0" y="8416"/>
                      <a:pt x="1142" y="8458"/>
                    </a:cubicBezTo>
                    <a:lnTo>
                      <a:pt x="3307" y="8458"/>
                    </a:lnTo>
                    <a:cubicBezTo>
                      <a:pt x="3615" y="8458"/>
                      <a:pt x="3899" y="8294"/>
                      <a:pt x="4053" y="8027"/>
                    </a:cubicBezTo>
                    <a:lnTo>
                      <a:pt x="4764" y="6795"/>
                    </a:lnTo>
                    <a:lnTo>
                      <a:pt x="6309" y="8340"/>
                    </a:lnTo>
                    <a:lnTo>
                      <a:pt x="6309" y="10147"/>
                    </a:lnTo>
                    <a:cubicBezTo>
                      <a:pt x="6351" y="11289"/>
                      <a:pt x="7991" y="11290"/>
                      <a:pt x="8033" y="10147"/>
                    </a:cubicBezTo>
                    <a:lnTo>
                      <a:pt x="8033" y="7983"/>
                    </a:lnTo>
                    <a:cubicBezTo>
                      <a:pt x="8033" y="7755"/>
                      <a:pt x="7942" y="7535"/>
                      <a:pt x="7780" y="7374"/>
                    </a:cubicBezTo>
                    <a:lnTo>
                      <a:pt x="6713" y="6306"/>
                    </a:lnTo>
                    <a:lnTo>
                      <a:pt x="7802" y="4419"/>
                    </a:lnTo>
                    <a:lnTo>
                      <a:pt x="8138" y="5000"/>
                    </a:lnTo>
                    <a:cubicBezTo>
                      <a:pt x="8214" y="5131"/>
                      <a:pt x="8322" y="5240"/>
                      <a:pt x="8454" y="5316"/>
                    </a:cubicBezTo>
                    <a:lnTo>
                      <a:pt x="10328" y="6398"/>
                    </a:lnTo>
                    <a:cubicBezTo>
                      <a:pt x="11337" y="6932"/>
                      <a:pt x="12158" y="5513"/>
                      <a:pt x="11190" y="4905"/>
                    </a:cubicBezTo>
                    <a:close/>
                  </a:path>
                </a:pathLst>
              </a:custGeom>
              <a:solidFill>
                <a:srgbClr val="6A69F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2D41C82C-B65E-6DF8-84DA-43EC70BF5F11}"/>
              </a:ext>
            </a:extLst>
          </p:cNvPr>
          <p:cNvGrpSpPr/>
          <p:nvPr/>
        </p:nvGrpSpPr>
        <p:grpSpPr>
          <a:xfrm rot="10800000">
            <a:off x="3234330" y="2701103"/>
            <a:ext cx="509739" cy="516122"/>
            <a:chOff x="5582940" y="3169081"/>
            <a:chExt cx="509739" cy="516122"/>
          </a:xfrm>
        </p:grpSpPr>
        <p:sp>
          <p:nvSpPr>
            <p:cNvPr id="99" name="Google Shape;2449;p59">
              <a:extLst>
                <a:ext uri="{FF2B5EF4-FFF2-40B4-BE49-F238E27FC236}">
                  <a16:creationId xmlns:a16="http://schemas.microsoft.com/office/drawing/2014/main" id="{D3ADCF12-1EB1-EAE7-AFB1-B41A7E9A36AF}"/>
                </a:ext>
              </a:extLst>
            </p:cNvPr>
            <p:cNvSpPr/>
            <p:nvPr/>
          </p:nvSpPr>
          <p:spPr>
            <a:xfrm rot="5400000" flipH="1" flipV="1">
              <a:off x="5579749" y="3172272"/>
              <a:ext cx="516122" cy="509739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15" name="Google Shape;2474;p59">
              <a:extLst>
                <a:ext uri="{FF2B5EF4-FFF2-40B4-BE49-F238E27FC236}">
                  <a16:creationId xmlns:a16="http://schemas.microsoft.com/office/drawing/2014/main" id="{51B1944F-6FE3-FB7E-75E6-D87BD1D96B44}"/>
                </a:ext>
              </a:extLst>
            </p:cNvPr>
            <p:cNvGrpSpPr/>
            <p:nvPr/>
          </p:nvGrpSpPr>
          <p:grpSpPr>
            <a:xfrm flipV="1">
              <a:off x="5701036" y="3284889"/>
              <a:ext cx="273547" cy="284478"/>
              <a:chOff x="6367462" y="2387601"/>
              <a:chExt cx="760413" cy="785819"/>
            </a:xfrm>
          </p:grpSpPr>
          <p:sp>
            <p:nvSpPr>
              <p:cNvPr id="116" name="Google Shape;2475;p59">
                <a:extLst>
                  <a:ext uri="{FF2B5EF4-FFF2-40B4-BE49-F238E27FC236}">
                    <a16:creationId xmlns:a16="http://schemas.microsoft.com/office/drawing/2014/main" id="{BBBB2B1B-4832-3B3F-8776-45E5A507FD2E}"/>
                  </a:ext>
                </a:extLst>
              </p:cNvPr>
              <p:cNvSpPr/>
              <p:nvPr/>
            </p:nvSpPr>
            <p:spPr>
              <a:xfrm>
                <a:off x="6642100" y="2387601"/>
                <a:ext cx="206371" cy="284166"/>
              </a:xfrm>
              <a:custGeom>
                <a:avLst/>
                <a:gdLst/>
                <a:ahLst/>
                <a:cxnLst/>
                <a:rect l="l" t="t" r="r" b="b"/>
                <a:pathLst>
                  <a:path w="3938" h="5460" extrusionOk="0">
                    <a:moveTo>
                      <a:pt x="3938" y="5332"/>
                    </a:moveTo>
                    <a:cubicBezTo>
                      <a:pt x="3938" y="4263"/>
                      <a:pt x="3070" y="3395"/>
                      <a:pt x="2001" y="3395"/>
                    </a:cubicBezTo>
                    <a:cubicBezTo>
                      <a:pt x="2807" y="3395"/>
                      <a:pt x="3462" y="2741"/>
                      <a:pt x="3462" y="1935"/>
                    </a:cubicBezTo>
                    <a:cubicBezTo>
                      <a:pt x="3389" y="0"/>
                      <a:pt x="613" y="0"/>
                      <a:pt x="541" y="1935"/>
                    </a:cubicBezTo>
                    <a:cubicBezTo>
                      <a:pt x="541" y="2741"/>
                      <a:pt x="1195" y="3395"/>
                      <a:pt x="2001" y="3395"/>
                    </a:cubicBezTo>
                    <a:cubicBezTo>
                      <a:pt x="882" y="3391"/>
                      <a:pt x="0" y="4348"/>
                      <a:pt x="65" y="5460"/>
                    </a:cubicBezTo>
                    <a:lnTo>
                      <a:pt x="3938" y="5460"/>
                    </a:lnTo>
                    <a:lnTo>
                      <a:pt x="3938" y="5332"/>
                    </a:lnTo>
                    <a:close/>
                  </a:path>
                </a:pathLst>
              </a:custGeom>
              <a:solidFill>
                <a:srgbClr val="B56C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2476;p59">
                <a:extLst>
                  <a:ext uri="{FF2B5EF4-FFF2-40B4-BE49-F238E27FC236}">
                    <a16:creationId xmlns:a16="http://schemas.microsoft.com/office/drawing/2014/main" id="{9DB75B00-105D-1A5B-D69C-139B39074704}"/>
                  </a:ext>
                </a:extLst>
              </p:cNvPr>
              <p:cNvSpPr/>
              <p:nvPr/>
            </p:nvSpPr>
            <p:spPr>
              <a:xfrm>
                <a:off x="6389687" y="2387601"/>
                <a:ext cx="152403" cy="176209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3395" extrusionOk="0">
                    <a:moveTo>
                      <a:pt x="1461" y="3395"/>
                    </a:moveTo>
                    <a:cubicBezTo>
                      <a:pt x="2267" y="3395"/>
                      <a:pt x="2921" y="2741"/>
                      <a:pt x="2921" y="1935"/>
                    </a:cubicBezTo>
                    <a:cubicBezTo>
                      <a:pt x="2849" y="0"/>
                      <a:pt x="72" y="0"/>
                      <a:pt x="0" y="1935"/>
                    </a:cubicBezTo>
                    <a:cubicBezTo>
                      <a:pt x="0" y="2741"/>
                      <a:pt x="655" y="3395"/>
                      <a:pt x="1461" y="3395"/>
                    </a:cubicBezTo>
                    <a:close/>
                  </a:path>
                </a:pathLst>
              </a:custGeom>
              <a:solidFill>
                <a:srgbClr val="B56C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2477;p59">
                <a:extLst>
                  <a:ext uri="{FF2B5EF4-FFF2-40B4-BE49-F238E27FC236}">
                    <a16:creationId xmlns:a16="http://schemas.microsoft.com/office/drawing/2014/main" id="{0343AC56-D915-C6B0-A5E5-A2C79609C7F6}"/>
                  </a:ext>
                </a:extLst>
              </p:cNvPr>
              <p:cNvSpPr/>
              <p:nvPr/>
            </p:nvSpPr>
            <p:spPr>
              <a:xfrm>
                <a:off x="6367462" y="2989263"/>
                <a:ext cx="157162" cy="184146"/>
              </a:xfrm>
              <a:custGeom>
                <a:avLst/>
                <a:gdLst/>
                <a:ahLst/>
                <a:cxnLst/>
                <a:rect l="l" t="t" r="r" b="b"/>
                <a:pathLst>
                  <a:path w="3039" h="3525" extrusionOk="0">
                    <a:moveTo>
                      <a:pt x="0" y="427"/>
                    </a:moveTo>
                    <a:lnTo>
                      <a:pt x="0" y="3097"/>
                    </a:lnTo>
                    <a:cubicBezTo>
                      <a:pt x="0" y="3334"/>
                      <a:pt x="191" y="3525"/>
                      <a:pt x="428" y="3525"/>
                    </a:cubicBezTo>
                    <a:lnTo>
                      <a:pt x="2611" y="3525"/>
                    </a:lnTo>
                    <a:cubicBezTo>
                      <a:pt x="2847" y="3525"/>
                      <a:pt x="3039" y="3334"/>
                      <a:pt x="3039" y="3097"/>
                    </a:cubicBezTo>
                    <a:lnTo>
                      <a:pt x="3039" y="0"/>
                    </a:lnTo>
                    <a:lnTo>
                      <a:pt x="428" y="0"/>
                    </a:lnTo>
                    <a:cubicBezTo>
                      <a:pt x="191" y="0"/>
                      <a:pt x="0" y="191"/>
                      <a:pt x="0" y="427"/>
                    </a:cubicBezTo>
                    <a:close/>
                  </a:path>
                </a:pathLst>
              </a:custGeom>
              <a:solidFill>
                <a:srgbClr val="B56C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2478;p59">
                <a:extLst>
                  <a:ext uri="{FF2B5EF4-FFF2-40B4-BE49-F238E27FC236}">
                    <a16:creationId xmlns:a16="http://schemas.microsoft.com/office/drawing/2014/main" id="{01562140-A5B4-5BFE-3EF7-62A8771931ED}"/>
                  </a:ext>
                </a:extLst>
              </p:cNvPr>
              <p:cNvSpPr/>
              <p:nvPr/>
            </p:nvSpPr>
            <p:spPr>
              <a:xfrm>
                <a:off x="6367462" y="2559051"/>
                <a:ext cx="306387" cy="614367"/>
              </a:xfrm>
              <a:custGeom>
                <a:avLst/>
                <a:gdLst/>
                <a:ahLst/>
                <a:cxnLst/>
                <a:rect l="l" t="t" r="r" b="b"/>
                <a:pathLst>
                  <a:path w="5900" h="11774" extrusionOk="0">
                    <a:moveTo>
                      <a:pt x="4440" y="4959"/>
                    </a:moveTo>
                    <a:lnTo>
                      <a:pt x="2862" y="4959"/>
                    </a:lnTo>
                    <a:cubicBezTo>
                      <a:pt x="2626" y="4959"/>
                      <a:pt x="2434" y="4767"/>
                      <a:pt x="2434" y="4531"/>
                    </a:cubicBezTo>
                    <a:lnTo>
                      <a:pt x="2434" y="1217"/>
                    </a:lnTo>
                    <a:cubicBezTo>
                      <a:pt x="2434" y="545"/>
                      <a:pt x="1889" y="0"/>
                      <a:pt x="1217" y="0"/>
                    </a:cubicBezTo>
                    <a:cubicBezTo>
                      <a:pt x="545" y="0"/>
                      <a:pt x="0" y="545"/>
                      <a:pt x="0" y="1217"/>
                    </a:cubicBezTo>
                    <a:lnTo>
                      <a:pt x="0" y="5933"/>
                    </a:lnTo>
                    <a:cubicBezTo>
                      <a:pt x="0" y="6740"/>
                      <a:pt x="656" y="7393"/>
                      <a:pt x="1460" y="7393"/>
                    </a:cubicBezTo>
                    <a:lnTo>
                      <a:pt x="3466" y="7393"/>
                    </a:lnTo>
                    <a:cubicBezTo>
                      <a:pt x="3703" y="7393"/>
                      <a:pt x="3894" y="7585"/>
                      <a:pt x="3894" y="7821"/>
                    </a:cubicBezTo>
                    <a:lnTo>
                      <a:pt x="3894" y="11346"/>
                    </a:lnTo>
                    <a:cubicBezTo>
                      <a:pt x="3894" y="11583"/>
                      <a:pt x="4086" y="11774"/>
                      <a:pt x="4322" y="11774"/>
                    </a:cubicBezTo>
                    <a:lnTo>
                      <a:pt x="5472" y="11774"/>
                    </a:lnTo>
                    <a:cubicBezTo>
                      <a:pt x="5709" y="11774"/>
                      <a:pt x="5900" y="11583"/>
                      <a:pt x="5900" y="11346"/>
                    </a:cubicBezTo>
                    <a:lnTo>
                      <a:pt x="5900" y="6419"/>
                    </a:lnTo>
                    <a:cubicBezTo>
                      <a:pt x="5900" y="5613"/>
                      <a:pt x="5247" y="4959"/>
                      <a:pt x="4440" y="4959"/>
                    </a:cubicBezTo>
                    <a:close/>
                  </a:path>
                </a:pathLst>
              </a:custGeom>
              <a:solidFill>
                <a:srgbClr val="B56C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2479;p59">
                <a:extLst>
                  <a:ext uri="{FF2B5EF4-FFF2-40B4-BE49-F238E27FC236}">
                    <a16:creationId xmlns:a16="http://schemas.microsoft.com/office/drawing/2014/main" id="{6ED6013B-A091-435D-F48D-A12158D5E158}"/>
                  </a:ext>
                </a:extLst>
              </p:cNvPr>
              <p:cNvSpPr/>
              <p:nvPr/>
            </p:nvSpPr>
            <p:spPr>
              <a:xfrm>
                <a:off x="6951662" y="2387601"/>
                <a:ext cx="152403" cy="176209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3395" extrusionOk="0">
                    <a:moveTo>
                      <a:pt x="1461" y="3395"/>
                    </a:moveTo>
                    <a:cubicBezTo>
                      <a:pt x="2267" y="3395"/>
                      <a:pt x="2921" y="2741"/>
                      <a:pt x="2921" y="1935"/>
                    </a:cubicBezTo>
                    <a:cubicBezTo>
                      <a:pt x="2849" y="0"/>
                      <a:pt x="72" y="0"/>
                      <a:pt x="0" y="1935"/>
                    </a:cubicBezTo>
                    <a:cubicBezTo>
                      <a:pt x="0" y="2741"/>
                      <a:pt x="655" y="3395"/>
                      <a:pt x="1461" y="3395"/>
                    </a:cubicBezTo>
                    <a:close/>
                  </a:path>
                </a:pathLst>
              </a:custGeom>
              <a:solidFill>
                <a:srgbClr val="B56C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2480;p59">
                <a:extLst>
                  <a:ext uri="{FF2B5EF4-FFF2-40B4-BE49-F238E27FC236}">
                    <a16:creationId xmlns:a16="http://schemas.microsoft.com/office/drawing/2014/main" id="{DBD58BB2-0735-E3F3-4C87-BFB3A6F23C88}"/>
                  </a:ext>
                </a:extLst>
              </p:cNvPr>
              <p:cNvSpPr/>
              <p:nvPr/>
            </p:nvSpPr>
            <p:spPr>
              <a:xfrm>
                <a:off x="6538912" y="2716213"/>
                <a:ext cx="417600" cy="57300"/>
              </a:xfrm>
              <a:prstGeom prst="rect">
                <a:avLst/>
              </a:prstGeom>
              <a:solidFill>
                <a:srgbClr val="B56C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2481;p59">
                <a:extLst>
                  <a:ext uri="{FF2B5EF4-FFF2-40B4-BE49-F238E27FC236}">
                    <a16:creationId xmlns:a16="http://schemas.microsoft.com/office/drawing/2014/main" id="{4BFD67F2-CC76-5807-C3BD-D6CADA728139}"/>
                  </a:ext>
                </a:extLst>
              </p:cNvPr>
              <p:cNvSpPr/>
              <p:nvPr/>
            </p:nvSpPr>
            <p:spPr>
              <a:xfrm>
                <a:off x="6969125" y="2989263"/>
                <a:ext cx="158750" cy="184146"/>
              </a:xfrm>
              <a:custGeom>
                <a:avLst/>
                <a:gdLst/>
                <a:ahLst/>
                <a:cxnLst/>
                <a:rect l="l" t="t" r="r" b="b"/>
                <a:pathLst>
                  <a:path w="3039" h="3525" extrusionOk="0">
                    <a:moveTo>
                      <a:pt x="2611" y="0"/>
                    </a:moveTo>
                    <a:lnTo>
                      <a:pt x="0" y="0"/>
                    </a:lnTo>
                    <a:lnTo>
                      <a:pt x="0" y="3097"/>
                    </a:lnTo>
                    <a:cubicBezTo>
                      <a:pt x="0" y="3334"/>
                      <a:pt x="192" y="3525"/>
                      <a:pt x="428" y="3525"/>
                    </a:cubicBezTo>
                    <a:lnTo>
                      <a:pt x="2611" y="3525"/>
                    </a:lnTo>
                    <a:cubicBezTo>
                      <a:pt x="2847" y="3525"/>
                      <a:pt x="3039" y="3334"/>
                      <a:pt x="3039" y="3097"/>
                    </a:cubicBezTo>
                    <a:lnTo>
                      <a:pt x="3039" y="427"/>
                    </a:lnTo>
                    <a:cubicBezTo>
                      <a:pt x="3039" y="191"/>
                      <a:pt x="2847" y="0"/>
                      <a:pt x="2611" y="0"/>
                    </a:cubicBezTo>
                    <a:close/>
                  </a:path>
                </a:pathLst>
              </a:custGeom>
              <a:solidFill>
                <a:srgbClr val="B56C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2482;p59">
                <a:extLst>
                  <a:ext uri="{FF2B5EF4-FFF2-40B4-BE49-F238E27FC236}">
                    <a16:creationId xmlns:a16="http://schemas.microsoft.com/office/drawing/2014/main" id="{3698737D-7D4B-1C81-0971-43D4491AB244}"/>
                  </a:ext>
                </a:extLst>
              </p:cNvPr>
              <p:cNvSpPr/>
              <p:nvPr/>
            </p:nvSpPr>
            <p:spPr>
              <a:xfrm>
                <a:off x="6819900" y="2559051"/>
                <a:ext cx="307973" cy="614367"/>
              </a:xfrm>
              <a:custGeom>
                <a:avLst/>
                <a:gdLst/>
                <a:ahLst/>
                <a:cxnLst/>
                <a:rect l="l" t="t" r="r" b="b"/>
                <a:pathLst>
                  <a:path w="5901" h="11774" extrusionOk="0">
                    <a:moveTo>
                      <a:pt x="5901" y="5933"/>
                    </a:moveTo>
                    <a:lnTo>
                      <a:pt x="5901" y="1217"/>
                    </a:lnTo>
                    <a:cubicBezTo>
                      <a:pt x="5901" y="545"/>
                      <a:pt x="5355" y="0"/>
                      <a:pt x="4684" y="0"/>
                    </a:cubicBezTo>
                    <a:cubicBezTo>
                      <a:pt x="4012" y="0"/>
                      <a:pt x="3467" y="545"/>
                      <a:pt x="3467" y="1217"/>
                    </a:cubicBezTo>
                    <a:lnTo>
                      <a:pt x="3467" y="4531"/>
                    </a:lnTo>
                    <a:cubicBezTo>
                      <a:pt x="3467" y="4767"/>
                      <a:pt x="3275" y="4959"/>
                      <a:pt x="3039" y="4959"/>
                    </a:cubicBezTo>
                    <a:lnTo>
                      <a:pt x="1461" y="4959"/>
                    </a:lnTo>
                    <a:cubicBezTo>
                      <a:pt x="654" y="4959"/>
                      <a:pt x="0" y="5613"/>
                      <a:pt x="0" y="6419"/>
                    </a:cubicBezTo>
                    <a:lnTo>
                      <a:pt x="0" y="11346"/>
                    </a:lnTo>
                    <a:cubicBezTo>
                      <a:pt x="0" y="11583"/>
                      <a:pt x="192" y="11774"/>
                      <a:pt x="428" y="11774"/>
                    </a:cubicBezTo>
                    <a:lnTo>
                      <a:pt x="1578" y="11774"/>
                    </a:lnTo>
                    <a:cubicBezTo>
                      <a:pt x="1815" y="11774"/>
                      <a:pt x="2006" y="11583"/>
                      <a:pt x="2006" y="11346"/>
                    </a:cubicBezTo>
                    <a:lnTo>
                      <a:pt x="2006" y="7821"/>
                    </a:lnTo>
                    <a:cubicBezTo>
                      <a:pt x="2006" y="7585"/>
                      <a:pt x="2198" y="7393"/>
                      <a:pt x="2434" y="7393"/>
                    </a:cubicBezTo>
                    <a:lnTo>
                      <a:pt x="4440" y="7393"/>
                    </a:lnTo>
                    <a:cubicBezTo>
                      <a:pt x="5245" y="7393"/>
                      <a:pt x="5901" y="6740"/>
                      <a:pt x="5901" y="5933"/>
                    </a:cubicBezTo>
                    <a:close/>
                  </a:path>
                </a:pathLst>
              </a:custGeom>
              <a:solidFill>
                <a:srgbClr val="B56C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2483;p59">
                <a:extLst>
                  <a:ext uri="{FF2B5EF4-FFF2-40B4-BE49-F238E27FC236}">
                    <a16:creationId xmlns:a16="http://schemas.microsoft.com/office/drawing/2014/main" id="{07A796DA-5159-716E-DD56-1A4DD41AE0EC}"/>
                  </a:ext>
                </a:extLst>
              </p:cNvPr>
              <p:cNvSpPr/>
              <p:nvPr/>
            </p:nvSpPr>
            <p:spPr>
              <a:xfrm>
                <a:off x="6718300" y="2817813"/>
                <a:ext cx="57150" cy="355607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6815" extrusionOk="0">
                    <a:moveTo>
                      <a:pt x="0" y="0"/>
                    </a:moveTo>
                    <a:lnTo>
                      <a:pt x="0" y="6387"/>
                    </a:lnTo>
                    <a:cubicBezTo>
                      <a:pt x="0" y="6624"/>
                      <a:pt x="192" y="6815"/>
                      <a:pt x="428" y="6815"/>
                    </a:cubicBezTo>
                    <a:lnTo>
                      <a:pt x="664" y="6815"/>
                    </a:lnTo>
                    <a:cubicBezTo>
                      <a:pt x="900" y="6815"/>
                      <a:pt x="1092" y="6624"/>
                      <a:pt x="1092" y="6387"/>
                    </a:cubicBezTo>
                    <a:lnTo>
                      <a:pt x="109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56C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FC679B94-F7E5-E515-DAEE-ADBFC6CDFB21}"/>
              </a:ext>
            </a:extLst>
          </p:cNvPr>
          <p:cNvGrpSpPr/>
          <p:nvPr/>
        </p:nvGrpSpPr>
        <p:grpSpPr>
          <a:xfrm>
            <a:off x="2592100" y="3922242"/>
            <a:ext cx="509739" cy="516122"/>
            <a:chOff x="5582940" y="1653465"/>
            <a:chExt cx="509739" cy="516122"/>
          </a:xfrm>
        </p:grpSpPr>
        <p:sp>
          <p:nvSpPr>
            <p:cNvPr id="101" name="Google Shape;2451;p59">
              <a:extLst>
                <a:ext uri="{FF2B5EF4-FFF2-40B4-BE49-F238E27FC236}">
                  <a16:creationId xmlns:a16="http://schemas.microsoft.com/office/drawing/2014/main" id="{13B6D552-093A-EDD9-0409-010981C44C9C}"/>
                </a:ext>
              </a:extLst>
            </p:cNvPr>
            <p:cNvSpPr/>
            <p:nvPr/>
          </p:nvSpPr>
          <p:spPr>
            <a:xfrm rot="5400000" flipH="1" flipV="1">
              <a:off x="5579749" y="1656656"/>
              <a:ext cx="516122" cy="509739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25" name="Google Shape;2484;p59">
              <a:extLst>
                <a:ext uri="{FF2B5EF4-FFF2-40B4-BE49-F238E27FC236}">
                  <a16:creationId xmlns:a16="http://schemas.microsoft.com/office/drawing/2014/main" id="{888E7DDC-7651-76AB-49E3-ECDB5E05A958}"/>
                </a:ext>
              </a:extLst>
            </p:cNvPr>
            <p:cNvGrpSpPr/>
            <p:nvPr/>
          </p:nvGrpSpPr>
          <p:grpSpPr>
            <a:xfrm flipV="1">
              <a:off x="5701043" y="1730199"/>
              <a:ext cx="273533" cy="317984"/>
              <a:chOff x="8897937" y="3584576"/>
              <a:chExt cx="761985" cy="885808"/>
            </a:xfrm>
          </p:grpSpPr>
          <p:sp>
            <p:nvSpPr>
              <p:cNvPr id="126" name="Google Shape;2485;p59">
                <a:extLst>
                  <a:ext uri="{FF2B5EF4-FFF2-40B4-BE49-F238E27FC236}">
                    <a16:creationId xmlns:a16="http://schemas.microsoft.com/office/drawing/2014/main" id="{E3DD232B-6F1F-4FCA-EEFB-EFFEF892CC7B}"/>
                  </a:ext>
                </a:extLst>
              </p:cNvPr>
              <p:cNvSpPr/>
              <p:nvPr/>
            </p:nvSpPr>
            <p:spPr>
              <a:xfrm>
                <a:off x="9255125" y="3895726"/>
                <a:ext cx="47626" cy="71439"/>
              </a:xfrm>
              <a:custGeom>
                <a:avLst/>
                <a:gdLst/>
                <a:ahLst/>
                <a:cxnLst/>
                <a:rect l="l" t="t" r="r" b="b"/>
                <a:pathLst>
                  <a:path w="889" h="1382" extrusionOk="0">
                    <a:moveTo>
                      <a:pt x="0" y="1382"/>
                    </a:moveTo>
                    <a:lnTo>
                      <a:pt x="889" y="1382"/>
                    </a:lnTo>
                    <a:lnTo>
                      <a:pt x="444" y="0"/>
                    </a:lnTo>
                    <a:lnTo>
                      <a:pt x="0" y="1382"/>
                    </a:lnTo>
                    <a:close/>
                  </a:path>
                </a:pathLst>
              </a:custGeom>
              <a:solidFill>
                <a:srgbClr val="FF734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2486;p59">
                <a:extLst>
                  <a:ext uri="{FF2B5EF4-FFF2-40B4-BE49-F238E27FC236}">
                    <a16:creationId xmlns:a16="http://schemas.microsoft.com/office/drawing/2014/main" id="{D28DDCD6-0B6E-5BAB-3E11-C708319B9F52}"/>
                  </a:ext>
                </a:extLst>
              </p:cNvPr>
              <p:cNvSpPr/>
              <p:nvPr/>
            </p:nvSpPr>
            <p:spPr>
              <a:xfrm>
                <a:off x="9148762" y="4011613"/>
                <a:ext cx="46038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888" h="1382" extrusionOk="0">
                    <a:moveTo>
                      <a:pt x="445" y="1382"/>
                    </a:moveTo>
                    <a:lnTo>
                      <a:pt x="888" y="0"/>
                    </a:lnTo>
                    <a:lnTo>
                      <a:pt x="0" y="0"/>
                    </a:lnTo>
                    <a:lnTo>
                      <a:pt x="445" y="1382"/>
                    </a:lnTo>
                    <a:close/>
                  </a:path>
                </a:pathLst>
              </a:custGeom>
              <a:solidFill>
                <a:srgbClr val="FF734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2487;p59">
                <a:extLst>
                  <a:ext uri="{FF2B5EF4-FFF2-40B4-BE49-F238E27FC236}">
                    <a16:creationId xmlns:a16="http://schemas.microsoft.com/office/drawing/2014/main" id="{DE9AEC16-D2FB-8B3F-AF17-449021DFBFFF}"/>
                  </a:ext>
                </a:extLst>
              </p:cNvPr>
              <p:cNvSpPr/>
              <p:nvPr/>
            </p:nvSpPr>
            <p:spPr>
              <a:xfrm>
                <a:off x="9363075" y="4011613"/>
                <a:ext cx="46038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888" h="1382" extrusionOk="0">
                    <a:moveTo>
                      <a:pt x="445" y="1382"/>
                    </a:moveTo>
                    <a:lnTo>
                      <a:pt x="888" y="0"/>
                    </a:lnTo>
                    <a:lnTo>
                      <a:pt x="0" y="0"/>
                    </a:lnTo>
                    <a:lnTo>
                      <a:pt x="445" y="1382"/>
                    </a:lnTo>
                    <a:close/>
                  </a:path>
                </a:pathLst>
              </a:custGeom>
              <a:solidFill>
                <a:srgbClr val="FF734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2488;p59">
                <a:extLst>
                  <a:ext uri="{FF2B5EF4-FFF2-40B4-BE49-F238E27FC236}">
                    <a16:creationId xmlns:a16="http://schemas.microsoft.com/office/drawing/2014/main" id="{69AF385B-C561-0DB8-F95C-A001895E09BB}"/>
                  </a:ext>
                </a:extLst>
              </p:cNvPr>
              <p:cNvSpPr/>
              <p:nvPr/>
            </p:nvSpPr>
            <p:spPr>
              <a:xfrm>
                <a:off x="8897937" y="3584576"/>
                <a:ext cx="761985" cy="885808"/>
              </a:xfrm>
              <a:custGeom>
                <a:avLst/>
                <a:gdLst/>
                <a:ahLst/>
                <a:cxnLst/>
                <a:rect l="l" t="t" r="r" b="b"/>
                <a:pathLst>
                  <a:path w="14603" h="16976" extrusionOk="0">
                    <a:moveTo>
                      <a:pt x="7302" y="0"/>
                    </a:moveTo>
                    <a:cubicBezTo>
                      <a:pt x="3275" y="0"/>
                      <a:pt x="0" y="3276"/>
                      <a:pt x="0" y="7302"/>
                    </a:cubicBezTo>
                    <a:cubicBezTo>
                      <a:pt x="367" y="16976"/>
                      <a:pt x="14238" y="16973"/>
                      <a:pt x="14603" y="7302"/>
                    </a:cubicBezTo>
                    <a:cubicBezTo>
                      <a:pt x="14603" y="3276"/>
                      <a:pt x="11328" y="0"/>
                      <a:pt x="7302" y="0"/>
                    </a:cubicBezTo>
                    <a:close/>
                    <a:moveTo>
                      <a:pt x="11427" y="7333"/>
                    </a:moveTo>
                    <a:cubicBezTo>
                      <a:pt x="11993" y="7354"/>
                      <a:pt x="11993" y="8168"/>
                      <a:pt x="11427" y="8188"/>
                    </a:cubicBezTo>
                    <a:lnTo>
                      <a:pt x="10707" y="8188"/>
                    </a:lnTo>
                    <a:lnTo>
                      <a:pt x="9772" y="11099"/>
                    </a:lnTo>
                    <a:cubicBezTo>
                      <a:pt x="9715" y="11276"/>
                      <a:pt x="9550" y="11396"/>
                      <a:pt x="9365" y="11396"/>
                    </a:cubicBezTo>
                    <a:cubicBezTo>
                      <a:pt x="9178" y="11396"/>
                      <a:pt x="9013" y="11276"/>
                      <a:pt x="8957" y="11099"/>
                    </a:cubicBezTo>
                    <a:lnTo>
                      <a:pt x="8022" y="8188"/>
                    </a:lnTo>
                    <a:lnTo>
                      <a:pt x="6583" y="8188"/>
                    </a:lnTo>
                    <a:lnTo>
                      <a:pt x="5647" y="11099"/>
                    </a:lnTo>
                    <a:cubicBezTo>
                      <a:pt x="5590" y="11276"/>
                      <a:pt x="5425" y="11396"/>
                      <a:pt x="5240" y="11396"/>
                    </a:cubicBezTo>
                    <a:cubicBezTo>
                      <a:pt x="5053" y="11396"/>
                      <a:pt x="4890" y="11276"/>
                      <a:pt x="4832" y="11099"/>
                    </a:cubicBezTo>
                    <a:lnTo>
                      <a:pt x="3897" y="8188"/>
                    </a:lnTo>
                    <a:lnTo>
                      <a:pt x="3178" y="8188"/>
                    </a:lnTo>
                    <a:cubicBezTo>
                      <a:pt x="2610" y="8167"/>
                      <a:pt x="2610" y="7354"/>
                      <a:pt x="3178" y="7333"/>
                    </a:cubicBezTo>
                    <a:lnTo>
                      <a:pt x="3622" y="7333"/>
                    </a:lnTo>
                    <a:lnTo>
                      <a:pt x="2770" y="4684"/>
                    </a:lnTo>
                    <a:cubicBezTo>
                      <a:pt x="2698" y="4459"/>
                      <a:pt x="2822" y="4218"/>
                      <a:pt x="3047" y="4145"/>
                    </a:cubicBezTo>
                    <a:cubicBezTo>
                      <a:pt x="3272" y="4073"/>
                      <a:pt x="3512" y="4197"/>
                      <a:pt x="3585" y="4422"/>
                    </a:cubicBezTo>
                    <a:lnTo>
                      <a:pt x="4520" y="7333"/>
                    </a:lnTo>
                    <a:lnTo>
                      <a:pt x="5958" y="7333"/>
                    </a:lnTo>
                    <a:lnTo>
                      <a:pt x="6895" y="4422"/>
                    </a:lnTo>
                    <a:cubicBezTo>
                      <a:pt x="6952" y="4245"/>
                      <a:pt x="7117" y="4125"/>
                      <a:pt x="7302" y="4125"/>
                    </a:cubicBezTo>
                    <a:cubicBezTo>
                      <a:pt x="7488" y="4125"/>
                      <a:pt x="7652" y="4245"/>
                      <a:pt x="7710" y="4422"/>
                    </a:cubicBezTo>
                    <a:lnTo>
                      <a:pt x="8645" y="7333"/>
                    </a:lnTo>
                    <a:lnTo>
                      <a:pt x="10083" y="7333"/>
                    </a:lnTo>
                    <a:lnTo>
                      <a:pt x="11018" y="4422"/>
                    </a:lnTo>
                    <a:cubicBezTo>
                      <a:pt x="11092" y="4197"/>
                      <a:pt x="11332" y="4073"/>
                      <a:pt x="11557" y="4145"/>
                    </a:cubicBezTo>
                    <a:cubicBezTo>
                      <a:pt x="11782" y="4218"/>
                      <a:pt x="11907" y="4459"/>
                      <a:pt x="11833" y="4684"/>
                    </a:cubicBezTo>
                    <a:lnTo>
                      <a:pt x="10982" y="7333"/>
                    </a:lnTo>
                    <a:lnTo>
                      <a:pt x="11427" y="7333"/>
                    </a:lnTo>
                    <a:close/>
                  </a:path>
                </a:pathLst>
              </a:custGeom>
              <a:solidFill>
                <a:srgbClr val="FF734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57" name="TextBox 156">
            <a:extLst>
              <a:ext uri="{FF2B5EF4-FFF2-40B4-BE49-F238E27FC236}">
                <a16:creationId xmlns:a16="http://schemas.microsoft.com/office/drawing/2014/main" id="{0FDEE07C-C4DE-0B32-8E15-59F198EBFAFA}"/>
              </a:ext>
            </a:extLst>
          </p:cNvPr>
          <p:cNvSpPr txBox="1"/>
          <p:nvPr/>
        </p:nvSpPr>
        <p:spPr>
          <a:xfrm>
            <a:off x="3100583" y="1429817"/>
            <a:ext cx="56260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tuyến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mở</a:t>
            </a:r>
            <a:r>
              <a:rPr lang="en-US" sz="2000" dirty="0"/>
              <a:t> </a:t>
            </a:r>
            <a:r>
              <a:rPr lang="en-US" sz="2000" dirty="0" err="1"/>
              <a:t>rộng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nâng</a:t>
            </a:r>
            <a:r>
              <a:rPr lang="en-US" sz="2000" dirty="0"/>
              <a:t> </a:t>
            </a:r>
            <a:r>
              <a:rPr lang="en-US" sz="2000" dirty="0" err="1"/>
              <a:t>cấp</a:t>
            </a:r>
            <a:r>
              <a:rPr lang="en-US" sz="2000" dirty="0"/>
              <a:t>. 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611C7C10-6987-891C-9445-9EDA080EF088}"/>
              </a:ext>
            </a:extLst>
          </p:cNvPr>
          <p:cNvSpPr txBox="1"/>
          <p:nvPr/>
        </p:nvSpPr>
        <p:spPr>
          <a:xfrm>
            <a:off x="3813740" y="2408471"/>
            <a:ext cx="4973362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Các tuyến Bắc </a:t>
            </a:r>
            <a:r>
              <a:rPr lang="en-US" sz="2000" dirty="0"/>
              <a:t>-</a:t>
            </a:r>
            <a:r>
              <a:rPr lang="vi-VN" sz="2000" dirty="0"/>
              <a:t> Nam, Đông </a:t>
            </a:r>
            <a:r>
              <a:rPr lang="en-US" sz="2000" dirty="0"/>
              <a:t>-</a:t>
            </a:r>
            <a:r>
              <a:rPr lang="vi-VN" sz="2000" dirty="0"/>
              <a:t> Tây kết nối với quốc tế. </a:t>
            </a:r>
            <a:endParaRPr lang="en-US" sz="2000" dirty="0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A9BB1365-D372-F7A2-12C1-B48AE08E866D}"/>
              </a:ext>
            </a:extLst>
          </p:cNvPr>
          <p:cNvSpPr txBox="1"/>
          <p:nvPr/>
        </p:nvSpPr>
        <p:spPr>
          <a:xfrm>
            <a:off x="3230061" y="3837630"/>
            <a:ext cx="5518077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đầu</a:t>
            </a:r>
            <a:r>
              <a:rPr lang="en-US" sz="2000" dirty="0"/>
              <a:t> </a:t>
            </a:r>
            <a:r>
              <a:rPr lang="en-US" sz="2000" dirty="0" err="1"/>
              <a:t>mối</a:t>
            </a:r>
            <a:r>
              <a:rPr lang="en-US" sz="2000" dirty="0"/>
              <a:t> </a:t>
            </a:r>
            <a:r>
              <a:rPr lang="en-US" sz="2000" dirty="0" err="1"/>
              <a:t>giao</a:t>
            </a:r>
            <a:r>
              <a:rPr lang="en-US" sz="2000" dirty="0"/>
              <a:t> </a:t>
            </a:r>
            <a:r>
              <a:rPr lang="en-US" sz="2000" dirty="0" err="1"/>
              <a:t>thông</a:t>
            </a:r>
            <a:r>
              <a:rPr lang="en-US" sz="2000" dirty="0"/>
              <a:t> </a:t>
            </a: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trọng</a:t>
            </a:r>
            <a:r>
              <a:rPr lang="en-US" sz="2000" dirty="0"/>
              <a:t>, </a:t>
            </a:r>
            <a:r>
              <a:rPr lang="en-US" sz="2000" dirty="0" err="1"/>
              <a:t>đặc</a:t>
            </a:r>
            <a:r>
              <a:rPr lang="en-US" sz="2000" dirty="0"/>
              <a:t> </a:t>
            </a:r>
            <a:r>
              <a:rPr lang="en-US" sz="2000" dirty="0" err="1"/>
              <a:t>biệt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Hà </a:t>
            </a:r>
            <a:r>
              <a:rPr lang="en-US" sz="2000" dirty="0" err="1"/>
              <a:t>Nội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TP. </a:t>
            </a:r>
            <a:r>
              <a:rPr lang="en-US" sz="2000" dirty="0" err="1"/>
              <a:t>Hồ</a:t>
            </a:r>
            <a:r>
              <a:rPr lang="en-US" sz="2000" dirty="0"/>
              <a:t> Chí Minh.</a:t>
            </a:r>
          </a:p>
        </p:txBody>
      </p:sp>
    </p:spTree>
    <p:extLst>
      <p:ext uri="{BB962C8B-B14F-4D97-AF65-F5344CB8AC3E}">
        <p14:creationId xmlns:p14="http://schemas.microsoft.com/office/powerpoint/2010/main" val="326290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7" grpId="0"/>
      <p:bldP spid="159" grpId="0"/>
      <p:bldP spid="1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9349C-D8D6-2054-4B38-6E4DEC7EA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18C614B-C033-A317-6E31-CC8FED168A23}"/>
              </a:ext>
            </a:extLst>
          </p:cNvPr>
          <p:cNvGrpSpPr/>
          <p:nvPr/>
        </p:nvGrpSpPr>
        <p:grpSpPr>
          <a:xfrm>
            <a:off x="451691" y="194221"/>
            <a:ext cx="3783040" cy="684505"/>
            <a:chOff x="535572" y="239878"/>
            <a:chExt cx="3783040" cy="68450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1117DBB-7CBD-474E-9D6F-44DB283998D2}"/>
                </a:ext>
              </a:extLst>
            </p:cNvPr>
            <p:cNvSpPr txBox="1"/>
            <p:nvPr/>
          </p:nvSpPr>
          <p:spPr>
            <a:xfrm>
              <a:off x="1060452" y="351297"/>
              <a:ext cx="3258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</a:rPr>
                <a:t>Mạng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</a:rPr>
                <a:t>lưới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</a:rPr>
                <a:t>/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</a:rPr>
                <a:t>phân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</a:rPr>
                <a:t>bố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</a:rPr>
                <a:t>: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746F37A-10D4-F62B-50A9-10F208E21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5572" y="239878"/>
              <a:ext cx="433912" cy="684505"/>
            </a:xfrm>
            <a:prstGeom prst="rect">
              <a:avLst/>
            </a:prstGeom>
          </p:spPr>
        </p:pic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4DD831-4A22-3FD3-5234-193EBF6BBE63}"/>
              </a:ext>
            </a:extLst>
          </p:cNvPr>
          <p:cNvSpPr/>
          <p:nvPr/>
        </p:nvSpPr>
        <p:spPr>
          <a:xfrm>
            <a:off x="451691" y="1091502"/>
            <a:ext cx="1476261" cy="3746358"/>
          </a:xfrm>
          <a:prstGeom prst="roundRect">
            <a:avLst>
              <a:gd name="adj" fmla="val 7652"/>
            </a:avLst>
          </a:prstGeom>
          <a:solidFill>
            <a:schemeClr val="accent3">
              <a:lumMod val="40000"/>
              <a:lumOff val="60000"/>
            </a:schemeClr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Aft>
                <a:spcPts val="1000"/>
              </a:spcAft>
            </a:pP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phạm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tuyến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huyết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mạch</a:t>
            </a:r>
            <a:r>
              <a:rPr lang="en-US" sz="2000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8EEC187-38DD-3552-7D58-5BE49031DF92}"/>
              </a:ext>
            </a:extLst>
          </p:cNvPr>
          <p:cNvSpPr/>
          <p:nvPr/>
        </p:nvSpPr>
        <p:spPr>
          <a:xfrm>
            <a:off x="2467779" y="1091502"/>
            <a:ext cx="6224530" cy="1226583"/>
          </a:xfrm>
          <a:prstGeom prst="roundRect">
            <a:avLst>
              <a:gd name="adj" fmla="val 11119"/>
            </a:avLst>
          </a:prstGeom>
          <a:solidFill>
            <a:schemeClr val="tx2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50000"/>
              </a:lnSpc>
              <a:spcAft>
                <a:spcPts val="1000"/>
              </a:spcAft>
            </a:pP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Bắc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Nam: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lộ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Hồ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Chí Minh,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lộ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14,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tuyến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,...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D1F8311-B020-E0BA-0659-6BF92580FB06}"/>
              </a:ext>
            </a:extLst>
          </p:cNvPr>
          <p:cNvSpPr/>
          <p:nvPr/>
        </p:nvSpPr>
        <p:spPr>
          <a:xfrm>
            <a:off x="2467778" y="2617717"/>
            <a:ext cx="6224530" cy="1226583"/>
          </a:xfrm>
          <a:prstGeom prst="roundRect">
            <a:avLst>
              <a:gd name="adj" fmla="val 9875"/>
            </a:avLst>
          </a:prstGeom>
          <a:solidFill>
            <a:schemeClr val="tx2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just">
              <a:lnSpc>
                <a:spcPct val="150000"/>
              </a:lnSpc>
              <a:spcAft>
                <a:spcPts val="1000"/>
              </a:spcAft>
            </a:pP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Tây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lộ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8, 9, 19,...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A4ED869-2B4D-41F9-42D7-8A23D99849D6}"/>
              </a:ext>
            </a:extLst>
          </p:cNvPr>
          <p:cNvSpPr/>
          <p:nvPr/>
        </p:nvSpPr>
        <p:spPr>
          <a:xfrm>
            <a:off x="2467778" y="4143932"/>
            <a:ext cx="6224530" cy="693928"/>
          </a:xfrm>
          <a:prstGeom prst="roundRect">
            <a:avLst>
              <a:gd name="adj" fmla="val 12729"/>
            </a:avLst>
          </a:prstGeom>
          <a:solidFill>
            <a:schemeClr val="tx2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spcAft>
                <a:spcPts val="1000"/>
              </a:spcAft>
            </a:pP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Tuyến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xuyên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Á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nối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tế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9917490-8BA1-82CC-2529-913E2D5AAF67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1927950" y="1704794"/>
            <a:ext cx="539829" cy="1"/>
          </a:xfrm>
          <a:prstGeom prst="straightConnector1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6D67361-B174-E939-0815-FC82525B0727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1927950" y="3231009"/>
            <a:ext cx="539828" cy="0"/>
          </a:xfrm>
          <a:prstGeom prst="straightConnector1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1AEFE60-88EF-687F-2C27-234353166317}"/>
              </a:ext>
            </a:extLst>
          </p:cNvPr>
          <p:cNvCxnSpPr>
            <a:cxnSpLocks/>
          </p:cNvCxnSpPr>
          <p:nvPr/>
        </p:nvCxnSpPr>
        <p:spPr>
          <a:xfrm>
            <a:off x="1927951" y="4504283"/>
            <a:ext cx="539827" cy="0"/>
          </a:xfrm>
          <a:prstGeom prst="straightConnector1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843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60DFE14-824B-E233-0798-A05F5A89F9C2}"/>
              </a:ext>
            </a:extLst>
          </p:cNvPr>
          <p:cNvGrpSpPr/>
          <p:nvPr/>
        </p:nvGrpSpPr>
        <p:grpSpPr>
          <a:xfrm>
            <a:off x="170082" y="307217"/>
            <a:ext cx="4358146" cy="3413283"/>
            <a:chOff x="196363" y="238492"/>
            <a:chExt cx="4358146" cy="341328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9436BBF-ABC2-9210-9A87-3AC86F7EC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6363" y="238492"/>
              <a:ext cx="4358146" cy="290329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718F3FD-14F1-98A7-FF30-3DFB41C1039B}"/>
                </a:ext>
              </a:extLst>
            </p:cNvPr>
            <p:cNvSpPr txBox="1"/>
            <p:nvPr/>
          </p:nvSpPr>
          <p:spPr>
            <a:xfrm>
              <a:off x="731487" y="3251665"/>
              <a:ext cx="328246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000" i="1" dirty="0"/>
                <a:t>Đường ô tô Hồ Chí Minh</a:t>
              </a:r>
              <a:endParaRPr lang="en-US" sz="2000" i="1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F45ABB1-65BA-2C14-55A4-89C3E99F29D6}"/>
              </a:ext>
            </a:extLst>
          </p:cNvPr>
          <p:cNvGrpSpPr/>
          <p:nvPr/>
        </p:nvGrpSpPr>
        <p:grpSpPr>
          <a:xfrm>
            <a:off x="4613054" y="1597276"/>
            <a:ext cx="4358146" cy="3387624"/>
            <a:chOff x="4613054" y="1597276"/>
            <a:chExt cx="4358146" cy="338762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D3BDF6B-36C0-C0AA-05EB-1EDA65381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6807"/>
            <a:stretch/>
          </p:blipFill>
          <p:spPr>
            <a:xfrm>
              <a:off x="4613054" y="1597276"/>
              <a:ext cx="4358146" cy="290329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5EDD85-4BFA-8276-0E0D-82FA4321F191}"/>
                </a:ext>
              </a:extLst>
            </p:cNvPr>
            <p:cNvSpPr txBox="1"/>
            <p:nvPr/>
          </p:nvSpPr>
          <p:spPr>
            <a:xfrm>
              <a:off x="5150896" y="4584790"/>
              <a:ext cx="328246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000" i="1" dirty="0"/>
                <a:t>Đường </a:t>
              </a:r>
              <a:r>
                <a:rPr lang="en-US" sz="2000" i="1" dirty="0" err="1"/>
                <a:t>cao</a:t>
              </a:r>
              <a:r>
                <a:rPr lang="en-US" sz="2000" i="1" dirty="0"/>
                <a:t> </a:t>
              </a:r>
              <a:r>
                <a:rPr lang="en-US" sz="2000" i="1" dirty="0" err="1"/>
                <a:t>tốc</a:t>
              </a:r>
              <a:r>
                <a:rPr lang="en-US" sz="2000" i="1" dirty="0"/>
                <a:t> </a:t>
              </a:r>
              <a:r>
                <a:rPr lang="en-US" sz="2000" i="1" dirty="0" err="1"/>
                <a:t>Bắc</a:t>
              </a:r>
              <a:r>
                <a:rPr lang="en-US" sz="2000" i="1" dirty="0"/>
                <a:t> - Nam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C728-DB81-A509-6729-D7A694DD70E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395" b="18981"/>
          <a:stretch/>
        </p:blipFill>
        <p:spPr>
          <a:xfrm>
            <a:off x="7280054" y="158600"/>
            <a:ext cx="1863946" cy="11299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E64B58-7A1C-D9FC-3DF4-6CFC77BD16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7866" y="4410717"/>
            <a:ext cx="1842578" cy="74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8256C14-0927-5547-A32C-76D6ECD45118}"/>
              </a:ext>
            </a:extLst>
          </p:cNvPr>
          <p:cNvGrpSpPr/>
          <p:nvPr/>
        </p:nvGrpSpPr>
        <p:grpSpPr>
          <a:xfrm>
            <a:off x="193007" y="653089"/>
            <a:ext cx="4294772" cy="3837322"/>
            <a:chOff x="295528" y="21923"/>
            <a:chExt cx="4294772" cy="383732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DE4093-A985-518B-6850-063EFDBF3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295528" y="21923"/>
              <a:ext cx="4294772" cy="322108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EE7F4D4-F4AB-084E-8FF1-23E43F35EE0E}"/>
                </a:ext>
              </a:extLst>
            </p:cNvPr>
            <p:cNvSpPr txBox="1"/>
            <p:nvPr/>
          </p:nvSpPr>
          <p:spPr>
            <a:xfrm>
              <a:off x="658973" y="3459135"/>
              <a:ext cx="357531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i="1" dirty="0"/>
                <a:t>Cao </a:t>
              </a:r>
              <a:r>
                <a:rPr lang="en-US" sz="2000" i="1" dirty="0" err="1"/>
                <a:t>tốc</a:t>
              </a:r>
              <a:r>
                <a:rPr lang="en-US" sz="2000" i="1" dirty="0"/>
                <a:t> Hà </a:t>
              </a:r>
              <a:r>
                <a:rPr lang="en-US" sz="2000" i="1" dirty="0" err="1"/>
                <a:t>Nội</a:t>
              </a:r>
              <a:r>
                <a:rPr lang="en-US" sz="2000" i="1" dirty="0"/>
                <a:t> - </a:t>
              </a:r>
              <a:r>
                <a:rPr lang="en-US" sz="2000" i="1" dirty="0" err="1"/>
                <a:t>Hải</a:t>
              </a:r>
              <a:r>
                <a:rPr lang="en-US" sz="2000" i="1" dirty="0"/>
                <a:t> </a:t>
              </a:r>
              <a:r>
                <a:rPr lang="en-US" sz="2000" i="1" dirty="0" err="1"/>
                <a:t>Phòng</a:t>
              </a:r>
              <a:endParaRPr lang="en-US" sz="2000" i="1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B6EE813-223E-5F92-161B-7DBEDD887D1B}"/>
              </a:ext>
            </a:extLst>
          </p:cNvPr>
          <p:cNvGrpSpPr/>
          <p:nvPr/>
        </p:nvGrpSpPr>
        <p:grpSpPr>
          <a:xfrm>
            <a:off x="4656220" y="653089"/>
            <a:ext cx="4294773" cy="3837322"/>
            <a:chOff x="336215" y="21923"/>
            <a:chExt cx="4294773" cy="383732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63C8BCB-2836-0CBB-C339-DBB2A83DE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4432" r="7901"/>
            <a:stretch/>
          </p:blipFill>
          <p:spPr>
            <a:xfrm>
              <a:off x="336215" y="21923"/>
              <a:ext cx="4294773" cy="322107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FFDF614-1FD5-ADA3-2C14-1EE03052CE27}"/>
                </a:ext>
              </a:extLst>
            </p:cNvPr>
            <p:cNvSpPr txBox="1"/>
            <p:nvPr/>
          </p:nvSpPr>
          <p:spPr>
            <a:xfrm>
              <a:off x="658973" y="3459135"/>
              <a:ext cx="357531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i="1" dirty="0"/>
                <a:t>Cao </a:t>
              </a:r>
              <a:r>
                <a:rPr lang="en-US" sz="2000" i="1" dirty="0" err="1"/>
                <a:t>tốc</a:t>
              </a:r>
              <a:r>
                <a:rPr lang="en-US" sz="2000" i="1" dirty="0"/>
                <a:t> Hà </a:t>
              </a:r>
              <a:r>
                <a:rPr lang="en-US" sz="2000" i="1" dirty="0" err="1"/>
                <a:t>Nội</a:t>
              </a:r>
              <a:r>
                <a:rPr lang="en-US" sz="2000" i="1" dirty="0"/>
                <a:t> - </a:t>
              </a:r>
              <a:r>
                <a:rPr lang="en-US" sz="2000" i="1" dirty="0" err="1"/>
                <a:t>Lào</a:t>
              </a:r>
              <a:r>
                <a:rPr lang="en-US" sz="2000" i="1" dirty="0"/>
                <a:t> Cai</a:t>
              </a:r>
            </a:p>
          </p:txBody>
        </p:sp>
      </p:grpSp>
      <p:grpSp>
        <p:nvGrpSpPr>
          <p:cNvPr id="24" name="Google Shape;1109;p41">
            <a:extLst>
              <a:ext uri="{FF2B5EF4-FFF2-40B4-BE49-F238E27FC236}">
                <a16:creationId xmlns:a16="http://schemas.microsoft.com/office/drawing/2014/main" id="{03954AAC-01A4-7031-2248-0C735A22F3A1}"/>
              </a:ext>
            </a:extLst>
          </p:cNvPr>
          <p:cNvGrpSpPr/>
          <p:nvPr/>
        </p:nvGrpSpPr>
        <p:grpSpPr>
          <a:xfrm rot="19159769" flipV="1">
            <a:off x="4334061" y="4102837"/>
            <a:ext cx="475877" cy="851990"/>
            <a:chOff x="7419591" y="3612333"/>
            <a:chExt cx="146306" cy="261940"/>
          </a:xfrm>
        </p:grpSpPr>
        <p:sp>
          <p:nvSpPr>
            <p:cNvPr id="25" name="Google Shape;1110;p41">
              <a:extLst>
                <a:ext uri="{FF2B5EF4-FFF2-40B4-BE49-F238E27FC236}">
                  <a16:creationId xmlns:a16="http://schemas.microsoft.com/office/drawing/2014/main" id="{187D7DEF-A588-F03C-AD87-6B9C5E201338}"/>
                </a:ext>
              </a:extLst>
            </p:cNvPr>
            <p:cNvSpPr/>
            <p:nvPr/>
          </p:nvSpPr>
          <p:spPr>
            <a:xfrm>
              <a:off x="7426735" y="3612333"/>
              <a:ext cx="132160" cy="261940"/>
            </a:xfrm>
            <a:custGeom>
              <a:avLst/>
              <a:gdLst/>
              <a:ahLst/>
              <a:cxnLst/>
              <a:rect l="l" t="t" r="r" b="b"/>
              <a:pathLst>
                <a:path w="1507" h="3002" extrusionOk="0">
                  <a:moveTo>
                    <a:pt x="0" y="2644"/>
                  </a:moveTo>
                  <a:cubicBezTo>
                    <a:pt x="0" y="184"/>
                    <a:pt x="0" y="184"/>
                    <a:pt x="0" y="184"/>
                  </a:cubicBezTo>
                  <a:cubicBezTo>
                    <a:pt x="0" y="82"/>
                    <a:pt x="83" y="0"/>
                    <a:pt x="184" y="0"/>
                  </a:cubicBezTo>
                  <a:cubicBezTo>
                    <a:pt x="1323" y="0"/>
                    <a:pt x="1323" y="0"/>
                    <a:pt x="1323" y="0"/>
                  </a:cubicBezTo>
                  <a:cubicBezTo>
                    <a:pt x="1424" y="0"/>
                    <a:pt x="1507" y="82"/>
                    <a:pt x="1507" y="184"/>
                  </a:cubicBezTo>
                  <a:cubicBezTo>
                    <a:pt x="1507" y="2644"/>
                    <a:pt x="1507" y="2644"/>
                    <a:pt x="1507" y="2644"/>
                  </a:cubicBezTo>
                  <a:cubicBezTo>
                    <a:pt x="1507" y="2821"/>
                    <a:pt x="1377" y="2969"/>
                    <a:pt x="1208" y="2997"/>
                  </a:cubicBezTo>
                  <a:cubicBezTo>
                    <a:pt x="1189" y="3001"/>
                    <a:pt x="1169" y="3002"/>
                    <a:pt x="1149" y="3002"/>
                  </a:cubicBezTo>
                  <a:cubicBezTo>
                    <a:pt x="358" y="3002"/>
                    <a:pt x="358" y="3002"/>
                    <a:pt x="358" y="3002"/>
                  </a:cubicBezTo>
                  <a:cubicBezTo>
                    <a:pt x="161" y="3002"/>
                    <a:pt x="0" y="2841"/>
                    <a:pt x="0" y="264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111;p41">
              <a:extLst>
                <a:ext uri="{FF2B5EF4-FFF2-40B4-BE49-F238E27FC236}">
                  <a16:creationId xmlns:a16="http://schemas.microsoft.com/office/drawing/2014/main" id="{77756827-A454-FEFE-D499-5B487B3F8AA0}"/>
                </a:ext>
              </a:extLst>
            </p:cNvPr>
            <p:cNvSpPr/>
            <p:nvPr/>
          </p:nvSpPr>
          <p:spPr>
            <a:xfrm>
              <a:off x="7523175" y="3838551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328" h="328" extrusionOk="0">
                  <a:moveTo>
                    <a:pt x="283" y="0"/>
                  </a:moveTo>
                  <a:cubicBezTo>
                    <a:pt x="308" y="0"/>
                    <a:pt x="328" y="20"/>
                    <a:pt x="328" y="44"/>
                  </a:cubicBezTo>
                  <a:cubicBezTo>
                    <a:pt x="328" y="201"/>
                    <a:pt x="201" y="328"/>
                    <a:pt x="44" y="328"/>
                  </a:cubicBezTo>
                  <a:cubicBezTo>
                    <a:pt x="20" y="328"/>
                    <a:pt x="0" y="308"/>
                    <a:pt x="0" y="283"/>
                  </a:cubicBezTo>
                  <a:cubicBezTo>
                    <a:pt x="0" y="258"/>
                    <a:pt x="20" y="238"/>
                    <a:pt x="44" y="238"/>
                  </a:cubicBezTo>
                  <a:cubicBezTo>
                    <a:pt x="151" y="238"/>
                    <a:pt x="238" y="151"/>
                    <a:pt x="238" y="44"/>
                  </a:cubicBezTo>
                  <a:cubicBezTo>
                    <a:pt x="238" y="20"/>
                    <a:pt x="258" y="0"/>
                    <a:pt x="283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112;p41">
              <a:extLst>
                <a:ext uri="{FF2B5EF4-FFF2-40B4-BE49-F238E27FC236}">
                  <a16:creationId xmlns:a16="http://schemas.microsoft.com/office/drawing/2014/main" id="{1C766ED6-F371-DFDF-E32D-8ADD9CE64D28}"/>
                </a:ext>
              </a:extLst>
            </p:cNvPr>
            <p:cNvSpPr/>
            <p:nvPr/>
          </p:nvSpPr>
          <p:spPr>
            <a:xfrm>
              <a:off x="7433879" y="3838551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328" h="328" extrusionOk="0">
                  <a:moveTo>
                    <a:pt x="45" y="0"/>
                  </a:moveTo>
                  <a:cubicBezTo>
                    <a:pt x="70" y="0"/>
                    <a:pt x="90" y="20"/>
                    <a:pt x="90" y="44"/>
                  </a:cubicBezTo>
                  <a:cubicBezTo>
                    <a:pt x="90" y="151"/>
                    <a:pt x="177" y="238"/>
                    <a:pt x="284" y="238"/>
                  </a:cubicBezTo>
                  <a:cubicBezTo>
                    <a:pt x="308" y="238"/>
                    <a:pt x="328" y="258"/>
                    <a:pt x="328" y="283"/>
                  </a:cubicBezTo>
                  <a:cubicBezTo>
                    <a:pt x="328" y="308"/>
                    <a:pt x="308" y="328"/>
                    <a:pt x="284" y="328"/>
                  </a:cubicBezTo>
                  <a:cubicBezTo>
                    <a:pt x="128" y="328"/>
                    <a:pt x="0" y="201"/>
                    <a:pt x="0" y="44"/>
                  </a:cubicBezTo>
                  <a:cubicBezTo>
                    <a:pt x="0" y="20"/>
                    <a:pt x="20" y="0"/>
                    <a:pt x="4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113;p41">
              <a:extLst>
                <a:ext uri="{FF2B5EF4-FFF2-40B4-BE49-F238E27FC236}">
                  <a16:creationId xmlns:a16="http://schemas.microsoft.com/office/drawing/2014/main" id="{458B60E1-970B-3083-D9D8-52AAA6432DEC}"/>
                </a:ext>
              </a:extLst>
            </p:cNvPr>
            <p:cNvSpPr/>
            <p:nvPr/>
          </p:nvSpPr>
          <p:spPr>
            <a:xfrm>
              <a:off x="7519603" y="3619477"/>
              <a:ext cx="23813" cy="9525"/>
            </a:xfrm>
            <a:custGeom>
              <a:avLst/>
              <a:gdLst/>
              <a:ahLst/>
              <a:cxnLst/>
              <a:rect l="l" t="t" r="r" b="b"/>
              <a:pathLst>
                <a:path w="263" h="104" extrusionOk="0">
                  <a:moveTo>
                    <a:pt x="2" y="0"/>
                  </a:moveTo>
                  <a:cubicBezTo>
                    <a:pt x="262" y="0"/>
                    <a:pt x="262" y="0"/>
                    <a:pt x="262" y="0"/>
                  </a:cubicBezTo>
                  <a:cubicBezTo>
                    <a:pt x="263" y="0"/>
                    <a:pt x="263" y="1"/>
                    <a:pt x="263" y="2"/>
                  </a:cubicBezTo>
                  <a:cubicBezTo>
                    <a:pt x="263" y="103"/>
                    <a:pt x="263" y="103"/>
                    <a:pt x="263" y="103"/>
                  </a:cubicBezTo>
                  <a:cubicBezTo>
                    <a:pt x="263" y="104"/>
                    <a:pt x="263" y="104"/>
                    <a:pt x="26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1" y="104"/>
                    <a:pt x="0" y="104"/>
                    <a:pt x="0" y="10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114;p41">
              <a:extLst>
                <a:ext uri="{FF2B5EF4-FFF2-40B4-BE49-F238E27FC236}">
                  <a16:creationId xmlns:a16="http://schemas.microsoft.com/office/drawing/2014/main" id="{D11C594B-8156-C632-EAEF-2010EA0A7790}"/>
                </a:ext>
              </a:extLst>
            </p:cNvPr>
            <p:cNvSpPr/>
            <p:nvPr/>
          </p:nvSpPr>
          <p:spPr>
            <a:xfrm>
              <a:off x="7445785" y="3619477"/>
              <a:ext cx="22622" cy="9525"/>
            </a:xfrm>
            <a:custGeom>
              <a:avLst/>
              <a:gdLst/>
              <a:ahLst/>
              <a:cxnLst/>
              <a:rect l="l" t="t" r="r" b="b"/>
              <a:pathLst>
                <a:path w="263" h="104" extrusionOk="0">
                  <a:moveTo>
                    <a:pt x="1" y="0"/>
                  </a:moveTo>
                  <a:cubicBezTo>
                    <a:pt x="261" y="0"/>
                    <a:pt x="261" y="0"/>
                    <a:pt x="261" y="0"/>
                  </a:cubicBezTo>
                  <a:cubicBezTo>
                    <a:pt x="262" y="0"/>
                    <a:pt x="263" y="1"/>
                    <a:pt x="263" y="2"/>
                  </a:cubicBezTo>
                  <a:cubicBezTo>
                    <a:pt x="263" y="103"/>
                    <a:pt x="263" y="103"/>
                    <a:pt x="263" y="103"/>
                  </a:cubicBezTo>
                  <a:cubicBezTo>
                    <a:pt x="263" y="104"/>
                    <a:pt x="262" y="104"/>
                    <a:pt x="26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0" y="104"/>
                    <a:pt x="0" y="10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115;p41">
              <a:extLst>
                <a:ext uri="{FF2B5EF4-FFF2-40B4-BE49-F238E27FC236}">
                  <a16:creationId xmlns:a16="http://schemas.microsoft.com/office/drawing/2014/main" id="{D1F64B80-58DF-DBB9-E2C6-90B0D2403478}"/>
                </a:ext>
              </a:extLst>
            </p:cNvPr>
            <p:cNvSpPr/>
            <p:nvPr/>
          </p:nvSpPr>
          <p:spPr>
            <a:xfrm>
              <a:off x="7455310" y="3649243"/>
              <a:ext cx="78581" cy="11906"/>
            </a:xfrm>
            <a:custGeom>
              <a:avLst/>
              <a:gdLst/>
              <a:ahLst/>
              <a:cxnLst/>
              <a:rect l="l" t="t" r="r" b="b"/>
              <a:pathLst>
                <a:path w="901" h="131" extrusionOk="0">
                  <a:moveTo>
                    <a:pt x="94" y="131"/>
                  </a:moveTo>
                  <a:cubicBezTo>
                    <a:pt x="33" y="80"/>
                    <a:pt x="33" y="80"/>
                    <a:pt x="33" y="80"/>
                  </a:cubicBezTo>
                  <a:cubicBezTo>
                    <a:pt x="0" y="53"/>
                    <a:pt x="19" y="0"/>
                    <a:pt x="61" y="0"/>
                  </a:cubicBezTo>
                  <a:cubicBezTo>
                    <a:pt x="840" y="0"/>
                    <a:pt x="840" y="0"/>
                    <a:pt x="840" y="0"/>
                  </a:cubicBezTo>
                  <a:cubicBezTo>
                    <a:pt x="882" y="0"/>
                    <a:pt x="901" y="53"/>
                    <a:pt x="868" y="80"/>
                  </a:cubicBezTo>
                  <a:cubicBezTo>
                    <a:pt x="807" y="131"/>
                    <a:pt x="807" y="131"/>
                    <a:pt x="807" y="131"/>
                  </a:cubicBezTo>
                  <a:lnTo>
                    <a:pt x="94" y="131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116;p41">
              <a:extLst>
                <a:ext uri="{FF2B5EF4-FFF2-40B4-BE49-F238E27FC236}">
                  <a16:creationId xmlns:a16="http://schemas.microsoft.com/office/drawing/2014/main" id="{B49E86C7-BC53-1F7C-3939-D23C66F342C5}"/>
                </a:ext>
              </a:extLst>
            </p:cNvPr>
            <p:cNvSpPr/>
            <p:nvPr/>
          </p:nvSpPr>
          <p:spPr>
            <a:xfrm>
              <a:off x="7452928" y="3770686"/>
              <a:ext cx="82152" cy="39291"/>
            </a:xfrm>
            <a:custGeom>
              <a:avLst/>
              <a:gdLst/>
              <a:ahLst/>
              <a:cxnLst/>
              <a:rect l="l" t="t" r="r" b="b"/>
              <a:pathLst>
                <a:path w="941" h="450" extrusionOk="0">
                  <a:moveTo>
                    <a:pt x="36" y="257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807" y="0"/>
                    <a:pt x="807" y="0"/>
                    <a:pt x="807" y="0"/>
                  </a:cubicBezTo>
                  <a:cubicBezTo>
                    <a:pt x="905" y="257"/>
                    <a:pt x="905" y="257"/>
                    <a:pt x="905" y="257"/>
                  </a:cubicBezTo>
                  <a:cubicBezTo>
                    <a:pt x="941" y="350"/>
                    <a:pt x="872" y="450"/>
                    <a:pt x="772" y="450"/>
                  </a:cubicBezTo>
                  <a:cubicBezTo>
                    <a:pt x="169" y="450"/>
                    <a:pt x="169" y="450"/>
                    <a:pt x="169" y="450"/>
                  </a:cubicBezTo>
                  <a:cubicBezTo>
                    <a:pt x="69" y="450"/>
                    <a:pt x="0" y="350"/>
                    <a:pt x="36" y="257"/>
                  </a:cubicBezTo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117;p41">
              <a:extLst>
                <a:ext uri="{FF2B5EF4-FFF2-40B4-BE49-F238E27FC236}">
                  <a16:creationId xmlns:a16="http://schemas.microsoft.com/office/drawing/2014/main" id="{1A733F00-0628-07BC-49EB-AC716EA8EA77}"/>
                </a:ext>
              </a:extLst>
            </p:cNvPr>
            <p:cNvSpPr/>
            <p:nvPr/>
          </p:nvSpPr>
          <p:spPr>
            <a:xfrm>
              <a:off x="7449356" y="3719489"/>
              <a:ext cx="8335" cy="39291"/>
            </a:xfrm>
            <a:custGeom>
              <a:avLst/>
              <a:gdLst/>
              <a:ahLst/>
              <a:cxnLst/>
              <a:rect l="l" t="t" r="r" b="b"/>
              <a:pathLst>
                <a:path w="7" h="33" extrusionOk="0">
                  <a:moveTo>
                    <a:pt x="7" y="0"/>
                  </a:moveTo>
                  <a:lnTo>
                    <a:pt x="7" y="30"/>
                  </a:lnTo>
                  <a:lnTo>
                    <a:pt x="0" y="33"/>
                  </a:lnTo>
                  <a:lnTo>
                    <a:pt x="0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118;p41">
              <a:extLst>
                <a:ext uri="{FF2B5EF4-FFF2-40B4-BE49-F238E27FC236}">
                  <a16:creationId xmlns:a16="http://schemas.microsoft.com/office/drawing/2014/main" id="{513167FF-D80E-5B21-C3AB-B0CD7FA0A295}"/>
                </a:ext>
              </a:extLst>
            </p:cNvPr>
            <p:cNvSpPr/>
            <p:nvPr/>
          </p:nvSpPr>
          <p:spPr>
            <a:xfrm>
              <a:off x="7449356" y="3669483"/>
              <a:ext cx="8335" cy="39291"/>
            </a:xfrm>
            <a:custGeom>
              <a:avLst/>
              <a:gdLst/>
              <a:ahLst/>
              <a:cxnLst/>
              <a:rect l="l" t="t" r="r" b="b"/>
              <a:pathLst>
                <a:path w="7" h="33" extrusionOk="0">
                  <a:moveTo>
                    <a:pt x="7" y="33"/>
                  </a:moveTo>
                  <a:lnTo>
                    <a:pt x="7" y="3"/>
                  </a:lnTo>
                  <a:lnTo>
                    <a:pt x="0" y="0"/>
                  </a:lnTo>
                  <a:lnTo>
                    <a:pt x="0" y="33"/>
                  </a:lnTo>
                  <a:lnTo>
                    <a:pt x="7" y="33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119;p41">
              <a:extLst>
                <a:ext uri="{FF2B5EF4-FFF2-40B4-BE49-F238E27FC236}">
                  <a16:creationId xmlns:a16="http://schemas.microsoft.com/office/drawing/2014/main" id="{F2D92822-C38E-B03A-DEC5-2CE5A46011AD}"/>
                </a:ext>
              </a:extLst>
            </p:cNvPr>
            <p:cNvSpPr/>
            <p:nvPr/>
          </p:nvSpPr>
          <p:spPr>
            <a:xfrm>
              <a:off x="7530318" y="3669483"/>
              <a:ext cx="8335" cy="39291"/>
            </a:xfrm>
            <a:custGeom>
              <a:avLst/>
              <a:gdLst/>
              <a:ahLst/>
              <a:cxnLst/>
              <a:rect l="l" t="t" r="r" b="b"/>
              <a:pathLst>
                <a:path w="7" h="33" extrusionOk="0">
                  <a:moveTo>
                    <a:pt x="0" y="33"/>
                  </a:moveTo>
                  <a:lnTo>
                    <a:pt x="0" y="3"/>
                  </a:lnTo>
                  <a:lnTo>
                    <a:pt x="7" y="0"/>
                  </a:lnTo>
                  <a:lnTo>
                    <a:pt x="7" y="33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120;p41">
              <a:extLst>
                <a:ext uri="{FF2B5EF4-FFF2-40B4-BE49-F238E27FC236}">
                  <a16:creationId xmlns:a16="http://schemas.microsoft.com/office/drawing/2014/main" id="{88969ABF-B5D4-304D-4BCE-1D8EA53ACBE0}"/>
                </a:ext>
              </a:extLst>
            </p:cNvPr>
            <p:cNvSpPr/>
            <p:nvPr/>
          </p:nvSpPr>
          <p:spPr>
            <a:xfrm>
              <a:off x="7530318" y="3669483"/>
              <a:ext cx="8335" cy="39291"/>
            </a:xfrm>
            <a:custGeom>
              <a:avLst/>
              <a:gdLst/>
              <a:ahLst/>
              <a:cxnLst/>
              <a:rect l="l" t="t" r="r" b="b"/>
              <a:pathLst>
                <a:path w="7" h="33" extrusionOk="0">
                  <a:moveTo>
                    <a:pt x="0" y="33"/>
                  </a:moveTo>
                  <a:lnTo>
                    <a:pt x="0" y="3"/>
                  </a:lnTo>
                  <a:lnTo>
                    <a:pt x="7" y="0"/>
                  </a:lnTo>
                  <a:lnTo>
                    <a:pt x="7" y="33"/>
                  </a:lnTo>
                  <a:lnTo>
                    <a:pt x="0" y="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1121;p41">
              <a:extLst>
                <a:ext uri="{FF2B5EF4-FFF2-40B4-BE49-F238E27FC236}">
                  <a16:creationId xmlns:a16="http://schemas.microsoft.com/office/drawing/2014/main" id="{F2DACFE6-0AE0-9CAA-A896-AEE7651FE619}"/>
                </a:ext>
              </a:extLst>
            </p:cNvPr>
            <p:cNvSpPr/>
            <p:nvPr/>
          </p:nvSpPr>
          <p:spPr>
            <a:xfrm>
              <a:off x="7530318" y="3719489"/>
              <a:ext cx="8335" cy="39291"/>
            </a:xfrm>
            <a:custGeom>
              <a:avLst/>
              <a:gdLst/>
              <a:ahLst/>
              <a:cxnLst/>
              <a:rect l="l" t="t" r="r" b="b"/>
              <a:pathLst>
                <a:path w="7" h="33" extrusionOk="0">
                  <a:moveTo>
                    <a:pt x="0" y="0"/>
                  </a:moveTo>
                  <a:lnTo>
                    <a:pt x="0" y="30"/>
                  </a:lnTo>
                  <a:lnTo>
                    <a:pt x="7" y="33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1122;p41">
              <a:extLst>
                <a:ext uri="{FF2B5EF4-FFF2-40B4-BE49-F238E27FC236}">
                  <a16:creationId xmlns:a16="http://schemas.microsoft.com/office/drawing/2014/main" id="{75344DF5-F9E5-69FE-7542-04879EF2F5B9}"/>
                </a:ext>
              </a:extLst>
            </p:cNvPr>
            <p:cNvSpPr/>
            <p:nvPr/>
          </p:nvSpPr>
          <p:spPr>
            <a:xfrm>
              <a:off x="7530318" y="3719489"/>
              <a:ext cx="8335" cy="39291"/>
            </a:xfrm>
            <a:custGeom>
              <a:avLst/>
              <a:gdLst/>
              <a:ahLst/>
              <a:cxnLst/>
              <a:rect l="l" t="t" r="r" b="b"/>
              <a:pathLst>
                <a:path w="7" h="33" extrusionOk="0">
                  <a:moveTo>
                    <a:pt x="0" y="0"/>
                  </a:moveTo>
                  <a:lnTo>
                    <a:pt x="0" y="30"/>
                  </a:lnTo>
                  <a:lnTo>
                    <a:pt x="7" y="33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1123;p41">
              <a:extLst>
                <a:ext uri="{FF2B5EF4-FFF2-40B4-BE49-F238E27FC236}">
                  <a16:creationId xmlns:a16="http://schemas.microsoft.com/office/drawing/2014/main" id="{BCD5AE8F-4C2B-2AC6-4D61-FE44E8CA06AF}"/>
                </a:ext>
              </a:extLst>
            </p:cNvPr>
            <p:cNvSpPr/>
            <p:nvPr/>
          </p:nvSpPr>
          <p:spPr>
            <a:xfrm>
              <a:off x="7529128" y="3612333"/>
              <a:ext cx="29766" cy="260746"/>
            </a:xfrm>
            <a:custGeom>
              <a:avLst/>
              <a:gdLst/>
              <a:ahLst/>
              <a:cxnLst/>
              <a:rect l="l" t="t" r="r" b="b"/>
              <a:pathLst>
                <a:path w="335" h="2997" extrusionOk="0">
                  <a:moveTo>
                    <a:pt x="151" y="0"/>
                  </a:moveTo>
                  <a:cubicBezTo>
                    <a:pt x="112" y="0"/>
                    <a:pt x="112" y="0"/>
                    <a:pt x="112" y="0"/>
                  </a:cubicBezTo>
                  <a:cubicBezTo>
                    <a:pt x="112" y="84"/>
                    <a:pt x="112" y="84"/>
                    <a:pt x="112" y="84"/>
                  </a:cubicBezTo>
                  <a:cubicBezTo>
                    <a:pt x="157" y="84"/>
                    <a:pt x="157" y="84"/>
                    <a:pt x="157" y="84"/>
                  </a:cubicBezTo>
                  <a:cubicBezTo>
                    <a:pt x="158" y="84"/>
                    <a:pt x="158" y="85"/>
                    <a:pt x="158" y="86"/>
                  </a:cubicBezTo>
                  <a:cubicBezTo>
                    <a:pt x="158" y="187"/>
                    <a:pt x="158" y="187"/>
                    <a:pt x="158" y="187"/>
                  </a:cubicBezTo>
                  <a:cubicBezTo>
                    <a:pt x="158" y="188"/>
                    <a:pt x="158" y="188"/>
                    <a:pt x="157" y="188"/>
                  </a:cubicBezTo>
                  <a:cubicBezTo>
                    <a:pt x="112" y="188"/>
                    <a:pt x="112" y="188"/>
                    <a:pt x="112" y="188"/>
                  </a:cubicBezTo>
                  <a:cubicBezTo>
                    <a:pt x="112" y="1541"/>
                    <a:pt x="112" y="1541"/>
                    <a:pt x="112" y="1541"/>
                  </a:cubicBezTo>
                  <a:cubicBezTo>
                    <a:pt x="112" y="1542"/>
                    <a:pt x="112" y="1542"/>
                    <a:pt x="112" y="1542"/>
                  </a:cubicBezTo>
                  <a:cubicBezTo>
                    <a:pt x="112" y="1685"/>
                    <a:pt x="112" y="1685"/>
                    <a:pt x="112" y="1685"/>
                  </a:cubicBezTo>
                  <a:cubicBezTo>
                    <a:pt x="95" y="1678"/>
                    <a:pt x="95" y="1678"/>
                    <a:pt x="95" y="1678"/>
                  </a:cubicBezTo>
                  <a:cubicBezTo>
                    <a:pt x="41" y="2107"/>
                    <a:pt x="41" y="2107"/>
                    <a:pt x="41" y="2107"/>
                  </a:cubicBezTo>
                  <a:cubicBezTo>
                    <a:pt x="43" y="2130"/>
                    <a:pt x="40" y="2154"/>
                    <a:pt x="32" y="2175"/>
                  </a:cubicBezTo>
                  <a:cubicBezTo>
                    <a:pt x="32" y="2175"/>
                    <a:pt x="32" y="2175"/>
                    <a:pt x="32" y="2175"/>
                  </a:cubicBezTo>
                  <a:cubicBezTo>
                    <a:pt x="0" y="2373"/>
                    <a:pt x="4" y="2615"/>
                    <a:pt x="21" y="2833"/>
                  </a:cubicBezTo>
                  <a:cubicBezTo>
                    <a:pt x="107" y="2814"/>
                    <a:pt x="171" y="2736"/>
                    <a:pt x="171" y="2644"/>
                  </a:cubicBezTo>
                  <a:cubicBezTo>
                    <a:pt x="171" y="2620"/>
                    <a:pt x="191" y="2600"/>
                    <a:pt x="216" y="2600"/>
                  </a:cubicBezTo>
                  <a:cubicBezTo>
                    <a:pt x="241" y="2600"/>
                    <a:pt x="261" y="2620"/>
                    <a:pt x="261" y="2644"/>
                  </a:cubicBezTo>
                  <a:cubicBezTo>
                    <a:pt x="261" y="2783"/>
                    <a:pt x="160" y="2899"/>
                    <a:pt x="28" y="2923"/>
                  </a:cubicBezTo>
                  <a:cubicBezTo>
                    <a:pt x="31" y="2948"/>
                    <a:pt x="33" y="2973"/>
                    <a:pt x="36" y="2997"/>
                  </a:cubicBezTo>
                  <a:cubicBezTo>
                    <a:pt x="205" y="2969"/>
                    <a:pt x="335" y="2821"/>
                    <a:pt x="335" y="2644"/>
                  </a:cubicBezTo>
                  <a:cubicBezTo>
                    <a:pt x="335" y="184"/>
                    <a:pt x="335" y="184"/>
                    <a:pt x="335" y="184"/>
                  </a:cubicBezTo>
                  <a:cubicBezTo>
                    <a:pt x="335" y="82"/>
                    <a:pt x="252" y="0"/>
                    <a:pt x="151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1124;p41">
              <a:extLst>
                <a:ext uri="{FF2B5EF4-FFF2-40B4-BE49-F238E27FC236}">
                  <a16:creationId xmlns:a16="http://schemas.microsoft.com/office/drawing/2014/main" id="{F158E84D-099F-F04D-D708-D431221AA1F9}"/>
                </a:ext>
              </a:extLst>
            </p:cNvPr>
            <p:cNvSpPr/>
            <p:nvPr/>
          </p:nvSpPr>
          <p:spPr>
            <a:xfrm>
              <a:off x="7538653" y="3619477"/>
              <a:ext cx="4762" cy="9525"/>
            </a:xfrm>
            <a:custGeom>
              <a:avLst/>
              <a:gdLst/>
              <a:ahLst/>
              <a:cxnLst/>
              <a:rect l="l" t="t" r="r" b="b"/>
              <a:pathLst>
                <a:path w="46" h="104" extrusionOk="0">
                  <a:moveTo>
                    <a:pt x="4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45" y="104"/>
                    <a:pt x="45" y="104"/>
                    <a:pt x="45" y="104"/>
                  </a:cubicBezTo>
                  <a:cubicBezTo>
                    <a:pt x="46" y="104"/>
                    <a:pt x="46" y="104"/>
                    <a:pt x="46" y="103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6" y="1"/>
                    <a:pt x="46" y="0"/>
                    <a:pt x="45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125;p41">
              <a:extLst>
                <a:ext uri="{FF2B5EF4-FFF2-40B4-BE49-F238E27FC236}">
                  <a16:creationId xmlns:a16="http://schemas.microsoft.com/office/drawing/2014/main" id="{D6906525-840A-0256-6BD4-7813C15E8AA7}"/>
                </a:ext>
              </a:extLst>
            </p:cNvPr>
            <p:cNvSpPr/>
            <p:nvPr/>
          </p:nvSpPr>
          <p:spPr>
            <a:xfrm>
              <a:off x="7532700" y="3795688"/>
              <a:ext cx="0" cy="5953"/>
            </a:xfrm>
            <a:custGeom>
              <a:avLst/>
              <a:gdLst/>
              <a:ahLst/>
              <a:cxnLst/>
              <a:rect l="l" t="t" r="r" b="b"/>
              <a:pathLst>
                <a:path w="11" h="68" extrusionOk="0">
                  <a:moveTo>
                    <a:pt x="0" y="0"/>
                  </a:moveTo>
                  <a:cubicBezTo>
                    <a:pt x="0" y="68"/>
                    <a:pt x="0" y="68"/>
                    <a:pt x="0" y="68"/>
                  </a:cubicBezTo>
                  <a:cubicBezTo>
                    <a:pt x="0" y="47"/>
                    <a:pt x="0" y="23"/>
                    <a:pt x="0" y="0"/>
                  </a:cubicBezTo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1126;p41">
              <a:extLst>
                <a:ext uri="{FF2B5EF4-FFF2-40B4-BE49-F238E27FC236}">
                  <a16:creationId xmlns:a16="http://schemas.microsoft.com/office/drawing/2014/main" id="{4AA0C246-A2C4-E951-7900-4A11990985F8}"/>
                </a:ext>
              </a:extLst>
            </p:cNvPr>
            <p:cNvSpPr/>
            <p:nvPr/>
          </p:nvSpPr>
          <p:spPr>
            <a:xfrm>
              <a:off x="7537462" y="3746873"/>
              <a:ext cx="1191" cy="11906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lnTo>
                    <a:pt x="0" y="10"/>
                  </a:lnTo>
                  <a:lnTo>
                    <a:pt x="1" y="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C2C2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1127;p41">
              <a:extLst>
                <a:ext uri="{FF2B5EF4-FFF2-40B4-BE49-F238E27FC236}">
                  <a16:creationId xmlns:a16="http://schemas.microsoft.com/office/drawing/2014/main" id="{CA99A528-EF35-1BE2-C716-395D5A235223}"/>
                </a:ext>
              </a:extLst>
            </p:cNvPr>
            <p:cNvSpPr/>
            <p:nvPr/>
          </p:nvSpPr>
          <p:spPr>
            <a:xfrm>
              <a:off x="7537462" y="3746873"/>
              <a:ext cx="1191" cy="11906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lnTo>
                    <a:pt x="0" y="10"/>
                  </a:lnTo>
                  <a:lnTo>
                    <a:pt x="1" y="1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128;p41">
              <a:extLst>
                <a:ext uri="{FF2B5EF4-FFF2-40B4-BE49-F238E27FC236}">
                  <a16:creationId xmlns:a16="http://schemas.microsoft.com/office/drawing/2014/main" id="{6C842184-4D80-11BA-3972-F50B218664E0}"/>
                </a:ext>
              </a:extLst>
            </p:cNvPr>
            <p:cNvSpPr/>
            <p:nvPr/>
          </p:nvSpPr>
          <p:spPr>
            <a:xfrm>
              <a:off x="7426735" y="3612333"/>
              <a:ext cx="29766" cy="260746"/>
            </a:xfrm>
            <a:custGeom>
              <a:avLst/>
              <a:gdLst/>
              <a:ahLst/>
              <a:cxnLst/>
              <a:rect l="l" t="t" r="r" b="b"/>
              <a:pathLst>
                <a:path w="335" h="2997" extrusionOk="0">
                  <a:moveTo>
                    <a:pt x="223" y="0"/>
                  </a:moveTo>
                  <a:cubicBezTo>
                    <a:pt x="184" y="0"/>
                    <a:pt x="184" y="0"/>
                    <a:pt x="184" y="0"/>
                  </a:cubicBezTo>
                  <a:cubicBezTo>
                    <a:pt x="83" y="0"/>
                    <a:pt x="0" y="82"/>
                    <a:pt x="0" y="184"/>
                  </a:cubicBezTo>
                  <a:cubicBezTo>
                    <a:pt x="0" y="2644"/>
                    <a:pt x="0" y="2644"/>
                    <a:pt x="0" y="2644"/>
                  </a:cubicBezTo>
                  <a:cubicBezTo>
                    <a:pt x="0" y="2821"/>
                    <a:pt x="130" y="2969"/>
                    <a:pt x="299" y="2997"/>
                  </a:cubicBezTo>
                  <a:cubicBezTo>
                    <a:pt x="302" y="2973"/>
                    <a:pt x="304" y="2949"/>
                    <a:pt x="307" y="2923"/>
                  </a:cubicBezTo>
                  <a:cubicBezTo>
                    <a:pt x="174" y="2900"/>
                    <a:pt x="72" y="2784"/>
                    <a:pt x="72" y="2644"/>
                  </a:cubicBezTo>
                  <a:cubicBezTo>
                    <a:pt x="72" y="2620"/>
                    <a:pt x="92" y="2600"/>
                    <a:pt x="117" y="2600"/>
                  </a:cubicBezTo>
                  <a:cubicBezTo>
                    <a:pt x="142" y="2600"/>
                    <a:pt x="162" y="2620"/>
                    <a:pt x="162" y="2644"/>
                  </a:cubicBezTo>
                  <a:cubicBezTo>
                    <a:pt x="162" y="2737"/>
                    <a:pt x="227" y="2815"/>
                    <a:pt x="314" y="2834"/>
                  </a:cubicBezTo>
                  <a:cubicBezTo>
                    <a:pt x="331" y="2615"/>
                    <a:pt x="335" y="2373"/>
                    <a:pt x="303" y="2175"/>
                  </a:cubicBezTo>
                  <a:cubicBezTo>
                    <a:pt x="223" y="1541"/>
                    <a:pt x="223" y="1541"/>
                    <a:pt x="223" y="1541"/>
                  </a:cubicBezTo>
                  <a:cubicBezTo>
                    <a:pt x="223" y="188"/>
                    <a:pt x="223" y="188"/>
                    <a:pt x="223" y="188"/>
                  </a:cubicBezTo>
                  <a:cubicBezTo>
                    <a:pt x="208" y="188"/>
                    <a:pt x="208" y="188"/>
                    <a:pt x="208" y="188"/>
                  </a:cubicBezTo>
                  <a:cubicBezTo>
                    <a:pt x="208" y="188"/>
                    <a:pt x="207" y="188"/>
                    <a:pt x="207" y="187"/>
                  </a:cubicBezTo>
                  <a:cubicBezTo>
                    <a:pt x="207" y="86"/>
                    <a:pt x="207" y="86"/>
                    <a:pt x="207" y="86"/>
                  </a:cubicBezTo>
                  <a:cubicBezTo>
                    <a:pt x="207" y="85"/>
                    <a:pt x="208" y="84"/>
                    <a:pt x="208" y="84"/>
                  </a:cubicBezTo>
                  <a:cubicBezTo>
                    <a:pt x="223" y="84"/>
                    <a:pt x="223" y="84"/>
                    <a:pt x="223" y="84"/>
                  </a:cubicBezTo>
                  <a:cubicBezTo>
                    <a:pt x="223" y="0"/>
                    <a:pt x="223" y="0"/>
                    <a:pt x="223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129;p41">
              <a:extLst>
                <a:ext uri="{FF2B5EF4-FFF2-40B4-BE49-F238E27FC236}">
                  <a16:creationId xmlns:a16="http://schemas.microsoft.com/office/drawing/2014/main" id="{A057E617-9591-B972-B263-885245D598D8}"/>
                </a:ext>
              </a:extLst>
            </p:cNvPr>
            <p:cNvSpPr/>
            <p:nvPr/>
          </p:nvSpPr>
          <p:spPr>
            <a:xfrm>
              <a:off x="7445785" y="3619477"/>
              <a:ext cx="1191" cy="9525"/>
            </a:xfrm>
            <a:custGeom>
              <a:avLst/>
              <a:gdLst/>
              <a:ahLst/>
              <a:cxnLst/>
              <a:rect l="l" t="t" r="r" b="b"/>
              <a:pathLst>
                <a:path w="16" h="104" extrusionOk="0">
                  <a:moveTo>
                    <a:pt x="16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130;p41">
              <a:extLst>
                <a:ext uri="{FF2B5EF4-FFF2-40B4-BE49-F238E27FC236}">
                  <a16:creationId xmlns:a16="http://schemas.microsoft.com/office/drawing/2014/main" id="{84C8C8B9-E03B-907F-6785-E4E7308B5F99}"/>
                </a:ext>
              </a:extLst>
            </p:cNvPr>
            <p:cNvSpPr/>
            <p:nvPr/>
          </p:nvSpPr>
          <p:spPr>
            <a:xfrm>
              <a:off x="7545797" y="3780211"/>
              <a:ext cx="20100" cy="156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131;p41">
              <a:extLst>
                <a:ext uri="{FF2B5EF4-FFF2-40B4-BE49-F238E27FC236}">
                  <a16:creationId xmlns:a16="http://schemas.microsoft.com/office/drawing/2014/main" id="{15FC95BA-58C1-F678-7F63-6347C283DA06}"/>
                </a:ext>
              </a:extLst>
            </p:cNvPr>
            <p:cNvSpPr/>
            <p:nvPr/>
          </p:nvSpPr>
          <p:spPr>
            <a:xfrm>
              <a:off x="7419591" y="3780211"/>
              <a:ext cx="20100" cy="156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8BBDAF7-E976-4890-44AB-B7FB38166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5816" y="167059"/>
            <a:ext cx="1252368" cy="27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rains and Railroads Minitheme by Slidesgo">
  <a:themeElements>
    <a:clrScheme name="Simple Light">
      <a:dk1>
        <a:srgbClr val="47322F"/>
      </a:dk1>
      <a:lt1>
        <a:srgbClr val="FFFFFF"/>
      </a:lt1>
      <a:dk2>
        <a:srgbClr val="E5DDD9"/>
      </a:dk2>
      <a:lt2>
        <a:srgbClr val="CEC2B6"/>
      </a:lt2>
      <a:accent1>
        <a:srgbClr val="E53A39"/>
      </a:accent1>
      <a:accent2>
        <a:srgbClr val="F28F42"/>
      </a:accent2>
      <a:accent3>
        <a:srgbClr val="F7B71F"/>
      </a:accent3>
      <a:accent4>
        <a:srgbClr val="3191A0"/>
      </a:accent4>
      <a:accent5>
        <a:srgbClr val="5EBFD1"/>
      </a:accent5>
      <a:accent6>
        <a:srgbClr val="E3FBFF"/>
      </a:accent6>
      <a:hlink>
        <a:srgbClr val="4732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1285</TotalTime>
  <Words>1351</Words>
  <Application>Microsoft Office PowerPoint</Application>
  <PresentationFormat>Trình chiếu Trên màn hình (16:9)</PresentationFormat>
  <Paragraphs>172</Paragraphs>
  <Slides>33</Slides>
  <Notes>6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33</vt:i4>
      </vt:variant>
    </vt:vector>
  </HeadingPairs>
  <TitlesOfParts>
    <vt:vector size="38" baseType="lpstr">
      <vt:lpstr>Arial</vt:lpstr>
      <vt:lpstr>Nova Square</vt:lpstr>
      <vt:lpstr>Calibri</vt:lpstr>
      <vt:lpstr>Arimo</vt:lpstr>
      <vt:lpstr>Trains and Railroads Minitheme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Một số tuyến đường sắt quan trọng ở phía Bắc</vt:lpstr>
      <vt:lpstr>Bản trình bày PowerPoint</vt:lpstr>
      <vt:lpstr>Các tuyến đường sắt đô thị được chú trọng phát triển</vt:lpstr>
      <vt:lpstr>Bản trình bày PowerPoint</vt:lpstr>
      <vt:lpstr>Bản trình bày PowerPoint</vt:lpstr>
      <vt:lpstr>Bản trình bày PowerPoint</vt:lpstr>
      <vt:lpstr>Bản trình bày PowerPoint</vt:lpstr>
      <vt:lpstr>Các cảng hàng không quốc tế quan trọng ở nước ta</vt:lpstr>
      <vt:lpstr>Bản trình bày PowerPoint</vt:lpstr>
      <vt:lpstr>Bản trình bày PowerPoint</vt:lpstr>
      <vt:lpstr>Một số dịch vụ viễn thông cơ bản</vt:lpstr>
      <vt:lpstr>GHI NHỚ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LUYỆN TẬP</vt:lpstr>
      <vt:lpstr>VẬN DỤNG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User</dc:creator>
  <cp:lastModifiedBy>Trúc Linh Mai</cp:lastModifiedBy>
  <cp:revision>15</cp:revision>
  <dcterms:modified xsi:type="dcterms:W3CDTF">2025-01-06T09:58:54Z</dcterms:modified>
</cp:coreProperties>
</file>