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3" r:id="rId4"/>
    <p:sldId id="264" r:id="rId5"/>
  </p:sldIdLst>
  <p:sldSz cx="9753600" cy="7315200"/>
  <p:notesSz cx="6858000" cy="9144000"/>
  <p:embeddedFontLst>
    <p:embeddedFont>
      <p:font typeface="1FTV Milker" pitchFamily="50" charset="0"/>
      <p:regular r:id="rId6"/>
    </p:embeddedFont>
    <p:embeddedFont>
      <p:font typeface="1FTV VIP Meholrax" panose="02000600000000000000" pitchFamily="50" charset="0"/>
      <p:regular r:id="rId7"/>
    </p:embeddedFont>
    <p:embeddedFont>
      <p:font typeface="Arial Bold"/>
      <p:regular r:id="rId8"/>
      <p:bold r:id="rId9"/>
    </p:embeddedFont>
    <p:embeddedFont>
      <p:font typeface="Batangas Bold" panose="020B0604020202020204" charset="0"/>
      <p:regular r:id="rId10"/>
    </p:embeddedFont>
    <p:embeddedFont>
      <p:font typeface="UTM Impact" panose="020B06040202020202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1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8543"/>
            <a:ext cx="9778168" cy="6646657"/>
          </a:xfrm>
          <a:custGeom>
            <a:avLst/>
            <a:gdLst/>
            <a:ahLst/>
            <a:cxnLst/>
            <a:rect l="l" t="t" r="r" b="b"/>
            <a:pathLst>
              <a:path w="10688137" h="7201132">
                <a:moveTo>
                  <a:pt x="0" y="0"/>
                </a:moveTo>
                <a:lnTo>
                  <a:pt x="10688137" y="0"/>
                </a:lnTo>
                <a:lnTo>
                  <a:pt x="10688137" y="7201132"/>
                </a:lnTo>
                <a:lnTo>
                  <a:pt x="0" y="7201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83" t="-4625" r="-4024" b="-371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10800000">
            <a:off x="0" y="-76199"/>
            <a:ext cx="9778169" cy="7771029"/>
          </a:xfrm>
          <a:custGeom>
            <a:avLst/>
            <a:gdLst/>
            <a:ahLst/>
            <a:cxnLst/>
            <a:rect l="l" t="t" r="r" b="b"/>
            <a:pathLst>
              <a:path w="17068483" h="14550994">
                <a:moveTo>
                  <a:pt x="0" y="0"/>
                </a:moveTo>
                <a:lnTo>
                  <a:pt x="17068483" y="0"/>
                </a:lnTo>
                <a:lnTo>
                  <a:pt x="17068483" y="14550994"/>
                </a:lnTo>
                <a:lnTo>
                  <a:pt x="0" y="1455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2138" t="-87758" r="-67079" b="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9052" y="516143"/>
            <a:ext cx="6695496" cy="56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2" spc="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SỞ GIÁO DỤC VÀ ĐÀO TẠO THÀNH PHỐ HỒ CHÍ MINH</a:t>
            </a:r>
          </a:p>
          <a:p>
            <a:pPr algn="ctr">
              <a:lnSpc>
                <a:spcPts val="2256"/>
              </a:lnSpc>
            </a:pPr>
            <a:r>
              <a:rPr lang="en-US" sz="1612" b="1" spc="7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TRƯỜNG TRUNG HỌC PHỔ THÔNG TRẦN VĂN GIÀU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4568" y="2225051"/>
            <a:ext cx="9753600" cy="79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  <a:spcBef>
                <a:spcPct val="0"/>
              </a:spcBef>
            </a:pP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họp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hội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đồng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sư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phạm</a:t>
            </a:r>
            <a:endParaRPr lang="en-US" sz="4651" dirty="0">
              <a:solidFill>
                <a:srgbClr val="FFFFFF"/>
              </a:solidFill>
              <a:latin typeface="1FTV VIP Meholrax"/>
              <a:ea typeface="1FTV VIP Meholrax"/>
              <a:cs typeface="1FTV VIP Meholrax"/>
              <a:sym typeface="1FTV VIP Meholrax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400" y="3056914"/>
            <a:ext cx="9753600" cy="122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337" dirty="0">
                <a:solidFill>
                  <a:srgbClr val="FFFFFF"/>
                </a:solidFill>
                <a:latin typeface="1FTV Milker"/>
                <a:ea typeface="1FTV Milker"/>
                <a:cs typeface="1FTV Milker"/>
                <a:sym typeface="1FTV Milker"/>
              </a:rPr>
              <a:t>TRIỂN KHAI CÁC CÔNG VĂN CHỈ ĐẠO</a:t>
            </a:r>
          </a:p>
          <a:p>
            <a:pPr marL="0" lvl="0" indent="0" algn="ctr">
              <a:lnSpc>
                <a:spcPts val="4906"/>
              </a:lnSpc>
            </a:pPr>
            <a:r>
              <a:rPr lang="en-US" sz="3337" dirty="0">
                <a:solidFill>
                  <a:srgbClr val="FFFFFF"/>
                </a:solidFill>
                <a:latin typeface="1FTV Milker"/>
                <a:ea typeface="1FTV Milker"/>
                <a:cs typeface="1FTV Milker"/>
                <a:sym typeface="1FTV Milker"/>
              </a:rPr>
              <a:t> CỦA CẤP TRÊN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4568" y="4657855"/>
            <a:ext cx="9753600" cy="32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4"/>
              </a:lnSpc>
              <a:spcBef>
                <a:spcPct val="0"/>
              </a:spcBef>
            </a:pP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Thành </a:t>
            </a:r>
            <a:r>
              <a:rPr lang="en-US" sz="1824" b="1" dirty="0" err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phố</a:t>
            </a: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 </a:t>
            </a:r>
            <a:r>
              <a:rPr lang="en-US" sz="1824" b="1" dirty="0" err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Hồ</a:t>
            </a: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 Chí Minh, </a:t>
            </a:r>
            <a:r>
              <a:rPr lang="en-US" sz="1824" b="1" dirty="0" err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ngày</a:t>
            </a: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 19 </a:t>
            </a:r>
            <a:r>
              <a:rPr lang="en-US" sz="1824" b="1" dirty="0" err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tháng</a:t>
            </a: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 4 </a:t>
            </a:r>
            <a:r>
              <a:rPr lang="en-US" sz="1824" b="1" dirty="0" err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năm</a:t>
            </a:r>
            <a:r>
              <a:rPr lang="en-US" sz="1824" b="1" dirty="0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4424455" y="1241673"/>
            <a:ext cx="904690" cy="904690"/>
          </a:xfrm>
          <a:custGeom>
            <a:avLst/>
            <a:gdLst/>
            <a:ahLst/>
            <a:cxnLst/>
            <a:rect l="l" t="t" r="r" b="b"/>
            <a:pathLst>
              <a:path w="904690" h="904690">
                <a:moveTo>
                  <a:pt x="0" y="0"/>
                </a:moveTo>
                <a:lnTo>
                  <a:pt x="904690" y="0"/>
                </a:lnTo>
                <a:lnTo>
                  <a:pt x="904690" y="904690"/>
                </a:lnTo>
                <a:lnTo>
                  <a:pt x="0" y="90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t="-33333" r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4995588" y="-5170736"/>
            <a:ext cx="8378482" cy="18369659"/>
          </a:xfrm>
          <a:custGeom>
            <a:avLst/>
            <a:gdLst/>
            <a:ahLst/>
            <a:cxnLst/>
            <a:rect l="l" t="t" r="r" b="b"/>
            <a:pathLst>
              <a:path w="8378482" h="18369659">
                <a:moveTo>
                  <a:pt x="0" y="0"/>
                </a:moveTo>
                <a:lnTo>
                  <a:pt x="8378482" y="0"/>
                </a:lnTo>
                <a:lnTo>
                  <a:pt x="8378482" y="18369659"/>
                </a:lnTo>
                <a:lnTo>
                  <a:pt x="0" y="1836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704" r="-1818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643110"/>
            <a:ext cx="9851872" cy="672090"/>
            <a:chOff x="0" y="0"/>
            <a:chExt cx="4865122" cy="331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65122" cy="331896"/>
            </a:xfrm>
            <a:custGeom>
              <a:avLst/>
              <a:gdLst/>
              <a:ahLst/>
              <a:cxnLst/>
              <a:rect l="l" t="t" r="r" b="b"/>
              <a:pathLst>
                <a:path w="4865122" h="331896">
                  <a:moveTo>
                    <a:pt x="0" y="0"/>
                  </a:moveTo>
                  <a:lnTo>
                    <a:pt x="4865122" y="0"/>
                  </a:lnTo>
                  <a:lnTo>
                    <a:pt x="4865122" y="331896"/>
                  </a:lnTo>
                  <a:lnTo>
                    <a:pt x="0" y="331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865122" cy="360471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88741" y="6842302"/>
            <a:ext cx="801280" cy="273706"/>
            <a:chOff x="0" y="0"/>
            <a:chExt cx="1189743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9743" cy="406400"/>
            </a:xfrm>
            <a:custGeom>
              <a:avLst/>
              <a:gdLst/>
              <a:ahLst/>
              <a:cxnLst/>
              <a:rect l="l" t="t" r="r" b="b"/>
              <a:pathLst>
                <a:path w="1189743" h="406400">
                  <a:moveTo>
                    <a:pt x="986543" y="0"/>
                  </a:moveTo>
                  <a:cubicBezTo>
                    <a:pt x="1098767" y="0"/>
                    <a:pt x="1189743" y="90976"/>
                    <a:pt x="1189743" y="203200"/>
                  </a:cubicBezTo>
                  <a:cubicBezTo>
                    <a:pt x="1189743" y="315424"/>
                    <a:pt x="1098767" y="406400"/>
                    <a:pt x="9865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4D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189743" cy="434975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69455" y="6887948"/>
            <a:ext cx="439852" cy="182413"/>
            <a:chOff x="0" y="0"/>
            <a:chExt cx="1959899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5193"/>
              <a:ext cx="1956927" cy="802414"/>
            </a:xfrm>
            <a:custGeom>
              <a:avLst/>
              <a:gdLst/>
              <a:ahLst/>
              <a:cxnLst/>
              <a:rect l="l" t="t" r="r" b="b"/>
              <a:pathLst>
                <a:path w="1956927" h="802414">
                  <a:moveTo>
                    <a:pt x="1953261" y="394569"/>
                  </a:moveTo>
                  <a:lnTo>
                    <a:pt x="1560137" y="1445"/>
                  </a:lnTo>
                  <a:cubicBezTo>
                    <a:pt x="1559024" y="333"/>
                    <a:pt x="1557352" y="0"/>
                    <a:pt x="1555899" y="602"/>
                  </a:cubicBezTo>
                  <a:cubicBezTo>
                    <a:pt x="1554446" y="1204"/>
                    <a:pt x="1553499" y="2622"/>
                    <a:pt x="1553499" y="4194"/>
                  </a:cubicBezTo>
                  <a:lnTo>
                    <a:pt x="1553499" y="188620"/>
                  </a:lnTo>
                  <a:cubicBezTo>
                    <a:pt x="1553499" y="191109"/>
                    <a:pt x="1552510" y="193497"/>
                    <a:pt x="1550749" y="195258"/>
                  </a:cubicBezTo>
                  <a:cubicBezTo>
                    <a:pt x="1548989" y="197018"/>
                    <a:pt x="1546601" y="198007"/>
                    <a:pt x="1544111" y="198007"/>
                  </a:cubicBezTo>
                  <a:lnTo>
                    <a:pt x="9387" y="198007"/>
                  </a:lnTo>
                  <a:cubicBezTo>
                    <a:pt x="6898" y="198007"/>
                    <a:pt x="4510" y="198996"/>
                    <a:pt x="2749" y="200756"/>
                  </a:cubicBezTo>
                  <a:cubicBezTo>
                    <a:pt x="989" y="202517"/>
                    <a:pt x="0" y="204905"/>
                    <a:pt x="0" y="207394"/>
                  </a:cubicBezTo>
                  <a:lnTo>
                    <a:pt x="0" y="595020"/>
                  </a:lnTo>
                  <a:cubicBezTo>
                    <a:pt x="0" y="597509"/>
                    <a:pt x="989" y="599897"/>
                    <a:pt x="2749" y="601658"/>
                  </a:cubicBezTo>
                  <a:cubicBezTo>
                    <a:pt x="4510" y="603418"/>
                    <a:pt x="6898" y="604407"/>
                    <a:pt x="9387" y="604407"/>
                  </a:cubicBezTo>
                  <a:lnTo>
                    <a:pt x="1544111" y="604407"/>
                  </a:lnTo>
                  <a:cubicBezTo>
                    <a:pt x="1546601" y="604407"/>
                    <a:pt x="1548989" y="605396"/>
                    <a:pt x="1550749" y="607156"/>
                  </a:cubicBezTo>
                  <a:cubicBezTo>
                    <a:pt x="1552510" y="608917"/>
                    <a:pt x="1553499" y="611305"/>
                    <a:pt x="1553499" y="613794"/>
                  </a:cubicBezTo>
                  <a:lnTo>
                    <a:pt x="1553499" y="798220"/>
                  </a:lnTo>
                  <a:cubicBezTo>
                    <a:pt x="1553499" y="799792"/>
                    <a:pt x="1554446" y="801210"/>
                    <a:pt x="1555899" y="801812"/>
                  </a:cubicBezTo>
                  <a:cubicBezTo>
                    <a:pt x="1557352" y="802414"/>
                    <a:pt x="1559024" y="802081"/>
                    <a:pt x="1560137" y="800969"/>
                  </a:cubicBezTo>
                  <a:lnTo>
                    <a:pt x="1953261" y="407845"/>
                  </a:lnTo>
                  <a:cubicBezTo>
                    <a:pt x="1956927" y="404179"/>
                    <a:pt x="1956927" y="398235"/>
                    <a:pt x="1953261" y="39456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74625"/>
              <a:ext cx="1858299" cy="434975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22434" y="1402635"/>
            <a:ext cx="6120787" cy="115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37"/>
              </a:lnSpc>
            </a:pPr>
            <a:r>
              <a:rPr lang="en-US" sz="6599" spc="527">
                <a:solidFill>
                  <a:srgbClr val="FFFFFF"/>
                </a:solidFill>
                <a:latin typeface="1FTV Milker"/>
                <a:ea typeface="1FTV Milker"/>
                <a:cs typeface="1FTV Milker"/>
                <a:sym typeface="1FTV Milker"/>
              </a:rPr>
              <a:t>triển khai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2434" y="2527489"/>
            <a:ext cx="8908733" cy="22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6"/>
              </a:lnSpc>
            </a:pPr>
            <a:r>
              <a:rPr lang="en-US" sz="2766" spc="166">
                <a:solidFill>
                  <a:srgbClr val="FFFDF9"/>
                </a:solidFill>
                <a:latin typeface="UTM Impact"/>
                <a:ea typeface="UTM Impact"/>
                <a:cs typeface="UTM Impact"/>
                <a:sym typeface="UTM Impact"/>
              </a:rPr>
              <a:t>CÔNG VĂN 1625/SGDĐT</a:t>
            </a:r>
          </a:p>
          <a:p>
            <a:pPr algn="l">
              <a:lnSpc>
                <a:spcPts val="3596"/>
              </a:lnSpc>
            </a:pPr>
            <a:r>
              <a:rPr lang="en-US" sz="2766" spc="166">
                <a:solidFill>
                  <a:srgbClr val="FFFDF9"/>
                </a:solidFill>
                <a:latin typeface="UTM Impact"/>
                <a:ea typeface="UTM Impact"/>
                <a:cs typeface="UTM Impact"/>
                <a:sym typeface="UTM Impact"/>
              </a:rPr>
              <a:t>CỦA SỞ GIÁO DỤC VÀ ĐÀO TẠO THÀNH PHỐ HỒ CHÍ MINH</a:t>
            </a:r>
          </a:p>
          <a:p>
            <a:pPr algn="l">
              <a:lnSpc>
                <a:spcPts val="3596"/>
              </a:lnSpc>
            </a:pPr>
            <a:r>
              <a:rPr lang="en-US" sz="2766" spc="166">
                <a:solidFill>
                  <a:srgbClr val="FFFDF9"/>
                </a:solidFill>
                <a:latin typeface="UTM Impact"/>
                <a:ea typeface="UTM Impact"/>
                <a:cs typeface="UTM Impact"/>
                <a:sym typeface="UTM Impact"/>
              </a:rPr>
              <a:t>VỀ VIỆC NGHIÊN CỨU, QUÁN TRIỆT </a:t>
            </a:r>
          </a:p>
          <a:p>
            <a:pPr algn="l">
              <a:lnSpc>
                <a:spcPts val="3596"/>
              </a:lnSpc>
            </a:pPr>
            <a:r>
              <a:rPr lang="en-US" sz="2766" spc="166">
                <a:solidFill>
                  <a:srgbClr val="FFFDF9"/>
                </a:solidFill>
                <a:latin typeface="UTM Impact"/>
                <a:ea typeface="UTM Impact"/>
                <a:cs typeface="UTM Impact"/>
                <a:sym typeface="UTM Impact"/>
              </a:rPr>
              <a:t>BÀI VIẾT CỦA ĐỒNG CHÍ TỔNG BÍ THƯ </a:t>
            </a:r>
          </a:p>
          <a:p>
            <a:pPr algn="l">
              <a:lnSpc>
                <a:spcPts val="3596"/>
              </a:lnSpc>
            </a:pPr>
            <a:r>
              <a:rPr lang="en-US" sz="2766" spc="166">
                <a:solidFill>
                  <a:srgbClr val="FFFDF9"/>
                </a:solidFill>
                <a:latin typeface="UTM Impact"/>
                <a:ea typeface="UTM Impact"/>
                <a:cs typeface="UTM Impact"/>
                <a:sym typeface="UTM Impact"/>
              </a:rPr>
              <a:t>VỀ “HỌC TẬP SUỐT ĐỜI”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22000">
              <a:schemeClr val="accent5">
                <a:lumMod val="40000"/>
                <a:lumOff val="60000"/>
              </a:schemeClr>
            </a:gs>
            <a:gs pos="5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54E8C-F1B2-803A-644A-46F0F1FD3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viết của Tổng Bí thư Tô Lâm- HỌC TẬP SUỐT ĐỜI - VTV24">
            <a:hlinkClick r:id="" action="ppaction://media"/>
            <a:extLst>
              <a:ext uri="{FF2B5EF4-FFF2-40B4-BE49-F238E27FC236}">
                <a16:creationId xmlns:a16="http://schemas.microsoft.com/office/drawing/2014/main" id="{9730A194-F1B3-D751-5CE0-C2B4225B8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914400"/>
            <a:ext cx="9525000" cy="5357813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64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3677-082F-26CB-0B55-F147BF56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678A5E-231C-D099-214A-8A8A895F9236}"/>
              </a:ext>
            </a:extLst>
          </p:cNvPr>
          <p:cNvSpPr/>
          <p:nvPr/>
        </p:nvSpPr>
        <p:spPr>
          <a:xfrm>
            <a:off x="0" y="668543"/>
            <a:ext cx="9778168" cy="6646657"/>
          </a:xfrm>
          <a:custGeom>
            <a:avLst/>
            <a:gdLst/>
            <a:ahLst/>
            <a:cxnLst/>
            <a:rect l="l" t="t" r="r" b="b"/>
            <a:pathLst>
              <a:path w="10688137" h="7201132">
                <a:moveTo>
                  <a:pt x="0" y="0"/>
                </a:moveTo>
                <a:lnTo>
                  <a:pt x="10688137" y="0"/>
                </a:lnTo>
                <a:lnTo>
                  <a:pt x="10688137" y="7201132"/>
                </a:lnTo>
                <a:lnTo>
                  <a:pt x="0" y="7201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83" t="-4625" r="-4024" b="-371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206D75-9345-D346-4E0E-329FB2C14A54}"/>
              </a:ext>
            </a:extLst>
          </p:cNvPr>
          <p:cNvSpPr/>
          <p:nvPr/>
        </p:nvSpPr>
        <p:spPr>
          <a:xfrm rot="-10800000">
            <a:off x="0" y="-76199"/>
            <a:ext cx="9778169" cy="7771029"/>
          </a:xfrm>
          <a:custGeom>
            <a:avLst/>
            <a:gdLst/>
            <a:ahLst/>
            <a:cxnLst/>
            <a:rect l="l" t="t" r="r" b="b"/>
            <a:pathLst>
              <a:path w="17068483" h="14550994">
                <a:moveTo>
                  <a:pt x="0" y="0"/>
                </a:moveTo>
                <a:lnTo>
                  <a:pt x="17068483" y="0"/>
                </a:lnTo>
                <a:lnTo>
                  <a:pt x="17068483" y="14550994"/>
                </a:lnTo>
                <a:lnTo>
                  <a:pt x="0" y="1455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2138" t="-87758" r="-67079" b="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766C8D5-8656-15C7-71FB-3831EAC0AD32}"/>
              </a:ext>
            </a:extLst>
          </p:cNvPr>
          <p:cNvSpPr txBox="1"/>
          <p:nvPr/>
        </p:nvSpPr>
        <p:spPr>
          <a:xfrm>
            <a:off x="1529052" y="516143"/>
            <a:ext cx="6695496" cy="56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2" spc="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SỞ GIÁO DỤC VÀ ĐÀO TẠO THÀNH PHỐ HỒ CHÍ MINH</a:t>
            </a:r>
          </a:p>
          <a:p>
            <a:pPr algn="ctr">
              <a:lnSpc>
                <a:spcPts val="2256"/>
              </a:lnSpc>
            </a:pPr>
            <a:r>
              <a:rPr lang="en-US" sz="1612" b="1" spc="7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TRƯỜNG TRUNG HỌC PHỔ THÔNG TRẦN VĂN GIÀU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90DEE40-F5D4-1B55-5165-68C4171D4E7E}"/>
              </a:ext>
            </a:extLst>
          </p:cNvPr>
          <p:cNvSpPr txBox="1"/>
          <p:nvPr/>
        </p:nvSpPr>
        <p:spPr>
          <a:xfrm>
            <a:off x="-24568" y="2391805"/>
            <a:ext cx="9753600" cy="79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  <a:spcBef>
                <a:spcPct val="0"/>
              </a:spcBef>
            </a:pP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họp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hội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đồng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sư</a:t>
            </a:r>
            <a:r>
              <a:rPr lang="en-US" sz="4651" dirty="0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 </a:t>
            </a:r>
            <a:r>
              <a:rPr lang="en-US" sz="4651" dirty="0" err="1">
                <a:solidFill>
                  <a:srgbClr val="FFFFFF"/>
                </a:solidFill>
                <a:latin typeface="1FTV VIP Meholrax"/>
                <a:ea typeface="1FTV VIP Meholrax"/>
                <a:cs typeface="1FTV VIP Meholrax"/>
                <a:sym typeface="1FTV VIP Meholrax"/>
              </a:rPr>
              <a:t>phạm</a:t>
            </a:r>
            <a:endParaRPr lang="en-US" sz="4651" dirty="0">
              <a:solidFill>
                <a:srgbClr val="FFFFFF"/>
              </a:solidFill>
              <a:latin typeface="1FTV VIP Meholrax"/>
              <a:ea typeface="1FTV VIP Meholrax"/>
              <a:cs typeface="1FTV VIP Meholrax"/>
              <a:sym typeface="1FTV VIP Meholrax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B26023-BC09-76A7-83A0-C856A0FC082E}"/>
              </a:ext>
            </a:extLst>
          </p:cNvPr>
          <p:cNvSpPr txBox="1"/>
          <p:nvPr/>
        </p:nvSpPr>
        <p:spPr>
          <a:xfrm>
            <a:off x="0" y="3157345"/>
            <a:ext cx="9753600" cy="122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337">
                <a:solidFill>
                  <a:srgbClr val="FFFFFF"/>
                </a:solidFill>
                <a:latin typeface="1FTV Milker"/>
                <a:ea typeface="1FTV Milker"/>
                <a:cs typeface="1FTV Milker"/>
                <a:sym typeface="1FTV Milker"/>
              </a:rPr>
              <a:t>TRIỂN KHAI CÁC CÔNG VĂN CHỈ ĐẠO</a:t>
            </a:r>
          </a:p>
          <a:p>
            <a:pPr marL="0" lvl="0" indent="0" algn="ctr">
              <a:lnSpc>
                <a:spcPts val="4906"/>
              </a:lnSpc>
            </a:pPr>
            <a:r>
              <a:rPr lang="en-US" sz="3337">
                <a:solidFill>
                  <a:srgbClr val="FFFFFF"/>
                </a:solidFill>
                <a:latin typeface="1FTV Milker"/>
                <a:ea typeface="1FTV Milker"/>
                <a:cs typeface="1FTV Milker"/>
                <a:sym typeface="1FTV Milker"/>
              </a:rPr>
              <a:t> CỦA CẤP TRÊN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3CE1ACD-7678-6A54-8972-6FF5EAB902D1}"/>
              </a:ext>
            </a:extLst>
          </p:cNvPr>
          <p:cNvSpPr txBox="1"/>
          <p:nvPr/>
        </p:nvSpPr>
        <p:spPr>
          <a:xfrm>
            <a:off x="-24568" y="4657855"/>
            <a:ext cx="9753600" cy="32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4"/>
              </a:lnSpc>
              <a:spcBef>
                <a:spcPct val="0"/>
              </a:spcBef>
            </a:pPr>
            <a:r>
              <a:rPr lang="en-US" sz="1824" b="1">
                <a:solidFill>
                  <a:srgbClr val="F3F2F1"/>
                </a:solidFill>
                <a:latin typeface="Batangas Bold"/>
                <a:ea typeface="Batangas Bold"/>
                <a:cs typeface="Batangas Bold"/>
                <a:sym typeface="Batangas Bold"/>
              </a:rPr>
              <a:t>Thành phố Hồ Chí Minh, ngày 19 tháng 4 năm 2025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C2B23A-3FB6-15CB-38A6-99D4D16D9E2C}"/>
              </a:ext>
            </a:extLst>
          </p:cNvPr>
          <p:cNvSpPr/>
          <p:nvPr/>
        </p:nvSpPr>
        <p:spPr>
          <a:xfrm>
            <a:off x="4424455" y="1241673"/>
            <a:ext cx="904690" cy="904690"/>
          </a:xfrm>
          <a:custGeom>
            <a:avLst/>
            <a:gdLst/>
            <a:ahLst/>
            <a:cxnLst/>
            <a:rect l="l" t="t" r="r" b="b"/>
            <a:pathLst>
              <a:path w="904690" h="904690">
                <a:moveTo>
                  <a:pt x="0" y="0"/>
                </a:moveTo>
                <a:lnTo>
                  <a:pt x="904690" y="0"/>
                </a:lnTo>
                <a:lnTo>
                  <a:pt x="904690" y="904690"/>
                </a:lnTo>
                <a:lnTo>
                  <a:pt x="0" y="90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0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135</Words>
  <Application>Microsoft Office PowerPoint</Application>
  <PresentationFormat>Custom</PresentationFormat>
  <Paragraphs>18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Batangas Bold</vt:lpstr>
      <vt:lpstr>1FTV VIP Meholrax</vt:lpstr>
      <vt:lpstr>Calibri</vt:lpstr>
      <vt:lpstr>UTM Impact</vt:lpstr>
      <vt:lpstr>Arial Bold</vt:lpstr>
      <vt:lpstr>1FTV Milker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hội </dc:title>
  <cp:lastModifiedBy>THPT TRẦN VĂN GIÀU - TUẤN ANH</cp:lastModifiedBy>
  <cp:revision>3</cp:revision>
  <dcterms:created xsi:type="dcterms:W3CDTF">2006-08-16T00:00:00Z</dcterms:created>
  <dcterms:modified xsi:type="dcterms:W3CDTF">2025-04-26T08:22:58Z</dcterms:modified>
  <dc:identifier>DAGk4ye59fk</dc:identifier>
</cp:coreProperties>
</file>