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9" r:id="rId2"/>
    <p:sldMasterId id="2147483717" r:id="rId3"/>
    <p:sldMasterId id="2147483729" r:id="rId4"/>
  </p:sldMasterIdLst>
  <p:notesMasterIdLst>
    <p:notesMasterId r:id="rId31"/>
  </p:notesMasterIdLst>
  <p:sldIdLst>
    <p:sldId id="261" r:id="rId5"/>
    <p:sldId id="2006" r:id="rId6"/>
    <p:sldId id="2007" r:id="rId7"/>
    <p:sldId id="2008" r:id="rId8"/>
    <p:sldId id="2009" r:id="rId9"/>
    <p:sldId id="2010" r:id="rId10"/>
    <p:sldId id="2001" r:id="rId11"/>
    <p:sldId id="1970" r:id="rId12"/>
    <p:sldId id="1889" r:id="rId13"/>
    <p:sldId id="1890" r:id="rId14"/>
    <p:sldId id="2011" r:id="rId15"/>
    <p:sldId id="1965" r:id="rId16"/>
    <p:sldId id="267" r:id="rId17"/>
    <p:sldId id="2012" r:id="rId18"/>
    <p:sldId id="1976" r:id="rId19"/>
    <p:sldId id="2013" r:id="rId20"/>
    <p:sldId id="2014" r:id="rId21"/>
    <p:sldId id="2015" r:id="rId22"/>
    <p:sldId id="2016" r:id="rId23"/>
    <p:sldId id="2017" r:id="rId24"/>
    <p:sldId id="1980" r:id="rId25"/>
    <p:sldId id="1983" r:id="rId26"/>
    <p:sldId id="1981" r:id="rId27"/>
    <p:sldId id="1982" r:id="rId28"/>
    <p:sldId id="1984" r:id="rId29"/>
    <p:sldId id="1979" r:id="rId30"/>
  </p:sldIdLst>
  <p:sldSz cx="18288000" cy="10287000"/>
  <p:notesSz cx="6858000" cy="9144000"/>
  <p:embeddedFontLst>
    <p:embeddedFont>
      <p:font typeface="Cambria" panose="02040503050406030204" pitchFamily="18" charset="0"/>
      <p:regular r:id="rId32"/>
      <p:bold r:id="rId33"/>
      <p:italic r:id="rId34"/>
      <p:boldItalic r:id="rId35"/>
    </p:embeddedFont>
    <p:embeddedFont>
      <p:font typeface="Meiryo UI" panose="020B0604030504040204" pitchFamily="34" charset="-128"/>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072" autoAdjust="0"/>
  </p:normalViewPr>
  <p:slideViewPr>
    <p:cSldViewPr>
      <p:cViewPr varScale="1">
        <p:scale>
          <a:sx n="48" d="100"/>
          <a:sy n="48" d="100"/>
        </p:scale>
        <p:origin x="109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57B2D-F74D-4641-8A4E-DF159590F9FF}"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1F368-E6F6-4CC8-A05C-19023DFC7397}" type="slidenum">
              <a:rPr lang="en-US" smtClean="0"/>
              <a:t>‹#›</a:t>
            </a:fld>
            <a:endParaRPr lang="en-US"/>
          </a:p>
        </p:txBody>
      </p:sp>
    </p:spTree>
    <p:extLst>
      <p:ext uri="{BB962C8B-B14F-4D97-AF65-F5344CB8AC3E}">
        <p14:creationId xmlns:p14="http://schemas.microsoft.com/office/powerpoint/2010/main" val="3879387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71F368-E6F6-4CC8-A05C-19023DFC7397}" type="slidenum">
              <a:rPr lang="en-US" smtClean="0"/>
              <a:t>7</a:t>
            </a:fld>
            <a:endParaRPr lang="en-US"/>
          </a:p>
        </p:txBody>
      </p:sp>
    </p:spTree>
    <p:extLst>
      <p:ext uri="{BB962C8B-B14F-4D97-AF65-F5344CB8AC3E}">
        <p14:creationId xmlns:p14="http://schemas.microsoft.com/office/powerpoint/2010/main" val="13331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alpha val="30000"/>
          </a:schemeClr>
        </a:solidFill>
        <a:effectLst/>
      </p:bgPr>
    </p:bg>
    <p:spTree>
      <p:nvGrpSpPr>
        <p:cNvPr id="1" name=""/>
        <p:cNvGrpSpPr/>
        <p:nvPr/>
      </p:nvGrpSpPr>
      <p:grpSpPr>
        <a:xfrm>
          <a:off x="0" y="0"/>
          <a:ext cx="0" cy="0"/>
          <a:chOff x="0" y="0"/>
          <a:chExt cx="0" cy="0"/>
        </a:xfrm>
      </p:grpSpPr>
      <p:sp>
        <p:nvSpPr>
          <p:cNvPr id="13" name="Freeform: Shape 20">
            <a:extLst>
              <a:ext uri="{FF2B5EF4-FFF2-40B4-BE49-F238E27FC236}">
                <a16:creationId xmlns:a16="http://schemas.microsoft.com/office/drawing/2014/main" id="{63B165D0-0594-9843-A653-74260F146AE5}"/>
              </a:ext>
            </a:extLst>
          </p:cNvPr>
          <p:cNvSpPr/>
          <p:nvPr userDrawn="1"/>
        </p:nvSpPr>
        <p:spPr>
          <a:xfrm rot="10800000">
            <a:off x="6774641" y="2"/>
            <a:ext cx="11513360" cy="3484341"/>
          </a:xfrm>
          <a:custGeom>
            <a:avLst/>
            <a:gdLst>
              <a:gd name="connsiteX0" fmla="*/ 3447958 w 5216859"/>
              <a:gd name="connsiteY0" fmla="*/ 463 h 1478847"/>
              <a:gd name="connsiteX1" fmla="*/ 3570648 w 5216859"/>
              <a:gd name="connsiteY1" fmla="*/ 11997 h 1478847"/>
              <a:gd name="connsiteX2" fmla="*/ 4142148 w 5216859"/>
              <a:gd name="connsiteY2" fmla="*/ 850197 h 1478847"/>
              <a:gd name="connsiteX3" fmla="*/ 4942248 w 5216859"/>
              <a:gd name="connsiteY3" fmla="*/ 1174047 h 1478847"/>
              <a:gd name="connsiteX4" fmla="*/ 5164151 w 5216859"/>
              <a:gd name="connsiteY4" fmla="*/ 1405605 h 1478847"/>
              <a:gd name="connsiteX5" fmla="*/ 5216859 w 5216859"/>
              <a:gd name="connsiteY5" fmla="*/ 1478847 h 1478847"/>
              <a:gd name="connsiteX6" fmla="*/ 0 w 5216859"/>
              <a:gd name="connsiteY6" fmla="*/ 1478847 h 1478847"/>
              <a:gd name="connsiteX7" fmla="*/ 28985 w 5216859"/>
              <a:gd name="connsiteY7" fmla="*/ 1403243 h 1478847"/>
              <a:gd name="connsiteX8" fmla="*/ 560748 w 5216859"/>
              <a:gd name="connsiteY8" fmla="*/ 640647 h 1478847"/>
              <a:gd name="connsiteX9" fmla="*/ 2294298 w 5216859"/>
              <a:gd name="connsiteY9" fmla="*/ 373947 h 1478847"/>
              <a:gd name="connsiteX10" fmla="*/ 3447958 w 5216859"/>
              <a:gd name="connsiteY10" fmla="*/ 463 h 147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859" h="1478847">
                <a:moveTo>
                  <a:pt x="3447958" y="463"/>
                </a:moveTo>
                <a:cubicBezTo>
                  <a:pt x="3491174" y="-1348"/>
                  <a:pt x="3532151" y="2075"/>
                  <a:pt x="3570648" y="11997"/>
                </a:cubicBezTo>
                <a:cubicBezTo>
                  <a:pt x="3878623" y="91372"/>
                  <a:pt x="3913548" y="656522"/>
                  <a:pt x="4142148" y="850197"/>
                </a:cubicBezTo>
                <a:cubicBezTo>
                  <a:pt x="4370748" y="1043872"/>
                  <a:pt x="4739048" y="1031172"/>
                  <a:pt x="4942248" y="1174047"/>
                </a:cubicBezTo>
                <a:cubicBezTo>
                  <a:pt x="5018448" y="1227625"/>
                  <a:pt x="5096434" y="1316029"/>
                  <a:pt x="5164151" y="1405605"/>
                </a:cubicBezTo>
                <a:lnTo>
                  <a:pt x="5216859" y="1478847"/>
                </a:lnTo>
                <a:lnTo>
                  <a:pt x="0" y="1478847"/>
                </a:lnTo>
                <a:lnTo>
                  <a:pt x="28985" y="1403243"/>
                </a:lnTo>
                <a:cubicBezTo>
                  <a:pt x="121408" y="1159760"/>
                  <a:pt x="267854" y="793047"/>
                  <a:pt x="560748" y="640647"/>
                </a:cubicBezTo>
                <a:cubicBezTo>
                  <a:pt x="951273" y="437447"/>
                  <a:pt x="1792648" y="478722"/>
                  <a:pt x="2294298" y="373947"/>
                </a:cubicBezTo>
                <a:cubicBezTo>
                  <a:pt x="2733242" y="282269"/>
                  <a:pt x="3145446" y="13138"/>
                  <a:pt x="3447958" y="463"/>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4" name="Freeform: Shape 19">
            <a:extLst>
              <a:ext uri="{FF2B5EF4-FFF2-40B4-BE49-F238E27FC236}">
                <a16:creationId xmlns:a16="http://schemas.microsoft.com/office/drawing/2014/main" id="{31F8B615-0030-2047-8652-146BCEF22564}"/>
              </a:ext>
            </a:extLst>
          </p:cNvPr>
          <p:cNvSpPr/>
          <p:nvPr userDrawn="1"/>
        </p:nvSpPr>
        <p:spPr>
          <a:xfrm>
            <a:off x="1" y="4848903"/>
            <a:ext cx="11512445" cy="5438097"/>
          </a:xfrm>
          <a:custGeom>
            <a:avLst/>
            <a:gdLst>
              <a:gd name="connsiteX0" fmla="*/ 333366 w 2058995"/>
              <a:gd name="connsiteY0" fmla="*/ 940 h 972601"/>
              <a:gd name="connsiteX1" fmla="*/ 400050 w 2058995"/>
              <a:gd name="connsiteY1" fmla="*/ 1051 h 972601"/>
              <a:gd name="connsiteX2" fmla="*/ 952500 w 2058995"/>
              <a:gd name="connsiteY2" fmla="*/ 534451 h 972601"/>
              <a:gd name="connsiteX3" fmla="*/ 1924050 w 2058995"/>
              <a:gd name="connsiteY3" fmla="*/ 686851 h 972601"/>
              <a:gd name="connsiteX4" fmla="*/ 2054591 w 2058995"/>
              <a:gd name="connsiteY4" fmla="*/ 942966 h 972601"/>
              <a:gd name="connsiteX5" fmla="*/ 2058995 w 2058995"/>
              <a:gd name="connsiteY5" fmla="*/ 972601 h 972601"/>
              <a:gd name="connsiteX6" fmla="*/ 0 w 2058995"/>
              <a:gd name="connsiteY6" fmla="*/ 972601 h 972601"/>
              <a:gd name="connsiteX7" fmla="*/ 0 w 2058995"/>
              <a:gd name="connsiteY7" fmla="*/ 61952 h 972601"/>
              <a:gd name="connsiteX8" fmla="*/ 75605 w 2058995"/>
              <a:gd name="connsiteY8" fmla="*/ 42128 h 972601"/>
              <a:gd name="connsiteX9" fmla="*/ 333366 w 2058995"/>
              <a:gd name="connsiteY9" fmla="*/ 940 h 97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8995" h="972601">
                <a:moveTo>
                  <a:pt x="333366" y="940"/>
                </a:moveTo>
                <a:cubicBezTo>
                  <a:pt x="357485" y="-326"/>
                  <a:pt x="379809" y="-338"/>
                  <a:pt x="400050" y="1051"/>
                </a:cubicBezTo>
                <a:cubicBezTo>
                  <a:pt x="723900" y="23276"/>
                  <a:pt x="698500" y="420151"/>
                  <a:pt x="952500" y="534451"/>
                </a:cubicBezTo>
                <a:cubicBezTo>
                  <a:pt x="1206500" y="648751"/>
                  <a:pt x="1736725" y="556676"/>
                  <a:pt x="1924050" y="686851"/>
                </a:cubicBezTo>
                <a:cubicBezTo>
                  <a:pt x="1994297" y="735667"/>
                  <a:pt x="2033290" y="836275"/>
                  <a:pt x="2054591" y="942966"/>
                </a:cubicBezTo>
                <a:lnTo>
                  <a:pt x="2058995" y="972601"/>
                </a:lnTo>
                <a:lnTo>
                  <a:pt x="0" y="972601"/>
                </a:lnTo>
                <a:lnTo>
                  <a:pt x="0" y="61952"/>
                </a:lnTo>
                <a:lnTo>
                  <a:pt x="75605" y="42128"/>
                </a:lnTo>
                <a:cubicBezTo>
                  <a:pt x="172492" y="19804"/>
                  <a:pt x="261007" y="4735"/>
                  <a:pt x="333366" y="940"/>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6" name="Picture Placeholder 7">
            <a:extLst>
              <a:ext uri="{FF2B5EF4-FFF2-40B4-BE49-F238E27FC236}">
                <a16:creationId xmlns:a16="http://schemas.microsoft.com/office/drawing/2014/main" id="{05C21D6A-A628-2443-8075-ACD2B911C6DF}"/>
              </a:ext>
            </a:extLst>
          </p:cNvPr>
          <p:cNvSpPr>
            <a:spLocks noGrp="1"/>
          </p:cNvSpPr>
          <p:nvPr>
            <p:ph type="pic" sz="quarter" idx="14"/>
          </p:nvPr>
        </p:nvSpPr>
        <p:spPr>
          <a:xfrm>
            <a:off x="621508" y="721520"/>
            <a:ext cx="17052131" cy="8813006"/>
          </a:xfrm>
          <a:solidFill>
            <a:schemeClr val="bg1">
              <a:lumMod val="95000"/>
            </a:schemeClr>
          </a:solidFill>
        </p:spPr>
        <p:txBody>
          <a:bodyPr/>
          <a:lstStyle/>
          <a:p>
            <a:r>
              <a:rPr lang="en-US" noProof="0"/>
              <a:t>Click icon to add picture</a:t>
            </a:r>
            <a:endParaRPr lang="en-US" noProof="0" dirty="0"/>
          </a:p>
        </p:txBody>
      </p:sp>
      <p:sp>
        <p:nvSpPr>
          <p:cNvPr id="6" name="Title 1">
            <a:extLst>
              <a:ext uri="{FF2B5EF4-FFF2-40B4-BE49-F238E27FC236}">
                <a16:creationId xmlns:a16="http://schemas.microsoft.com/office/drawing/2014/main" id="{042BB51D-E7C1-3746-85E9-889CCB24F741}"/>
              </a:ext>
            </a:extLst>
          </p:cNvPr>
          <p:cNvSpPr>
            <a:spLocks noGrp="1"/>
          </p:cNvSpPr>
          <p:nvPr>
            <p:ph type="ctrTitle" hasCustomPrompt="1"/>
          </p:nvPr>
        </p:nvSpPr>
        <p:spPr>
          <a:xfrm>
            <a:off x="2552075" y="3828448"/>
            <a:ext cx="13183851" cy="1830716"/>
          </a:xfrm>
        </p:spPr>
        <p:txBody>
          <a:bodyPr anchor="b">
            <a:normAutofit/>
          </a:bodyPr>
          <a:lstStyle>
            <a:lvl1pPr marL="0" marR="0" indent="0" algn="ctr" defTabSz="1371600" rtl="0" eaLnBrk="1" fontAlgn="auto" latinLnBrk="0" hangingPunct="1">
              <a:lnSpc>
                <a:spcPct val="90000"/>
              </a:lnSpc>
              <a:spcBef>
                <a:spcPct val="0"/>
              </a:spcBef>
              <a:spcAft>
                <a:spcPts val="0"/>
              </a:spcAft>
              <a:buClrTx/>
              <a:buSzTx/>
              <a:buFontTx/>
              <a:buNone/>
              <a:tabLst/>
              <a:defRPr sz="10800" b="1" i="0">
                <a:solidFill>
                  <a:schemeClr val="bg1"/>
                </a:solidFill>
                <a:latin typeface="+mj-lt"/>
                <a:ea typeface="Meiryo UI" panose="020B0604030504040204" pitchFamily="34" charset="-128"/>
              </a:defRPr>
            </a:lvl1pPr>
          </a:lstStyle>
          <a:p>
            <a:r>
              <a:rPr lang="en-US" noProof="0"/>
              <a:t>Title</a:t>
            </a:r>
          </a:p>
        </p:txBody>
      </p:sp>
      <p:sp>
        <p:nvSpPr>
          <p:cNvPr id="7" name="Subtitle 2">
            <a:extLst>
              <a:ext uri="{FF2B5EF4-FFF2-40B4-BE49-F238E27FC236}">
                <a16:creationId xmlns:a16="http://schemas.microsoft.com/office/drawing/2014/main" id="{7E016467-0564-6D4C-BF17-F4FA3991C1FD}"/>
              </a:ext>
            </a:extLst>
          </p:cNvPr>
          <p:cNvSpPr>
            <a:spLocks noGrp="1"/>
          </p:cNvSpPr>
          <p:nvPr>
            <p:ph type="subTitle" idx="1" hasCustomPrompt="1"/>
          </p:nvPr>
        </p:nvSpPr>
        <p:spPr>
          <a:xfrm>
            <a:off x="2552075" y="5879761"/>
            <a:ext cx="13183851" cy="1269572"/>
          </a:xfrm>
        </p:spPr>
        <p:txBody>
          <a:bodyPr anchor="t">
            <a:norm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b="1" i="0">
                <a:solidFill>
                  <a:schemeClr val="bg1"/>
                </a:solidFill>
                <a:latin typeface="+mn-lt"/>
                <a:ea typeface="Meiryo UI" panose="020B0604030504040204" pitchFamily="34" charset="-128"/>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ltLang="ja-JP" noProof="0" dirty="0"/>
              <a:t>Subtitle</a:t>
            </a:r>
          </a:p>
        </p:txBody>
      </p:sp>
    </p:spTree>
    <p:extLst>
      <p:ext uri="{BB962C8B-B14F-4D97-AF65-F5344CB8AC3E}">
        <p14:creationId xmlns:p14="http://schemas.microsoft.com/office/powerpoint/2010/main" val="1288138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6">
            <a:alpha val="30000"/>
          </a:schemeClr>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FADF1099-92E5-4749-8E94-299FD6249EFD}"/>
              </a:ext>
            </a:extLst>
          </p:cNvPr>
          <p:cNvSpPr>
            <a:spLocks/>
          </p:cNvSpPr>
          <p:nvPr userDrawn="1"/>
        </p:nvSpPr>
        <p:spPr bwMode="auto">
          <a:xfrm>
            <a:off x="-2380" y="0"/>
            <a:ext cx="18290381" cy="4261023"/>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137160" tIns="68580" rIns="137160" bIns="68580" numCol="1" anchor="t" anchorCtr="0" compatLnSpc="1">
            <a:prstTxWarp prst="textNoShape">
              <a:avLst/>
            </a:prstTxWarp>
          </a:bodyPr>
          <a:lstStyle/>
          <a:p>
            <a:endParaRPr lang="en-US" sz="2700" noProof="0" dirty="0"/>
          </a:p>
        </p:txBody>
      </p:sp>
      <p:sp>
        <p:nvSpPr>
          <p:cNvPr id="5" name="Rectangle 4">
            <a:extLst>
              <a:ext uri="{FF2B5EF4-FFF2-40B4-BE49-F238E27FC236}">
                <a16:creationId xmlns:a16="http://schemas.microsoft.com/office/drawing/2014/main" id="{258940EE-A100-A74F-A549-CAD4DFFD1738}"/>
              </a:ext>
            </a:extLst>
          </p:cNvPr>
          <p:cNvSpPr/>
          <p:nvPr userDrawn="1"/>
        </p:nvSpPr>
        <p:spPr>
          <a:xfrm>
            <a:off x="620738" y="725672"/>
            <a:ext cx="17046525" cy="88356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1" name="Title 1">
            <a:extLst>
              <a:ext uri="{FF2B5EF4-FFF2-40B4-BE49-F238E27FC236}">
                <a16:creationId xmlns:a16="http://schemas.microsoft.com/office/drawing/2014/main" id="{451E21C1-74BE-0348-B8AE-3174A9AAA08E}"/>
              </a:ext>
            </a:extLst>
          </p:cNvPr>
          <p:cNvSpPr>
            <a:spLocks noGrp="1"/>
          </p:cNvSpPr>
          <p:nvPr>
            <p:ph type="title"/>
          </p:nvPr>
        </p:nvSpPr>
        <p:spPr>
          <a:xfrm>
            <a:off x="1257300" y="1021556"/>
            <a:ext cx="15773400" cy="875700"/>
          </a:xfrm>
        </p:spPr>
        <p:txBody>
          <a:bodyPr lIns="91440" rIns="91440">
            <a:noAutofit/>
          </a:bodyPr>
          <a:lstStyle>
            <a:lvl1pPr>
              <a:defRPr sz="3600" b="1" i="0" spc="225"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endParaRPr lang="en-US" noProof="0" dirty="0"/>
          </a:p>
        </p:txBody>
      </p:sp>
      <p:cxnSp>
        <p:nvCxnSpPr>
          <p:cNvPr id="3" name="Straight Connector 2">
            <a:extLst>
              <a:ext uri="{FF2B5EF4-FFF2-40B4-BE49-F238E27FC236}">
                <a16:creationId xmlns:a16="http://schemas.microsoft.com/office/drawing/2014/main" id="{85852ED6-B7AC-5148-BC43-09B76E856F9F}"/>
              </a:ext>
            </a:extLst>
          </p:cNvPr>
          <p:cNvCxnSpPr/>
          <p:nvPr userDrawn="1"/>
        </p:nvCxnSpPr>
        <p:spPr>
          <a:xfrm>
            <a:off x="1257300" y="1897255"/>
            <a:ext cx="15786516"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0776AF7-97C9-4365-B2B5-E20C6BB04B41}"/>
              </a:ext>
            </a:extLst>
          </p:cNvPr>
          <p:cNvSpPr>
            <a:spLocks noGrp="1"/>
          </p:cNvSpPr>
          <p:nvPr>
            <p:ph sz="quarter" idx="10"/>
          </p:nvPr>
        </p:nvSpPr>
        <p:spPr>
          <a:xfrm>
            <a:off x="1257300" y="1897858"/>
            <a:ext cx="15786516" cy="7367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04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accent6">
            <a:alpha val="30000"/>
          </a:schemeClr>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FADF1099-92E5-4749-8E94-299FD6249EFD}"/>
              </a:ext>
            </a:extLst>
          </p:cNvPr>
          <p:cNvSpPr>
            <a:spLocks/>
          </p:cNvSpPr>
          <p:nvPr userDrawn="1"/>
        </p:nvSpPr>
        <p:spPr bwMode="auto">
          <a:xfrm>
            <a:off x="-2380" y="0"/>
            <a:ext cx="18290381" cy="4261023"/>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137160" tIns="68580" rIns="137160" bIns="68580" numCol="1" anchor="t" anchorCtr="0" compatLnSpc="1">
            <a:prstTxWarp prst="textNoShape">
              <a:avLst/>
            </a:prstTxWarp>
          </a:bodyPr>
          <a:lstStyle/>
          <a:p>
            <a:endParaRPr lang="en-US" sz="2700" noProof="0" dirty="0"/>
          </a:p>
        </p:txBody>
      </p:sp>
      <p:sp>
        <p:nvSpPr>
          <p:cNvPr id="10" name="Rectangle 9">
            <a:extLst>
              <a:ext uri="{FF2B5EF4-FFF2-40B4-BE49-F238E27FC236}">
                <a16:creationId xmlns:a16="http://schemas.microsoft.com/office/drawing/2014/main" id="{33168214-BA64-4247-995E-0238E9E404F7}"/>
              </a:ext>
            </a:extLst>
          </p:cNvPr>
          <p:cNvSpPr/>
          <p:nvPr userDrawn="1"/>
        </p:nvSpPr>
        <p:spPr>
          <a:xfrm>
            <a:off x="620736" y="725672"/>
            <a:ext cx="8523264" cy="88356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5" name="Picture Placeholder 14">
            <a:extLst>
              <a:ext uri="{FF2B5EF4-FFF2-40B4-BE49-F238E27FC236}">
                <a16:creationId xmlns:a16="http://schemas.microsoft.com/office/drawing/2014/main" id="{8745AAA3-09E3-4504-B3FD-611C81F41634}"/>
              </a:ext>
            </a:extLst>
          </p:cNvPr>
          <p:cNvSpPr>
            <a:spLocks noGrp="1"/>
          </p:cNvSpPr>
          <p:nvPr>
            <p:ph type="pic" sz="quarter" idx="11"/>
          </p:nvPr>
        </p:nvSpPr>
        <p:spPr>
          <a:xfrm>
            <a:off x="9983451" y="56330"/>
            <a:ext cx="8304549" cy="10230671"/>
          </a:xfrm>
          <a:custGeom>
            <a:avLst/>
            <a:gdLst>
              <a:gd name="connsiteX0" fmla="*/ 4141175 w 5285281"/>
              <a:gd name="connsiteY0" fmla="*/ 950 h 6525434"/>
              <a:gd name="connsiteX1" fmla="*/ 5222879 w 5285281"/>
              <a:gd name="connsiteY1" fmla="*/ 82101 h 6525434"/>
              <a:gd name="connsiteX2" fmla="*/ 5285281 w 5285281"/>
              <a:gd name="connsiteY2" fmla="*/ 86253 h 6525434"/>
              <a:gd name="connsiteX3" fmla="*/ 5285281 w 5285281"/>
              <a:gd name="connsiteY3" fmla="*/ 6525434 h 6525434"/>
              <a:gd name="connsiteX4" fmla="*/ 338864 w 5285281"/>
              <a:gd name="connsiteY4" fmla="*/ 6525434 h 6525434"/>
              <a:gd name="connsiteX5" fmla="*/ 355504 w 5285281"/>
              <a:gd name="connsiteY5" fmla="*/ 6284640 h 6525434"/>
              <a:gd name="connsiteX6" fmla="*/ 122536 w 5285281"/>
              <a:gd name="connsiteY6" fmla="*/ 5603772 h 6525434"/>
              <a:gd name="connsiteX7" fmla="*/ 197419 w 5285281"/>
              <a:gd name="connsiteY7" fmla="*/ 4013697 h 6525434"/>
              <a:gd name="connsiteX8" fmla="*/ 1395542 w 5285281"/>
              <a:gd name="connsiteY8" fmla="*/ 2963334 h 6525434"/>
              <a:gd name="connsiteX9" fmla="*/ 2431419 w 5285281"/>
              <a:gd name="connsiteY9" fmla="*/ 2618748 h 6525434"/>
              <a:gd name="connsiteX10" fmla="*/ 2868234 w 5285281"/>
              <a:gd name="connsiteY10" fmla="*/ 1805029 h 6525434"/>
              <a:gd name="connsiteX11" fmla="*/ 2780871 w 5285281"/>
              <a:gd name="connsiteY11" fmla="*/ 941489 h 6525434"/>
              <a:gd name="connsiteX12" fmla="*/ 3783467 w 5285281"/>
              <a:gd name="connsiteY12" fmla="*/ 36433 h 6525434"/>
              <a:gd name="connsiteX13" fmla="*/ 4141175 w 5285281"/>
              <a:gd name="connsiteY13" fmla="*/ 950 h 652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81" h="6525434">
                <a:moveTo>
                  <a:pt x="4141175" y="950"/>
                </a:moveTo>
                <a:cubicBezTo>
                  <a:pt x="4500573" y="-8197"/>
                  <a:pt x="4864065" y="50964"/>
                  <a:pt x="5222879" y="82101"/>
                </a:cubicBezTo>
                <a:cubicBezTo>
                  <a:pt x="5243679" y="82101"/>
                  <a:pt x="5264481" y="82101"/>
                  <a:pt x="5285281" y="86253"/>
                </a:cubicBezTo>
                <a:lnTo>
                  <a:pt x="5285281" y="6525434"/>
                </a:lnTo>
                <a:cubicBezTo>
                  <a:pt x="5285281" y="6525434"/>
                  <a:pt x="5285281" y="6525434"/>
                  <a:pt x="338864" y="6525434"/>
                </a:cubicBezTo>
                <a:cubicBezTo>
                  <a:pt x="355504" y="6446553"/>
                  <a:pt x="363825" y="6363521"/>
                  <a:pt x="355504" y="6284640"/>
                </a:cubicBezTo>
                <a:cubicBezTo>
                  <a:pt x="330543" y="6043845"/>
                  <a:pt x="205739" y="5827960"/>
                  <a:pt x="122536" y="5603772"/>
                </a:cubicBezTo>
                <a:cubicBezTo>
                  <a:pt x="-64671" y="5093121"/>
                  <a:pt x="-35550" y="4503589"/>
                  <a:pt x="197419" y="4013697"/>
                </a:cubicBezTo>
                <a:cubicBezTo>
                  <a:pt x="434547" y="3523804"/>
                  <a:pt x="875523" y="3137703"/>
                  <a:pt x="1395542" y="2963334"/>
                </a:cubicBezTo>
                <a:cubicBezTo>
                  <a:pt x="1740834" y="2851240"/>
                  <a:pt x="2127728" y="2822178"/>
                  <a:pt x="2431419" y="2618748"/>
                </a:cubicBezTo>
                <a:cubicBezTo>
                  <a:pt x="2693508" y="2436077"/>
                  <a:pt x="2864074" y="2124704"/>
                  <a:pt x="2868234" y="1805029"/>
                </a:cubicBezTo>
                <a:cubicBezTo>
                  <a:pt x="2872395" y="1514414"/>
                  <a:pt x="2747590" y="1232103"/>
                  <a:pt x="2780871" y="941489"/>
                </a:cubicBezTo>
                <a:cubicBezTo>
                  <a:pt x="2834953" y="464051"/>
                  <a:pt x="3309210" y="127769"/>
                  <a:pt x="3783467" y="36433"/>
                </a:cubicBezTo>
                <a:cubicBezTo>
                  <a:pt x="3902031" y="14637"/>
                  <a:pt x="4021376" y="3999"/>
                  <a:pt x="4141175" y="950"/>
                </a:cubicBezTo>
                <a:close/>
              </a:path>
            </a:pathLst>
          </a:custGeom>
          <a:solidFill>
            <a:schemeClr val="bg2">
              <a:lumMod val="95000"/>
            </a:schemeClr>
          </a:solidFill>
        </p:spPr>
        <p:txBody>
          <a:bodyPr wrap="square" anchor="ctr">
            <a:noAutofit/>
          </a:bodyPr>
          <a:lstStyle>
            <a:lvl1pPr marL="0" indent="0" algn="ctr">
              <a:buNone/>
              <a:defRPr sz="1200"/>
            </a:lvl1pPr>
          </a:lstStyle>
          <a:p>
            <a:r>
              <a:rPr lang="en-US" noProof="0"/>
              <a:t>Click icon to add picture</a:t>
            </a:r>
            <a:endParaRPr lang="en-US" noProof="0" dirty="0"/>
          </a:p>
        </p:txBody>
      </p:sp>
      <p:sp>
        <p:nvSpPr>
          <p:cNvPr id="7" name="Title 1">
            <a:extLst>
              <a:ext uri="{FF2B5EF4-FFF2-40B4-BE49-F238E27FC236}">
                <a16:creationId xmlns:a16="http://schemas.microsoft.com/office/drawing/2014/main" id="{53703B7C-2DC4-C14C-A9CA-F1D21E7FC6AF}"/>
              </a:ext>
            </a:extLst>
          </p:cNvPr>
          <p:cNvSpPr>
            <a:spLocks noGrp="1"/>
          </p:cNvSpPr>
          <p:nvPr>
            <p:ph type="title"/>
          </p:nvPr>
        </p:nvSpPr>
        <p:spPr>
          <a:xfrm>
            <a:off x="1257301" y="1021556"/>
            <a:ext cx="7187456" cy="875700"/>
          </a:xfrm>
        </p:spPr>
        <p:txBody>
          <a:bodyPr lIns="91440" rIns="91440">
            <a:noAutofit/>
          </a:bodyPr>
          <a:lstStyle>
            <a:lvl1pPr>
              <a:defRPr sz="3600" b="1" i="0" spc="225"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p>
        </p:txBody>
      </p:sp>
      <p:cxnSp>
        <p:nvCxnSpPr>
          <p:cNvPr id="8" name="Straight Connector 7">
            <a:extLst>
              <a:ext uri="{FF2B5EF4-FFF2-40B4-BE49-F238E27FC236}">
                <a16:creationId xmlns:a16="http://schemas.microsoft.com/office/drawing/2014/main" id="{AD28B953-BDF8-6C47-ADCD-D3EAF78963C3}"/>
              </a:ext>
            </a:extLst>
          </p:cNvPr>
          <p:cNvCxnSpPr>
            <a:cxnSpLocks/>
          </p:cNvCxnSpPr>
          <p:nvPr userDrawn="1"/>
        </p:nvCxnSpPr>
        <p:spPr>
          <a:xfrm>
            <a:off x="1257300" y="1897255"/>
            <a:ext cx="718745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B0C521-A2C1-48E6-B26C-DFF1B4FD4227}"/>
              </a:ext>
            </a:extLst>
          </p:cNvPr>
          <p:cNvSpPr>
            <a:spLocks noGrp="1"/>
          </p:cNvSpPr>
          <p:nvPr>
            <p:ph sz="quarter" idx="12"/>
          </p:nvPr>
        </p:nvSpPr>
        <p:spPr>
          <a:xfrm>
            <a:off x="1257301" y="1897858"/>
            <a:ext cx="7187456" cy="7367588"/>
          </a:xfrm>
        </p:spPr>
        <p:txBody>
          <a:bodyPr/>
          <a:lstStyle/>
          <a:p>
            <a:pPr lvl="0"/>
            <a:r>
              <a:rPr lang="en-US"/>
              <a:t>Click to edit Master text styles</a:t>
            </a:r>
          </a:p>
        </p:txBody>
      </p:sp>
    </p:spTree>
    <p:extLst>
      <p:ext uri="{BB962C8B-B14F-4D97-AF65-F5344CB8AC3E}">
        <p14:creationId xmlns:p14="http://schemas.microsoft.com/office/powerpoint/2010/main" val="3540328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alpha val="30000"/>
          </a:schemeClr>
        </a:solidFill>
        <a:effectLst/>
      </p:bgPr>
    </p:bg>
    <p:spTree>
      <p:nvGrpSpPr>
        <p:cNvPr id="1" name=""/>
        <p:cNvGrpSpPr/>
        <p:nvPr/>
      </p:nvGrpSpPr>
      <p:grpSpPr>
        <a:xfrm>
          <a:off x="0" y="0"/>
          <a:ext cx="0" cy="0"/>
          <a:chOff x="0" y="0"/>
          <a:chExt cx="0" cy="0"/>
        </a:xfrm>
      </p:grpSpPr>
      <p:sp>
        <p:nvSpPr>
          <p:cNvPr id="26" name="Freeform: Shape 8">
            <a:extLst>
              <a:ext uri="{FF2B5EF4-FFF2-40B4-BE49-F238E27FC236}">
                <a16:creationId xmlns:a16="http://schemas.microsoft.com/office/drawing/2014/main" id="{94B2908E-04B3-4B40-8DDD-1667E3F93DAE}"/>
              </a:ext>
            </a:extLst>
          </p:cNvPr>
          <p:cNvSpPr/>
          <p:nvPr userDrawn="1"/>
        </p:nvSpPr>
        <p:spPr>
          <a:xfrm rot="10800000">
            <a:off x="0" y="6543674"/>
            <a:ext cx="18288000" cy="3743325"/>
          </a:xfrm>
          <a:custGeom>
            <a:avLst/>
            <a:gdLst>
              <a:gd name="connsiteX0" fmla="*/ 0 w 12192000"/>
              <a:gd name="connsiteY0" fmla="*/ 0 h 2539624"/>
              <a:gd name="connsiteX1" fmla="*/ 12192000 w 12192000"/>
              <a:gd name="connsiteY1" fmla="*/ 0 h 2539624"/>
              <a:gd name="connsiteX2" fmla="*/ 12192000 w 12192000"/>
              <a:gd name="connsiteY2" fmla="*/ 1784674 h 2539624"/>
              <a:gd name="connsiteX3" fmla="*/ 12052232 w 12192000"/>
              <a:gd name="connsiteY3" fmla="*/ 1825247 h 2539624"/>
              <a:gd name="connsiteX4" fmla="*/ 10344150 w 12192000"/>
              <a:gd name="connsiteY4" fmla="*/ 2133600 h 2539624"/>
              <a:gd name="connsiteX5" fmla="*/ 7181850 w 12192000"/>
              <a:gd name="connsiteY5" fmla="*/ 1809750 h 2539624"/>
              <a:gd name="connsiteX6" fmla="*/ 2724150 w 12192000"/>
              <a:gd name="connsiteY6" fmla="*/ 2533650 h 2539624"/>
              <a:gd name="connsiteX7" fmla="*/ 64443 w 12192000"/>
              <a:gd name="connsiteY7" fmla="*/ 1610320 h 2539624"/>
              <a:gd name="connsiteX8" fmla="*/ 0 w 12192000"/>
              <a:gd name="connsiteY8" fmla="*/ 1575868 h 25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539624">
                <a:moveTo>
                  <a:pt x="0" y="0"/>
                </a:moveTo>
                <a:lnTo>
                  <a:pt x="12192000" y="0"/>
                </a:lnTo>
                <a:lnTo>
                  <a:pt x="12192000" y="1784674"/>
                </a:lnTo>
                <a:lnTo>
                  <a:pt x="12052232" y="1825247"/>
                </a:lnTo>
                <a:cubicBezTo>
                  <a:pt x="11558836" y="1963688"/>
                  <a:pt x="10923588" y="2113756"/>
                  <a:pt x="10344150" y="2133600"/>
                </a:cubicBezTo>
                <a:cubicBezTo>
                  <a:pt x="9417050" y="2165350"/>
                  <a:pt x="8451850" y="1743075"/>
                  <a:pt x="7181850" y="1809750"/>
                </a:cubicBezTo>
                <a:cubicBezTo>
                  <a:pt x="5911850" y="1876425"/>
                  <a:pt x="3997325" y="2613025"/>
                  <a:pt x="2724150" y="2533650"/>
                </a:cubicBezTo>
                <a:cubicBezTo>
                  <a:pt x="1769269" y="2474119"/>
                  <a:pt x="728663" y="1962746"/>
                  <a:pt x="64443" y="1610320"/>
                </a:cubicBezTo>
                <a:lnTo>
                  <a:pt x="0" y="1575868"/>
                </a:lnTo>
                <a:close/>
              </a:path>
            </a:pathLst>
          </a:custGeom>
          <a:gradFill>
            <a:gsLst>
              <a:gs pos="0">
                <a:schemeClr val="accent1"/>
              </a:gs>
              <a:gs pos="100000">
                <a:schemeClr val="accent5">
                  <a:lumMod val="60000"/>
                  <a:lumOff val="40000"/>
                  <a:alpha val="9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5" name="Rectangle 4">
            <a:extLst>
              <a:ext uri="{FF2B5EF4-FFF2-40B4-BE49-F238E27FC236}">
                <a16:creationId xmlns:a16="http://schemas.microsoft.com/office/drawing/2014/main" id="{258940EE-A100-A74F-A549-CAD4DFFD1738}"/>
              </a:ext>
            </a:extLst>
          </p:cNvPr>
          <p:cNvSpPr/>
          <p:nvPr userDrawn="1"/>
        </p:nvSpPr>
        <p:spPr>
          <a:xfrm>
            <a:off x="1258234" y="2581835"/>
            <a:ext cx="7286132" cy="697949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7" name="Text Placeholder 2">
            <a:extLst>
              <a:ext uri="{FF2B5EF4-FFF2-40B4-BE49-F238E27FC236}">
                <a16:creationId xmlns:a16="http://schemas.microsoft.com/office/drawing/2014/main" id="{525A7DB0-14F0-B341-AEBA-0DC92D001E33}"/>
              </a:ext>
            </a:extLst>
          </p:cNvPr>
          <p:cNvSpPr>
            <a:spLocks noGrp="1"/>
          </p:cNvSpPr>
          <p:nvPr>
            <p:ph type="body" idx="1"/>
          </p:nvPr>
        </p:nvSpPr>
        <p:spPr>
          <a:xfrm>
            <a:off x="1894796" y="3057856"/>
            <a:ext cx="6129219" cy="1054703"/>
          </a:xfrm>
        </p:spPr>
        <p:txBody>
          <a:bodyPr lIns="91440" rIns="91440" anchor="ctr">
            <a:normAutofit/>
          </a:bodyPr>
          <a:lstStyle>
            <a:lvl1pPr marL="0" indent="0" algn="l">
              <a:lnSpc>
                <a:spcPct val="150000"/>
              </a:lnSpc>
              <a:buNone/>
              <a:defRPr sz="2700" b="1" i="0" cap="all" spc="225" baseline="0">
                <a:solidFill>
                  <a:schemeClr val="tx1"/>
                </a:solidFill>
                <a:latin typeface="Meiryo UI" panose="020B0604030504040204" pitchFamily="34" charset="-128"/>
                <a:ea typeface="Meiryo UI" panose="020B0604030504040204" pitchFamily="34" charset="-128"/>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Click to edit Master text styles</a:t>
            </a:r>
          </a:p>
        </p:txBody>
      </p:sp>
      <p:sp>
        <p:nvSpPr>
          <p:cNvPr id="23" name="Rectangle 22">
            <a:extLst>
              <a:ext uri="{FF2B5EF4-FFF2-40B4-BE49-F238E27FC236}">
                <a16:creationId xmlns:a16="http://schemas.microsoft.com/office/drawing/2014/main" id="{79D42B85-1179-7D46-AE33-2B64EEFC44B2}"/>
              </a:ext>
            </a:extLst>
          </p:cNvPr>
          <p:cNvSpPr/>
          <p:nvPr userDrawn="1"/>
        </p:nvSpPr>
        <p:spPr>
          <a:xfrm>
            <a:off x="9743639" y="2581835"/>
            <a:ext cx="7287060" cy="697949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5" name="Text Placeholder 2">
            <a:extLst>
              <a:ext uri="{FF2B5EF4-FFF2-40B4-BE49-F238E27FC236}">
                <a16:creationId xmlns:a16="http://schemas.microsoft.com/office/drawing/2014/main" id="{2197AEE6-BBEC-494F-985F-3855AE4B14B5}"/>
              </a:ext>
            </a:extLst>
          </p:cNvPr>
          <p:cNvSpPr>
            <a:spLocks noGrp="1"/>
          </p:cNvSpPr>
          <p:nvPr>
            <p:ph type="body" idx="11"/>
          </p:nvPr>
        </p:nvSpPr>
        <p:spPr>
          <a:xfrm>
            <a:off x="10282131" y="3057856"/>
            <a:ext cx="6129999" cy="1054703"/>
          </a:xfrm>
        </p:spPr>
        <p:txBody>
          <a:bodyPr lIns="91440" rIns="91440" anchor="ctr">
            <a:normAutofit/>
          </a:bodyPr>
          <a:lstStyle>
            <a:lvl1pPr marL="0" indent="0" algn="l">
              <a:lnSpc>
                <a:spcPct val="150000"/>
              </a:lnSpc>
              <a:buNone/>
              <a:defRPr sz="2700" b="1" i="0" cap="all" spc="225" baseline="0">
                <a:solidFill>
                  <a:schemeClr val="tx1"/>
                </a:solidFill>
                <a:latin typeface="Meiryo UI" panose="020B0604030504040204" pitchFamily="34" charset="-128"/>
                <a:ea typeface="Meiryo UI" panose="020B0604030504040204" pitchFamily="34" charset="-128"/>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Click to edit Master text styles</a:t>
            </a:r>
          </a:p>
        </p:txBody>
      </p:sp>
      <p:sp>
        <p:nvSpPr>
          <p:cNvPr id="27" name="Title 1">
            <a:extLst>
              <a:ext uri="{FF2B5EF4-FFF2-40B4-BE49-F238E27FC236}">
                <a16:creationId xmlns:a16="http://schemas.microsoft.com/office/drawing/2014/main" id="{C2E270DF-A15A-D547-8882-6E5797B22CEA}"/>
              </a:ext>
            </a:extLst>
          </p:cNvPr>
          <p:cNvSpPr>
            <a:spLocks noGrp="1"/>
          </p:cNvSpPr>
          <p:nvPr>
            <p:ph type="title"/>
          </p:nvPr>
        </p:nvSpPr>
        <p:spPr>
          <a:xfrm>
            <a:off x="1257300" y="1021556"/>
            <a:ext cx="15773400" cy="875700"/>
          </a:xfrm>
        </p:spPr>
        <p:txBody>
          <a:bodyPr lIns="91440" rIns="91440">
            <a:noAutofit/>
          </a:bodyPr>
          <a:lstStyle>
            <a:lvl1pPr>
              <a:defRPr sz="3600" b="1" i="0" spc="225"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p>
        </p:txBody>
      </p:sp>
      <p:cxnSp>
        <p:nvCxnSpPr>
          <p:cNvPr id="28" name="Straight Connector 27">
            <a:extLst>
              <a:ext uri="{FF2B5EF4-FFF2-40B4-BE49-F238E27FC236}">
                <a16:creationId xmlns:a16="http://schemas.microsoft.com/office/drawing/2014/main" id="{79B3613A-9294-EA43-9505-F156E86E6E10}"/>
              </a:ext>
            </a:extLst>
          </p:cNvPr>
          <p:cNvCxnSpPr/>
          <p:nvPr userDrawn="1"/>
        </p:nvCxnSpPr>
        <p:spPr>
          <a:xfrm>
            <a:off x="1257300" y="1897255"/>
            <a:ext cx="15786516"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2E4B45-6E8A-44C6-9117-DF2BA9812882}"/>
              </a:ext>
            </a:extLst>
          </p:cNvPr>
          <p:cNvSpPr>
            <a:spLocks noGrp="1"/>
          </p:cNvSpPr>
          <p:nvPr>
            <p:ph sz="quarter" idx="12"/>
          </p:nvPr>
        </p:nvSpPr>
        <p:spPr>
          <a:xfrm>
            <a:off x="1894793" y="4328372"/>
            <a:ext cx="6129221" cy="4653704"/>
          </a:xfrm>
        </p:spPr>
        <p:txBody>
          <a:bodyPr/>
          <a:lstStyle/>
          <a:p>
            <a:pPr lvl="0"/>
            <a:r>
              <a:rPr lang="en-US"/>
              <a:t>Click to edit Master text styles</a:t>
            </a:r>
          </a:p>
        </p:txBody>
      </p:sp>
      <p:sp>
        <p:nvSpPr>
          <p:cNvPr id="13" name="Content Placeholder 2">
            <a:extLst>
              <a:ext uri="{FF2B5EF4-FFF2-40B4-BE49-F238E27FC236}">
                <a16:creationId xmlns:a16="http://schemas.microsoft.com/office/drawing/2014/main" id="{2B29B9FA-7273-4615-BD56-12D6427D024B}"/>
              </a:ext>
            </a:extLst>
          </p:cNvPr>
          <p:cNvSpPr>
            <a:spLocks noGrp="1"/>
          </p:cNvSpPr>
          <p:nvPr>
            <p:ph sz="quarter" idx="13"/>
          </p:nvPr>
        </p:nvSpPr>
        <p:spPr>
          <a:xfrm>
            <a:off x="10291601" y="4328372"/>
            <a:ext cx="6130001" cy="4653704"/>
          </a:xfrm>
        </p:spPr>
        <p:txBody>
          <a:bodyPr/>
          <a:lstStyle/>
          <a:p>
            <a:pPr lvl="0"/>
            <a:r>
              <a:rPr lang="en-US"/>
              <a:t>Click to edit Master text styles</a:t>
            </a:r>
          </a:p>
        </p:txBody>
      </p:sp>
      <p:sp>
        <p:nvSpPr>
          <p:cNvPr id="4" name="Date Placeholder 3">
            <a:extLst>
              <a:ext uri="{FF2B5EF4-FFF2-40B4-BE49-F238E27FC236}">
                <a16:creationId xmlns:a16="http://schemas.microsoft.com/office/drawing/2014/main" id="{1A093508-506F-4731-B6DA-F6E8F8B09553}"/>
              </a:ext>
            </a:extLst>
          </p:cNvPr>
          <p:cNvSpPr>
            <a:spLocks noGrp="1"/>
          </p:cNvSpPr>
          <p:nvPr>
            <p:ph type="dt" sz="half" idx="14"/>
          </p:nvPr>
        </p:nvSpPr>
        <p:spPr/>
        <p:txBody>
          <a:bodyPr/>
          <a:lstStyle>
            <a:lvl1pPr>
              <a:defRPr>
                <a:solidFill>
                  <a:schemeClr val="bg1"/>
                </a:solidFill>
              </a:defRPr>
            </a:lvl1pPr>
          </a:lstStyle>
          <a:p>
            <a:fld id="{906A8E3A-8DBF-0542-BC99-444DCA0CC2C2}" type="datetimeFigureOut">
              <a:rPr lang="en-US" smtClean="0"/>
              <a:pPr/>
              <a:t>3/18/2025</a:t>
            </a:fld>
            <a:endParaRPr lang="en-US" dirty="0"/>
          </a:p>
        </p:txBody>
      </p:sp>
      <p:sp>
        <p:nvSpPr>
          <p:cNvPr id="6" name="Footer Placeholder 5">
            <a:extLst>
              <a:ext uri="{FF2B5EF4-FFF2-40B4-BE49-F238E27FC236}">
                <a16:creationId xmlns:a16="http://schemas.microsoft.com/office/drawing/2014/main" id="{600CFF9F-3D1C-430B-BECE-49D87C7AE905}"/>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3CD95F5F-990E-4917-82C6-FBFD4547AFB7}"/>
              </a:ext>
            </a:extLst>
          </p:cNvPr>
          <p:cNvSpPr>
            <a:spLocks noGrp="1"/>
          </p:cNvSpPr>
          <p:nvPr>
            <p:ph type="sldNum" sz="quarter" idx="16"/>
          </p:nvPr>
        </p:nvSpPr>
        <p:spPr/>
        <p:txBody>
          <a:bodyPr/>
          <a:lstStyle>
            <a:lvl1pPr>
              <a:defRPr>
                <a:solidFill>
                  <a:schemeClr val="bg1"/>
                </a:solidFill>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1484229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accent6">
            <a:alpha val="30000"/>
          </a:schemeClr>
        </a:solidFill>
        <a:effectLst/>
      </p:bgPr>
    </p:bg>
    <p:spTree>
      <p:nvGrpSpPr>
        <p:cNvPr id="1" name=""/>
        <p:cNvGrpSpPr/>
        <p:nvPr/>
      </p:nvGrpSpPr>
      <p:grpSpPr>
        <a:xfrm>
          <a:off x="0" y="0"/>
          <a:ext cx="0" cy="0"/>
          <a:chOff x="0" y="0"/>
          <a:chExt cx="0" cy="0"/>
        </a:xfrm>
      </p:grpSpPr>
      <p:sp>
        <p:nvSpPr>
          <p:cNvPr id="8" name="Freeform: Shape 6">
            <a:extLst>
              <a:ext uri="{FF2B5EF4-FFF2-40B4-BE49-F238E27FC236}">
                <a16:creationId xmlns:a16="http://schemas.microsoft.com/office/drawing/2014/main" id="{E0728D6F-9DC1-CD49-A2D6-834724E8AF3F}"/>
              </a:ext>
            </a:extLst>
          </p:cNvPr>
          <p:cNvSpPr/>
          <p:nvPr userDrawn="1"/>
        </p:nvSpPr>
        <p:spPr>
          <a:xfrm>
            <a:off x="1" y="0"/>
            <a:ext cx="18271646" cy="7472913"/>
          </a:xfrm>
          <a:custGeom>
            <a:avLst/>
            <a:gdLst>
              <a:gd name="connsiteX0" fmla="*/ 0 w 2412595"/>
              <a:gd name="connsiteY0" fmla="*/ 0 h 1044036"/>
              <a:gd name="connsiteX1" fmla="*/ 2412595 w 2412595"/>
              <a:gd name="connsiteY1" fmla="*/ 0 h 1044036"/>
              <a:gd name="connsiteX2" fmla="*/ 2328863 w 2412595"/>
              <a:gd name="connsiteY2" fmla="*/ 69540 h 1044036"/>
              <a:gd name="connsiteX3" fmla="*/ 2000250 w 2412595"/>
              <a:gd name="connsiteY3" fmla="*/ 285750 h 1044036"/>
              <a:gd name="connsiteX4" fmla="*/ 1162050 w 2412595"/>
              <a:gd name="connsiteY4" fmla="*/ 400050 h 1044036"/>
              <a:gd name="connsiteX5" fmla="*/ 552450 w 2412595"/>
              <a:gd name="connsiteY5" fmla="*/ 952500 h 1044036"/>
              <a:gd name="connsiteX6" fmla="*/ 107640 w 2412595"/>
              <a:gd name="connsiteY6" fmla="*/ 1035825 h 1044036"/>
              <a:gd name="connsiteX7" fmla="*/ 0 w 2412595"/>
              <a:gd name="connsiteY7" fmla="*/ 1044036 h 104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595" h="1044036">
                <a:moveTo>
                  <a:pt x="0" y="0"/>
                </a:moveTo>
                <a:lnTo>
                  <a:pt x="2412595" y="0"/>
                </a:lnTo>
                <a:lnTo>
                  <a:pt x="2328863" y="69540"/>
                </a:lnTo>
                <a:cubicBezTo>
                  <a:pt x="2215753" y="160139"/>
                  <a:pt x="2095500" y="245269"/>
                  <a:pt x="2000250" y="285750"/>
                </a:cubicBezTo>
                <a:cubicBezTo>
                  <a:pt x="1746250" y="393700"/>
                  <a:pt x="1403350" y="288925"/>
                  <a:pt x="1162050" y="400050"/>
                </a:cubicBezTo>
                <a:cubicBezTo>
                  <a:pt x="920750" y="511175"/>
                  <a:pt x="844550" y="841375"/>
                  <a:pt x="552450" y="952500"/>
                </a:cubicBezTo>
                <a:cubicBezTo>
                  <a:pt x="442913" y="994172"/>
                  <a:pt x="278904" y="1019770"/>
                  <a:pt x="107640" y="1035825"/>
                </a:cubicBezTo>
                <a:lnTo>
                  <a:pt x="0" y="1044036"/>
                </a:ln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31" name="Freeform 30">
            <a:extLst>
              <a:ext uri="{FF2B5EF4-FFF2-40B4-BE49-F238E27FC236}">
                <a16:creationId xmlns:a16="http://schemas.microsoft.com/office/drawing/2014/main" id="{2120EC90-BDC2-0E4B-9A3F-97CA90AA39F1}"/>
              </a:ext>
            </a:extLst>
          </p:cNvPr>
          <p:cNvSpPr>
            <a:spLocks noGrp="1"/>
          </p:cNvSpPr>
          <p:nvPr>
            <p:ph type="pic" sz="quarter" idx="14"/>
          </p:nvPr>
        </p:nvSpPr>
        <p:spPr>
          <a:xfrm>
            <a:off x="0" y="0"/>
            <a:ext cx="13947144" cy="10287000"/>
          </a:xfrm>
          <a:custGeom>
            <a:avLst/>
            <a:gdLst>
              <a:gd name="connsiteX0" fmla="*/ 0 w 9298096"/>
              <a:gd name="connsiteY0" fmla="*/ 0 h 6858000"/>
              <a:gd name="connsiteX1" fmla="*/ 8705997 w 9298096"/>
              <a:gd name="connsiteY1" fmla="*/ 0 h 6858000"/>
              <a:gd name="connsiteX2" fmla="*/ 8676710 w 9298096"/>
              <a:gd name="connsiteY2" fmla="*/ 366601 h 6858000"/>
              <a:gd name="connsiteX3" fmla="*/ 9086747 w 9298096"/>
              <a:gd name="connsiteY3" fmla="*/ 1403199 h 6858000"/>
              <a:gd name="connsiteX4" fmla="*/ 9297958 w 9298096"/>
              <a:gd name="connsiteY4" fmla="*/ 2314162 h 6858000"/>
              <a:gd name="connsiteX5" fmla="*/ 9298096 w 9298096"/>
              <a:gd name="connsiteY5" fmla="*/ 2513013 h 6858000"/>
              <a:gd name="connsiteX6" fmla="*/ 6405563 w 9298096"/>
              <a:gd name="connsiteY6" fmla="*/ 2513013 h 6858000"/>
              <a:gd name="connsiteX7" fmla="*/ 6405563 w 9298096"/>
              <a:gd name="connsiteY7" fmla="*/ 5528005 h 6858000"/>
              <a:gd name="connsiteX8" fmla="*/ 6380081 w 9298096"/>
              <a:gd name="connsiteY8" fmla="*/ 5533593 h 6858000"/>
              <a:gd name="connsiteX9" fmla="*/ 5022973 w 9298096"/>
              <a:gd name="connsiteY9" fmla="*/ 5947798 h 6858000"/>
              <a:gd name="connsiteX10" fmla="*/ 4312498 w 9298096"/>
              <a:gd name="connsiteY10" fmla="*/ 6826871 h 6858000"/>
              <a:gd name="connsiteX11" fmla="*/ 4305141 w 9298096"/>
              <a:gd name="connsiteY11" fmla="*/ 6858000 h 6858000"/>
              <a:gd name="connsiteX12" fmla="*/ 0 w 929809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8096" h="6858000">
                <a:moveTo>
                  <a:pt x="0" y="0"/>
                </a:moveTo>
                <a:cubicBezTo>
                  <a:pt x="0" y="0"/>
                  <a:pt x="0" y="0"/>
                  <a:pt x="8705997" y="0"/>
                </a:cubicBezTo>
                <a:cubicBezTo>
                  <a:pt x="8676710" y="120093"/>
                  <a:pt x="8662063" y="246508"/>
                  <a:pt x="8676710" y="366601"/>
                </a:cubicBezTo>
                <a:cubicBezTo>
                  <a:pt x="8720642" y="733203"/>
                  <a:pt x="8940304" y="1061881"/>
                  <a:pt x="9086747" y="1403199"/>
                </a:cubicBezTo>
                <a:cubicBezTo>
                  <a:pt x="9210308" y="1694743"/>
                  <a:pt x="9280326" y="2003174"/>
                  <a:pt x="9297958" y="2314162"/>
                </a:cubicBezTo>
                <a:lnTo>
                  <a:pt x="9298096" y="2513013"/>
                </a:lnTo>
                <a:lnTo>
                  <a:pt x="6405563" y="2513013"/>
                </a:lnTo>
                <a:lnTo>
                  <a:pt x="6405563" y="5528005"/>
                </a:lnTo>
                <a:lnTo>
                  <a:pt x="6380081" y="5533593"/>
                </a:lnTo>
                <a:cubicBezTo>
                  <a:pt x="5907118" y="5632552"/>
                  <a:pt x="5423859" y="5715512"/>
                  <a:pt x="5022973" y="5947798"/>
                </a:cubicBezTo>
                <a:cubicBezTo>
                  <a:pt x="4677003" y="6156381"/>
                  <a:pt x="4421644" y="6475183"/>
                  <a:pt x="4312498" y="6826871"/>
                </a:cubicBezTo>
                <a:lnTo>
                  <a:pt x="4305141" y="6858000"/>
                </a:lnTo>
                <a:lnTo>
                  <a:pt x="0" y="6858000"/>
                </a:lnTo>
                <a:close/>
              </a:path>
            </a:pathLst>
          </a:custGeom>
          <a:solidFill>
            <a:schemeClr val="bg2">
              <a:lumMod val="95000"/>
            </a:schemeClr>
          </a:solidFill>
        </p:spPr>
        <p:txBody>
          <a:bodyPr wrap="square" anchor="ctr">
            <a:noAutofit/>
          </a:bodyPr>
          <a:lstStyle>
            <a:lvl1pPr marL="0" indent="0" algn="ctr">
              <a:buNone/>
              <a:defRPr sz="2700">
                <a:solidFill>
                  <a:schemeClr val="tx2"/>
                </a:solidFill>
              </a:defRPr>
            </a:lvl1pPr>
          </a:lstStyle>
          <a:p>
            <a:r>
              <a:rPr lang="en-US" noProof="0"/>
              <a:t>Click icon to add picture</a:t>
            </a:r>
            <a:endParaRPr lang="en-US" noProof="0" dirty="0"/>
          </a:p>
        </p:txBody>
      </p:sp>
      <p:sp>
        <p:nvSpPr>
          <p:cNvPr id="21" name="Rectangle 20">
            <a:extLst>
              <a:ext uri="{FF2B5EF4-FFF2-40B4-BE49-F238E27FC236}">
                <a16:creationId xmlns:a16="http://schemas.microsoft.com/office/drawing/2014/main" id="{F8985295-F0BC-9B4D-981C-D474C9EDECD0}"/>
              </a:ext>
            </a:extLst>
          </p:cNvPr>
          <p:cNvSpPr/>
          <p:nvPr userDrawn="1"/>
        </p:nvSpPr>
        <p:spPr>
          <a:xfrm>
            <a:off x="9607654" y="3768992"/>
            <a:ext cx="7926911" cy="651800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3" name="Title 1">
            <a:extLst>
              <a:ext uri="{FF2B5EF4-FFF2-40B4-BE49-F238E27FC236}">
                <a16:creationId xmlns:a16="http://schemas.microsoft.com/office/drawing/2014/main" id="{5CB02C94-6046-2E46-BE22-98A994B16607}"/>
              </a:ext>
            </a:extLst>
          </p:cNvPr>
          <p:cNvSpPr>
            <a:spLocks noGrp="1"/>
          </p:cNvSpPr>
          <p:nvPr>
            <p:ph type="title"/>
          </p:nvPr>
        </p:nvSpPr>
        <p:spPr>
          <a:xfrm>
            <a:off x="10151801" y="4145556"/>
            <a:ext cx="6838613" cy="875700"/>
          </a:xfrm>
        </p:spPr>
        <p:txBody>
          <a:bodyPr lIns="91440" rIns="91440">
            <a:noAutofit/>
          </a:bodyPr>
          <a:lstStyle>
            <a:lvl1pPr>
              <a:defRPr sz="3600" b="1" i="0" spc="225"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endParaRPr lang="en-US" noProof="0" dirty="0"/>
          </a:p>
        </p:txBody>
      </p:sp>
      <p:cxnSp>
        <p:nvCxnSpPr>
          <p:cNvPr id="24" name="Straight Connector 23">
            <a:extLst>
              <a:ext uri="{FF2B5EF4-FFF2-40B4-BE49-F238E27FC236}">
                <a16:creationId xmlns:a16="http://schemas.microsoft.com/office/drawing/2014/main" id="{E80620B5-CD54-A44A-A690-BB5E58FBDA77}"/>
              </a:ext>
            </a:extLst>
          </p:cNvPr>
          <p:cNvCxnSpPr>
            <a:cxnSpLocks/>
          </p:cNvCxnSpPr>
          <p:nvPr userDrawn="1"/>
        </p:nvCxnSpPr>
        <p:spPr>
          <a:xfrm>
            <a:off x="10151801" y="5021256"/>
            <a:ext cx="6665546"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933D35FF-5668-47B8-A93C-30923509CC04}"/>
              </a:ext>
            </a:extLst>
          </p:cNvPr>
          <p:cNvSpPr>
            <a:spLocks noGrp="1"/>
          </p:cNvSpPr>
          <p:nvPr>
            <p:ph sz="quarter" idx="15"/>
          </p:nvPr>
        </p:nvSpPr>
        <p:spPr>
          <a:xfrm>
            <a:off x="10151270" y="5022057"/>
            <a:ext cx="6838611" cy="4512468"/>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0156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EB4B-30F5-5541-B2A0-6BD04D0109C9}"/>
              </a:ext>
            </a:extLst>
          </p:cNvPr>
          <p:cNvSpPr>
            <a:spLocks noGrp="1"/>
          </p:cNvSpPr>
          <p:nvPr>
            <p:ph type="dt" sz="half" idx="10"/>
          </p:nvPr>
        </p:nvSpPr>
        <p:spPr/>
        <p:txBody>
          <a:bodyPr/>
          <a:lstStyle/>
          <a:p>
            <a:fld id="{906A8E3A-8DBF-0542-BC99-444DCA0CC2C2}" type="datetimeFigureOut">
              <a:rPr lang="en-US" smtClean="0"/>
              <a:t>3/18/2025</a:t>
            </a:fld>
            <a:endParaRPr lang="en-US" dirty="0"/>
          </a:p>
        </p:txBody>
      </p:sp>
      <p:sp>
        <p:nvSpPr>
          <p:cNvPr id="3" name="Footer Placeholder 2">
            <a:extLst>
              <a:ext uri="{FF2B5EF4-FFF2-40B4-BE49-F238E27FC236}">
                <a16:creationId xmlns:a16="http://schemas.microsoft.com/office/drawing/2014/main" id="{72D97956-7D4F-5346-B8DD-3653B600E6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AB29D-BA7D-E743-8CA0-6953FF72B2BC}"/>
              </a:ext>
            </a:extLst>
          </p:cNvPr>
          <p:cNvSpPr>
            <a:spLocks noGrp="1"/>
          </p:cNvSpPr>
          <p:nvPr>
            <p:ph type="sldNum" sz="quarter" idx="12"/>
          </p:nvPr>
        </p:nvSpPr>
        <p:spPr/>
        <p:txBody>
          <a:bodyPr/>
          <a:lstStyle/>
          <a:p>
            <a:fld id="{A693002F-D6EA-CF48-8F44-2316036B2B87}" type="slidenum">
              <a:rPr lang="en-US" smtClean="0"/>
              <a:t>‹#›</a:t>
            </a:fld>
            <a:endParaRPr lang="en-US" dirty="0"/>
          </a:p>
        </p:txBody>
      </p:sp>
    </p:spTree>
    <p:extLst>
      <p:ext uri="{BB962C8B-B14F-4D97-AF65-F5344CB8AC3E}">
        <p14:creationId xmlns:p14="http://schemas.microsoft.com/office/powerpoint/2010/main" val="2736098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6EB36-4EF6-7CBF-D539-A653EE361F2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8C426BA-457E-769D-4D36-71F9B064CA4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28D3C17-58FC-7095-0C63-7E7181C167BC}"/>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5" name="Footer Placeholder 4">
            <a:extLst>
              <a:ext uri="{FF2B5EF4-FFF2-40B4-BE49-F238E27FC236}">
                <a16:creationId xmlns:a16="http://schemas.microsoft.com/office/drawing/2014/main" id="{2F307B97-071B-7D0D-2E8C-110A5ADF7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E0844-DED4-ACE8-45A9-14BFED58C57F}"/>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2828551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3129-59D7-C7D7-1AB0-ACB615A0C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0D5A7-5694-3B31-4C8E-68F3F581C5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0E7AC-952D-6222-F2D7-B1A73449FED9}"/>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5" name="Footer Placeholder 4">
            <a:extLst>
              <a:ext uri="{FF2B5EF4-FFF2-40B4-BE49-F238E27FC236}">
                <a16:creationId xmlns:a16="http://schemas.microsoft.com/office/drawing/2014/main" id="{29216959-4E67-A4AA-DA99-EBEECBF7E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EB472-46F2-EDDA-2D03-6DF09F9B430B}"/>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2903464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640B-1827-4049-A8F0-8E8CAFCDBAB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B485B35-DD67-9D10-9D6A-2AFF0D0E66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360C2-697B-E06A-03D0-B3D254EC3E22}"/>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5" name="Footer Placeholder 4">
            <a:extLst>
              <a:ext uri="{FF2B5EF4-FFF2-40B4-BE49-F238E27FC236}">
                <a16:creationId xmlns:a16="http://schemas.microsoft.com/office/drawing/2014/main" id="{C05E9D31-6781-E363-5689-D60E66CB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23165-7C61-65EC-9E37-8237D7E570F9}"/>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3193722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645E-3DD6-6325-9BDF-2216D045D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AE757-ACA7-6CF8-71BB-22E0D17B90E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E68C2F-CED0-51C6-24D5-D8A858340D4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51EC3E-D407-9F73-4A18-6FA84D8968FA}"/>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6" name="Footer Placeholder 5">
            <a:extLst>
              <a:ext uri="{FF2B5EF4-FFF2-40B4-BE49-F238E27FC236}">
                <a16:creationId xmlns:a16="http://schemas.microsoft.com/office/drawing/2014/main" id="{CAF63AAF-38EE-EC77-56AE-D52C68041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9570EA-665E-A9FE-FC2B-8444D7EA927C}"/>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862357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C20AD-BA85-29E6-9AD4-323126A0F7B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C4B130-A783-FA01-F0B3-8B9E05561EC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D577E18-AA3E-2638-AF44-54573526422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3A9738-5EF5-AE4C-77FF-C3D01CE00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80C9560-27B3-7B7C-343A-6464FA7422A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834411-FAF3-427E-2E77-F4B09E14764B}"/>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8" name="Footer Placeholder 7">
            <a:extLst>
              <a:ext uri="{FF2B5EF4-FFF2-40B4-BE49-F238E27FC236}">
                <a16:creationId xmlns:a16="http://schemas.microsoft.com/office/drawing/2014/main" id="{7920F7DD-E9FA-A663-523D-57FA635DDD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22E046-2B6D-6B3B-17FF-96A1D2D52DE1}"/>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227807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66D0-DEF6-D1F8-3169-08C3F9D4BD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C5EBA5-38EE-CAC1-492E-5B73B8C86F6B}"/>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4" name="Footer Placeholder 3">
            <a:extLst>
              <a:ext uri="{FF2B5EF4-FFF2-40B4-BE49-F238E27FC236}">
                <a16:creationId xmlns:a16="http://schemas.microsoft.com/office/drawing/2014/main" id="{3F2FC587-0440-33B5-6FD6-9A8BEBE143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E69977-20FC-F131-9ADC-3673B26F89D4}"/>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347015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B0252-AE81-FB71-26A3-DDB227F958BF}"/>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3" name="Footer Placeholder 2">
            <a:extLst>
              <a:ext uri="{FF2B5EF4-FFF2-40B4-BE49-F238E27FC236}">
                <a16:creationId xmlns:a16="http://schemas.microsoft.com/office/drawing/2014/main" id="{E1799B68-58DB-794A-5CBB-7822D47409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069414-9CE2-EFE1-8303-A12E98CB02E5}"/>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3987245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29EA-43B6-9939-0DAB-11FD36E5B43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07C30A4-868D-9B81-ED13-55C4153EE0E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E2BA0-8BAF-D860-DDF3-24AEF20FEB6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9468827-13AC-6E10-7735-B734AF2A1044}"/>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6" name="Footer Placeholder 5">
            <a:extLst>
              <a:ext uri="{FF2B5EF4-FFF2-40B4-BE49-F238E27FC236}">
                <a16:creationId xmlns:a16="http://schemas.microsoft.com/office/drawing/2014/main" id="{81695590-3618-EF01-D5BB-F8348DB45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B3C2F-2447-590A-B5EC-D0DE300554C5}"/>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3544022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2941-B174-DEF2-18E0-E6653C9D09D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EE80B59-43C7-93C0-E8A2-C915AD89BF1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7FCD49A-12A6-632C-5C9E-1C8CF01AEC1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A91D46B-C7BE-3880-998E-C2D65AFE3EEC}"/>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6" name="Footer Placeholder 5">
            <a:extLst>
              <a:ext uri="{FF2B5EF4-FFF2-40B4-BE49-F238E27FC236}">
                <a16:creationId xmlns:a16="http://schemas.microsoft.com/office/drawing/2014/main" id="{31A8E6C6-E1C9-E2E2-8E08-37058F2217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D27D9-DA7E-CD8D-0B44-C34FE1194FA0}"/>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2297301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14C72-ADD5-C7DA-E5A2-A6AC2A1EA1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A4E2B6-8528-A66B-289B-E889DF3C07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E931F-DC35-F35F-1C47-3579ABA0DF03}"/>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5" name="Footer Placeholder 4">
            <a:extLst>
              <a:ext uri="{FF2B5EF4-FFF2-40B4-BE49-F238E27FC236}">
                <a16:creationId xmlns:a16="http://schemas.microsoft.com/office/drawing/2014/main" id="{81395B62-3DFB-9AAB-D62E-BD25E9112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01079-E7BE-E4AB-E9E9-86F01E652E65}"/>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2110415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9B50BB-8317-D144-5F0E-3FA2F3CBC2A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35348-8E68-2AD7-4FBF-47F466654DC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3AF85-81AF-E2F2-BF19-D7F67608146A}"/>
              </a:ext>
            </a:extLst>
          </p:cNvPr>
          <p:cNvSpPr>
            <a:spLocks noGrp="1"/>
          </p:cNvSpPr>
          <p:nvPr>
            <p:ph type="dt" sz="half" idx="10"/>
          </p:nvPr>
        </p:nvSpPr>
        <p:spPr/>
        <p:txBody>
          <a:bodyPr/>
          <a:lstStyle/>
          <a:p>
            <a:fld id="{559FA701-1FB1-4D9D-8F35-1F918F77F344}" type="datetimeFigureOut">
              <a:rPr lang="en-US" smtClean="0"/>
              <a:t>3/18/2025</a:t>
            </a:fld>
            <a:endParaRPr lang="en-US"/>
          </a:p>
        </p:txBody>
      </p:sp>
      <p:sp>
        <p:nvSpPr>
          <p:cNvPr id="5" name="Footer Placeholder 4">
            <a:extLst>
              <a:ext uri="{FF2B5EF4-FFF2-40B4-BE49-F238E27FC236}">
                <a16:creationId xmlns:a16="http://schemas.microsoft.com/office/drawing/2014/main" id="{03198FF6-2424-57D5-A1D7-BC6CC9379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B1F4B-8B23-D4D7-3039-97443F79C48B}"/>
              </a:ext>
            </a:extLst>
          </p:cNvPr>
          <p:cNvSpPr>
            <a:spLocks noGrp="1"/>
          </p:cNvSpPr>
          <p:nvPr>
            <p:ph type="sldNum" sz="quarter" idx="12"/>
          </p:nvPr>
        </p:nvSpPr>
        <p:spPr/>
        <p:txBody>
          <a:bodyPr/>
          <a:lstStyle/>
          <a:p>
            <a:fld id="{1A835552-6A5F-4F0D-8F6D-E4AD81F3D75D}" type="slidenum">
              <a:rPr lang="en-US" smtClean="0"/>
              <a:t>‹#›</a:t>
            </a:fld>
            <a:endParaRPr lang="en-US"/>
          </a:p>
        </p:txBody>
      </p:sp>
    </p:spTree>
    <p:extLst>
      <p:ext uri="{BB962C8B-B14F-4D97-AF65-F5344CB8AC3E}">
        <p14:creationId xmlns:p14="http://schemas.microsoft.com/office/powerpoint/2010/main" val="382867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5875" y="2995911"/>
            <a:ext cx="14573250" cy="2067223"/>
          </a:xfrm>
        </p:spPr>
        <p:txBody>
          <a:bodyPr/>
          <a:lstStyle/>
          <a:p>
            <a:r>
              <a:rPr lang="en-US"/>
              <a:t>Click to edit Master title style</a:t>
            </a:r>
          </a:p>
        </p:txBody>
      </p:sp>
      <p:sp>
        <p:nvSpPr>
          <p:cNvPr id="3" name="Subtitle 2"/>
          <p:cNvSpPr>
            <a:spLocks noGrp="1"/>
          </p:cNvSpPr>
          <p:nvPr>
            <p:ph type="subTitle" idx="1"/>
          </p:nvPr>
        </p:nvSpPr>
        <p:spPr>
          <a:xfrm>
            <a:off x="2571750" y="5464969"/>
            <a:ext cx="12001500" cy="2464594"/>
          </a:xfrm>
        </p:spPr>
        <p:txBody>
          <a:bodyPr/>
          <a:lstStyle>
            <a:lvl1pPr marL="0" indent="0" algn="ctr">
              <a:buNone/>
              <a:defRPr>
                <a:solidFill>
                  <a:schemeClr val="tx1">
                    <a:tint val="75000"/>
                  </a:schemeClr>
                </a:solidFill>
              </a:defRPr>
            </a:lvl1pPr>
            <a:lvl2pPr marL="642960" indent="0" algn="ctr">
              <a:buNone/>
              <a:defRPr>
                <a:solidFill>
                  <a:schemeClr val="tx1">
                    <a:tint val="75000"/>
                  </a:schemeClr>
                </a:solidFill>
              </a:defRPr>
            </a:lvl2pPr>
            <a:lvl3pPr marL="1285921" indent="0" algn="ctr">
              <a:buNone/>
              <a:defRPr>
                <a:solidFill>
                  <a:schemeClr val="tx1">
                    <a:tint val="75000"/>
                  </a:schemeClr>
                </a:solidFill>
              </a:defRPr>
            </a:lvl3pPr>
            <a:lvl4pPr marL="1928881" indent="0" algn="ctr">
              <a:buNone/>
              <a:defRPr>
                <a:solidFill>
                  <a:schemeClr val="tx1">
                    <a:tint val="75000"/>
                  </a:schemeClr>
                </a:solidFill>
              </a:defRPr>
            </a:lvl4pPr>
            <a:lvl5pPr marL="2571841" indent="0" algn="ctr">
              <a:buNone/>
              <a:defRPr>
                <a:solidFill>
                  <a:schemeClr val="tx1">
                    <a:tint val="75000"/>
                  </a:schemeClr>
                </a:solidFill>
              </a:defRPr>
            </a:lvl5pPr>
            <a:lvl6pPr marL="3214802" indent="0" algn="ctr">
              <a:buNone/>
              <a:defRPr>
                <a:solidFill>
                  <a:schemeClr val="tx1">
                    <a:tint val="75000"/>
                  </a:schemeClr>
                </a:solidFill>
              </a:defRPr>
            </a:lvl6pPr>
            <a:lvl7pPr marL="3857762" indent="0" algn="ctr">
              <a:buNone/>
              <a:defRPr>
                <a:solidFill>
                  <a:schemeClr val="tx1">
                    <a:tint val="75000"/>
                  </a:schemeClr>
                </a:solidFill>
              </a:defRPr>
            </a:lvl7pPr>
            <a:lvl8pPr marL="4500723" indent="0" algn="ctr">
              <a:buNone/>
              <a:defRPr>
                <a:solidFill>
                  <a:schemeClr val="tx1">
                    <a:tint val="75000"/>
                  </a:schemeClr>
                </a:solidFill>
              </a:defRPr>
            </a:lvl8pPr>
            <a:lvl9pPr marL="51436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664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698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54337" y="6197204"/>
            <a:ext cx="14573250" cy="1915418"/>
          </a:xfrm>
        </p:spPr>
        <p:txBody>
          <a:bodyPr anchor="t"/>
          <a:lstStyle>
            <a:lvl1pPr algn="l">
              <a:defRPr sz="5625" b="1" cap="all"/>
            </a:lvl1pPr>
          </a:lstStyle>
          <a:p>
            <a:r>
              <a:rPr lang="en-US"/>
              <a:t>Click to edit Master title style</a:t>
            </a:r>
          </a:p>
        </p:txBody>
      </p:sp>
      <p:sp>
        <p:nvSpPr>
          <p:cNvPr id="3" name="Text Placeholder 2"/>
          <p:cNvSpPr>
            <a:spLocks noGrp="1"/>
          </p:cNvSpPr>
          <p:nvPr>
            <p:ph type="body" idx="1"/>
          </p:nvPr>
        </p:nvSpPr>
        <p:spPr>
          <a:xfrm>
            <a:off x="1354337" y="4087566"/>
            <a:ext cx="14573250" cy="2109638"/>
          </a:xfrm>
        </p:spPr>
        <p:txBody>
          <a:bodyPr anchor="b"/>
          <a:lstStyle>
            <a:lvl1pPr marL="0" indent="0">
              <a:buNone/>
              <a:defRPr sz="2813">
                <a:solidFill>
                  <a:schemeClr val="tx1">
                    <a:tint val="75000"/>
                  </a:schemeClr>
                </a:solidFill>
              </a:defRPr>
            </a:lvl1pPr>
            <a:lvl2pPr marL="642960" indent="0">
              <a:buNone/>
              <a:defRPr sz="2531">
                <a:solidFill>
                  <a:schemeClr val="tx1">
                    <a:tint val="75000"/>
                  </a:schemeClr>
                </a:solidFill>
              </a:defRPr>
            </a:lvl2pPr>
            <a:lvl3pPr marL="1285921" indent="0">
              <a:buNone/>
              <a:defRPr sz="2250">
                <a:solidFill>
                  <a:schemeClr val="tx1">
                    <a:tint val="75000"/>
                  </a:schemeClr>
                </a:solidFill>
              </a:defRPr>
            </a:lvl3pPr>
            <a:lvl4pPr marL="1928881" indent="0">
              <a:buNone/>
              <a:defRPr sz="1969">
                <a:solidFill>
                  <a:schemeClr val="tx1">
                    <a:tint val="75000"/>
                  </a:schemeClr>
                </a:solidFill>
              </a:defRPr>
            </a:lvl4pPr>
            <a:lvl5pPr marL="2571841" indent="0">
              <a:buNone/>
              <a:defRPr sz="1969">
                <a:solidFill>
                  <a:schemeClr val="tx1">
                    <a:tint val="75000"/>
                  </a:schemeClr>
                </a:solidFill>
              </a:defRPr>
            </a:lvl5pPr>
            <a:lvl6pPr marL="3214802" indent="0">
              <a:buNone/>
              <a:defRPr sz="1969">
                <a:solidFill>
                  <a:schemeClr val="tx1">
                    <a:tint val="75000"/>
                  </a:schemeClr>
                </a:solidFill>
              </a:defRPr>
            </a:lvl6pPr>
            <a:lvl7pPr marL="3857762" indent="0">
              <a:buNone/>
              <a:defRPr sz="1969">
                <a:solidFill>
                  <a:schemeClr val="tx1">
                    <a:tint val="75000"/>
                  </a:schemeClr>
                </a:solidFill>
              </a:defRPr>
            </a:lvl7pPr>
            <a:lvl8pPr marL="4500723" indent="0">
              <a:buNone/>
              <a:defRPr sz="1969">
                <a:solidFill>
                  <a:schemeClr val="tx1">
                    <a:tint val="75000"/>
                  </a:schemeClr>
                </a:solidFill>
              </a:defRPr>
            </a:lvl8pPr>
            <a:lvl9pPr marL="5143683" indent="0">
              <a:buNone/>
              <a:defRPr sz="196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8480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2250282"/>
            <a:ext cx="7572375" cy="6364635"/>
          </a:xfrm>
        </p:spPr>
        <p:txBody>
          <a:bodyPr/>
          <a:lstStyle>
            <a:lvl1pPr>
              <a:defRPr sz="3938"/>
            </a:lvl1pPr>
            <a:lvl2pPr>
              <a:defRPr sz="3375"/>
            </a:lvl2pPr>
            <a:lvl3pPr>
              <a:defRPr sz="2813"/>
            </a:lvl3pPr>
            <a:lvl4pPr>
              <a:defRPr sz="2531"/>
            </a:lvl4pPr>
            <a:lvl5pPr>
              <a:defRPr sz="2531"/>
            </a:lvl5pPr>
            <a:lvl6pPr>
              <a:defRPr sz="2531"/>
            </a:lvl6pPr>
            <a:lvl7pPr>
              <a:defRPr sz="2531"/>
            </a:lvl7pPr>
            <a:lvl8pPr>
              <a:defRPr sz="2531"/>
            </a:lvl8pPr>
            <a:lvl9pPr>
              <a:defRPr sz="25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15375" y="2250282"/>
            <a:ext cx="7572375" cy="6364635"/>
          </a:xfrm>
        </p:spPr>
        <p:txBody>
          <a:bodyPr/>
          <a:lstStyle>
            <a:lvl1pPr>
              <a:defRPr sz="3938"/>
            </a:lvl1pPr>
            <a:lvl2pPr>
              <a:defRPr sz="3375"/>
            </a:lvl2pPr>
            <a:lvl3pPr>
              <a:defRPr sz="2813"/>
            </a:lvl3pPr>
            <a:lvl4pPr>
              <a:defRPr sz="2531"/>
            </a:lvl4pPr>
            <a:lvl5pPr>
              <a:defRPr sz="2531"/>
            </a:lvl5pPr>
            <a:lvl6pPr>
              <a:defRPr sz="2531"/>
            </a:lvl6pPr>
            <a:lvl7pPr>
              <a:defRPr sz="2531"/>
            </a:lvl7pPr>
            <a:lvl8pPr>
              <a:defRPr sz="2531"/>
            </a:lvl8pPr>
            <a:lvl9pPr>
              <a:defRPr sz="25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2009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57250" y="2158753"/>
            <a:ext cx="7575353" cy="899665"/>
          </a:xfrm>
        </p:spPr>
        <p:txBody>
          <a:bodyPr anchor="b"/>
          <a:lstStyle>
            <a:lvl1pPr marL="0" indent="0">
              <a:buNone/>
              <a:defRPr sz="3375" b="1"/>
            </a:lvl1pPr>
            <a:lvl2pPr marL="642960" indent="0">
              <a:buNone/>
              <a:defRPr sz="2813" b="1"/>
            </a:lvl2pPr>
            <a:lvl3pPr marL="1285921" indent="0">
              <a:buNone/>
              <a:defRPr sz="2531" b="1"/>
            </a:lvl3pPr>
            <a:lvl4pPr marL="1928881" indent="0">
              <a:buNone/>
              <a:defRPr sz="2250" b="1"/>
            </a:lvl4pPr>
            <a:lvl5pPr marL="2571841" indent="0">
              <a:buNone/>
              <a:defRPr sz="2250" b="1"/>
            </a:lvl5pPr>
            <a:lvl6pPr marL="3214802" indent="0">
              <a:buNone/>
              <a:defRPr sz="2250" b="1"/>
            </a:lvl6pPr>
            <a:lvl7pPr marL="3857762" indent="0">
              <a:buNone/>
              <a:defRPr sz="2250" b="1"/>
            </a:lvl7pPr>
            <a:lvl8pPr marL="4500723" indent="0">
              <a:buNone/>
              <a:defRPr sz="2250" b="1"/>
            </a:lvl8pPr>
            <a:lvl9pPr marL="5143683" indent="0">
              <a:buNone/>
              <a:defRPr sz="2250" b="1"/>
            </a:lvl9pPr>
          </a:lstStyle>
          <a:p>
            <a:pPr lvl="0"/>
            <a:r>
              <a:rPr lang="en-US"/>
              <a:t>Click to edit Master text styles</a:t>
            </a:r>
          </a:p>
        </p:txBody>
      </p:sp>
      <p:sp>
        <p:nvSpPr>
          <p:cNvPr id="4" name="Content Placeholder 3"/>
          <p:cNvSpPr>
            <a:spLocks noGrp="1"/>
          </p:cNvSpPr>
          <p:nvPr>
            <p:ph sz="half" idx="2"/>
          </p:nvPr>
        </p:nvSpPr>
        <p:spPr>
          <a:xfrm>
            <a:off x="857250" y="3058418"/>
            <a:ext cx="7575353" cy="5556499"/>
          </a:xfrm>
        </p:spPr>
        <p:txBody>
          <a:bodyPr/>
          <a:lstStyle>
            <a:lvl1pPr>
              <a:defRPr sz="3375"/>
            </a:lvl1pPr>
            <a:lvl2pPr>
              <a:defRPr sz="2813"/>
            </a:lvl2pPr>
            <a:lvl3pPr>
              <a:defRPr sz="2531"/>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709423" y="2158753"/>
            <a:ext cx="7578328" cy="899665"/>
          </a:xfrm>
        </p:spPr>
        <p:txBody>
          <a:bodyPr anchor="b"/>
          <a:lstStyle>
            <a:lvl1pPr marL="0" indent="0">
              <a:buNone/>
              <a:defRPr sz="3375" b="1"/>
            </a:lvl1pPr>
            <a:lvl2pPr marL="642960" indent="0">
              <a:buNone/>
              <a:defRPr sz="2813" b="1"/>
            </a:lvl2pPr>
            <a:lvl3pPr marL="1285921" indent="0">
              <a:buNone/>
              <a:defRPr sz="2531" b="1"/>
            </a:lvl3pPr>
            <a:lvl4pPr marL="1928881" indent="0">
              <a:buNone/>
              <a:defRPr sz="2250" b="1"/>
            </a:lvl4pPr>
            <a:lvl5pPr marL="2571841" indent="0">
              <a:buNone/>
              <a:defRPr sz="2250" b="1"/>
            </a:lvl5pPr>
            <a:lvl6pPr marL="3214802" indent="0">
              <a:buNone/>
              <a:defRPr sz="2250" b="1"/>
            </a:lvl6pPr>
            <a:lvl7pPr marL="3857762" indent="0">
              <a:buNone/>
              <a:defRPr sz="2250" b="1"/>
            </a:lvl7pPr>
            <a:lvl8pPr marL="4500723" indent="0">
              <a:buNone/>
              <a:defRPr sz="2250" b="1"/>
            </a:lvl8pPr>
            <a:lvl9pPr marL="5143683" indent="0">
              <a:buNone/>
              <a:defRPr sz="2250" b="1"/>
            </a:lvl9pPr>
          </a:lstStyle>
          <a:p>
            <a:pPr lvl="0"/>
            <a:r>
              <a:rPr lang="en-US"/>
              <a:t>Click to edit Master text styles</a:t>
            </a:r>
          </a:p>
        </p:txBody>
      </p:sp>
      <p:sp>
        <p:nvSpPr>
          <p:cNvPr id="6" name="Content Placeholder 5"/>
          <p:cNvSpPr>
            <a:spLocks noGrp="1"/>
          </p:cNvSpPr>
          <p:nvPr>
            <p:ph sz="quarter" idx="4"/>
          </p:nvPr>
        </p:nvSpPr>
        <p:spPr>
          <a:xfrm>
            <a:off x="8709423" y="3058418"/>
            <a:ext cx="7578328" cy="5556499"/>
          </a:xfrm>
        </p:spPr>
        <p:txBody>
          <a:bodyPr/>
          <a:lstStyle>
            <a:lvl1pPr>
              <a:defRPr sz="3375"/>
            </a:lvl1pPr>
            <a:lvl2pPr>
              <a:defRPr sz="2813"/>
            </a:lvl2pPr>
            <a:lvl3pPr>
              <a:defRPr sz="2531"/>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7577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430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260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1" y="383976"/>
            <a:ext cx="5640587" cy="1634133"/>
          </a:xfrm>
        </p:spPr>
        <p:txBody>
          <a:bodyPr anchor="b"/>
          <a:lstStyle>
            <a:lvl1pPr algn="l">
              <a:defRPr sz="2813" b="1"/>
            </a:lvl1pPr>
          </a:lstStyle>
          <a:p>
            <a:r>
              <a:rPr lang="en-US"/>
              <a:t>Click to edit Master title style</a:t>
            </a:r>
          </a:p>
        </p:txBody>
      </p:sp>
      <p:sp>
        <p:nvSpPr>
          <p:cNvPr id="3" name="Content Placeholder 2"/>
          <p:cNvSpPr>
            <a:spLocks noGrp="1"/>
          </p:cNvSpPr>
          <p:nvPr>
            <p:ph idx="1"/>
          </p:nvPr>
        </p:nvSpPr>
        <p:spPr>
          <a:xfrm>
            <a:off x="6703219" y="383977"/>
            <a:ext cx="9584531" cy="8230940"/>
          </a:xfrm>
        </p:spPr>
        <p:txBody>
          <a:bodyPr/>
          <a:lstStyle>
            <a:lvl1pPr>
              <a:defRPr sz="4500"/>
            </a:lvl1pPr>
            <a:lvl2pPr>
              <a:defRPr sz="3938"/>
            </a:lvl2pPr>
            <a:lvl3pPr>
              <a:defRPr sz="3375"/>
            </a:lvl3pPr>
            <a:lvl4pPr>
              <a:defRPr sz="2813"/>
            </a:lvl4pPr>
            <a:lvl5pPr>
              <a:defRPr sz="2813"/>
            </a:lvl5pPr>
            <a:lvl6pPr>
              <a:defRPr sz="2813"/>
            </a:lvl6pPr>
            <a:lvl7pPr>
              <a:defRPr sz="2813"/>
            </a:lvl7pPr>
            <a:lvl8pPr>
              <a:defRPr sz="2813"/>
            </a:lvl8pPr>
            <a:lvl9pPr>
              <a:defRPr sz="28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7251" y="2018110"/>
            <a:ext cx="5640587" cy="6596807"/>
          </a:xfrm>
        </p:spPr>
        <p:txBody>
          <a:bodyPr/>
          <a:lstStyle>
            <a:lvl1pPr marL="0" indent="0">
              <a:buNone/>
              <a:defRPr sz="1969"/>
            </a:lvl1pPr>
            <a:lvl2pPr marL="642960" indent="0">
              <a:buNone/>
              <a:defRPr sz="1688"/>
            </a:lvl2pPr>
            <a:lvl3pPr marL="1285921" indent="0">
              <a:buNone/>
              <a:defRPr sz="1406"/>
            </a:lvl3pPr>
            <a:lvl4pPr marL="1928881" indent="0">
              <a:buNone/>
              <a:defRPr sz="1266"/>
            </a:lvl4pPr>
            <a:lvl5pPr marL="2571841" indent="0">
              <a:buNone/>
              <a:defRPr sz="1266"/>
            </a:lvl5pPr>
            <a:lvl6pPr marL="3214802" indent="0">
              <a:buNone/>
              <a:defRPr sz="1266"/>
            </a:lvl6pPr>
            <a:lvl7pPr marL="3857762" indent="0">
              <a:buNone/>
              <a:defRPr sz="1266"/>
            </a:lvl7pPr>
            <a:lvl8pPr marL="4500723" indent="0">
              <a:buNone/>
              <a:defRPr sz="1266"/>
            </a:lvl8pPr>
            <a:lvl9pPr marL="5143683" indent="0">
              <a:buNone/>
              <a:defRPr sz="126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2676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60540" y="6750844"/>
            <a:ext cx="10287000" cy="796975"/>
          </a:xfrm>
        </p:spPr>
        <p:txBody>
          <a:bodyPr anchor="b"/>
          <a:lstStyle>
            <a:lvl1pPr algn="l">
              <a:defRPr sz="2813" b="1"/>
            </a:lvl1pPr>
          </a:lstStyle>
          <a:p>
            <a:r>
              <a:rPr lang="en-US"/>
              <a:t>Click to edit Master title style</a:t>
            </a:r>
          </a:p>
        </p:txBody>
      </p:sp>
      <p:sp>
        <p:nvSpPr>
          <p:cNvPr id="3" name="Picture Placeholder 2"/>
          <p:cNvSpPr>
            <a:spLocks noGrp="1"/>
          </p:cNvSpPr>
          <p:nvPr>
            <p:ph type="pic" idx="1"/>
          </p:nvPr>
        </p:nvSpPr>
        <p:spPr>
          <a:xfrm>
            <a:off x="3360540" y="861715"/>
            <a:ext cx="10287000" cy="5786438"/>
          </a:xfrm>
        </p:spPr>
        <p:txBody>
          <a:bodyPr/>
          <a:lstStyle>
            <a:lvl1pPr marL="0" indent="0">
              <a:buNone/>
              <a:defRPr sz="4500"/>
            </a:lvl1pPr>
            <a:lvl2pPr marL="642960" indent="0">
              <a:buNone/>
              <a:defRPr sz="3938"/>
            </a:lvl2pPr>
            <a:lvl3pPr marL="1285921" indent="0">
              <a:buNone/>
              <a:defRPr sz="3375"/>
            </a:lvl3pPr>
            <a:lvl4pPr marL="1928881" indent="0">
              <a:buNone/>
              <a:defRPr sz="2813"/>
            </a:lvl4pPr>
            <a:lvl5pPr marL="2571841" indent="0">
              <a:buNone/>
              <a:defRPr sz="2813"/>
            </a:lvl5pPr>
            <a:lvl6pPr marL="3214802" indent="0">
              <a:buNone/>
              <a:defRPr sz="2813"/>
            </a:lvl6pPr>
            <a:lvl7pPr marL="3857762" indent="0">
              <a:buNone/>
              <a:defRPr sz="2813"/>
            </a:lvl7pPr>
            <a:lvl8pPr marL="4500723" indent="0">
              <a:buNone/>
              <a:defRPr sz="2813"/>
            </a:lvl8pPr>
            <a:lvl9pPr marL="5143683" indent="0">
              <a:buNone/>
              <a:defRPr sz="2813"/>
            </a:lvl9pPr>
          </a:lstStyle>
          <a:p>
            <a:endParaRPr lang="en-US"/>
          </a:p>
        </p:txBody>
      </p:sp>
      <p:sp>
        <p:nvSpPr>
          <p:cNvPr id="4" name="Text Placeholder 3"/>
          <p:cNvSpPr>
            <a:spLocks noGrp="1"/>
          </p:cNvSpPr>
          <p:nvPr>
            <p:ph type="body" sz="half" idx="2"/>
          </p:nvPr>
        </p:nvSpPr>
        <p:spPr>
          <a:xfrm>
            <a:off x="3360540" y="7547819"/>
            <a:ext cx="10287000" cy="1131837"/>
          </a:xfrm>
        </p:spPr>
        <p:txBody>
          <a:bodyPr/>
          <a:lstStyle>
            <a:lvl1pPr marL="0" indent="0">
              <a:buNone/>
              <a:defRPr sz="1969"/>
            </a:lvl1pPr>
            <a:lvl2pPr marL="642960" indent="0">
              <a:buNone/>
              <a:defRPr sz="1688"/>
            </a:lvl2pPr>
            <a:lvl3pPr marL="1285921" indent="0">
              <a:buNone/>
              <a:defRPr sz="1406"/>
            </a:lvl3pPr>
            <a:lvl4pPr marL="1928881" indent="0">
              <a:buNone/>
              <a:defRPr sz="1266"/>
            </a:lvl4pPr>
            <a:lvl5pPr marL="2571841" indent="0">
              <a:buNone/>
              <a:defRPr sz="1266"/>
            </a:lvl5pPr>
            <a:lvl6pPr marL="3214802" indent="0">
              <a:buNone/>
              <a:defRPr sz="1266"/>
            </a:lvl6pPr>
            <a:lvl7pPr marL="3857762" indent="0">
              <a:buNone/>
              <a:defRPr sz="1266"/>
            </a:lvl7pPr>
            <a:lvl8pPr marL="4500723" indent="0">
              <a:buNone/>
              <a:defRPr sz="1266"/>
            </a:lvl8pPr>
            <a:lvl9pPr marL="5143683" indent="0">
              <a:buNone/>
              <a:defRPr sz="126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7565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120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30125" y="386210"/>
            <a:ext cx="3857625" cy="822870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386210"/>
            <a:ext cx="11287125" cy="82287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988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alpha val="3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9B7248-6025-0744-9C6E-BC6F9FDBD5B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4367D3-6495-C045-872D-F4C6CB656C6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5CC2195-E771-AB42-B5A7-7832D8F418C4}"/>
              </a:ext>
            </a:extLst>
          </p:cNvPr>
          <p:cNvSpPr>
            <a:spLocks noGrp="1"/>
          </p:cNvSpPr>
          <p:nvPr>
            <p:ph type="dt" sz="half" idx="2"/>
          </p:nvPr>
        </p:nvSpPr>
        <p:spPr>
          <a:xfrm>
            <a:off x="1257300" y="9739313"/>
            <a:ext cx="4114800" cy="342900"/>
          </a:xfrm>
          <a:prstGeom prst="rect">
            <a:avLst/>
          </a:prstGeom>
        </p:spPr>
        <p:txBody>
          <a:bodyPr vert="horz" lIns="91440" tIns="45720" rIns="91440" bIns="45720" rtlCol="0" anchor="ctr"/>
          <a:lstStyle>
            <a:lvl1pPr algn="l">
              <a:defRPr sz="1200">
                <a:solidFill>
                  <a:schemeClr val="tx1">
                    <a:tint val="75000"/>
                  </a:schemeClr>
                </a:solidFill>
              </a:defRPr>
            </a:lvl1pPr>
          </a:lstStyle>
          <a:p>
            <a:fld id="{906A8E3A-8DBF-0542-BC99-444DCA0CC2C2}" type="datetimeFigureOut">
              <a:rPr lang="en-US" smtClean="0"/>
              <a:pPr/>
              <a:t>3/18/2025</a:t>
            </a:fld>
            <a:endParaRPr lang="en-US" dirty="0"/>
          </a:p>
        </p:txBody>
      </p:sp>
      <p:sp>
        <p:nvSpPr>
          <p:cNvPr id="5" name="Footer Placeholder 4">
            <a:extLst>
              <a:ext uri="{FF2B5EF4-FFF2-40B4-BE49-F238E27FC236}">
                <a16:creationId xmlns:a16="http://schemas.microsoft.com/office/drawing/2014/main" id="{737F28BA-DFC0-3946-9FE9-DE388CB020C0}"/>
              </a:ext>
            </a:extLst>
          </p:cNvPr>
          <p:cNvSpPr>
            <a:spLocks noGrp="1"/>
          </p:cNvSpPr>
          <p:nvPr>
            <p:ph type="ftr" sz="quarter" idx="3"/>
          </p:nvPr>
        </p:nvSpPr>
        <p:spPr>
          <a:xfrm>
            <a:off x="6057900" y="9739313"/>
            <a:ext cx="6172200" cy="3429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DDF77CB-EF35-DF4C-95FE-31419B6CA9E6}"/>
              </a:ext>
            </a:extLst>
          </p:cNvPr>
          <p:cNvSpPr>
            <a:spLocks noGrp="1"/>
          </p:cNvSpPr>
          <p:nvPr>
            <p:ph type="sldNum" sz="quarter" idx="4"/>
          </p:nvPr>
        </p:nvSpPr>
        <p:spPr>
          <a:xfrm>
            <a:off x="16405411" y="9739313"/>
            <a:ext cx="625289" cy="342900"/>
          </a:xfrm>
          <a:prstGeom prst="rect">
            <a:avLst/>
          </a:prstGeom>
        </p:spPr>
        <p:txBody>
          <a:bodyPr vert="horz" lIns="91440" tIns="45720" rIns="91440" bIns="45720" rtlCol="0" anchor="ctr"/>
          <a:lstStyle>
            <a:lvl1pPr algn="r">
              <a:defRPr sz="1200">
                <a:solidFill>
                  <a:schemeClr val="tx1">
                    <a:tint val="75000"/>
                  </a:schemeClr>
                </a:solidFill>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1184874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txStyles>
    <p:titleStyle>
      <a:lvl1pPr algn="l" defTabSz="1371600" rtl="0" eaLnBrk="1" latinLnBrk="0" hangingPunct="1">
        <a:lnSpc>
          <a:spcPct val="90000"/>
        </a:lnSpc>
        <a:spcBef>
          <a:spcPct val="0"/>
        </a:spcBef>
        <a:buNone/>
        <a:defRPr sz="3600" b="1" kern="1200" spc="225" baseline="0">
          <a:solidFill>
            <a:schemeClr val="accent1"/>
          </a:solidFill>
          <a:latin typeface="+mj-lt"/>
          <a:ea typeface="Meiryo UI" panose="020B0604030504040204" pitchFamily="34" charset="-128"/>
          <a:cs typeface="+mj-cs"/>
        </a:defRPr>
      </a:lvl1pPr>
    </p:titleStyle>
    <p:bodyStyle>
      <a:lvl1pPr marL="342900" indent="-342900" algn="l" defTabSz="1371600" rtl="0" eaLnBrk="1" latinLnBrk="0" hangingPunct="1">
        <a:lnSpc>
          <a:spcPct val="150000"/>
        </a:lnSpc>
        <a:spcBef>
          <a:spcPts val="2250"/>
        </a:spcBef>
        <a:buFont typeface="Arial" panose="020B0604020202020204" pitchFamily="34" charset="0"/>
        <a:buChar char="•"/>
        <a:defRPr sz="2250" kern="1200" spc="225" baseline="0">
          <a:solidFill>
            <a:schemeClr val="tx1"/>
          </a:solidFill>
          <a:latin typeface="+mn-lt"/>
          <a:ea typeface="Meiryo UI" panose="020B0604030504040204" pitchFamily="34" charset="-128"/>
          <a:cs typeface="+mn-cs"/>
        </a:defRPr>
      </a:lvl1pPr>
      <a:lvl2pPr marL="1028700" indent="-342900" algn="l" defTabSz="1371600" rtl="0" eaLnBrk="1" latinLnBrk="0" hangingPunct="1">
        <a:lnSpc>
          <a:spcPct val="150000"/>
        </a:lnSpc>
        <a:spcBef>
          <a:spcPts val="2250"/>
        </a:spcBef>
        <a:buFont typeface="Arial" panose="020B0604020202020204" pitchFamily="34" charset="0"/>
        <a:buChar char="•"/>
        <a:defRPr sz="2250" kern="1200" spc="225" baseline="0">
          <a:solidFill>
            <a:schemeClr val="tx1"/>
          </a:solidFill>
          <a:latin typeface="+mn-lt"/>
          <a:ea typeface="Meiryo UI" panose="020B0604030504040204" pitchFamily="34" charset="-128"/>
          <a:cs typeface="+mn-cs"/>
        </a:defRPr>
      </a:lvl2pPr>
      <a:lvl3pPr marL="1714500" indent="-342900" algn="l" defTabSz="1371600" rtl="0" eaLnBrk="1" latinLnBrk="0" hangingPunct="1">
        <a:lnSpc>
          <a:spcPct val="150000"/>
        </a:lnSpc>
        <a:spcBef>
          <a:spcPts val="2250"/>
        </a:spcBef>
        <a:buFont typeface="Arial" panose="020B0604020202020204" pitchFamily="34" charset="0"/>
        <a:buChar char="•"/>
        <a:defRPr sz="2100" kern="1200" spc="225" baseline="0">
          <a:solidFill>
            <a:schemeClr val="tx1"/>
          </a:solidFill>
          <a:latin typeface="+mn-lt"/>
          <a:ea typeface="Meiryo UI" panose="020B0604030504040204" pitchFamily="34" charset="-128"/>
          <a:cs typeface="+mn-cs"/>
        </a:defRPr>
      </a:lvl3pPr>
      <a:lvl4pPr marL="2400300" indent="-342900" algn="l" defTabSz="1371600" rtl="0" eaLnBrk="1" latinLnBrk="0" hangingPunct="1">
        <a:lnSpc>
          <a:spcPct val="150000"/>
        </a:lnSpc>
        <a:spcBef>
          <a:spcPts val="2250"/>
        </a:spcBef>
        <a:buFont typeface="Arial" panose="020B0604020202020204" pitchFamily="34" charset="0"/>
        <a:buChar char="•"/>
        <a:defRPr sz="2100" kern="1200" spc="225" baseline="0">
          <a:solidFill>
            <a:schemeClr val="tx1"/>
          </a:solidFill>
          <a:latin typeface="+mn-lt"/>
          <a:ea typeface="Meiryo UI" panose="020B0604030504040204" pitchFamily="34" charset="-128"/>
          <a:cs typeface="+mn-cs"/>
        </a:defRPr>
      </a:lvl4pPr>
      <a:lvl5pPr marL="3086100" indent="-342900" algn="l" defTabSz="1371600" rtl="0" eaLnBrk="1" latinLnBrk="0" hangingPunct="1">
        <a:lnSpc>
          <a:spcPct val="150000"/>
        </a:lnSpc>
        <a:spcBef>
          <a:spcPts val="2250"/>
        </a:spcBef>
        <a:buFont typeface="Arial" panose="020B0604020202020204" pitchFamily="34" charset="0"/>
        <a:buChar char="•"/>
        <a:defRPr sz="2100" kern="1200" spc="225" baseline="0">
          <a:solidFill>
            <a:schemeClr val="tx1"/>
          </a:solidFill>
          <a:latin typeface="+mn-lt"/>
          <a:ea typeface="Meiryo UI" panose="020B0604030504040204" pitchFamily="34" charset="-128"/>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9FBC90-94EE-9456-B5EB-3FBEBD7B88F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F75ABC-2375-014E-6770-73DB8197821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F3B1D-99A5-8F1B-811D-F0B7BAB887C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9FA701-1FB1-4D9D-8F35-1F918F77F344}" type="datetimeFigureOut">
              <a:rPr lang="en-US" smtClean="0"/>
              <a:t>3/18/2025</a:t>
            </a:fld>
            <a:endParaRPr lang="en-US"/>
          </a:p>
        </p:txBody>
      </p:sp>
      <p:sp>
        <p:nvSpPr>
          <p:cNvPr id="5" name="Footer Placeholder 4">
            <a:extLst>
              <a:ext uri="{FF2B5EF4-FFF2-40B4-BE49-F238E27FC236}">
                <a16:creationId xmlns:a16="http://schemas.microsoft.com/office/drawing/2014/main" id="{90A04345-AC53-B82C-3406-4EA0B03C8E7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FE0751A-3512-545D-6721-0E29F67191B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1A835552-6A5F-4F0D-8F6D-E4AD81F3D75D}" type="slidenum">
              <a:rPr lang="en-US" smtClean="0"/>
              <a:t>‹#›</a:t>
            </a:fld>
            <a:endParaRPr lang="en-US"/>
          </a:p>
        </p:txBody>
      </p:sp>
    </p:spTree>
    <p:extLst>
      <p:ext uri="{BB962C8B-B14F-4D97-AF65-F5344CB8AC3E}">
        <p14:creationId xmlns:p14="http://schemas.microsoft.com/office/powerpoint/2010/main" val="384341863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386210"/>
            <a:ext cx="15430500" cy="1607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7250" y="2250282"/>
            <a:ext cx="15430500" cy="6364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7250" y="8938618"/>
            <a:ext cx="4000500" cy="513457"/>
          </a:xfrm>
          <a:prstGeom prst="rect">
            <a:avLst/>
          </a:prstGeom>
        </p:spPr>
        <p:txBody>
          <a:bodyPr vert="horz" lIns="91440" tIns="45720" rIns="91440" bIns="45720" rtlCol="0" anchor="ctr"/>
          <a:lstStyle>
            <a:lvl1pPr algn="l">
              <a:defRPr sz="1688">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5857875" y="8938618"/>
            <a:ext cx="5429250" cy="513457"/>
          </a:xfrm>
          <a:prstGeom prst="rect">
            <a:avLst/>
          </a:prstGeom>
        </p:spPr>
        <p:txBody>
          <a:bodyPr vert="horz" lIns="91440" tIns="45720" rIns="91440" bIns="45720" rtlCol="0" anchor="ctr"/>
          <a:lstStyle>
            <a:lvl1pPr algn="ctr">
              <a:defRPr sz="16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287250" y="8938618"/>
            <a:ext cx="4000500" cy="513457"/>
          </a:xfrm>
          <a:prstGeom prst="rect">
            <a:avLst/>
          </a:prstGeom>
        </p:spPr>
        <p:txBody>
          <a:bodyPr vert="horz" lIns="91440" tIns="45720" rIns="91440" bIns="45720" rtlCol="0" anchor="ctr"/>
          <a:lstStyle>
            <a:lvl1pPr algn="r">
              <a:defRPr sz="1688">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062837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1285921" rtl="0" eaLnBrk="1" latinLnBrk="0" hangingPunct="1">
        <a:spcBef>
          <a:spcPct val="0"/>
        </a:spcBef>
        <a:buNone/>
        <a:defRPr sz="6188" kern="1200">
          <a:solidFill>
            <a:schemeClr val="tx1"/>
          </a:solidFill>
          <a:latin typeface="+mj-lt"/>
          <a:ea typeface="+mj-ea"/>
          <a:cs typeface="+mj-cs"/>
        </a:defRPr>
      </a:lvl1pPr>
    </p:titleStyle>
    <p:bodyStyle>
      <a:lvl1pPr marL="482220" indent="-482220" algn="l" defTabSz="1285921"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4811" indent="-401850" algn="l" defTabSz="1285921" rtl="0" eaLnBrk="1" latinLnBrk="0" hangingPunct="1">
        <a:spcBef>
          <a:spcPct val="20000"/>
        </a:spcBef>
        <a:buFont typeface="Arial" pitchFamily="34" charset="0"/>
        <a:buChar char="–"/>
        <a:defRPr sz="3938" kern="1200">
          <a:solidFill>
            <a:schemeClr val="tx1"/>
          </a:solidFill>
          <a:latin typeface="+mn-lt"/>
          <a:ea typeface="+mn-ea"/>
          <a:cs typeface="+mn-cs"/>
        </a:defRPr>
      </a:lvl2pPr>
      <a:lvl3pPr marL="1607401" indent="-321480" algn="l" defTabSz="1285921" rtl="0" eaLnBrk="1" latinLnBrk="0" hangingPunct="1">
        <a:spcBef>
          <a:spcPct val="20000"/>
        </a:spcBef>
        <a:buFont typeface="Arial" pitchFamily="34" charset="0"/>
        <a:buChar char="•"/>
        <a:defRPr sz="3375" kern="1200">
          <a:solidFill>
            <a:schemeClr val="tx1"/>
          </a:solidFill>
          <a:latin typeface="+mn-lt"/>
          <a:ea typeface="+mn-ea"/>
          <a:cs typeface="+mn-cs"/>
        </a:defRPr>
      </a:lvl3pPr>
      <a:lvl4pPr marL="2250361"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4pPr>
      <a:lvl5pPr marL="2893322"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5pPr>
      <a:lvl6pPr marL="3536282"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6pPr>
      <a:lvl7pPr marL="4179242"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7pPr>
      <a:lvl8pPr marL="4822203"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8pPr>
      <a:lvl9pPr marL="5465163"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9pPr>
    </p:bodyStyle>
    <p:otherStyle>
      <a:defPPr>
        <a:defRPr lang="en-US"/>
      </a:defPPr>
      <a:lvl1pPr marL="0" algn="l" defTabSz="1285921" rtl="0" eaLnBrk="1" latinLnBrk="0" hangingPunct="1">
        <a:defRPr sz="2531" kern="1200">
          <a:solidFill>
            <a:schemeClr val="tx1"/>
          </a:solidFill>
          <a:latin typeface="+mn-lt"/>
          <a:ea typeface="+mn-ea"/>
          <a:cs typeface="+mn-cs"/>
        </a:defRPr>
      </a:lvl1pPr>
      <a:lvl2pPr marL="642960" algn="l" defTabSz="1285921" rtl="0" eaLnBrk="1" latinLnBrk="0" hangingPunct="1">
        <a:defRPr sz="2531" kern="1200">
          <a:solidFill>
            <a:schemeClr val="tx1"/>
          </a:solidFill>
          <a:latin typeface="+mn-lt"/>
          <a:ea typeface="+mn-ea"/>
          <a:cs typeface="+mn-cs"/>
        </a:defRPr>
      </a:lvl2pPr>
      <a:lvl3pPr marL="1285921" algn="l" defTabSz="1285921" rtl="0" eaLnBrk="1" latinLnBrk="0" hangingPunct="1">
        <a:defRPr sz="2531" kern="1200">
          <a:solidFill>
            <a:schemeClr val="tx1"/>
          </a:solidFill>
          <a:latin typeface="+mn-lt"/>
          <a:ea typeface="+mn-ea"/>
          <a:cs typeface="+mn-cs"/>
        </a:defRPr>
      </a:lvl3pPr>
      <a:lvl4pPr marL="1928881" algn="l" defTabSz="1285921" rtl="0" eaLnBrk="1" latinLnBrk="0" hangingPunct="1">
        <a:defRPr sz="2531" kern="1200">
          <a:solidFill>
            <a:schemeClr val="tx1"/>
          </a:solidFill>
          <a:latin typeface="+mn-lt"/>
          <a:ea typeface="+mn-ea"/>
          <a:cs typeface="+mn-cs"/>
        </a:defRPr>
      </a:lvl4pPr>
      <a:lvl5pPr marL="2571841" algn="l" defTabSz="1285921" rtl="0" eaLnBrk="1" latinLnBrk="0" hangingPunct="1">
        <a:defRPr sz="2531" kern="1200">
          <a:solidFill>
            <a:schemeClr val="tx1"/>
          </a:solidFill>
          <a:latin typeface="+mn-lt"/>
          <a:ea typeface="+mn-ea"/>
          <a:cs typeface="+mn-cs"/>
        </a:defRPr>
      </a:lvl5pPr>
      <a:lvl6pPr marL="3214802" algn="l" defTabSz="1285921" rtl="0" eaLnBrk="1" latinLnBrk="0" hangingPunct="1">
        <a:defRPr sz="2531" kern="1200">
          <a:solidFill>
            <a:schemeClr val="tx1"/>
          </a:solidFill>
          <a:latin typeface="+mn-lt"/>
          <a:ea typeface="+mn-ea"/>
          <a:cs typeface="+mn-cs"/>
        </a:defRPr>
      </a:lvl6pPr>
      <a:lvl7pPr marL="3857762" algn="l" defTabSz="1285921" rtl="0" eaLnBrk="1" latinLnBrk="0" hangingPunct="1">
        <a:defRPr sz="2531" kern="1200">
          <a:solidFill>
            <a:schemeClr val="tx1"/>
          </a:solidFill>
          <a:latin typeface="+mn-lt"/>
          <a:ea typeface="+mn-ea"/>
          <a:cs typeface="+mn-cs"/>
        </a:defRPr>
      </a:lvl7pPr>
      <a:lvl8pPr marL="4500723" algn="l" defTabSz="1285921" rtl="0" eaLnBrk="1" latinLnBrk="0" hangingPunct="1">
        <a:defRPr sz="2531" kern="1200">
          <a:solidFill>
            <a:schemeClr val="tx1"/>
          </a:solidFill>
          <a:latin typeface="+mn-lt"/>
          <a:ea typeface="+mn-ea"/>
          <a:cs typeface="+mn-cs"/>
        </a:defRPr>
      </a:lvl8pPr>
      <a:lvl9pPr marL="5143683" algn="l" defTabSz="1285921" rtl="0" eaLnBrk="1" latinLnBrk="0" hangingPunct="1">
        <a:defRPr sz="2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0.sv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svg"/><Relationship Id="rId7" Type="http://schemas.openxmlformats.org/officeDocument/2006/relationships/image" Target="../media/image58.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4.svg"/></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8.sv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8.sv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8.sv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8.sv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8.sv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8.sv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8.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0.svg"/><Relationship Id="rId7" Type="http://schemas.openxmlformats.org/officeDocument/2006/relationships/image" Target="../media/image73.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8.sv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8.sv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0.svg"/><Relationship Id="rId7" Type="http://schemas.openxmlformats.org/officeDocument/2006/relationships/image" Target="../media/image7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49.svg"/></Relationships>
</file>

<file path=ppt/slides/_rels/slide2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sp>
        <p:nvSpPr>
          <p:cNvPr id="2" name="Freeform 2"/>
          <p:cNvSpPr/>
          <p:nvPr/>
        </p:nvSpPr>
        <p:spPr>
          <a:xfrm rot="143070">
            <a:off x="14114946" y="-472853"/>
            <a:ext cx="1309687" cy="3003106"/>
          </a:xfrm>
          <a:custGeom>
            <a:avLst/>
            <a:gdLst/>
            <a:ahLst/>
            <a:cxnLst/>
            <a:rect l="l" t="t" r="r" b="b"/>
            <a:pathLst>
              <a:path w="1309687" h="3003106">
                <a:moveTo>
                  <a:pt x="0" y="0"/>
                </a:moveTo>
                <a:lnTo>
                  <a:pt x="1309687" y="0"/>
                </a:lnTo>
                <a:lnTo>
                  <a:pt x="1309687" y="3003106"/>
                </a:lnTo>
                <a:lnTo>
                  <a:pt x="0" y="3003106"/>
                </a:lnTo>
                <a:lnTo>
                  <a:pt x="0" y="0"/>
                </a:lnTo>
                <a:close/>
              </a:path>
            </a:pathLst>
          </a:custGeom>
          <a:blipFill>
            <a:blip r:embed="rId2">
              <a:extLst>
                <a:ext uri="{96DAC541-7B7A-43D3-8B79-37D633B846F1}">
                  <asvg:svgBlip xmlns:asvg="http://schemas.microsoft.com/office/drawing/2016/SVG/main" r:embed="rId3"/>
                </a:ext>
              </a:extLst>
            </a:blip>
            <a:stretch>
              <a:fillRect l="-224786" b="-735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942551" y="1399759"/>
            <a:ext cx="7098203" cy="3429912"/>
          </a:xfrm>
          <a:custGeom>
            <a:avLst/>
            <a:gdLst/>
            <a:ahLst/>
            <a:cxnLst/>
            <a:rect l="l" t="t" r="r" b="b"/>
            <a:pathLst>
              <a:path w="7737882" h="3429912">
                <a:moveTo>
                  <a:pt x="0" y="0"/>
                </a:moveTo>
                <a:lnTo>
                  <a:pt x="7737882" y="0"/>
                </a:lnTo>
                <a:lnTo>
                  <a:pt x="7737882" y="3429912"/>
                </a:lnTo>
                <a:lnTo>
                  <a:pt x="0" y="34299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43070">
            <a:off x="759911" y="6201044"/>
            <a:ext cx="1309687" cy="3003106"/>
          </a:xfrm>
          <a:custGeom>
            <a:avLst/>
            <a:gdLst/>
            <a:ahLst/>
            <a:cxnLst/>
            <a:rect l="l" t="t" r="r" b="b"/>
            <a:pathLst>
              <a:path w="1309687" h="3003106">
                <a:moveTo>
                  <a:pt x="0" y="0"/>
                </a:moveTo>
                <a:lnTo>
                  <a:pt x="1309686" y="0"/>
                </a:lnTo>
                <a:lnTo>
                  <a:pt x="1309686" y="3003106"/>
                </a:lnTo>
                <a:lnTo>
                  <a:pt x="0" y="3003106"/>
                </a:lnTo>
                <a:lnTo>
                  <a:pt x="0" y="0"/>
                </a:lnTo>
                <a:close/>
              </a:path>
            </a:pathLst>
          </a:custGeom>
          <a:blipFill>
            <a:blip r:embed="rId6">
              <a:extLst>
                <a:ext uri="{96DAC541-7B7A-43D3-8B79-37D633B846F1}">
                  <asvg:svgBlip xmlns:asvg="http://schemas.microsoft.com/office/drawing/2016/SVG/main" r:embed="rId7"/>
                </a:ext>
              </a:extLst>
            </a:blip>
            <a:stretch>
              <a:fillRect l="-224786" b="-735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43070">
            <a:off x="17503445" y="6579017"/>
            <a:ext cx="1309687" cy="3003106"/>
          </a:xfrm>
          <a:custGeom>
            <a:avLst/>
            <a:gdLst/>
            <a:ahLst/>
            <a:cxnLst/>
            <a:rect l="l" t="t" r="r" b="b"/>
            <a:pathLst>
              <a:path w="1309687" h="3003106">
                <a:moveTo>
                  <a:pt x="0" y="0"/>
                </a:moveTo>
                <a:lnTo>
                  <a:pt x="1309687" y="0"/>
                </a:lnTo>
                <a:lnTo>
                  <a:pt x="1309687" y="3003107"/>
                </a:lnTo>
                <a:lnTo>
                  <a:pt x="0" y="3003107"/>
                </a:lnTo>
                <a:lnTo>
                  <a:pt x="0" y="0"/>
                </a:lnTo>
                <a:close/>
              </a:path>
            </a:pathLst>
          </a:custGeom>
          <a:blipFill>
            <a:blip r:embed="rId8">
              <a:extLst>
                <a:ext uri="{96DAC541-7B7A-43D3-8B79-37D633B846F1}">
                  <asvg:svgBlip xmlns:asvg="http://schemas.microsoft.com/office/drawing/2016/SVG/main" r:embed="rId9"/>
                </a:ext>
              </a:extLst>
            </a:blip>
            <a:stretch>
              <a:fillRect l="-224786" b="-735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4103" y="6175099"/>
            <a:ext cx="1096634" cy="3721129"/>
          </a:xfrm>
          <a:custGeom>
            <a:avLst/>
            <a:gdLst/>
            <a:ahLst/>
            <a:cxnLst/>
            <a:rect l="l" t="t" r="r" b="b"/>
            <a:pathLst>
              <a:path w="1096634" h="3721129">
                <a:moveTo>
                  <a:pt x="0" y="0"/>
                </a:moveTo>
                <a:lnTo>
                  <a:pt x="1096634" y="0"/>
                </a:lnTo>
                <a:lnTo>
                  <a:pt x="1096634" y="3721129"/>
                </a:lnTo>
                <a:lnTo>
                  <a:pt x="0" y="3721129"/>
                </a:lnTo>
                <a:lnTo>
                  <a:pt x="0" y="0"/>
                </a:lnTo>
                <a:close/>
              </a:path>
            </a:pathLst>
          </a:custGeom>
          <a:blipFill>
            <a:blip r:embed="rId10">
              <a:extLst>
                <a:ext uri="{96DAC541-7B7A-43D3-8B79-37D633B846F1}">
                  <asvg:svgBlip xmlns:asvg="http://schemas.microsoft.com/office/drawing/2016/SVG/main" r:embed="rId11"/>
                </a:ext>
              </a:extLst>
            </a:blip>
            <a:stretch>
              <a:fillRect r="-1770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344905" y="6314461"/>
            <a:ext cx="1096634" cy="3721129"/>
          </a:xfrm>
          <a:custGeom>
            <a:avLst/>
            <a:gdLst/>
            <a:ahLst/>
            <a:cxnLst/>
            <a:rect l="l" t="t" r="r" b="b"/>
            <a:pathLst>
              <a:path w="1096634" h="3721129">
                <a:moveTo>
                  <a:pt x="0" y="0"/>
                </a:moveTo>
                <a:lnTo>
                  <a:pt x="1096634" y="0"/>
                </a:lnTo>
                <a:lnTo>
                  <a:pt x="1096634" y="3721129"/>
                </a:lnTo>
                <a:lnTo>
                  <a:pt x="0" y="3721129"/>
                </a:lnTo>
                <a:lnTo>
                  <a:pt x="0" y="0"/>
                </a:lnTo>
                <a:close/>
              </a:path>
            </a:pathLst>
          </a:custGeom>
          <a:blipFill>
            <a:blip r:embed="rId12">
              <a:extLst>
                <a:ext uri="{96DAC541-7B7A-43D3-8B79-37D633B846F1}">
                  <asvg:svgBlip xmlns:asvg="http://schemas.microsoft.com/office/drawing/2016/SVG/main" r:embed="rId13"/>
                </a:ext>
              </a:extLst>
            </a:blip>
            <a:stretch>
              <a:fillRect r="-1770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16543" y="8080570"/>
            <a:ext cx="8032116" cy="2355459"/>
          </a:xfrm>
          <a:custGeom>
            <a:avLst/>
            <a:gdLst/>
            <a:ahLst/>
            <a:cxnLst/>
            <a:rect l="l" t="t" r="r" b="b"/>
            <a:pathLst>
              <a:path w="8032116" h="2355459">
                <a:moveTo>
                  <a:pt x="0" y="0"/>
                </a:moveTo>
                <a:lnTo>
                  <a:pt x="8032115" y="0"/>
                </a:lnTo>
                <a:lnTo>
                  <a:pt x="8032115" y="2355460"/>
                </a:lnTo>
                <a:lnTo>
                  <a:pt x="0" y="23554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1950445" y="1362564"/>
            <a:ext cx="2340173" cy="2721132"/>
          </a:xfrm>
          <a:custGeom>
            <a:avLst/>
            <a:gdLst/>
            <a:ahLst/>
            <a:cxnLst/>
            <a:rect l="l" t="t" r="r" b="b"/>
            <a:pathLst>
              <a:path w="2340173" h="2721132">
                <a:moveTo>
                  <a:pt x="0" y="0"/>
                </a:moveTo>
                <a:lnTo>
                  <a:pt x="2340173" y="0"/>
                </a:lnTo>
                <a:lnTo>
                  <a:pt x="2340173" y="2721132"/>
                </a:lnTo>
                <a:lnTo>
                  <a:pt x="0" y="27211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520547" y="6314461"/>
            <a:ext cx="1207906" cy="2776272"/>
          </a:xfrm>
          <a:custGeom>
            <a:avLst/>
            <a:gdLst/>
            <a:ahLst/>
            <a:cxnLst/>
            <a:rect l="l" t="t" r="r" b="b"/>
            <a:pathLst>
              <a:path w="1207906" h="2776272">
                <a:moveTo>
                  <a:pt x="0" y="0"/>
                </a:moveTo>
                <a:lnTo>
                  <a:pt x="1207906" y="0"/>
                </a:lnTo>
                <a:lnTo>
                  <a:pt x="1207906" y="2776272"/>
                </a:lnTo>
                <a:lnTo>
                  <a:pt x="0" y="2776272"/>
                </a:lnTo>
                <a:lnTo>
                  <a:pt x="0" y="0"/>
                </a:lnTo>
                <a:close/>
              </a:path>
            </a:pathLst>
          </a:custGeom>
          <a:blipFill>
            <a:blip r:embed="rId18">
              <a:extLst>
                <a:ext uri="{96DAC541-7B7A-43D3-8B79-37D633B846F1}">
                  <asvg:svgBlip xmlns:asvg="http://schemas.microsoft.com/office/drawing/2016/SVG/main" r:embed="rId19"/>
                </a:ext>
              </a:extLst>
            </a:blip>
            <a:stretch>
              <a:fillRect t="-1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002841" y="8418366"/>
            <a:ext cx="7397211" cy="1936875"/>
          </a:xfrm>
          <a:custGeom>
            <a:avLst/>
            <a:gdLst/>
            <a:ahLst/>
            <a:cxnLst/>
            <a:rect l="l" t="t" r="r" b="b"/>
            <a:pathLst>
              <a:path w="7397211" h="1936875">
                <a:moveTo>
                  <a:pt x="0" y="0"/>
                </a:moveTo>
                <a:lnTo>
                  <a:pt x="7397211" y="0"/>
                </a:lnTo>
                <a:lnTo>
                  <a:pt x="7397211" y="1936875"/>
                </a:lnTo>
                <a:lnTo>
                  <a:pt x="0" y="1936875"/>
                </a:lnTo>
                <a:lnTo>
                  <a:pt x="0" y="0"/>
                </a:lnTo>
                <a:close/>
              </a:path>
            </a:pathLst>
          </a:custGeom>
          <a:blipFill>
            <a:blip r:embed="rId20">
              <a:extLst>
                <a:ext uri="{96DAC541-7B7A-43D3-8B79-37D633B846F1}">
                  <asvg:svgBlip xmlns:asvg="http://schemas.microsoft.com/office/drawing/2016/SVG/main" r:embed="rId21"/>
                </a:ext>
              </a:extLst>
            </a:blip>
            <a:stretch>
              <a:fillRect r="-25405" b="-136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86538" y="-271308"/>
            <a:ext cx="2801462" cy="3172785"/>
          </a:xfrm>
          <a:custGeom>
            <a:avLst/>
            <a:gdLst/>
            <a:ahLst/>
            <a:cxnLst/>
            <a:rect l="l" t="t" r="r" b="b"/>
            <a:pathLst>
              <a:path w="2801462" h="3172785">
                <a:moveTo>
                  <a:pt x="0" y="0"/>
                </a:moveTo>
                <a:lnTo>
                  <a:pt x="2801462" y="0"/>
                </a:lnTo>
                <a:lnTo>
                  <a:pt x="2801462" y="3172785"/>
                </a:lnTo>
                <a:lnTo>
                  <a:pt x="0" y="3172785"/>
                </a:lnTo>
                <a:lnTo>
                  <a:pt x="0" y="0"/>
                </a:lnTo>
                <a:close/>
              </a:path>
            </a:pathLst>
          </a:custGeom>
          <a:blipFill>
            <a:blip r:embed="rId22">
              <a:extLst>
                <a:ext uri="{96DAC541-7B7A-43D3-8B79-37D633B846F1}">
                  <asvg:svgBlip xmlns:asvg="http://schemas.microsoft.com/office/drawing/2016/SVG/main" r:embed="rId23"/>
                </a:ext>
              </a:extLst>
            </a:blip>
            <a:stretch>
              <a:fillRect l="-5083" b="-24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43070">
            <a:off x="17321206" y="1054645"/>
            <a:ext cx="1309687" cy="3003106"/>
          </a:xfrm>
          <a:custGeom>
            <a:avLst/>
            <a:gdLst/>
            <a:ahLst/>
            <a:cxnLst/>
            <a:rect l="l" t="t" r="r" b="b"/>
            <a:pathLst>
              <a:path w="1309687" h="3003106">
                <a:moveTo>
                  <a:pt x="0" y="0"/>
                </a:moveTo>
                <a:lnTo>
                  <a:pt x="1309686" y="0"/>
                </a:lnTo>
                <a:lnTo>
                  <a:pt x="1309686" y="3003106"/>
                </a:lnTo>
                <a:lnTo>
                  <a:pt x="0" y="3003106"/>
                </a:lnTo>
                <a:lnTo>
                  <a:pt x="0" y="0"/>
                </a:lnTo>
                <a:close/>
              </a:path>
            </a:pathLst>
          </a:custGeom>
          <a:blipFill>
            <a:blip r:embed="rId24">
              <a:extLst>
                <a:ext uri="{96DAC541-7B7A-43D3-8B79-37D633B846F1}">
                  <asvg:svgBlip xmlns:asvg="http://schemas.microsoft.com/office/drawing/2016/SVG/main" r:embed="rId25"/>
                </a:ext>
              </a:extLst>
            </a:blip>
            <a:stretch>
              <a:fillRect l="-224786" b="-735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11077" flipH="1">
            <a:off x="9994618" y="5250446"/>
            <a:ext cx="1096634" cy="3721129"/>
          </a:xfrm>
          <a:custGeom>
            <a:avLst/>
            <a:gdLst/>
            <a:ahLst/>
            <a:cxnLst/>
            <a:rect l="l" t="t" r="r" b="b"/>
            <a:pathLst>
              <a:path w="1096634" h="3721129">
                <a:moveTo>
                  <a:pt x="1096634" y="0"/>
                </a:moveTo>
                <a:lnTo>
                  <a:pt x="0" y="0"/>
                </a:lnTo>
                <a:lnTo>
                  <a:pt x="0" y="3721129"/>
                </a:lnTo>
                <a:lnTo>
                  <a:pt x="1096634" y="3721129"/>
                </a:lnTo>
                <a:lnTo>
                  <a:pt x="1096634" y="0"/>
                </a:lnTo>
                <a:close/>
              </a:path>
            </a:pathLst>
          </a:custGeom>
          <a:blipFill>
            <a:blip r:embed="rId10">
              <a:extLst>
                <a:ext uri="{96DAC541-7B7A-43D3-8B79-37D633B846F1}">
                  <asvg:svgBlip xmlns:asvg="http://schemas.microsoft.com/office/drawing/2016/SVG/main" r:embed="rId11"/>
                </a:ext>
              </a:extLst>
            </a:blip>
            <a:stretch>
              <a:fillRect r="-1770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143070">
            <a:off x="8180984" y="6290284"/>
            <a:ext cx="1179571" cy="2704752"/>
          </a:xfrm>
          <a:custGeom>
            <a:avLst/>
            <a:gdLst/>
            <a:ahLst/>
            <a:cxnLst/>
            <a:rect l="l" t="t" r="r" b="b"/>
            <a:pathLst>
              <a:path w="1179571" h="2704752">
                <a:moveTo>
                  <a:pt x="0" y="0"/>
                </a:moveTo>
                <a:lnTo>
                  <a:pt x="1179572" y="0"/>
                </a:lnTo>
                <a:lnTo>
                  <a:pt x="1179572" y="2704753"/>
                </a:lnTo>
                <a:lnTo>
                  <a:pt x="0" y="2704753"/>
                </a:lnTo>
                <a:lnTo>
                  <a:pt x="0" y="0"/>
                </a:lnTo>
                <a:close/>
              </a:path>
            </a:pathLst>
          </a:custGeom>
          <a:blipFill>
            <a:blip r:embed="rId26">
              <a:extLst>
                <a:ext uri="{96DAC541-7B7A-43D3-8B79-37D633B846F1}">
                  <asvg:svgBlip xmlns:asvg="http://schemas.microsoft.com/office/drawing/2016/SVG/main" r:embed="rId27"/>
                </a:ext>
              </a:extLst>
            </a:blip>
            <a:stretch>
              <a:fillRect l="-224786" b="-735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2942552" y="6510540"/>
            <a:ext cx="2220977" cy="3008712"/>
          </a:xfrm>
          <a:custGeom>
            <a:avLst/>
            <a:gdLst/>
            <a:ahLst/>
            <a:cxnLst/>
            <a:rect l="l" t="t" r="r" b="b"/>
            <a:pathLst>
              <a:path w="2220977" h="3008712">
                <a:moveTo>
                  <a:pt x="2220977" y="0"/>
                </a:moveTo>
                <a:lnTo>
                  <a:pt x="0" y="0"/>
                </a:lnTo>
                <a:lnTo>
                  <a:pt x="0" y="3008712"/>
                </a:lnTo>
                <a:lnTo>
                  <a:pt x="2220977" y="3008712"/>
                </a:lnTo>
                <a:lnTo>
                  <a:pt x="2220977"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4094765" y="7212747"/>
            <a:ext cx="3068308" cy="2822843"/>
          </a:xfrm>
          <a:custGeom>
            <a:avLst/>
            <a:gdLst/>
            <a:ahLst/>
            <a:cxnLst/>
            <a:rect l="l" t="t" r="r" b="b"/>
            <a:pathLst>
              <a:path w="3068308" h="2822843">
                <a:moveTo>
                  <a:pt x="0" y="0"/>
                </a:moveTo>
                <a:lnTo>
                  <a:pt x="3068308" y="0"/>
                </a:lnTo>
                <a:lnTo>
                  <a:pt x="3068308" y="2822843"/>
                </a:lnTo>
                <a:lnTo>
                  <a:pt x="0" y="28228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8">
            <a:extLst>
              <a:ext uri="{FF2B5EF4-FFF2-40B4-BE49-F238E27FC236}">
                <a16:creationId xmlns:a16="http://schemas.microsoft.com/office/drawing/2014/main" id="{32202F37-377E-315A-18A6-79F7C295C6B1}"/>
              </a:ext>
            </a:extLst>
          </p:cNvPr>
          <p:cNvSpPr txBox="1"/>
          <p:nvPr/>
        </p:nvSpPr>
        <p:spPr>
          <a:xfrm>
            <a:off x="-165769" y="-196898"/>
            <a:ext cx="6198357" cy="1560620"/>
          </a:xfrm>
          <a:prstGeom prst="rect">
            <a:avLst/>
          </a:prstGeom>
        </p:spPr>
        <p:txBody>
          <a:bodyPr wrap="square" lIns="0" tIns="0" rIns="0" bIns="0" rtlCol="0" anchor="t">
            <a:spAutoFit/>
          </a:bodyPr>
          <a:lstStyle/>
          <a:p>
            <a:pPr algn="ctr">
              <a:lnSpc>
                <a:spcPts val="13750"/>
              </a:lnSpc>
            </a:pPr>
            <a:r>
              <a:rPr lang="en-US" sz="8000" b="1" i="1" spc="319">
                <a:solidFill>
                  <a:srgbClr val="C00000"/>
                </a:solidFill>
                <a:latin typeface="Cambria" panose="02040503050406030204" pitchFamily="18" charset="0"/>
                <a:ea typeface="Cambria" panose="02040503050406030204" pitchFamily="18" charset="0"/>
                <a:cs typeface="Cinzel Decorative Bold"/>
                <a:sym typeface="Cinzel Decorative Bold"/>
              </a:rPr>
              <a:t>Chủ đề 9</a:t>
            </a:r>
          </a:p>
        </p:txBody>
      </p:sp>
      <p:sp>
        <p:nvSpPr>
          <p:cNvPr id="23" name="TextBox 8">
            <a:extLst>
              <a:ext uri="{FF2B5EF4-FFF2-40B4-BE49-F238E27FC236}">
                <a16:creationId xmlns:a16="http://schemas.microsoft.com/office/drawing/2014/main" id="{40A924CB-6FFD-3BCE-A565-38B8FF71A2FB}"/>
              </a:ext>
            </a:extLst>
          </p:cNvPr>
          <p:cNvSpPr txBox="1"/>
          <p:nvPr/>
        </p:nvSpPr>
        <p:spPr>
          <a:xfrm>
            <a:off x="-126176" y="1762801"/>
            <a:ext cx="12963628" cy="3693319"/>
          </a:xfrm>
          <a:prstGeom prst="rect">
            <a:avLst/>
          </a:prstGeom>
        </p:spPr>
        <p:txBody>
          <a:bodyPr wrap="square" lIns="0" tIns="0" rIns="0" bIns="0" rtlCol="0" anchor="t">
            <a:spAutoFit/>
          </a:bodyPr>
          <a:lstStyle/>
          <a:p>
            <a:pPr algn="ctr"/>
            <a:r>
              <a:rPr lang="en-US" sz="8000" b="1" spc="319">
                <a:solidFill>
                  <a:srgbClr val="797A1D"/>
                </a:solidFill>
                <a:latin typeface="Cambria" panose="02040503050406030204" pitchFamily="18" charset="0"/>
                <a:ea typeface="Cambria" panose="02040503050406030204" pitchFamily="18" charset="0"/>
                <a:cs typeface="Cinzel Decorative Bold"/>
                <a:sym typeface="Cinzel Decorative Bold"/>
              </a:rPr>
              <a:t>BẢO VỆ CẢNH QUAN THIÊN NHIÊN, THẾ GIỚI ĐỘNG VẬT VÀ THỰC VẬT</a:t>
            </a:r>
          </a:p>
        </p:txBody>
      </p:sp>
      <p:sp>
        <p:nvSpPr>
          <p:cNvPr id="24" name="Freeform 6">
            <a:extLst>
              <a:ext uri="{FF2B5EF4-FFF2-40B4-BE49-F238E27FC236}">
                <a16:creationId xmlns:a16="http://schemas.microsoft.com/office/drawing/2014/main" id="{B359CEA4-C314-F645-E6CA-4DDCD731BDA4}"/>
              </a:ext>
            </a:extLst>
          </p:cNvPr>
          <p:cNvSpPr/>
          <p:nvPr/>
        </p:nvSpPr>
        <p:spPr>
          <a:xfrm>
            <a:off x="8175786" y="7767526"/>
            <a:ext cx="2715189" cy="2501756"/>
          </a:xfrm>
          <a:custGeom>
            <a:avLst/>
            <a:gdLst/>
            <a:ahLst/>
            <a:cxnLst/>
            <a:rect l="l" t="t" r="r" b="b"/>
            <a:pathLst>
              <a:path w="3467720" h="3916317">
                <a:moveTo>
                  <a:pt x="0" y="0"/>
                </a:moveTo>
                <a:lnTo>
                  <a:pt x="3467720" y="0"/>
                </a:lnTo>
                <a:lnTo>
                  <a:pt x="3467720" y="3916317"/>
                </a:lnTo>
                <a:lnTo>
                  <a:pt x="0" y="391631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5" name="Freeform 9">
            <a:extLst>
              <a:ext uri="{FF2B5EF4-FFF2-40B4-BE49-F238E27FC236}">
                <a16:creationId xmlns:a16="http://schemas.microsoft.com/office/drawing/2014/main" id="{B8B9F669-347D-2546-CB04-0A8CC8C90CC1}"/>
              </a:ext>
            </a:extLst>
          </p:cNvPr>
          <p:cNvSpPr/>
          <p:nvPr/>
        </p:nvSpPr>
        <p:spPr>
          <a:xfrm flipH="1">
            <a:off x="14395717" y="1343906"/>
            <a:ext cx="2803508" cy="3166702"/>
          </a:xfrm>
          <a:custGeom>
            <a:avLst/>
            <a:gdLst/>
            <a:ahLst/>
            <a:cxnLst/>
            <a:rect l="l" t="t" r="r" b="b"/>
            <a:pathLst>
              <a:path w="3715929" h="4808849">
                <a:moveTo>
                  <a:pt x="3715929" y="0"/>
                </a:moveTo>
                <a:lnTo>
                  <a:pt x="0" y="0"/>
                </a:lnTo>
                <a:lnTo>
                  <a:pt x="0" y="4808850"/>
                </a:lnTo>
                <a:lnTo>
                  <a:pt x="3715929" y="4808850"/>
                </a:lnTo>
                <a:lnTo>
                  <a:pt x="3715929"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3" name="Rounded Rectangle 16">
            <a:extLst>
              <a:ext uri="{FF2B5EF4-FFF2-40B4-BE49-F238E27FC236}">
                <a16:creationId xmlns:a16="http://schemas.microsoft.com/office/drawing/2014/main" id="{5394CE90-B242-150A-C43F-DD3293A5B4BF}"/>
              </a:ext>
            </a:extLst>
          </p:cNvPr>
          <p:cNvSpPr/>
          <p:nvPr/>
        </p:nvSpPr>
        <p:spPr>
          <a:xfrm>
            <a:off x="304801" y="1924707"/>
            <a:ext cx="8024130" cy="7918231"/>
          </a:xfrm>
          <a:prstGeom prst="roundRect">
            <a:avLst>
              <a:gd name="adj" fmla="val 9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b="1">
                <a:solidFill>
                  <a:srgbClr val="002060"/>
                </a:solidFill>
                <a:latin typeface="Cambria" pitchFamily="18" charset="0"/>
              </a:rPr>
              <a:t>• Không săn bắt động vật.</a:t>
            </a:r>
          </a:p>
          <a:p>
            <a:pPr algn="just" defTabSz="1371600">
              <a:lnSpc>
                <a:spcPct val="150000"/>
              </a:lnSpc>
            </a:pPr>
            <a:r>
              <a:rPr lang="vi-VN" sz="4000" b="1">
                <a:solidFill>
                  <a:srgbClr val="002060"/>
                </a:solidFill>
                <a:latin typeface="Cambria" pitchFamily="18" charset="0"/>
              </a:rPr>
              <a:t>• Trồng cây gây rừng.</a:t>
            </a:r>
          </a:p>
          <a:p>
            <a:pPr algn="just" defTabSz="1371600">
              <a:lnSpc>
                <a:spcPct val="150000"/>
              </a:lnSpc>
            </a:pPr>
            <a:r>
              <a:rPr lang="vi-VN" sz="4000" b="1">
                <a:solidFill>
                  <a:srgbClr val="002060"/>
                </a:solidFill>
                <a:latin typeface="Cambria" pitchFamily="18" charset="0"/>
              </a:rPr>
              <a:t>• Không phá hoại, làm ô nhiễm môi trường sống và phát triển của động, thực vật.</a:t>
            </a:r>
          </a:p>
        </p:txBody>
      </p:sp>
      <p:sp>
        <p:nvSpPr>
          <p:cNvPr id="2" name="AutoShape 10">
            <a:extLst>
              <a:ext uri="{FF2B5EF4-FFF2-40B4-BE49-F238E27FC236}">
                <a16:creationId xmlns:a16="http://schemas.microsoft.com/office/drawing/2014/main" id="{3E60CA1C-26A9-318B-B01F-3DBB276F1155}"/>
              </a:ext>
            </a:extLst>
          </p:cNvPr>
          <p:cNvSpPr>
            <a:spLocks noChangeArrowheads="1"/>
          </p:cNvSpPr>
          <p:nvPr/>
        </p:nvSpPr>
        <p:spPr bwMode="auto">
          <a:xfrm>
            <a:off x="785131" y="165538"/>
            <a:ext cx="7242425" cy="1752600"/>
          </a:xfrm>
          <a:prstGeom prst="roundRect">
            <a:avLst>
              <a:gd name="adj" fmla="val 42181"/>
            </a:avLst>
          </a:prstGeom>
          <a:solidFill>
            <a:schemeClr val="bg1">
              <a:lumMod val="85000"/>
            </a:schemeClr>
          </a:solidFill>
          <a:ln w="19050" cap="rnd">
            <a:solidFill>
              <a:schemeClr val="accent1">
                <a:lumMod val="75000"/>
              </a:schemeClr>
            </a:solidFill>
            <a:prstDash val="sysDot"/>
            <a:round/>
            <a:headEnd/>
            <a:tailEnd/>
          </a:ln>
          <a:effectLst/>
        </p:spPr>
        <p:txBody>
          <a:bodyPr wrap="none" anchor="ctr"/>
          <a:lstStyle/>
          <a:p>
            <a:pPr algn="ctr" defTabSz="1371600"/>
            <a:r>
              <a:rPr lang="en-US" altLang="en-US" sz="4500" b="1">
                <a:solidFill>
                  <a:srgbClr val="C00000"/>
                </a:solidFill>
                <a:latin typeface="Cambria" pitchFamily="18" charset="0"/>
                <a:cs typeface="Times New Roman" pitchFamily="18" charset="0"/>
              </a:rPr>
              <a:t>Biện pháp bảo vệ thế </a:t>
            </a:r>
          </a:p>
          <a:p>
            <a:pPr algn="ctr" defTabSz="1371600"/>
            <a:r>
              <a:rPr lang="en-US" altLang="en-US" sz="4500" b="1">
                <a:solidFill>
                  <a:srgbClr val="C00000"/>
                </a:solidFill>
                <a:latin typeface="Cambria" pitchFamily="18" charset="0"/>
                <a:cs typeface="Times New Roman" pitchFamily="18" charset="0"/>
              </a:rPr>
              <a:t>giới động, thực vật</a:t>
            </a:r>
            <a:endParaRPr lang="en-US" altLang="en-US" sz="4500" b="1" dirty="0">
              <a:solidFill>
                <a:srgbClr val="C00000"/>
              </a:solidFill>
              <a:latin typeface="Cambria" pitchFamily="18" charset="0"/>
              <a:cs typeface="Times New Roman" pitchFamily="18" charset="0"/>
            </a:endParaRPr>
          </a:p>
        </p:txBody>
      </p:sp>
      <p:sp>
        <p:nvSpPr>
          <p:cNvPr id="4" name="Rounded Rectangle 16">
            <a:extLst>
              <a:ext uri="{FF2B5EF4-FFF2-40B4-BE49-F238E27FC236}">
                <a16:creationId xmlns:a16="http://schemas.microsoft.com/office/drawing/2014/main" id="{788BFFF3-D6FD-A463-7937-A171BFA6B215}"/>
              </a:ext>
            </a:extLst>
          </p:cNvPr>
          <p:cNvSpPr/>
          <p:nvPr/>
        </p:nvSpPr>
        <p:spPr>
          <a:xfrm>
            <a:off x="9654270" y="1949669"/>
            <a:ext cx="8024130" cy="7918231"/>
          </a:xfrm>
          <a:prstGeom prst="roundRect">
            <a:avLst>
              <a:gd name="adj" fmla="val 9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b="1">
                <a:solidFill>
                  <a:srgbClr val="002060"/>
                </a:solidFill>
                <a:latin typeface="Cambria" pitchFamily="18" charset="0"/>
              </a:rPr>
              <a:t>• Nâng cao ý thức của HS và người dân địa phương trong việc bảo vệ cảnh quan.</a:t>
            </a:r>
          </a:p>
          <a:p>
            <a:pPr algn="just" defTabSz="1371600">
              <a:lnSpc>
                <a:spcPct val="150000"/>
              </a:lnSpc>
            </a:pPr>
            <a:r>
              <a:rPr lang="vi-VN" sz="4000" b="1">
                <a:solidFill>
                  <a:srgbClr val="002060"/>
                </a:solidFill>
                <a:latin typeface="Cambria" pitchFamily="18" charset="0"/>
              </a:rPr>
              <a:t>• Giữ gìn vệ sinh cảnh quan sạch sẽ.</a:t>
            </a:r>
          </a:p>
          <a:p>
            <a:pPr algn="just" defTabSz="1371600">
              <a:lnSpc>
                <a:spcPct val="150000"/>
              </a:lnSpc>
            </a:pPr>
            <a:r>
              <a:rPr lang="vi-VN" sz="4000" b="1">
                <a:solidFill>
                  <a:srgbClr val="002060"/>
                </a:solidFill>
                <a:latin typeface="Cambria" pitchFamily="18" charset="0"/>
              </a:rPr>
              <a:t>• Bảo vệ công trình kiến trúc khỏi các tác động của tự nhiên và con người.</a:t>
            </a:r>
          </a:p>
        </p:txBody>
      </p:sp>
      <p:sp>
        <p:nvSpPr>
          <p:cNvPr id="6" name="AutoShape 10">
            <a:extLst>
              <a:ext uri="{FF2B5EF4-FFF2-40B4-BE49-F238E27FC236}">
                <a16:creationId xmlns:a16="http://schemas.microsoft.com/office/drawing/2014/main" id="{4553797E-8EBB-E091-21E6-89A49B43218D}"/>
              </a:ext>
            </a:extLst>
          </p:cNvPr>
          <p:cNvSpPr>
            <a:spLocks noChangeArrowheads="1"/>
          </p:cNvSpPr>
          <p:nvPr/>
        </p:nvSpPr>
        <p:spPr bwMode="auto">
          <a:xfrm>
            <a:off x="10134600" y="190500"/>
            <a:ext cx="7242425" cy="1752600"/>
          </a:xfrm>
          <a:prstGeom prst="roundRect">
            <a:avLst>
              <a:gd name="adj" fmla="val 42181"/>
            </a:avLst>
          </a:prstGeom>
          <a:solidFill>
            <a:schemeClr val="bg1">
              <a:lumMod val="85000"/>
            </a:schemeClr>
          </a:solidFill>
          <a:ln w="19050" cap="rnd">
            <a:solidFill>
              <a:schemeClr val="accent1">
                <a:lumMod val="75000"/>
              </a:schemeClr>
            </a:solidFill>
            <a:prstDash val="sysDot"/>
            <a:round/>
            <a:headEnd/>
            <a:tailEnd/>
          </a:ln>
          <a:effectLst/>
        </p:spPr>
        <p:txBody>
          <a:bodyPr wrap="none" anchor="ctr"/>
          <a:lstStyle/>
          <a:p>
            <a:pPr algn="ctr" defTabSz="1371600"/>
            <a:r>
              <a:rPr lang="en-US" altLang="en-US" sz="4500" b="1">
                <a:solidFill>
                  <a:srgbClr val="C00000"/>
                </a:solidFill>
                <a:latin typeface="Cambria" pitchFamily="18" charset="0"/>
                <a:cs typeface="Times New Roman" pitchFamily="18" charset="0"/>
              </a:rPr>
              <a:t>Biện pháp bảo vệ </a:t>
            </a:r>
          </a:p>
          <a:p>
            <a:pPr algn="ctr" defTabSz="1371600"/>
            <a:r>
              <a:rPr lang="en-US" altLang="en-US" sz="4500" b="1">
                <a:solidFill>
                  <a:srgbClr val="C00000"/>
                </a:solidFill>
                <a:latin typeface="Cambria" pitchFamily="18" charset="0"/>
                <a:cs typeface="Times New Roman" pitchFamily="18" charset="0"/>
              </a:rPr>
              <a:t>cảnh quan thiên nhiên</a:t>
            </a:r>
            <a:endParaRPr lang="en-US" altLang="en-US" sz="4500" b="1" dirty="0">
              <a:solidFill>
                <a:srgbClr val="C00000"/>
              </a:solidFill>
              <a:latin typeface="Cambria" pitchFamily="18" charset="0"/>
              <a:cs typeface="Times New Roman" pitchFamily="18" charset="0"/>
            </a:endParaRPr>
          </a:p>
        </p:txBody>
      </p:sp>
    </p:spTree>
    <p:extLst>
      <p:ext uri="{BB962C8B-B14F-4D97-AF65-F5344CB8AC3E}">
        <p14:creationId xmlns:p14="http://schemas.microsoft.com/office/powerpoint/2010/main" val="48987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85" name="Rounded Rectangle 1">
            <a:extLst>
              <a:ext uri="{FF2B5EF4-FFF2-40B4-BE49-F238E27FC236}">
                <a16:creationId xmlns:a16="http://schemas.microsoft.com/office/drawing/2014/main" id="{89C16578-5997-F6F1-C074-620F7CB3DBFC}"/>
              </a:ext>
            </a:extLst>
          </p:cNvPr>
          <p:cNvSpPr/>
          <p:nvPr/>
        </p:nvSpPr>
        <p:spPr>
          <a:xfrm>
            <a:off x="2743199" y="109106"/>
            <a:ext cx="14784467" cy="1605394"/>
          </a:xfrm>
          <a:prstGeom prst="roundRect">
            <a:avLst>
              <a:gd name="adj" fmla="val 30702"/>
            </a:avLst>
          </a:prstGeom>
          <a:solidFill>
            <a:schemeClr val="bg1"/>
          </a:solidFill>
          <a:ln w="9525">
            <a:solidFill>
              <a:schemeClr val="accent3">
                <a:lumMod val="20000"/>
                <a:lumOff val="8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b="1">
                <a:solidFill>
                  <a:srgbClr val="C00000"/>
                </a:solidFill>
                <a:latin typeface="Cambria" pitchFamily="18" charset="0"/>
                <a:cs typeface="Times New Roman" pitchFamily="18" charset="0"/>
              </a:rPr>
              <a:t>Ý nghĩa của cảnh quan thiên nhiên đối với địa phương</a:t>
            </a:r>
            <a:endParaRPr lang="en-US" sz="4000" b="1">
              <a:ln w="10541" cmpd="sng">
                <a:solidFill>
                  <a:srgbClr val="FDCFFD">
                    <a:shade val="88000"/>
                    <a:satMod val="110000"/>
                  </a:srgbClr>
                </a:solidFill>
                <a:prstDash val="solid"/>
              </a:ln>
              <a:solidFill>
                <a:srgbClr val="C00000"/>
              </a:solidFill>
              <a:latin typeface="Cambria" pitchFamily="18" charset="0"/>
              <a:ea typeface="Tahoma" pitchFamily="34" charset="0"/>
              <a:cs typeface="Times New Roman" pitchFamily="18" charset="0"/>
            </a:endParaRPr>
          </a:p>
        </p:txBody>
      </p:sp>
      <p:sp>
        <p:nvSpPr>
          <p:cNvPr id="10" name="Freeform 10"/>
          <p:cNvSpPr/>
          <p:nvPr/>
        </p:nvSpPr>
        <p:spPr>
          <a:xfrm>
            <a:off x="-251393" y="-93242"/>
            <a:ext cx="2641699" cy="2405537"/>
          </a:xfrm>
          <a:custGeom>
            <a:avLst/>
            <a:gdLst/>
            <a:ahLst/>
            <a:cxnLst/>
            <a:rect l="l" t="t" r="r" b="b"/>
            <a:pathLst>
              <a:path w="2772456" h="4114800">
                <a:moveTo>
                  <a:pt x="0" y="0"/>
                </a:moveTo>
                <a:lnTo>
                  <a:pt x="2772457" y="0"/>
                </a:lnTo>
                <a:lnTo>
                  <a:pt x="277245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ounded Rectangle 16">
            <a:extLst>
              <a:ext uri="{FF2B5EF4-FFF2-40B4-BE49-F238E27FC236}">
                <a16:creationId xmlns:a16="http://schemas.microsoft.com/office/drawing/2014/main" id="{5394CE90-B242-150A-C43F-DD3293A5B4BF}"/>
              </a:ext>
            </a:extLst>
          </p:cNvPr>
          <p:cNvSpPr/>
          <p:nvPr/>
        </p:nvSpPr>
        <p:spPr>
          <a:xfrm>
            <a:off x="1444375" y="2095501"/>
            <a:ext cx="6642510" cy="7315200"/>
          </a:xfrm>
          <a:prstGeom prst="roundRect">
            <a:avLst>
              <a:gd name="adj" fmla="val 9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371600">
              <a:lnSpc>
                <a:spcPct val="150000"/>
              </a:lnSpc>
              <a:buFont typeface="Wingdings" panose="05000000000000000000" pitchFamily="2" charset="2"/>
              <a:buChar char="ü"/>
            </a:pPr>
            <a:r>
              <a:rPr lang="vi-VN" sz="4200" b="1">
                <a:solidFill>
                  <a:srgbClr val="002060"/>
                </a:solidFill>
                <a:latin typeface="Cambria" pitchFamily="18" charset="0"/>
              </a:rPr>
              <a:t>Tạo cảnh đẹp thiên nhiên.</a:t>
            </a:r>
            <a:endParaRPr lang="en-US" sz="4200" b="1">
              <a:solidFill>
                <a:srgbClr val="002060"/>
              </a:solidFill>
              <a:latin typeface="Cambria" pitchFamily="18" charset="0"/>
            </a:endParaRPr>
          </a:p>
          <a:p>
            <a:pPr marL="571500" indent="-571500" algn="just" defTabSz="1371600">
              <a:lnSpc>
                <a:spcPct val="150000"/>
              </a:lnSpc>
              <a:buFont typeface="Wingdings" panose="05000000000000000000" pitchFamily="2" charset="2"/>
              <a:buChar char="ü"/>
            </a:pPr>
            <a:endParaRPr lang="vi-VN" sz="4200" b="1">
              <a:solidFill>
                <a:srgbClr val="002060"/>
              </a:solidFill>
              <a:latin typeface="Cambria" pitchFamily="18" charset="0"/>
            </a:endParaRPr>
          </a:p>
          <a:p>
            <a:pPr marL="571500" indent="-571500" algn="just" defTabSz="1371600">
              <a:lnSpc>
                <a:spcPct val="150000"/>
              </a:lnSpc>
              <a:buFont typeface="Wingdings" panose="05000000000000000000" pitchFamily="2" charset="2"/>
              <a:buChar char="ü"/>
            </a:pPr>
            <a:r>
              <a:rPr lang="vi-VN" sz="4200" b="1">
                <a:solidFill>
                  <a:srgbClr val="002060"/>
                </a:solidFill>
                <a:latin typeface="Cambria" pitchFamily="18" charset="0"/>
              </a:rPr>
              <a:t>Tạo bầu không khí trong lành.</a:t>
            </a:r>
            <a:endParaRPr lang="en-US" sz="4200" b="1">
              <a:solidFill>
                <a:srgbClr val="002060"/>
              </a:solidFill>
              <a:latin typeface="Cambria" pitchFamily="18" charset="0"/>
            </a:endParaRPr>
          </a:p>
          <a:p>
            <a:pPr marL="571500" indent="-571500" algn="just" defTabSz="1371600">
              <a:lnSpc>
                <a:spcPct val="150000"/>
              </a:lnSpc>
              <a:buFont typeface="Wingdings" panose="05000000000000000000" pitchFamily="2" charset="2"/>
              <a:buChar char="ü"/>
            </a:pPr>
            <a:endParaRPr lang="vi-VN" sz="4200" b="1">
              <a:solidFill>
                <a:srgbClr val="002060"/>
              </a:solidFill>
              <a:latin typeface="Cambria" pitchFamily="18" charset="0"/>
            </a:endParaRPr>
          </a:p>
          <a:p>
            <a:pPr marL="571500" indent="-571500" algn="just" defTabSz="1371600">
              <a:lnSpc>
                <a:spcPct val="150000"/>
              </a:lnSpc>
              <a:buFont typeface="Wingdings" panose="05000000000000000000" pitchFamily="2" charset="2"/>
              <a:buChar char="ü"/>
            </a:pPr>
            <a:r>
              <a:rPr lang="vi-VN" sz="4200" b="1">
                <a:solidFill>
                  <a:srgbClr val="002060"/>
                </a:solidFill>
                <a:latin typeface="Cambria" pitchFamily="18" charset="0"/>
              </a:rPr>
              <a:t>Phát triển du lịch.</a:t>
            </a:r>
          </a:p>
        </p:txBody>
      </p:sp>
      <p:pic>
        <p:nvPicPr>
          <p:cNvPr id="7" name="Picture 6">
            <a:extLst>
              <a:ext uri="{FF2B5EF4-FFF2-40B4-BE49-F238E27FC236}">
                <a16:creationId xmlns:a16="http://schemas.microsoft.com/office/drawing/2014/main" id="{C451C4A7-6EBF-B7E6-7887-CE5FA236F198}"/>
              </a:ext>
            </a:extLst>
          </p:cNvPr>
          <p:cNvPicPr>
            <a:picLocks noChangeAspect="1"/>
          </p:cNvPicPr>
          <p:nvPr/>
        </p:nvPicPr>
        <p:blipFill>
          <a:blip r:embed="rId4"/>
          <a:stretch>
            <a:fillRect/>
          </a:stretch>
        </p:blipFill>
        <p:spPr>
          <a:xfrm>
            <a:off x="8382000" y="2095501"/>
            <a:ext cx="5837426" cy="39779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6" name="Picture 2">
            <a:extLst>
              <a:ext uri="{FF2B5EF4-FFF2-40B4-BE49-F238E27FC236}">
                <a16:creationId xmlns:a16="http://schemas.microsoft.com/office/drawing/2014/main" id="{0400FD26-C25B-B5EB-5196-A74C39E235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9426" y="5829300"/>
            <a:ext cx="7620000" cy="4348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377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8F6CF9EC-1E47-12AC-EC33-6E3261154D67}"/>
              </a:ext>
            </a:extLst>
          </p:cNvPr>
          <p:cNvSpPr/>
          <p:nvPr/>
        </p:nvSpPr>
        <p:spPr>
          <a:xfrm rot="1517442">
            <a:off x="4802291" y="-1015142"/>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0BB8CF86-0D6A-8439-F521-5C65AEB7E91E}"/>
              </a:ext>
            </a:extLst>
          </p:cNvPr>
          <p:cNvSpPr/>
          <p:nvPr/>
        </p:nvSpPr>
        <p:spPr>
          <a:xfrm>
            <a:off x="381000" y="1850952"/>
            <a:ext cx="5705364" cy="4908698"/>
          </a:xfrm>
          <a:custGeom>
            <a:avLst/>
            <a:gdLst>
              <a:gd name="connsiteX0" fmla="*/ 0 w 5705364"/>
              <a:gd name="connsiteY0" fmla="*/ 741164 h 4908698"/>
              <a:gd name="connsiteX1" fmla="*/ 741164 w 5705364"/>
              <a:gd name="connsiteY1" fmla="*/ 0 h 4908698"/>
              <a:gd name="connsiteX2" fmla="*/ 4964200 w 5705364"/>
              <a:gd name="connsiteY2" fmla="*/ 0 h 4908698"/>
              <a:gd name="connsiteX3" fmla="*/ 5705364 w 5705364"/>
              <a:gd name="connsiteY3" fmla="*/ 741164 h 4908698"/>
              <a:gd name="connsiteX4" fmla="*/ 5705364 w 5705364"/>
              <a:gd name="connsiteY4" fmla="*/ 4167534 h 4908698"/>
              <a:gd name="connsiteX5" fmla="*/ 4964200 w 5705364"/>
              <a:gd name="connsiteY5" fmla="*/ 4908698 h 4908698"/>
              <a:gd name="connsiteX6" fmla="*/ 741164 w 5705364"/>
              <a:gd name="connsiteY6" fmla="*/ 4908698 h 4908698"/>
              <a:gd name="connsiteX7" fmla="*/ 0 w 5705364"/>
              <a:gd name="connsiteY7" fmla="*/ 4167534 h 4908698"/>
              <a:gd name="connsiteX8" fmla="*/ 0 w 5705364"/>
              <a:gd name="connsiteY8" fmla="*/ 741164 h 490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5364" h="4908698" fill="none" extrusionOk="0">
                <a:moveTo>
                  <a:pt x="0" y="741164"/>
                </a:moveTo>
                <a:cubicBezTo>
                  <a:pt x="-30009" y="393612"/>
                  <a:pt x="337360" y="50535"/>
                  <a:pt x="741164" y="0"/>
                </a:cubicBezTo>
                <a:cubicBezTo>
                  <a:pt x="2186711" y="148782"/>
                  <a:pt x="2955103" y="129548"/>
                  <a:pt x="4964200" y="0"/>
                </a:cubicBezTo>
                <a:cubicBezTo>
                  <a:pt x="5395942" y="56665"/>
                  <a:pt x="5710228" y="338250"/>
                  <a:pt x="5705364" y="741164"/>
                </a:cubicBezTo>
                <a:cubicBezTo>
                  <a:pt x="5621432" y="1456051"/>
                  <a:pt x="5637958" y="2466544"/>
                  <a:pt x="5705364" y="4167534"/>
                </a:cubicBezTo>
                <a:cubicBezTo>
                  <a:pt x="5748180" y="4621665"/>
                  <a:pt x="5365074" y="4903632"/>
                  <a:pt x="4964200" y="4908698"/>
                </a:cubicBezTo>
                <a:cubicBezTo>
                  <a:pt x="3674583" y="4764337"/>
                  <a:pt x="2177887" y="4895489"/>
                  <a:pt x="741164" y="4908698"/>
                </a:cubicBezTo>
                <a:cubicBezTo>
                  <a:pt x="319530" y="4911976"/>
                  <a:pt x="214" y="4561182"/>
                  <a:pt x="0" y="4167534"/>
                </a:cubicBezTo>
                <a:cubicBezTo>
                  <a:pt x="-18676" y="3077047"/>
                  <a:pt x="-12372" y="1293578"/>
                  <a:pt x="0" y="741164"/>
                </a:cubicBezTo>
                <a:close/>
              </a:path>
              <a:path w="5705364" h="4908698" stroke="0" extrusionOk="0">
                <a:moveTo>
                  <a:pt x="0" y="741164"/>
                </a:moveTo>
                <a:cubicBezTo>
                  <a:pt x="16234" y="338365"/>
                  <a:pt x="331117" y="9928"/>
                  <a:pt x="741164" y="0"/>
                </a:cubicBezTo>
                <a:cubicBezTo>
                  <a:pt x="1706270" y="91329"/>
                  <a:pt x="4044637" y="61632"/>
                  <a:pt x="4964200" y="0"/>
                </a:cubicBezTo>
                <a:cubicBezTo>
                  <a:pt x="5433425" y="-9978"/>
                  <a:pt x="5723019" y="254141"/>
                  <a:pt x="5705364" y="741164"/>
                </a:cubicBezTo>
                <a:cubicBezTo>
                  <a:pt x="5759673" y="1181626"/>
                  <a:pt x="5614647" y="2758663"/>
                  <a:pt x="5705364" y="4167534"/>
                </a:cubicBezTo>
                <a:cubicBezTo>
                  <a:pt x="5762795" y="4587706"/>
                  <a:pt x="5368653" y="4914661"/>
                  <a:pt x="4964200" y="4908698"/>
                </a:cubicBezTo>
                <a:cubicBezTo>
                  <a:pt x="3637108" y="4922842"/>
                  <a:pt x="2259000" y="4888119"/>
                  <a:pt x="741164" y="4908698"/>
                </a:cubicBezTo>
                <a:cubicBezTo>
                  <a:pt x="317885" y="4925429"/>
                  <a:pt x="-51189" y="4519487"/>
                  <a:pt x="0" y="4167534"/>
                </a:cubicBezTo>
                <a:cubicBezTo>
                  <a:pt x="-161588" y="3305671"/>
                  <a:pt x="49457" y="1622864"/>
                  <a:pt x="0" y="74116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prstGeom prst="roundRect">
                    <a:avLst>
                      <a:gd name="adj" fmla="val 1509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75DF54E-5462-BE31-1A22-C1C6C5EC22A5}"/>
              </a:ext>
            </a:extLst>
          </p:cNvPr>
          <p:cNvSpPr txBox="1"/>
          <p:nvPr/>
        </p:nvSpPr>
        <p:spPr>
          <a:xfrm>
            <a:off x="570261" y="2043143"/>
            <a:ext cx="5519001" cy="4524315"/>
          </a:xfrm>
          <a:prstGeom prst="rect">
            <a:avLst/>
          </a:prstGeom>
          <a:noFill/>
        </p:spPr>
        <p:txBody>
          <a:bodyPr wrap="square">
            <a:spAutoFit/>
          </a:bodyPr>
          <a:lstStyle/>
          <a:p>
            <a:pPr algn="ctr" defTabSz="1371600">
              <a:defRPr/>
            </a:pPr>
            <a:r>
              <a:rPr lang="vi-VN" sz="4800">
                <a:solidFill>
                  <a:srgbClr val="003399"/>
                </a:solidFill>
                <a:latin typeface="Cambria" panose="02040503050406030204" pitchFamily="18" charset="0"/>
                <a:ea typeface="Cambria" panose="02040503050406030204" pitchFamily="18" charset="0"/>
              </a:rPr>
              <a:t>Lập kế hoạch tuyên truyền bảo vệ thế giới động vật, thực vật và cảnh quan thiên nhiên ở địa phương</a:t>
            </a:r>
          </a:p>
        </p:txBody>
      </p:sp>
      <p:sp>
        <p:nvSpPr>
          <p:cNvPr id="42" name="Rounded Rectangle 10">
            <a:extLst>
              <a:ext uri="{FF2B5EF4-FFF2-40B4-BE49-F238E27FC236}">
                <a16:creationId xmlns:a16="http://schemas.microsoft.com/office/drawing/2014/main" id="{5EE9BEDF-DA8C-E061-017D-7E4FF2EDE9BB}"/>
              </a:ext>
            </a:extLst>
          </p:cNvPr>
          <p:cNvSpPr/>
          <p:nvPr/>
        </p:nvSpPr>
        <p:spPr>
          <a:xfrm>
            <a:off x="1295400" y="438817"/>
            <a:ext cx="3733800" cy="1545746"/>
          </a:xfrm>
          <a:prstGeom prst="roundRect">
            <a:avLst>
              <a:gd name="adj" fmla="val 30702"/>
            </a:avLst>
          </a:prstGeom>
          <a:solidFill>
            <a:srgbClr val="00B0F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0500" b="1">
                <a:solidFill>
                  <a:srgbClr val="FFFFFF"/>
                </a:solidFill>
                <a:latin typeface="Cambria" pitchFamily="18" charset="0"/>
                <a:cs typeface="Times New Roman" pitchFamily="18" charset="0"/>
              </a:rPr>
              <a:t>HĐ2</a:t>
            </a:r>
          </a:p>
        </p:txBody>
      </p:sp>
      <p:sp>
        <p:nvSpPr>
          <p:cNvPr id="4" name="Rectangle 3">
            <a:extLst>
              <a:ext uri="{FF2B5EF4-FFF2-40B4-BE49-F238E27FC236}">
                <a16:creationId xmlns:a16="http://schemas.microsoft.com/office/drawing/2014/main" id="{B3547824-44D6-2839-403E-7CC7A77E61BC}"/>
              </a:ext>
            </a:extLst>
          </p:cNvPr>
          <p:cNvSpPr/>
          <p:nvPr/>
        </p:nvSpPr>
        <p:spPr>
          <a:xfrm>
            <a:off x="6525184" y="614737"/>
            <a:ext cx="11381816" cy="931665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1371600">
              <a:lnSpc>
                <a:spcPct val="150000"/>
              </a:lnSpc>
              <a:defRPr/>
            </a:pPr>
            <a:r>
              <a:rPr lang="vi-VN" sz="4500" b="1">
                <a:solidFill>
                  <a:srgbClr val="C00000"/>
                </a:solidFill>
                <a:latin typeface="Times New Roman" panose="02020603050405020304" pitchFamily="18" charset="0"/>
                <a:cs typeface="Times New Roman" panose="02020603050405020304" pitchFamily="18" charset="0"/>
              </a:rPr>
              <a:t>Những nội dung cần thể hiện trong kế hoạch</a:t>
            </a:r>
            <a:r>
              <a:rPr lang="vi-VN" sz="4500">
                <a:solidFill>
                  <a:srgbClr val="C00000"/>
                </a:solidFill>
                <a:latin typeface="Times New Roman" panose="02020603050405020304" pitchFamily="18" charset="0"/>
                <a:cs typeface="Times New Roman" panose="02020603050405020304" pitchFamily="18" charset="0"/>
              </a:rPr>
              <a:t>.</a:t>
            </a:r>
          </a:p>
          <a:p>
            <a:pPr marL="1970088" indent="725488" defTabSz="1371600">
              <a:lnSpc>
                <a:spcPct val="150000"/>
              </a:lnSpc>
              <a:buFont typeface="Wingdings" panose="05000000000000000000" pitchFamily="2" charset="2"/>
              <a:buChar char="Ø"/>
              <a:defRPr/>
            </a:pPr>
            <a:r>
              <a:rPr lang="vi-VN" sz="4500" b="1">
                <a:solidFill>
                  <a:schemeClr val="tx2">
                    <a:lumMod val="50000"/>
                  </a:schemeClr>
                </a:solidFill>
                <a:latin typeface="Times New Roman" panose="02020603050405020304" pitchFamily="18" charset="0"/>
                <a:cs typeface="Times New Roman" panose="02020603050405020304" pitchFamily="18" charset="0"/>
              </a:rPr>
              <a:t>Mục tiêu tuyên truyền</a:t>
            </a:r>
          </a:p>
          <a:p>
            <a:pPr marL="1970088" indent="725488" defTabSz="1371600">
              <a:lnSpc>
                <a:spcPct val="150000"/>
              </a:lnSpc>
              <a:buFont typeface="Wingdings" panose="05000000000000000000" pitchFamily="2" charset="2"/>
              <a:buChar char="Ø"/>
              <a:defRPr/>
            </a:pPr>
            <a:r>
              <a:rPr lang="vi-VN" sz="4500" b="1">
                <a:solidFill>
                  <a:schemeClr val="tx2">
                    <a:lumMod val="50000"/>
                  </a:schemeClr>
                </a:solidFill>
                <a:latin typeface="Times New Roman" panose="02020603050405020304" pitchFamily="18" charset="0"/>
                <a:cs typeface="Times New Roman" panose="02020603050405020304" pitchFamily="18" charset="0"/>
              </a:rPr>
              <a:t>Đối tượng tuyên truyền</a:t>
            </a:r>
          </a:p>
          <a:p>
            <a:pPr marL="1970088" indent="725488" defTabSz="1371600">
              <a:lnSpc>
                <a:spcPct val="150000"/>
              </a:lnSpc>
              <a:buFont typeface="Wingdings" panose="05000000000000000000" pitchFamily="2" charset="2"/>
              <a:buChar char="Ø"/>
              <a:defRPr/>
            </a:pPr>
            <a:r>
              <a:rPr lang="vi-VN" sz="4500" b="1">
                <a:solidFill>
                  <a:schemeClr val="tx2">
                    <a:lumMod val="50000"/>
                  </a:schemeClr>
                </a:solidFill>
                <a:latin typeface="Times New Roman" panose="02020603050405020304" pitchFamily="18" charset="0"/>
                <a:cs typeface="Times New Roman" panose="02020603050405020304" pitchFamily="18" charset="0"/>
              </a:rPr>
              <a:t>Quy mô</a:t>
            </a:r>
          </a:p>
          <a:p>
            <a:pPr marL="1970088" indent="725488" defTabSz="1371600">
              <a:lnSpc>
                <a:spcPct val="150000"/>
              </a:lnSpc>
              <a:buFont typeface="Wingdings" panose="05000000000000000000" pitchFamily="2" charset="2"/>
              <a:buChar char="Ø"/>
              <a:defRPr/>
            </a:pPr>
            <a:r>
              <a:rPr lang="vi-VN" sz="4500" b="1">
                <a:solidFill>
                  <a:schemeClr val="tx2">
                    <a:lumMod val="50000"/>
                  </a:schemeClr>
                </a:solidFill>
                <a:latin typeface="Times New Roman" panose="02020603050405020304" pitchFamily="18" charset="0"/>
                <a:cs typeface="Times New Roman" panose="02020603050405020304" pitchFamily="18" charset="0"/>
              </a:rPr>
              <a:t>Thời gian thực hiện</a:t>
            </a:r>
          </a:p>
          <a:p>
            <a:pPr marL="1970088" indent="725488" defTabSz="1371600">
              <a:lnSpc>
                <a:spcPct val="150000"/>
              </a:lnSpc>
              <a:buFont typeface="Wingdings" panose="05000000000000000000" pitchFamily="2" charset="2"/>
              <a:buChar char="Ø"/>
              <a:defRPr/>
            </a:pPr>
            <a:r>
              <a:rPr lang="vi-VN" sz="4500" b="1">
                <a:solidFill>
                  <a:schemeClr val="tx2">
                    <a:lumMod val="50000"/>
                  </a:schemeClr>
                </a:solidFill>
                <a:latin typeface="Times New Roman" panose="02020603050405020304" pitchFamily="18" charset="0"/>
                <a:cs typeface="Times New Roman" panose="02020603050405020304" pitchFamily="18" charset="0"/>
              </a:rPr>
              <a:t>Hình thức tuyên truyền</a:t>
            </a:r>
          </a:p>
          <a:p>
            <a:pPr marL="1970088" indent="725488" defTabSz="1371600">
              <a:lnSpc>
                <a:spcPct val="150000"/>
              </a:lnSpc>
              <a:buFont typeface="Wingdings" panose="05000000000000000000" pitchFamily="2" charset="2"/>
              <a:buChar char="Ø"/>
              <a:defRPr/>
            </a:pPr>
            <a:r>
              <a:rPr lang="vi-VN" sz="4500" b="1">
                <a:solidFill>
                  <a:schemeClr val="tx2">
                    <a:lumMod val="50000"/>
                  </a:schemeClr>
                </a:solidFill>
                <a:latin typeface="Times New Roman" panose="02020603050405020304" pitchFamily="18" charset="0"/>
                <a:cs typeface="Times New Roman" panose="02020603050405020304" pitchFamily="18" charset="0"/>
              </a:rPr>
              <a:t>Nội dung, công việc cụ thể</a:t>
            </a:r>
          </a:p>
          <a:p>
            <a:pPr marL="1970088" indent="725488" defTabSz="1371600">
              <a:lnSpc>
                <a:spcPct val="150000"/>
              </a:lnSpc>
              <a:buFont typeface="Wingdings" panose="05000000000000000000" pitchFamily="2" charset="2"/>
              <a:buChar char="Ø"/>
              <a:defRPr/>
            </a:pPr>
            <a:r>
              <a:rPr lang="vi-VN" sz="4500" b="1">
                <a:solidFill>
                  <a:schemeClr val="tx2">
                    <a:lumMod val="50000"/>
                  </a:schemeClr>
                </a:solidFill>
                <a:latin typeface="Times New Roman" panose="02020603050405020304" pitchFamily="18" charset="0"/>
                <a:cs typeface="Times New Roman" panose="02020603050405020304" pitchFamily="18" charset="0"/>
              </a:rPr>
              <a:t>Phương tiện, thiết bị</a:t>
            </a:r>
          </a:p>
          <a:p>
            <a:pPr marL="1970088" indent="725488" defTabSz="1371600">
              <a:lnSpc>
                <a:spcPct val="150000"/>
              </a:lnSpc>
              <a:buFont typeface="Wingdings" panose="05000000000000000000" pitchFamily="2" charset="2"/>
              <a:buChar char="Ø"/>
              <a:defRPr/>
            </a:pPr>
            <a:r>
              <a:rPr lang="vi-VN" sz="4500" b="1">
                <a:solidFill>
                  <a:schemeClr val="tx2">
                    <a:lumMod val="50000"/>
                  </a:schemeClr>
                </a:solidFill>
                <a:latin typeface="Times New Roman" panose="02020603050405020304" pitchFamily="18" charset="0"/>
                <a:cs typeface="Times New Roman" panose="02020603050405020304" pitchFamily="18" charset="0"/>
              </a:rPr>
              <a:t>Phân công nhiệm vụ</a:t>
            </a:r>
          </a:p>
        </p:txBody>
      </p:sp>
      <p:pic>
        <p:nvPicPr>
          <p:cNvPr id="9" name="Picture 8">
            <a:extLst>
              <a:ext uri="{FF2B5EF4-FFF2-40B4-BE49-F238E27FC236}">
                <a16:creationId xmlns:a16="http://schemas.microsoft.com/office/drawing/2014/main" id="{CF39F61A-337B-6AE1-6D25-FBC82228A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29" y="4988867"/>
            <a:ext cx="5269956" cy="4908696"/>
          </a:xfrm>
          <a:prstGeom prst="rect">
            <a:avLst/>
          </a:prstGeom>
        </p:spPr>
      </p:pic>
    </p:spTree>
    <p:extLst>
      <p:ext uri="{BB962C8B-B14F-4D97-AF65-F5344CB8AC3E}">
        <p14:creationId xmlns:p14="http://schemas.microsoft.com/office/powerpoint/2010/main" val="68968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18" presetClass="entr" presetSubtype="9"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upLeft)">
                                      <p:cBhvr>
                                        <p:cTn id="11" dur="500"/>
                                        <p:tgtEl>
                                          <p:spTgt spid="10"/>
                                        </p:tgtEl>
                                      </p:cBhvr>
                                    </p:animEffect>
                                  </p:childTnLst>
                                </p:cTn>
                              </p:par>
                              <p:par>
                                <p:cTn id="12" presetID="12" presetClass="entr" presetSubtype="1" fill="hold" grpId="0" nodeType="withEffect">
                                  <p:stCondLst>
                                    <p:cond delay="175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750"/>
                                        <p:tgtEl>
                                          <p:spTgt spid="11"/>
                                        </p:tgtEl>
                                        <p:attrNameLst>
                                          <p:attrName>ppt_y</p:attrName>
                                        </p:attrNameLst>
                                      </p:cBhvr>
                                      <p:tavLst>
                                        <p:tav tm="0">
                                          <p:val>
                                            <p:strVal val="#ppt_y-#ppt_h*1.125000"/>
                                          </p:val>
                                        </p:tav>
                                        <p:tav tm="100000">
                                          <p:val>
                                            <p:strVal val="#ppt_y"/>
                                          </p:val>
                                        </p:tav>
                                      </p:tavLst>
                                    </p:anim>
                                    <p:animEffect transition="in" filter="wipe(down)">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333858" y="-1996974"/>
            <a:ext cx="13620284" cy="13620284"/>
          </a:xfrm>
          <a:custGeom>
            <a:avLst/>
            <a:gdLst/>
            <a:ahLst/>
            <a:cxnLst/>
            <a:rect l="l" t="t" r="r" b="b"/>
            <a:pathLst>
              <a:path w="13620284" h="13620284">
                <a:moveTo>
                  <a:pt x="0" y="0"/>
                </a:moveTo>
                <a:lnTo>
                  <a:pt x="13620284" y="0"/>
                </a:lnTo>
                <a:lnTo>
                  <a:pt x="13620284" y="13620284"/>
                </a:lnTo>
                <a:lnTo>
                  <a:pt x="0" y="13620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517442">
            <a:off x="-120582" y="2075771"/>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135818" flipH="1">
            <a:off x="16477958" y="3659793"/>
            <a:ext cx="2404829" cy="4987659"/>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4590577" y="3162300"/>
            <a:ext cx="8781212" cy="3693319"/>
          </a:xfrm>
          <a:prstGeom prst="rect">
            <a:avLst/>
          </a:prstGeom>
        </p:spPr>
        <p:txBody>
          <a:bodyPr wrap="square" lIns="0" tIns="0" rIns="0" bIns="0" rtlCol="0" anchor="t">
            <a:spAutoFit/>
          </a:bodyPr>
          <a:lstStyle/>
          <a:p>
            <a:pPr algn="ctr"/>
            <a:r>
              <a:rPr lang="en-US" sz="8000" b="1" spc="319">
                <a:solidFill>
                  <a:srgbClr val="797A1D"/>
                </a:solidFill>
                <a:latin typeface="Cambria" panose="02040503050406030204" pitchFamily="18" charset="0"/>
                <a:ea typeface="Cambria" panose="02040503050406030204" pitchFamily="18" charset="0"/>
                <a:cs typeface="Cinzel Decorative Bold"/>
                <a:sym typeface="Cinzel Decorative Bold"/>
              </a:rPr>
              <a:t>Thực hiện kế hoạch trong thực tiễn</a:t>
            </a:r>
          </a:p>
        </p:txBody>
      </p:sp>
      <p:sp>
        <p:nvSpPr>
          <p:cNvPr id="7" name="AutoShape 7"/>
          <p:cNvSpPr/>
          <p:nvPr/>
        </p:nvSpPr>
        <p:spPr>
          <a:xfrm flipV="1">
            <a:off x="-4207261" y="7452663"/>
            <a:ext cx="8414522" cy="28575"/>
          </a:xfrm>
          <a:prstGeom prst="line">
            <a:avLst/>
          </a:prstGeom>
          <a:ln w="28575" cap="rnd">
            <a:solidFill>
              <a:srgbClr val="797A1D"/>
            </a:solidFill>
            <a:prstDash val="solid"/>
            <a:headEnd type="none" w="sm" len="sm"/>
            <a:tailEnd type="none" w="sm" len="sm"/>
          </a:ln>
        </p:spPr>
        <p:txBody>
          <a:bodyPr/>
          <a:lstStyle/>
          <a:p>
            <a:endParaRPr lang="en-US"/>
          </a:p>
        </p:txBody>
      </p:sp>
      <p:sp>
        <p:nvSpPr>
          <p:cNvPr id="8" name="AutoShape 8"/>
          <p:cNvSpPr/>
          <p:nvPr/>
        </p:nvSpPr>
        <p:spPr>
          <a:xfrm flipV="1">
            <a:off x="13606431" y="2369678"/>
            <a:ext cx="8414523" cy="28575"/>
          </a:xfrm>
          <a:prstGeom prst="line">
            <a:avLst/>
          </a:prstGeom>
          <a:ln w="28575" cap="rnd">
            <a:solidFill>
              <a:srgbClr val="797A1D"/>
            </a:solidFill>
            <a:prstDash val="solid"/>
            <a:headEnd type="none" w="sm" len="sm"/>
            <a:tailEnd type="none" w="sm" len="sm"/>
          </a:ln>
        </p:spPr>
        <p:txBody>
          <a:bodyPr/>
          <a:lstStyle/>
          <a:p>
            <a:endParaRPr lang="en-US"/>
          </a:p>
        </p:txBody>
      </p:sp>
      <p:sp>
        <p:nvSpPr>
          <p:cNvPr id="9" name="Freeform 9"/>
          <p:cNvSpPr/>
          <p:nvPr/>
        </p:nvSpPr>
        <p:spPr>
          <a:xfrm rot="5285550" flipV="1">
            <a:off x="1171627" y="8237207"/>
            <a:ext cx="1488728" cy="1407095"/>
          </a:xfrm>
          <a:custGeom>
            <a:avLst/>
            <a:gdLst/>
            <a:ahLst/>
            <a:cxnLst/>
            <a:rect l="l" t="t" r="r" b="b"/>
            <a:pathLst>
              <a:path w="1488728" h="1407094">
                <a:moveTo>
                  <a:pt x="0" y="1407095"/>
                </a:moveTo>
                <a:lnTo>
                  <a:pt x="1488729" y="1407095"/>
                </a:lnTo>
                <a:lnTo>
                  <a:pt x="1488729" y="0"/>
                </a:lnTo>
                <a:lnTo>
                  <a:pt x="0" y="0"/>
                </a:lnTo>
                <a:lnTo>
                  <a:pt x="0" y="140709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400000">
            <a:off x="15317265" y="729433"/>
            <a:ext cx="1273755" cy="1203908"/>
          </a:xfrm>
          <a:custGeom>
            <a:avLst/>
            <a:gdLst/>
            <a:ahLst/>
            <a:cxnLst/>
            <a:rect l="l" t="t" r="r" b="b"/>
            <a:pathLst>
              <a:path w="1273754" h="1203908">
                <a:moveTo>
                  <a:pt x="0" y="0"/>
                </a:moveTo>
                <a:lnTo>
                  <a:pt x="1273754" y="0"/>
                </a:lnTo>
                <a:lnTo>
                  <a:pt x="1273754" y="1203908"/>
                </a:lnTo>
                <a:lnTo>
                  <a:pt x="0" y="12039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grpSp>
        <p:nvGrpSpPr>
          <p:cNvPr id="9" name="Group 9"/>
          <p:cNvGrpSpPr/>
          <p:nvPr/>
        </p:nvGrpSpPr>
        <p:grpSpPr>
          <a:xfrm>
            <a:off x="5097286" y="2933700"/>
            <a:ext cx="8545743" cy="5046967"/>
            <a:chOff x="0" y="0"/>
            <a:chExt cx="3056484" cy="515177"/>
          </a:xfrm>
        </p:grpSpPr>
        <p:sp>
          <p:nvSpPr>
            <p:cNvPr id="10" name="Freeform 10"/>
            <p:cNvSpPr/>
            <p:nvPr/>
          </p:nvSpPr>
          <p:spPr>
            <a:xfrm>
              <a:off x="0" y="0"/>
              <a:ext cx="3056484" cy="515177"/>
            </a:xfrm>
            <a:custGeom>
              <a:avLst/>
              <a:gdLst/>
              <a:ahLst/>
              <a:cxnLst/>
              <a:rect l="l" t="t" r="r" b="b"/>
              <a:pathLst>
                <a:path w="3056484" h="515177">
                  <a:moveTo>
                    <a:pt x="2853284" y="0"/>
                  </a:moveTo>
                  <a:cubicBezTo>
                    <a:pt x="2965508" y="0"/>
                    <a:pt x="3056484" y="115326"/>
                    <a:pt x="3056484" y="257588"/>
                  </a:cubicBezTo>
                  <a:cubicBezTo>
                    <a:pt x="3056484" y="399851"/>
                    <a:pt x="2965508" y="515177"/>
                    <a:pt x="2853284"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txBody>
            <a:bodyPr/>
            <a:lstStyle/>
            <a:p>
              <a:endParaRPr lang="en-US">
                <a:latin typeface="Cambria" panose="02040503050406030204" pitchFamily="18" charset="0"/>
                <a:ea typeface="Cambria" panose="02040503050406030204" pitchFamily="18" charset="0"/>
              </a:endParaRPr>
            </a:p>
          </p:txBody>
        </p:sp>
        <p:sp>
          <p:nvSpPr>
            <p:cNvPr id="11" name="TextBox 11"/>
            <p:cNvSpPr txBox="1"/>
            <p:nvPr/>
          </p:nvSpPr>
          <p:spPr>
            <a:xfrm>
              <a:off x="0" y="-38100"/>
              <a:ext cx="3056484" cy="55327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13" name="TextBox 13"/>
          <p:cNvSpPr txBox="1"/>
          <p:nvPr/>
        </p:nvSpPr>
        <p:spPr>
          <a:xfrm>
            <a:off x="3581399" y="3771900"/>
            <a:ext cx="11577516" cy="3701591"/>
          </a:xfrm>
          <a:prstGeom prst="rect">
            <a:avLst/>
          </a:prstGeom>
        </p:spPr>
        <p:txBody>
          <a:bodyPr wrap="square" lIns="0" tIns="0" rIns="0" bIns="0" rtlCol="0" anchor="t">
            <a:spAutoFit/>
          </a:bodyPr>
          <a:lstStyle/>
          <a:p>
            <a:pPr algn="ctr">
              <a:lnSpc>
                <a:spcPts val="10000"/>
              </a:lnSpc>
            </a:pPr>
            <a:r>
              <a:rPr lang="en-US" sz="6000" b="1" spc="232">
                <a:solidFill>
                  <a:srgbClr val="797A1D"/>
                </a:solidFill>
                <a:latin typeface="Cambria" panose="02040503050406030204" pitchFamily="18" charset="0"/>
                <a:ea typeface="Cambria" panose="02040503050406030204" pitchFamily="18" charset="0"/>
                <a:cs typeface="Cinzel Decorative Bold"/>
                <a:sym typeface="Cinzel Decorative Bold"/>
              </a:rPr>
              <a:t>GIỚI THIỆU MỘT </a:t>
            </a:r>
          </a:p>
          <a:p>
            <a:pPr algn="ctr">
              <a:lnSpc>
                <a:spcPts val="10000"/>
              </a:lnSpc>
            </a:pPr>
            <a:r>
              <a:rPr lang="en-US" sz="6000" b="1" spc="232">
                <a:solidFill>
                  <a:srgbClr val="797A1D"/>
                </a:solidFill>
                <a:latin typeface="Cambria" panose="02040503050406030204" pitchFamily="18" charset="0"/>
                <a:ea typeface="Cambria" panose="02040503050406030204" pitchFamily="18" charset="0"/>
                <a:cs typeface="Cinzel Decorative Bold"/>
                <a:sym typeface="Cinzel Decorative Bold"/>
              </a:rPr>
              <a:t>SỐ LOÀI VẬT SÁCH ĐỎ</a:t>
            </a:r>
          </a:p>
          <a:p>
            <a:pPr algn="ctr">
              <a:lnSpc>
                <a:spcPts val="10000"/>
              </a:lnSpc>
            </a:pPr>
            <a:r>
              <a:rPr lang="en-US" sz="6000" b="1" spc="232">
                <a:solidFill>
                  <a:srgbClr val="797A1D"/>
                </a:solidFill>
                <a:latin typeface="Cambria" panose="02040503050406030204" pitchFamily="18" charset="0"/>
                <a:ea typeface="Cambria" panose="02040503050406030204" pitchFamily="18" charset="0"/>
                <a:cs typeface="Cinzel Decorative Bold"/>
                <a:sym typeface="Cinzel Decorative Bold"/>
              </a:rPr>
              <a:t>VIỆT NAM</a:t>
            </a:r>
          </a:p>
        </p:txBody>
      </p:sp>
    </p:spTree>
    <p:extLst>
      <p:ext uri="{BB962C8B-B14F-4D97-AF65-F5344CB8AC3E}">
        <p14:creationId xmlns:p14="http://schemas.microsoft.com/office/powerpoint/2010/main" val="2223704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517442">
            <a:off x="4939964" y="6101120"/>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135818" flipH="1">
            <a:off x="11375269" y="-64747"/>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285550" flipV="1">
            <a:off x="1171627" y="8237207"/>
            <a:ext cx="1488728" cy="1407095"/>
          </a:xfrm>
          <a:custGeom>
            <a:avLst/>
            <a:gdLst/>
            <a:ahLst/>
            <a:cxnLst/>
            <a:rect l="l" t="t" r="r" b="b"/>
            <a:pathLst>
              <a:path w="1488728" h="1407094">
                <a:moveTo>
                  <a:pt x="0" y="1407095"/>
                </a:moveTo>
                <a:lnTo>
                  <a:pt x="1488729" y="1407095"/>
                </a:lnTo>
                <a:lnTo>
                  <a:pt x="1488729" y="0"/>
                </a:lnTo>
                <a:lnTo>
                  <a:pt x="0" y="0"/>
                </a:lnTo>
                <a:lnTo>
                  <a:pt x="0" y="140709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5400000">
            <a:off x="15317265" y="729433"/>
            <a:ext cx="1273755" cy="1203908"/>
          </a:xfrm>
          <a:custGeom>
            <a:avLst/>
            <a:gdLst/>
            <a:ahLst/>
            <a:cxnLst/>
            <a:rect l="l" t="t" r="r" b="b"/>
            <a:pathLst>
              <a:path w="1273754" h="1203908">
                <a:moveTo>
                  <a:pt x="0" y="0"/>
                </a:moveTo>
                <a:lnTo>
                  <a:pt x="1273754" y="0"/>
                </a:lnTo>
                <a:lnTo>
                  <a:pt x="1273754" y="1203908"/>
                </a:lnTo>
                <a:lnTo>
                  <a:pt x="0" y="1203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94FE9962-BCFA-27A6-F5C7-1736D070737E}"/>
              </a:ext>
            </a:extLst>
          </p:cNvPr>
          <p:cNvSpPr/>
          <p:nvPr/>
        </p:nvSpPr>
        <p:spPr>
          <a:xfrm>
            <a:off x="1596449" y="1369487"/>
            <a:ext cx="2738396" cy="6096000"/>
          </a:xfrm>
          <a:custGeom>
            <a:avLst/>
            <a:gdLst>
              <a:gd name="connsiteX0" fmla="*/ 0 w 6297523"/>
              <a:gd name="connsiteY0" fmla="*/ 361252 h 2167466"/>
              <a:gd name="connsiteX1" fmla="*/ 361252 w 6297523"/>
              <a:gd name="connsiteY1" fmla="*/ 0 h 2167466"/>
              <a:gd name="connsiteX2" fmla="*/ 5936271 w 6297523"/>
              <a:gd name="connsiteY2" fmla="*/ 0 h 2167466"/>
              <a:gd name="connsiteX3" fmla="*/ 6297523 w 6297523"/>
              <a:gd name="connsiteY3" fmla="*/ 361252 h 2167466"/>
              <a:gd name="connsiteX4" fmla="*/ 6297523 w 6297523"/>
              <a:gd name="connsiteY4" fmla="*/ 1806214 h 2167466"/>
              <a:gd name="connsiteX5" fmla="*/ 5936271 w 6297523"/>
              <a:gd name="connsiteY5" fmla="*/ 2167466 h 2167466"/>
              <a:gd name="connsiteX6" fmla="*/ 361252 w 6297523"/>
              <a:gd name="connsiteY6" fmla="*/ 2167466 h 2167466"/>
              <a:gd name="connsiteX7" fmla="*/ 0 w 6297523"/>
              <a:gd name="connsiteY7" fmla="*/ 1806214 h 2167466"/>
              <a:gd name="connsiteX8" fmla="*/ 0 w 6297523"/>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7523" h="2167466">
                <a:moveTo>
                  <a:pt x="0" y="361252"/>
                </a:moveTo>
                <a:cubicBezTo>
                  <a:pt x="0" y="161738"/>
                  <a:pt x="161738" y="0"/>
                  <a:pt x="361252" y="0"/>
                </a:cubicBezTo>
                <a:lnTo>
                  <a:pt x="5936271" y="0"/>
                </a:lnTo>
                <a:cubicBezTo>
                  <a:pt x="6135785" y="0"/>
                  <a:pt x="6297523" y="161738"/>
                  <a:pt x="6297523" y="361252"/>
                </a:cubicBezTo>
                <a:lnTo>
                  <a:pt x="6297523" y="1806214"/>
                </a:lnTo>
                <a:cubicBezTo>
                  <a:pt x="6297523" y="2005728"/>
                  <a:pt x="6135785" y="2167466"/>
                  <a:pt x="5936271" y="2167466"/>
                </a:cubicBezTo>
                <a:lnTo>
                  <a:pt x="361252" y="2167466"/>
                </a:lnTo>
                <a:cubicBezTo>
                  <a:pt x="161738" y="2167466"/>
                  <a:pt x="0" y="2005728"/>
                  <a:pt x="0" y="1806214"/>
                </a:cubicBezTo>
                <a:lnTo>
                  <a:pt x="0" y="361252"/>
                </a:lnTo>
                <a:close/>
              </a:path>
            </a:pathLst>
          </a:custGeom>
          <a:solidFill>
            <a:schemeClr val="bg2"/>
          </a:solidFill>
          <a:scene3d>
            <a:camera prst="orthographicFront"/>
            <a:lightRig rig="flat" dir="t"/>
          </a:scene3d>
          <a:sp3d prstMaterial="plastic">
            <a:bevelT w="120900" h="88900"/>
            <a:bevelB w="88900" h="31750" prst="angle"/>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364451" tIns="364451" rIns="364451" bIns="364451" numCol="1" spcCol="1270" anchor="ctr" anchorCtr="0">
            <a:noAutofit/>
          </a:bodyPr>
          <a:lstStyle/>
          <a:p>
            <a:pPr algn="ctr" defTabSz="2400300">
              <a:lnSpc>
                <a:spcPct val="250000"/>
              </a:lnSpc>
              <a:spcBef>
                <a:spcPct val="0"/>
              </a:spcBef>
              <a:spcAft>
                <a:spcPct val="35000"/>
              </a:spcAft>
            </a:pPr>
            <a:r>
              <a:rPr lang="en-US" sz="5000" b="1" i="1">
                <a:solidFill>
                  <a:srgbClr val="00B0F0"/>
                </a:solidFill>
                <a:latin typeface="Cambria" pitchFamily="18" charset="0"/>
                <a:cs typeface="Calibri" pitchFamily="34" charset="0"/>
              </a:rPr>
              <a:t>Khỉ mặt </a:t>
            </a:r>
          </a:p>
          <a:p>
            <a:pPr algn="ctr" defTabSz="2400300">
              <a:lnSpc>
                <a:spcPct val="250000"/>
              </a:lnSpc>
              <a:spcBef>
                <a:spcPct val="0"/>
              </a:spcBef>
              <a:spcAft>
                <a:spcPct val="35000"/>
              </a:spcAft>
            </a:pPr>
            <a:r>
              <a:rPr lang="en-US" sz="5000" b="1" i="1">
                <a:solidFill>
                  <a:srgbClr val="00B0F0"/>
                </a:solidFill>
                <a:latin typeface="Cambria" pitchFamily="18" charset="0"/>
                <a:cs typeface="Calibri" pitchFamily="34" charset="0"/>
              </a:rPr>
              <a:t>đỏ</a:t>
            </a:r>
          </a:p>
        </p:txBody>
      </p:sp>
      <p:pic>
        <p:nvPicPr>
          <p:cNvPr id="6" name="Picture 5">
            <a:extLst>
              <a:ext uri="{FF2B5EF4-FFF2-40B4-BE49-F238E27FC236}">
                <a16:creationId xmlns:a16="http://schemas.microsoft.com/office/drawing/2014/main" id="{B57E76E1-C86D-3859-28FE-85333D8CAB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536" r="11341"/>
          <a:stretch/>
        </p:blipFill>
        <p:spPr bwMode="auto">
          <a:xfrm>
            <a:off x="6061880" y="190500"/>
            <a:ext cx="11197421" cy="914400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133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517442">
            <a:off x="4939964" y="6101120"/>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135818" flipH="1">
            <a:off x="11375269" y="-64747"/>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285550" flipV="1">
            <a:off x="1171627" y="8237207"/>
            <a:ext cx="1488728" cy="1407095"/>
          </a:xfrm>
          <a:custGeom>
            <a:avLst/>
            <a:gdLst/>
            <a:ahLst/>
            <a:cxnLst/>
            <a:rect l="l" t="t" r="r" b="b"/>
            <a:pathLst>
              <a:path w="1488728" h="1407094">
                <a:moveTo>
                  <a:pt x="0" y="1407095"/>
                </a:moveTo>
                <a:lnTo>
                  <a:pt x="1488729" y="1407095"/>
                </a:lnTo>
                <a:lnTo>
                  <a:pt x="1488729" y="0"/>
                </a:lnTo>
                <a:lnTo>
                  <a:pt x="0" y="0"/>
                </a:lnTo>
                <a:lnTo>
                  <a:pt x="0" y="140709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5400000">
            <a:off x="15317265" y="729433"/>
            <a:ext cx="1273755" cy="1203908"/>
          </a:xfrm>
          <a:custGeom>
            <a:avLst/>
            <a:gdLst/>
            <a:ahLst/>
            <a:cxnLst/>
            <a:rect l="l" t="t" r="r" b="b"/>
            <a:pathLst>
              <a:path w="1273754" h="1203908">
                <a:moveTo>
                  <a:pt x="0" y="0"/>
                </a:moveTo>
                <a:lnTo>
                  <a:pt x="1273754" y="0"/>
                </a:lnTo>
                <a:lnTo>
                  <a:pt x="1273754" y="1203908"/>
                </a:lnTo>
                <a:lnTo>
                  <a:pt x="0" y="1203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94FE9962-BCFA-27A6-F5C7-1736D070737E}"/>
              </a:ext>
            </a:extLst>
          </p:cNvPr>
          <p:cNvSpPr/>
          <p:nvPr/>
        </p:nvSpPr>
        <p:spPr>
          <a:xfrm>
            <a:off x="1596449" y="1369487"/>
            <a:ext cx="2738396" cy="6096000"/>
          </a:xfrm>
          <a:custGeom>
            <a:avLst/>
            <a:gdLst>
              <a:gd name="connsiteX0" fmla="*/ 0 w 6297523"/>
              <a:gd name="connsiteY0" fmla="*/ 361252 h 2167466"/>
              <a:gd name="connsiteX1" fmla="*/ 361252 w 6297523"/>
              <a:gd name="connsiteY1" fmla="*/ 0 h 2167466"/>
              <a:gd name="connsiteX2" fmla="*/ 5936271 w 6297523"/>
              <a:gd name="connsiteY2" fmla="*/ 0 h 2167466"/>
              <a:gd name="connsiteX3" fmla="*/ 6297523 w 6297523"/>
              <a:gd name="connsiteY3" fmla="*/ 361252 h 2167466"/>
              <a:gd name="connsiteX4" fmla="*/ 6297523 w 6297523"/>
              <a:gd name="connsiteY4" fmla="*/ 1806214 h 2167466"/>
              <a:gd name="connsiteX5" fmla="*/ 5936271 w 6297523"/>
              <a:gd name="connsiteY5" fmla="*/ 2167466 h 2167466"/>
              <a:gd name="connsiteX6" fmla="*/ 361252 w 6297523"/>
              <a:gd name="connsiteY6" fmla="*/ 2167466 h 2167466"/>
              <a:gd name="connsiteX7" fmla="*/ 0 w 6297523"/>
              <a:gd name="connsiteY7" fmla="*/ 1806214 h 2167466"/>
              <a:gd name="connsiteX8" fmla="*/ 0 w 6297523"/>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7523" h="2167466">
                <a:moveTo>
                  <a:pt x="0" y="361252"/>
                </a:moveTo>
                <a:cubicBezTo>
                  <a:pt x="0" y="161738"/>
                  <a:pt x="161738" y="0"/>
                  <a:pt x="361252" y="0"/>
                </a:cubicBezTo>
                <a:lnTo>
                  <a:pt x="5936271" y="0"/>
                </a:lnTo>
                <a:cubicBezTo>
                  <a:pt x="6135785" y="0"/>
                  <a:pt x="6297523" y="161738"/>
                  <a:pt x="6297523" y="361252"/>
                </a:cubicBezTo>
                <a:lnTo>
                  <a:pt x="6297523" y="1806214"/>
                </a:lnTo>
                <a:cubicBezTo>
                  <a:pt x="6297523" y="2005728"/>
                  <a:pt x="6135785" y="2167466"/>
                  <a:pt x="5936271" y="2167466"/>
                </a:cubicBezTo>
                <a:lnTo>
                  <a:pt x="361252" y="2167466"/>
                </a:lnTo>
                <a:cubicBezTo>
                  <a:pt x="161738" y="2167466"/>
                  <a:pt x="0" y="2005728"/>
                  <a:pt x="0" y="1806214"/>
                </a:cubicBezTo>
                <a:lnTo>
                  <a:pt x="0" y="361252"/>
                </a:lnTo>
                <a:close/>
              </a:path>
            </a:pathLst>
          </a:custGeom>
          <a:solidFill>
            <a:schemeClr val="bg2"/>
          </a:solidFill>
          <a:scene3d>
            <a:camera prst="orthographicFront"/>
            <a:lightRig rig="flat" dir="t"/>
          </a:scene3d>
          <a:sp3d prstMaterial="plastic">
            <a:bevelT w="120900" h="88900"/>
            <a:bevelB w="88900" h="31750" prst="angle"/>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364451" tIns="364451" rIns="364451" bIns="364451" numCol="1" spcCol="1270" anchor="ctr" anchorCtr="0">
            <a:noAutofit/>
          </a:bodyPr>
          <a:lstStyle/>
          <a:p>
            <a:pPr algn="ctr" defTabSz="2400300">
              <a:lnSpc>
                <a:spcPct val="250000"/>
              </a:lnSpc>
              <a:spcBef>
                <a:spcPct val="0"/>
              </a:spcBef>
              <a:spcAft>
                <a:spcPct val="35000"/>
              </a:spcAft>
            </a:pPr>
            <a:r>
              <a:rPr lang="en-US" sz="5000" b="1" i="1">
                <a:solidFill>
                  <a:srgbClr val="00B0F0"/>
                </a:solidFill>
                <a:latin typeface="Cambria" pitchFamily="18" charset="0"/>
                <a:cs typeface="Calibri" pitchFamily="34" charset="0"/>
              </a:rPr>
              <a:t>Gà lôi hông tía</a:t>
            </a:r>
          </a:p>
        </p:txBody>
      </p:sp>
      <p:pic>
        <p:nvPicPr>
          <p:cNvPr id="8" name="Picture 7">
            <a:extLst>
              <a:ext uri="{FF2B5EF4-FFF2-40B4-BE49-F238E27FC236}">
                <a16:creationId xmlns:a16="http://schemas.microsoft.com/office/drawing/2014/main" id="{384BF6BB-98DF-D602-DF42-DF32310BA5AF}"/>
              </a:ext>
            </a:extLst>
          </p:cNvPr>
          <p:cNvPicPr>
            <a:picLocks noChangeAspect="1"/>
          </p:cNvPicPr>
          <p:nvPr/>
        </p:nvPicPr>
        <p:blipFill>
          <a:blip r:embed="rId8"/>
          <a:stretch>
            <a:fillRect/>
          </a:stretch>
        </p:blipFill>
        <p:spPr>
          <a:xfrm>
            <a:off x="5690550" y="674494"/>
            <a:ext cx="12095072" cy="85499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27211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135818" flipH="1">
            <a:off x="11375269" y="-64747"/>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285550" flipV="1">
            <a:off x="1171627" y="8237207"/>
            <a:ext cx="1488728" cy="1407095"/>
          </a:xfrm>
          <a:custGeom>
            <a:avLst/>
            <a:gdLst/>
            <a:ahLst/>
            <a:cxnLst/>
            <a:rect l="l" t="t" r="r" b="b"/>
            <a:pathLst>
              <a:path w="1488728" h="1407094">
                <a:moveTo>
                  <a:pt x="0" y="1407095"/>
                </a:moveTo>
                <a:lnTo>
                  <a:pt x="1488729" y="1407095"/>
                </a:lnTo>
                <a:lnTo>
                  <a:pt x="1488729" y="0"/>
                </a:lnTo>
                <a:lnTo>
                  <a:pt x="0" y="0"/>
                </a:lnTo>
                <a:lnTo>
                  <a:pt x="0" y="140709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5400000">
            <a:off x="15317265" y="729433"/>
            <a:ext cx="1273755" cy="1203908"/>
          </a:xfrm>
          <a:custGeom>
            <a:avLst/>
            <a:gdLst/>
            <a:ahLst/>
            <a:cxnLst/>
            <a:rect l="l" t="t" r="r" b="b"/>
            <a:pathLst>
              <a:path w="1273754" h="1203908">
                <a:moveTo>
                  <a:pt x="0" y="0"/>
                </a:moveTo>
                <a:lnTo>
                  <a:pt x="1273754" y="0"/>
                </a:lnTo>
                <a:lnTo>
                  <a:pt x="1273754" y="1203908"/>
                </a:lnTo>
                <a:lnTo>
                  <a:pt x="0" y="1203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94FE9962-BCFA-27A6-F5C7-1736D070737E}"/>
              </a:ext>
            </a:extLst>
          </p:cNvPr>
          <p:cNvSpPr/>
          <p:nvPr/>
        </p:nvSpPr>
        <p:spPr>
          <a:xfrm>
            <a:off x="1596449" y="1369487"/>
            <a:ext cx="2738396" cy="6096000"/>
          </a:xfrm>
          <a:custGeom>
            <a:avLst/>
            <a:gdLst>
              <a:gd name="connsiteX0" fmla="*/ 0 w 6297523"/>
              <a:gd name="connsiteY0" fmla="*/ 361252 h 2167466"/>
              <a:gd name="connsiteX1" fmla="*/ 361252 w 6297523"/>
              <a:gd name="connsiteY1" fmla="*/ 0 h 2167466"/>
              <a:gd name="connsiteX2" fmla="*/ 5936271 w 6297523"/>
              <a:gd name="connsiteY2" fmla="*/ 0 h 2167466"/>
              <a:gd name="connsiteX3" fmla="*/ 6297523 w 6297523"/>
              <a:gd name="connsiteY3" fmla="*/ 361252 h 2167466"/>
              <a:gd name="connsiteX4" fmla="*/ 6297523 w 6297523"/>
              <a:gd name="connsiteY4" fmla="*/ 1806214 h 2167466"/>
              <a:gd name="connsiteX5" fmla="*/ 5936271 w 6297523"/>
              <a:gd name="connsiteY5" fmla="*/ 2167466 h 2167466"/>
              <a:gd name="connsiteX6" fmla="*/ 361252 w 6297523"/>
              <a:gd name="connsiteY6" fmla="*/ 2167466 h 2167466"/>
              <a:gd name="connsiteX7" fmla="*/ 0 w 6297523"/>
              <a:gd name="connsiteY7" fmla="*/ 1806214 h 2167466"/>
              <a:gd name="connsiteX8" fmla="*/ 0 w 6297523"/>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7523" h="2167466">
                <a:moveTo>
                  <a:pt x="0" y="361252"/>
                </a:moveTo>
                <a:cubicBezTo>
                  <a:pt x="0" y="161738"/>
                  <a:pt x="161738" y="0"/>
                  <a:pt x="361252" y="0"/>
                </a:cubicBezTo>
                <a:lnTo>
                  <a:pt x="5936271" y="0"/>
                </a:lnTo>
                <a:cubicBezTo>
                  <a:pt x="6135785" y="0"/>
                  <a:pt x="6297523" y="161738"/>
                  <a:pt x="6297523" y="361252"/>
                </a:cubicBezTo>
                <a:lnTo>
                  <a:pt x="6297523" y="1806214"/>
                </a:lnTo>
                <a:cubicBezTo>
                  <a:pt x="6297523" y="2005728"/>
                  <a:pt x="6135785" y="2167466"/>
                  <a:pt x="5936271" y="2167466"/>
                </a:cubicBezTo>
                <a:lnTo>
                  <a:pt x="361252" y="2167466"/>
                </a:lnTo>
                <a:cubicBezTo>
                  <a:pt x="161738" y="2167466"/>
                  <a:pt x="0" y="2005728"/>
                  <a:pt x="0" y="1806214"/>
                </a:cubicBezTo>
                <a:lnTo>
                  <a:pt x="0" y="361252"/>
                </a:lnTo>
                <a:close/>
              </a:path>
            </a:pathLst>
          </a:custGeom>
          <a:solidFill>
            <a:schemeClr val="bg2"/>
          </a:solidFill>
          <a:scene3d>
            <a:camera prst="orthographicFront"/>
            <a:lightRig rig="flat" dir="t"/>
          </a:scene3d>
          <a:sp3d prstMaterial="plastic">
            <a:bevelT w="120900" h="88900"/>
            <a:bevelB w="88900" h="31750" prst="angle"/>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364451" tIns="364451" rIns="364451" bIns="364451" numCol="1" spcCol="1270" anchor="ctr" anchorCtr="0">
            <a:noAutofit/>
          </a:bodyPr>
          <a:lstStyle/>
          <a:p>
            <a:pPr algn="ctr" defTabSz="2400300">
              <a:lnSpc>
                <a:spcPct val="250000"/>
              </a:lnSpc>
              <a:spcBef>
                <a:spcPct val="0"/>
              </a:spcBef>
              <a:spcAft>
                <a:spcPct val="35000"/>
              </a:spcAft>
            </a:pPr>
            <a:r>
              <a:rPr lang="en-US" sz="5000" b="1" i="1">
                <a:solidFill>
                  <a:srgbClr val="00B0F0"/>
                </a:solidFill>
                <a:latin typeface="Cambria" pitchFamily="18" charset="0"/>
                <a:cs typeface="Calibri" pitchFamily="34" charset="0"/>
              </a:rPr>
              <a:t>Chim hồng hoàng</a:t>
            </a:r>
          </a:p>
        </p:txBody>
      </p:sp>
      <p:pic>
        <p:nvPicPr>
          <p:cNvPr id="6" name="Picture 5">
            <a:extLst>
              <a:ext uri="{FF2B5EF4-FFF2-40B4-BE49-F238E27FC236}">
                <a16:creationId xmlns:a16="http://schemas.microsoft.com/office/drawing/2014/main" id="{952FC63C-BE3E-46F7-83CF-FF81CFC801A2}"/>
              </a:ext>
            </a:extLst>
          </p:cNvPr>
          <p:cNvPicPr>
            <a:picLocks noChangeAspect="1"/>
          </p:cNvPicPr>
          <p:nvPr/>
        </p:nvPicPr>
        <p:blipFill>
          <a:blip r:embed="rId8"/>
          <a:stretch>
            <a:fillRect/>
          </a:stretch>
        </p:blipFill>
        <p:spPr>
          <a:xfrm>
            <a:off x="6860557" y="666893"/>
            <a:ext cx="10398744" cy="86203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Freeform 4"/>
          <p:cNvSpPr/>
          <p:nvPr/>
        </p:nvSpPr>
        <p:spPr>
          <a:xfrm rot="1517442">
            <a:off x="4939964" y="6101120"/>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969256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135818" flipH="1">
            <a:off x="11375269" y="-64747"/>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285550" flipV="1">
            <a:off x="1171627" y="8237207"/>
            <a:ext cx="1488728" cy="1407095"/>
          </a:xfrm>
          <a:custGeom>
            <a:avLst/>
            <a:gdLst/>
            <a:ahLst/>
            <a:cxnLst/>
            <a:rect l="l" t="t" r="r" b="b"/>
            <a:pathLst>
              <a:path w="1488728" h="1407094">
                <a:moveTo>
                  <a:pt x="0" y="1407095"/>
                </a:moveTo>
                <a:lnTo>
                  <a:pt x="1488729" y="1407095"/>
                </a:lnTo>
                <a:lnTo>
                  <a:pt x="1488729" y="0"/>
                </a:lnTo>
                <a:lnTo>
                  <a:pt x="0" y="0"/>
                </a:lnTo>
                <a:lnTo>
                  <a:pt x="0" y="140709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5400000">
            <a:off x="15317265" y="729433"/>
            <a:ext cx="1273755" cy="1203908"/>
          </a:xfrm>
          <a:custGeom>
            <a:avLst/>
            <a:gdLst/>
            <a:ahLst/>
            <a:cxnLst/>
            <a:rect l="l" t="t" r="r" b="b"/>
            <a:pathLst>
              <a:path w="1273754" h="1203908">
                <a:moveTo>
                  <a:pt x="0" y="0"/>
                </a:moveTo>
                <a:lnTo>
                  <a:pt x="1273754" y="0"/>
                </a:lnTo>
                <a:lnTo>
                  <a:pt x="1273754" y="1203908"/>
                </a:lnTo>
                <a:lnTo>
                  <a:pt x="0" y="1203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94FE9962-BCFA-27A6-F5C7-1736D070737E}"/>
              </a:ext>
            </a:extLst>
          </p:cNvPr>
          <p:cNvSpPr/>
          <p:nvPr/>
        </p:nvSpPr>
        <p:spPr>
          <a:xfrm>
            <a:off x="1596449" y="1369487"/>
            <a:ext cx="2738396" cy="6096000"/>
          </a:xfrm>
          <a:custGeom>
            <a:avLst/>
            <a:gdLst>
              <a:gd name="connsiteX0" fmla="*/ 0 w 6297523"/>
              <a:gd name="connsiteY0" fmla="*/ 361252 h 2167466"/>
              <a:gd name="connsiteX1" fmla="*/ 361252 w 6297523"/>
              <a:gd name="connsiteY1" fmla="*/ 0 h 2167466"/>
              <a:gd name="connsiteX2" fmla="*/ 5936271 w 6297523"/>
              <a:gd name="connsiteY2" fmla="*/ 0 h 2167466"/>
              <a:gd name="connsiteX3" fmla="*/ 6297523 w 6297523"/>
              <a:gd name="connsiteY3" fmla="*/ 361252 h 2167466"/>
              <a:gd name="connsiteX4" fmla="*/ 6297523 w 6297523"/>
              <a:gd name="connsiteY4" fmla="*/ 1806214 h 2167466"/>
              <a:gd name="connsiteX5" fmla="*/ 5936271 w 6297523"/>
              <a:gd name="connsiteY5" fmla="*/ 2167466 h 2167466"/>
              <a:gd name="connsiteX6" fmla="*/ 361252 w 6297523"/>
              <a:gd name="connsiteY6" fmla="*/ 2167466 h 2167466"/>
              <a:gd name="connsiteX7" fmla="*/ 0 w 6297523"/>
              <a:gd name="connsiteY7" fmla="*/ 1806214 h 2167466"/>
              <a:gd name="connsiteX8" fmla="*/ 0 w 6297523"/>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7523" h="2167466">
                <a:moveTo>
                  <a:pt x="0" y="361252"/>
                </a:moveTo>
                <a:cubicBezTo>
                  <a:pt x="0" y="161738"/>
                  <a:pt x="161738" y="0"/>
                  <a:pt x="361252" y="0"/>
                </a:cubicBezTo>
                <a:lnTo>
                  <a:pt x="5936271" y="0"/>
                </a:lnTo>
                <a:cubicBezTo>
                  <a:pt x="6135785" y="0"/>
                  <a:pt x="6297523" y="161738"/>
                  <a:pt x="6297523" y="361252"/>
                </a:cubicBezTo>
                <a:lnTo>
                  <a:pt x="6297523" y="1806214"/>
                </a:lnTo>
                <a:cubicBezTo>
                  <a:pt x="6297523" y="2005728"/>
                  <a:pt x="6135785" y="2167466"/>
                  <a:pt x="5936271" y="2167466"/>
                </a:cubicBezTo>
                <a:lnTo>
                  <a:pt x="361252" y="2167466"/>
                </a:lnTo>
                <a:cubicBezTo>
                  <a:pt x="161738" y="2167466"/>
                  <a:pt x="0" y="2005728"/>
                  <a:pt x="0" y="1806214"/>
                </a:cubicBezTo>
                <a:lnTo>
                  <a:pt x="0" y="361252"/>
                </a:lnTo>
                <a:close/>
              </a:path>
            </a:pathLst>
          </a:custGeom>
          <a:solidFill>
            <a:schemeClr val="bg2"/>
          </a:solidFill>
          <a:scene3d>
            <a:camera prst="orthographicFront"/>
            <a:lightRig rig="flat" dir="t"/>
          </a:scene3d>
          <a:sp3d prstMaterial="plastic">
            <a:bevelT w="120900" h="88900"/>
            <a:bevelB w="88900" h="31750" prst="angle"/>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364451" tIns="364451" rIns="364451" bIns="364451" numCol="1" spcCol="1270" anchor="ctr" anchorCtr="0">
            <a:noAutofit/>
          </a:bodyPr>
          <a:lstStyle/>
          <a:p>
            <a:pPr algn="ctr" defTabSz="2400300">
              <a:lnSpc>
                <a:spcPct val="250000"/>
              </a:lnSpc>
              <a:spcBef>
                <a:spcPct val="0"/>
              </a:spcBef>
              <a:spcAft>
                <a:spcPct val="35000"/>
              </a:spcAft>
            </a:pPr>
            <a:r>
              <a:rPr lang="en-US" sz="5000" b="1" i="1">
                <a:solidFill>
                  <a:srgbClr val="00B0F0"/>
                </a:solidFill>
                <a:latin typeface="Cambria" pitchFamily="18" charset="0"/>
                <a:cs typeface="Calibri" pitchFamily="34" charset="0"/>
              </a:rPr>
              <a:t>Báo gấm</a:t>
            </a:r>
          </a:p>
        </p:txBody>
      </p:sp>
      <p:sp>
        <p:nvSpPr>
          <p:cNvPr id="4" name="Freeform 4"/>
          <p:cNvSpPr/>
          <p:nvPr/>
        </p:nvSpPr>
        <p:spPr>
          <a:xfrm rot="1517442">
            <a:off x="4939964" y="6101120"/>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8194" name="Picture 2" descr="undefined">
            <a:extLst>
              <a:ext uri="{FF2B5EF4-FFF2-40B4-BE49-F238E27FC236}">
                <a16:creationId xmlns:a16="http://schemas.microsoft.com/office/drawing/2014/main" id="{94F542CC-DE9B-3988-7D07-8F7C83557A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6545" y="1181100"/>
            <a:ext cx="12431354" cy="72516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3904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135818" flipH="1">
            <a:off x="11375269" y="-64747"/>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285550" flipV="1">
            <a:off x="1171627" y="8237207"/>
            <a:ext cx="1488728" cy="1407095"/>
          </a:xfrm>
          <a:custGeom>
            <a:avLst/>
            <a:gdLst/>
            <a:ahLst/>
            <a:cxnLst/>
            <a:rect l="l" t="t" r="r" b="b"/>
            <a:pathLst>
              <a:path w="1488728" h="1407094">
                <a:moveTo>
                  <a:pt x="0" y="1407095"/>
                </a:moveTo>
                <a:lnTo>
                  <a:pt x="1488729" y="1407095"/>
                </a:lnTo>
                <a:lnTo>
                  <a:pt x="1488729" y="0"/>
                </a:lnTo>
                <a:lnTo>
                  <a:pt x="0" y="0"/>
                </a:lnTo>
                <a:lnTo>
                  <a:pt x="0" y="140709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5400000">
            <a:off x="15317265" y="729433"/>
            <a:ext cx="1273755" cy="1203908"/>
          </a:xfrm>
          <a:custGeom>
            <a:avLst/>
            <a:gdLst/>
            <a:ahLst/>
            <a:cxnLst/>
            <a:rect l="l" t="t" r="r" b="b"/>
            <a:pathLst>
              <a:path w="1273754" h="1203908">
                <a:moveTo>
                  <a:pt x="0" y="0"/>
                </a:moveTo>
                <a:lnTo>
                  <a:pt x="1273754" y="0"/>
                </a:lnTo>
                <a:lnTo>
                  <a:pt x="1273754" y="1203908"/>
                </a:lnTo>
                <a:lnTo>
                  <a:pt x="0" y="1203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94FE9962-BCFA-27A6-F5C7-1736D070737E}"/>
              </a:ext>
            </a:extLst>
          </p:cNvPr>
          <p:cNvSpPr/>
          <p:nvPr/>
        </p:nvSpPr>
        <p:spPr>
          <a:xfrm>
            <a:off x="1596449" y="1369487"/>
            <a:ext cx="2738396" cy="6096000"/>
          </a:xfrm>
          <a:custGeom>
            <a:avLst/>
            <a:gdLst>
              <a:gd name="connsiteX0" fmla="*/ 0 w 6297523"/>
              <a:gd name="connsiteY0" fmla="*/ 361252 h 2167466"/>
              <a:gd name="connsiteX1" fmla="*/ 361252 w 6297523"/>
              <a:gd name="connsiteY1" fmla="*/ 0 h 2167466"/>
              <a:gd name="connsiteX2" fmla="*/ 5936271 w 6297523"/>
              <a:gd name="connsiteY2" fmla="*/ 0 h 2167466"/>
              <a:gd name="connsiteX3" fmla="*/ 6297523 w 6297523"/>
              <a:gd name="connsiteY3" fmla="*/ 361252 h 2167466"/>
              <a:gd name="connsiteX4" fmla="*/ 6297523 w 6297523"/>
              <a:gd name="connsiteY4" fmla="*/ 1806214 h 2167466"/>
              <a:gd name="connsiteX5" fmla="*/ 5936271 w 6297523"/>
              <a:gd name="connsiteY5" fmla="*/ 2167466 h 2167466"/>
              <a:gd name="connsiteX6" fmla="*/ 361252 w 6297523"/>
              <a:gd name="connsiteY6" fmla="*/ 2167466 h 2167466"/>
              <a:gd name="connsiteX7" fmla="*/ 0 w 6297523"/>
              <a:gd name="connsiteY7" fmla="*/ 1806214 h 2167466"/>
              <a:gd name="connsiteX8" fmla="*/ 0 w 6297523"/>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7523" h="2167466">
                <a:moveTo>
                  <a:pt x="0" y="361252"/>
                </a:moveTo>
                <a:cubicBezTo>
                  <a:pt x="0" y="161738"/>
                  <a:pt x="161738" y="0"/>
                  <a:pt x="361252" y="0"/>
                </a:cubicBezTo>
                <a:lnTo>
                  <a:pt x="5936271" y="0"/>
                </a:lnTo>
                <a:cubicBezTo>
                  <a:pt x="6135785" y="0"/>
                  <a:pt x="6297523" y="161738"/>
                  <a:pt x="6297523" y="361252"/>
                </a:cubicBezTo>
                <a:lnTo>
                  <a:pt x="6297523" y="1806214"/>
                </a:lnTo>
                <a:cubicBezTo>
                  <a:pt x="6297523" y="2005728"/>
                  <a:pt x="6135785" y="2167466"/>
                  <a:pt x="5936271" y="2167466"/>
                </a:cubicBezTo>
                <a:lnTo>
                  <a:pt x="361252" y="2167466"/>
                </a:lnTo>
                <a:cubicBezTo>
                  <a:pt x="161738" y="2167466"/>
                  <a:pt x="0" y="2005728"/>
                  <a:pt x="0" y="1806214"/>
                </a:cubicBezTo>
                <a:lnTo>
                  <a:pt x="0" y="361252"/>
                </a:lnTo>
                <a:close/>
              </a:path>
            </a:pathLst>
          </a:custGeom>
          <a:solidFill>
            <a:schemeClr val="bg2"/>
          </a:solidFill>
          <a:scene3d>
            <a:camera prst="orthographicFront"/>
            <a:lightRig rig="flat" dir="t"/>
          </a:scene3d>
          <a:sp3d prstMaterial="plastic">
            <a:bevelT w="120900" h="88900"/>
            <a:bevelB w="88900" h="31750" prst="angle"/>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364451" tIns="364451" rIns="364451" bIns="364451" numCol="1" spcCol="1270" anchor="ctr" anchorCtr="0">
            <a:noAutofit/>
          </a:bodyPr>
          <a:lstStyle/>
          <a:p>
            <a:pPr algn="ctr" defTabSz="2400300">
              <a:lnSpc>
                <a:spcPct val="250000"/>
              </a:lnSpc>
              <a:spcBef>
                <a:spcPct val="0"/>
              </a:spcBef>
              <a:spcAft>
                <a:spcPct val="35000"/>
              </a:spcAft>
            </a:pPr>
            <a:r>
              <a:rPr lang="en-US" sz="5000" b="1" i="1">
                <a:solidFill>
                  <a:srgbClr val="00B0F0"/>
                </a:solidFill>
                <a:latin typeface="Cambria" pitchFamily="18" charset="0"/>
                <a:cs typeface="Calibri" pitchFamily="34" charset="0"/>
              </a:rPr>
              <a:t>Rắn hổ mang chúa</a:t>
            </a:r>
          </a:p>
        </p:txBody>
      </p:sp>
      <p:sp>
        <p:nvSpPr>
          <p:cNvPr id="4" name="Freeform 4"/>
          <p:cNvSpPr/>
          <p:nvPr/>
        </p:nvSpPr>
        <p:spPr>
          <a:xfrm rot="1517442">
            <a:off x="4939964" y="6101120"/>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218" name="Picture 2">
            <a:extLst>
              <a:ext uri="{FF2B5EF4-FFF2-40B4-BE49-F238E27FC236}">
                <a16:creationId xmlns:a16="http://schemas.microsoft.com/office/drawing/2014/main" id="{D0156E4E-CACF-C073-C1D3-33602DABD6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470833" y="1056625"/>
            <a:ext cx="11049000" cy="7512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39379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extBox 4"/>
          <p:cNvSpPr txBox="1"/>
          <p:nvPr/>
        </p:nvSpPr>
        <p:spPr>
          <a:xfrm>
            <a:off x="3571802" y="4591965"/>
            <a:ext cx="11144396" cy="3693319"/>
          </a:xfrm>
          <a:prstGeom prst="rect">
            <a:avLst/>
          </a:prstGeom>
        </p:spPr>
        <p:txBody>
          <a:bodyPr wrap="square" lIns="0" tIns="0" rIns="0" bIns="0" rtlCol="0" anchor="t">
            <a:spAutoFit/>
          </a:bodyPr>
          <a:lstStyle/>
          <a:p>
            <a:pPr algn="ctr"/>
            <a:r>
              <a:rPr lang="vi-VN" sz="6000" b="1">
                <a:solidFill>
                  <a:schemeClr val="tx2">
                    <a:lumMod val="50000"/>
                  </a:schemeClr>
                </a:solidFill>
                <a:latin typeface="Cambria" panose="02040503050406030204" pitchFamily="18" charset="0"/>
                <a:ea typeface="Cambria" panose="02040503050406030204" pitchFamily="18" charset="0"/>
                <a:cs typeface="Cagliostro"/>
                <a:sym typeface="Cagliostro"/>
              </a:rPr>
              <a:t>Đề xuất và thực hiện các giải pháp tích cực, sáng tạo trong việc bảo tồn cảnh quan thiên nhiên</a:t>
            </a:r>
            <a:endParaRPr lang="en-US" sz="6000" b="1">
              <a:solidFill>
                <a:schemeClr val="tx2">
                  <a:lumMod val="50000"/>
                </a:schemeClr>
              </a:solidFill>
              <a:latin typeface="Cambria" panose="02040503050406030204" pitchFamily="18" charset="0"/>
              <a:ea typeface="Cambria" panose="02040503050406030204" pitchFamily="18" charset="0"/>
              <a:cs typeface="Cagliostro"/>
              <a:sym typeface="Cagliostro"/>
            </a:endParaRPr>
          </a:p>
        </p:txBody>
      </p:sp>
      <p:grpSp>
        <p:nvGrpSpPr>
          <p:cNvPr id="9" name="Group 9"/>
          <p:cNvGrpSpPr/>
          <p:nvPr/>
        </p:nvGrpSpPr>
        <p:grpSpPr>
          <a:xfrm>
            <a:off x="5045169" y="2153933"/>
            <a:ext cx="8545743" cy="1956063"/>
            <a:chOff x="0" y="0"/>
            <a:chExt cx="3056484" cy="515177"/>
          </a:xfrm>
        </p:grpSpPr>
        <p:sp>
          <p:nvSpPr>
            <p:cNvPr id="10" name="Freeform 10"/>
            <p:cNvSpPr/>
            <p:nvPr/>
          </p:nvSpPr>
          <p:spPr>
            <a:xfrm>
              <a:off x="0" y="0"/>
              <a:ext cx="3056484" cy="515177"/>
            </a:xfrm>
            <a:custGeom>
              <a:avLst/>
              <a:gdLst/>
              <a:ahLst/>
              <a:cxnLst/>
              <a:rect l="l" t="t" r="r" b="b"/>
              <a:pathLst>
                <a:path w="3056484" h="515177">
                  <a:moveTo>
                    <a:pt x="2853284" y="0"/>
                  </a:moveTo>
                  <a:cubicBezTo>
                    <a:pt x="2965508" y="0"/>
                    <a:pt x="3056484" y="115326"/>
                    <a:pt x="3056484" y="257588"/>
                  </a:cubicBezTo>
                  <a:cubicBezTo>
                    <a:pt x="3056484" y="399851"/>
                    <a:pt x="2965508" y="515177"/>
                    <a:pt x="2853284"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txBody>
            <a:bodyPr/>
            <a:lstStyle/>
            <a:p>
              <a:endParaRPr lang="en-US">
                <a:latin typeface="Cambria" panose="02040503050406030204" pitchFamily="18" charset="0"/>
                <a:ea typeface="Cambria" panose="02040503050406030204" pitchFamily="18" charset="0"/>
              </a:endParaRPr>
            </a:p>
          </p:txBody>
        </p:sp>
        <p:sp>
          <p:nvSpPr>
            <p:cNvPr id="11" name="TextBox 11"/>
            <p:cNvSpPr txBox="1"/>
            <p:nvPr/>
          </p:nvSpPr>
          <p:spPr>
            <a:xfrm>
              <a:off x="0" y="-38100"/>
              <a:ext cx="3056484" cy="55327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13" name="TextBox 13"/>
          <p:cNvSpPr txBox="1"/>
          <p:nvPr/>
        </p:nvSpPr>
        <p:spPr>
          <a:xfrm>
            <a:off x="3529282" y="2491241"/>
            <a:ext cx="11577516" cy="1136786"/>
          </a:xfrm>
          <a:prstGeom prst="rect">
            <a:avLst/>
          </a:prstGeom>
        </p:spPr>
        <p:txBody>
          <a:bodyPr wrap="square" lIns="0" tIns="0" rIns="0" bIns="0" rtlCol="0" anchor="t">
            <a:spAutoFit/>
          </a:bodyPr>
          <a:lstStyle/>
          <a:p>
            <a:pPr algn="ctr">
              <a:lnSpc>
                <a:spcPts val="10000"/>
              </a:lnSpc>
            </a:pPr>
            <a:r>
              <a:rPr lang="en-US" sz="6000" b="1" spc="232">
                <a:solidFill>
                  <a:srgbClr val="797A1D"/>
                </a:solidFill>
                <a:latin typeface="Cambria" panose="02040503050406030204" pitchFamily="18" charset="0"/>
                <a:ea typeface="Cambria" panose="02040503050406030204" pitchFamily="18" charset="0"/>
                <a:cs typeface="Cinzel Decorative Bold"/>
                <a:sym typeface="Cinzel Decorative Bold"/>
              </a:rPr>
              <a:t>Nhiệm vụ 5</a:t>
            </a:r>
          </a:p>
        </p:txBody>
      </p:sp>
    </p:spTree>
    <p:extLst>
      <p:ext uri="{BB962C8B-B14F-4D97-AF65-F5344CB8AC3E}">
        <p14:creationId xmlns:p14="http://schemas.microsoft.com/office/powerpoint/2010/main" val="2847495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135818" flipH="1">
            <a:off x="11375269" y="-64747"/>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285550" flipV="1">
            <a:off x="1171627" y="8237207"/>
            <a:ext cx="1488728" cy="1407095"/>
          </a:xfrm>
          <a:custGeom>
            <a:avLst/>
            <a:gdLst/>
            <a:ahLst/>
            <a:cxnLst/>
            <a:rect l="l" t="t" r="r" b="b"/>
            <a:pathLst>
              <a:path w="1488728" h="1407094">
                <a:moveTo>
                  <a:pt x="0" y="1407095"/>
                </a:moveTo>
                <a:lnTo>
                  <a:pt x="1488729" y="1407095"/>
                </a:lnTo>
                <a:lnTo>
                  <a:pt x="1488729" y="0"/>
                </a:lnTo>
                <a:lnTo>
                  <a:pt x="0" y="0"/>
                </a:lnTo>
                <a:lnTo>
                  <a:pt x="0" y="140709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5400000">
            <a:off x="15317265" y="729433"/>
            <a:ext cx="1273755" cy="1203908"/>
          </a:xfrm>
          <a:custGeom>
            <a:avLst/>
            <a:gdLst/>
            <a:ahLst/>
            <a:cxnLst/>
            <a:rect l="l" t="t" r="r" b="b"/>
            <a:pathLst>
              <a:path w="1273754" h="1203908">
                <a:moveTo>
                  <a:pt x="0" y="0"/>
                </a:moveTo>
                <a:lnTo>
                  <a:pt x="1273754" y="0"/>
                </a:lnTo>
                <a:lnTo>
                  <a:pt x="1273754" y="1203908"/>
                </a:lnTo>
                <a:lnTo>
                  <a:pt x="0" y="1203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94FE9962-BCFA-27A6-F5C7-1736D070737E}"/>
              </a:ext>
            </a:extLst>
          </p:cNvPr>
          <p:cNvSpPr/>
          <p:nvPr/>
        </p:nvSpPr>
        <p:spPr>
          <a:xfrm>
            <a:off x="1596449" y="1369487"/>
            <a:ext cx="2738396" cy="6096000"/>
          </a:xfrm>
          <a:custGeom>
            <a:avLst/>
            <a:gdLst>
              <a:gd name="connsiteX0" fmla="*/ 0 w 6297523"/>
              <a:gd name="connsiteY0" fmla="*/ 361252 h 2167466"/>
              <a:gd name="connsiteX1" fmla="*/ 361252 w 6297523"/>
              <a:gd name="connsiteY1" fmla="*/ 0 h 2167466"/>
              <a:gd name="connsiteX2" fmla="*/ 5936271 w 6297523"/>
              <a:gd name="connsiteY2" fmla="*/ 0 h 2167466"/>
              <a:gd name="connsiteX3" fmla="*/ 6297523 w 6297523"/>
              <a:gd name="connsiteY3" fmla="*/ 361252 h 2167466"/>
              <a:gd name="connsiteX4" fmla="*/ 6297523 w 6297523"/>
              <a:gd name="connsiteY4" fmla="*/ 1806214 h 2167466"/>
              <a:gd name="connsiteX5" fmla="*/ 5936271 w 6297523"/>
              <a:gd name="connsiteY5" fmla="*/ 2167466 h 2167466"/>
              <a:gd name="connsiteX6" fmla="*/ 361252 w 6297523"/>
              <a:gd name="connsiteY6" fmla="*/ 2167466 h 2167466"/>
              <a:gd name="connsiteX7" fmla="*/ 0 w 6297523"/>
              <a:gd name="connsiteY7" fmla="*/ 1806214 h 2167466"/>
              <a:gd name="connsiteX8" fmla="*/ 0 w 6297523"/>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7523" h="2167466">
                <a:moveTo>
                  <a:pt x="0" y="361252"/>
                </a:moveTo>
                <a:cubicBezTo>
                  <a:pt x="0" y="161738"/>
                  <a:pt x="161738" y="0"/>
                  <a:pt x="361252" y="0"/>
                </a:cubicBezTo>
                <a:lnTo>
                  <a:pt x="5936271" y="0"/>
                </a:lnTo>
                <a:cubicBezTo>
                  <a:pt x="6135785" y="0"/>
                  <a:pt x="6297523" y="161738"/>
                  <a:pt x="6297523" y="361252"/>
                </a:cubicBezTo>
                <a:lnTo>
                  <a:pt x="6297523" y="1806214"/>
                </a:lnTo>
                <a:cubicBezTo>
                  <a:pt x="6297523" y="2005728"/>
                  <a:pt x="6135785" y="2167466"/>
                  <a:pt x="5936271" y="2167466"/>
                </a:cubicBezTo>
                <a:lnTo>
                  <a:pt x="361252" y="2167466"/>
                </a:lnTo>
                <a:cubicBezTo>
                  <a:pt x="161738" y="2167466"/>
                  <a:pt x="0" y="2005728"/>
                  <a:pt x="0" y="1806214"/>
                </a:cubicBezTo>
                <a:lnTo>
                  <a:pt x="0" y="361252"/>
                </a:lnTo>
                <a:close/>
              </a:path>
            </a:pathLst>
          </a:custGeom>
          <a:solidFill>
            <a:schemeClr val="bg2"/>
          </a:solidFill>
          <a:scene3d>
            <a:camera prst="orthographicFront"/>
            <a:lightRig rig="flat" dir="t"/>
          </a:scene3d>
          <a:sp3d prstMaterial="plastic">
            <a:bevelT w="120900" h="88900"/>
            <a:bevelB w="88900" h="31750" prst="angle"/>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364451" tIns="364451" rIns="364451" bIns="364451" numCol="1" spcCol="1270" anchor="ctr" anchorCtr="0">
            <a:noAutofit/>
          </a:bodyPr>
          <a:lstStyle/>
          <a:p>
            <a:pPr algn="ctr" defTabSz="2400300">
              <a:lnSpc>
                <a:spcPct val="250000"/>
              </a:lnSpc>
              <a:spcBef>
                <a:spcPct val="0"/>
              </a:spcBef>
              <a:spcAft>
                <a:spcPct val="35000"/>
              </a:spcAft>
            </a:pPr>
            <a:r>
              <a:rPr lang="en-US" sz="5000" b="1" i="1">
                <a:solidFill>
                  <a:srgbClr val="00B0F0"/>
                </a:solidFill>
                <a:latin typeface="Cambria" pitchFamily="18" charset="0"/>
                <a:cs typeface="Calibri" pitchFamily="34" charset="0"/>
              </a:rPr>
              <a:t>Voi</a:t>
            </a:r>
          </a:p>
        </p:txBody>
      </p:sp>
      <p:sp>
        <p:nvSpPr>
          <p:cNvPr id="4" name="Freeform 4"/>
          <p:cNvSpPr/>
          <p:nvPr/>
        </p:nvSpPr>
        <p:spPr>
          <a:xfrm rot="1517442">
            <a:off x="4939964" y="6101120"/>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0242" name="Picture 2">
            <a:extLst>
              <a:ext uri="{FF2B5EF4-FFF2-40B4-BE49-F238E27FC236}">
                <a16:creationId xmlns:a16="http://schemas.microsoft.com/office/drawing/2014/main" id="{B737B02A-2656-4DB5-6CAD-AC94E65AA2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3532" y="480892"/>
            <a:ext cx="12036412" cy="90273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47187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517442">
            <a:off x="-223217" y="7119525"/>
            <a:ext cx="1690680" cy="3556480"/>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135818" flipH="1">
            <a:off x="16352361" y="5546517"/>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Rounded Rectangle 11">
            <a:extLst>
              <a:ext uri="{FF2B5EF4-FFF2-40B4-BE49-F238E27FC236}">
                <a16:creationId xmlns:a16="http://schemas.microsoft.com/office/drawing/2014/main" id="{6BB27F58-4396-3FAB-3CDA-CE25A4D0EFA2}"/>
              </a:ext>
            </a:extLst>
          </p:cNvPr>
          <p:cNvSpPr/>
          <p:nvPr/>
        </p:nvSpPr>
        <p:spPr>
          <a:xfrm>
            <a:off x="6430996" y="2520165"/>
            <a:ext cx="11256780" cy="2623335"/>
          </a:xfrm>
          <a:prstGeom prst="roundRect">
            <a:avLst/>
          </a:prstGeom>
          <a:solidFill>
            <a:schemeClr val="bg1"/>
          </a:solidFill>
          <a:ln w="190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4200" i="1">
              <a:solidFill>
                <a:srgbClr val="002060"/>
              </a:solidFill>
              <a:latin typeface="Meiryo UI"/>
            </a:endParaRPr>
          </a:p>
        </p:txBody>
      </p:sp>
      <p:sp>
        <p:nvSpPr>
          <p:cNvPr id="3" name="Rectangle 2">
            <a:extLst>
              <a:ext uri="{FF2B5EF4-FFF2-40B4-BE49-F238E27FC236}">
                <a16:creationId xmlns:a16="http://schemas.microsoft.com/office/drawing/2014/main" id="{3C711BC0-F4FE-DE12-EEAF-1746FD1C8625}"/>
              </a:ext>
            </a:extLst>
          </p:cNvPr>
          <p:cNvSpPr/>
          <p:nvPr/>
        </p:nvSpPr>
        <p:spPr>
          <a:xfrm>
            <a:off x="6460549" y="3101762"/>
            <a:ext cx="11053040" cy="1384995"/>
          </a:xfrm>
          <a:prstGeom prst="rect">
            <a:avLst/>
          </a:prstGeom>
        </p:spPr>
        <p:txBody>
          <a:bodyPr wrap="square">
            <a:spAutoFit/>
          </a:bodyPr>
          <a:lstStyle/>
          <a:p>
            <a:pPr algn="just" defTabSz="1371600"/>
            <a:r>
              <a:rPr lang="vi-VN" sz="4200" i="1">
                <a:solidFill>
                  <a:srgbClr val="002060"/>
                </a:solidFill>
                <a:latin typeface="Cambria" pitchFamily="18" charset="0"/>
                <a:cs typeface="Times New Roman" pitchFamily="18" charset="0"/>
              </a:rPr>
              <a:t>Em hãy chủ động, tích cực thực hiện các việc làm góp phần bảo vệ thế giới động, thực vật.</a:t>
            </a:r>
          </a:p>
        </p:txBody>
      </p:sp>
      <p:sp>
        <p:nvSpPr>
          <p:cNvPr id="17" name="Rounded Rectangle 14">
            <a:extLst>
              <a:ext uri="{FF2B5EF4-FFF2-40B4-BE49-F238E27FC236}">
                <a16:creationId xmlns:a16="http://schemas.microsoft.com/office/drawing/2014/main" id="{EE0F6C99-E210-8CEF-3052-C91162C4450D}"/>
              </a:ext>
            </a:extLst>
          </p:cNvPr>
          <p:cNvSpPr/>
          <p:nvPr/>
        </p:nvSpPr>
        <p:spPr>
          <a:xfrm>
            <a:off x="6412603" y="5498804"/>
            <a:ext cx="11256780" cy="3002287"/>
          </a:xfrm>
          <a:prstGeom prst="roundRect">
            <a:avLst/>
          </a:prstGeom>
          <a:solidFill>
            <a:schemeClr val="bg1"/>
          </a:solidFill>
          <a:ln w="190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4200" i="1">
              <a:solidFill>
                <a:srgbClr val="002060"/>
              </a:solidFill>
              <a:latin typeface="Meiryo UI"/>
            </a:endParaRPr>
          </a:p>
        </p:txBody>
      </p:sp>
      <p:sp>
        <p:nvSpPr>
          <p:cNvPr id="18" name="Rectangle 17">
            <a:extLst>
              <a:ext uri="{FF2B5EF4-FFF2-40B4-BE49-F238E27FC236}">
                <a16:creationId xmlns:a16="http://schemas.microsoft.com/office/drawing/2014/main" id="{F1721988-1F8B-F72B-B851-D32CFF84A920}"/>
              </a:ext>
            </a:extLst>
          </p:cNvPr>
          <p:cNvSpPr/>
          <p:nvPr/>
        </p:nvSpPr>
        <p:spPr>
          <a:xfrm>
            <a:off x="6473284" y="5984284"/>
            <a:ext cx="11040305" cy="2031325"/>
          </a:xfrm>
          <a:prstGeom prst="rect">
            <a:avLst/>
          </a:prstGeom>
        </p:spPr>
        <p:txBody>
          <a:bodyPr wrap="square">
            <a:spAutoFit/>
          </a:bodyPr>
          <a:lstStyle/>
          <a:p>
            <a:pPr algn="just" defTabSz="1371600"/>
            <a:r>
              <a:rPr lang="en-US" sz="4200" i="1">
                <a:solidFill>
                  <a:srgbClr val="002060"/>
                </a:solidFill>
                <a:latin typeface="Cambria" pitchFamily="18" charset="0"/>
                <a:cs typeface="Times New Roman" pitchFamily="18" charset="0"/>
              </a:rPr>
              <a:t>L</a:t>
            </a:r>
            <a:r>
              <a:rPr lang="vi-VN" sz="4200" i="1">
                <a:solidFill>
                  <a:srgbClr val="002060"/>
                </a:solidFill>
                <a:latin typeface="Cambria" pitchFamily="18" charset="0"/>
                <a:cs typeface="Times New Roman" pitchFamily="18" charset="0"/>
              </a:rPr>
              <a:t>ựa chọn hoạt động bảo vệ thế giới động, thực vật hoặc bảo tồn động vật hoang dã tại địa phương và lập kế hoạch tham gia hoạt động.</a:t>
            </a:r>
          </a:p>
        </p:txBody>
      </p:sp>
      <p:grpSp>
        <p:nvGrpSpPr>
          <p:cNvPr id="19" name="组合 36">
            <a:extLst>
              <a:ext uri="{FF2B5EF4-FFF2-40B4-BE49-F238E27FC236}">
                <a16:creationId xmlns:a16="http://schemas.microsoft.com/office/drawing/2014/main" id="{9015E4B2-C9FF-A29A-0566-56C6A6C7F146}"/>
              </a:ext>
            </a:extLst>
          </p:cNvPr>
          <p:cNvGrpSpPr>
            <a:grpSpLocks/>
          </p:cNvGrpSpPr>
          <p:nvPr/>
        </p:nvGrpSpPr>
        <p:grpSpPr bwMode="auto">
          <a:xfrm rot="5400000">
            <a:off x="1844723" y="-136598"/>
            <a:ext cx="2721245" cy="5791209"/>
            <a:chOff x="1295400" y="2735298"/>
            <a:chExt cx="1753450" cy="1851566"/>
          </a:xfrm>
        </p:grpSpPr>
        <p:grpSp>
          <p:nvGrpSpPr>
            <p:cNvPr id="20" name="Group 6">
              <a:extLst>
                <a:ext uri="{FF2B5EF4-FFF2-40B4-BE49-F238E27FC236}">
                  <a16:creationId xmlns:a16="http://schemas.microsoft.com/office/drawing/2014/main" id="{D6F8DC96-B6AD-52EA-53AF-ED0E54272F98}"/>
                </a:ext>
              </a:extLst>
            </p:cNvPr>
            <p:cNvGrpSpPr>
              <a:grpSpLocks/>
            </p:cNvGrpSpPr>
            <p:nvPr/>
          </p:nvGrpSpPr>
          <p:grpSpPr bwMode="auto">
            <a:xfrm>
              <a:off x="1295400" y="2786058"/>
              <a:ext cx="1753450" cy="1751017"/>
              <a:chOff x="1823" y="2371"/>
              <a:chExt cx="1801" cy="1801"/>
            </a:xfrm>
          </p:grpSpPr>
          <p:sp>
            <p:nvSpPr>
              <p:cNvPr id="22" name="Oval 21">
                <a:extLst>
                  <a:ext uri="{FF2B5EF4-FFF2-40B4-BE49-F238E27FC236}">
                    <a16:creationId xmlns:a16="http://schemas.microsoft.com/office/drawing/2014/main" id="{D7932676-F917-636E-6C1D-BBA731C6A213}"/>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pPr defTabSz="1371600"/>
                <a:endParaRPr lang="zh-CN" altLang="en-US" sz="5400" b="1" dirty="0">
                  <a:solidFill>
                    <a:srgbClr val="FFFFFF"/>
                  </a:solidFill>
                  <a:latin typeface="Cambria" pitchFamily="18" charset="0"/>
                  <a:ea typeface="微软雅黑" pitchFamily="34" charset="-122"/>
                  <a:cs typeface="Times New Roman" pitchFamily="18" charset="0"/>
                </a:endParaRPr>
              </a:p>
            </p:txBody>
          </p:sp>
          <p:sp>
            <p:nvSpPr>
              <p:cNvPr id="23" name="Oval 22">
                <a:extLst>
                  <a:ext uri="{FF2B5EF4-FFF2-40B4-BE49-F238E27FC236}">
                    <a16:creationId xmlns:a16="http://schemas.microsoft.com/office/drawing/2014/main" id="{51C4B16C-58E3-3797-1BCE-9D33D2A0AA6C}"/>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pPr defTabSz="1371600"/>
                <a:endParaRPr lang="zh-CN" altLang="en-US" sz="5400" b="1" dirty="0">
                  <a:solidFill>
                    <a:srgbClr val="FFFFFF"/>
                  </a:solidFill>
                  <a:latin typeface="Cambria" pitchFamily="18" charset="0"/>
                  <a:ea typeface="微软雅黑" pitchFamily="34" charset="-122"/>
                  <a:cs typeface="Times New Roman" pitchFamily="18" charset="0"/>
                </a:endParaRPr>
              </a:p>
            </p:txBody>
          </p:sp>
        </p:grpSp>
        <p:sp>
          <p:nvSpPr>
            <p:cNvPr id="21" name="Text Box 9">
              <a:extLst>
                <a:ext uri="{FF2B5EF4-FFF2-40B4-BE49-F238E27FC236}">
                  <a16:creationId xmlns:a16="http://schemas.microsoft.com/office/drawing/2014/main" id="{40401E44-9D20-1122-6F89-2A833B6BD232}"/>
                </a:ext>
              </a:extLst>
            </p:cNvPr>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defTabSz="1371600"/>
              <a:r>
                <a:rPr lang="en-US" altLang="zh-CN" sz="5250" b="1">
                  <a:solidFill>
                    <a:srgbClr val="FF0000"/>
                  </a:solidFill>
                  <a:latin typeface="Cambria" pitchFamily="18" charset="0"/>
                  <a:ea typeface="微软雅黑" pitchFamily="34" charset="-122"/>
                  <a:cs typeface="Times New Roman" pitchFamily="18" charset="0"/>
                </a:rPr>
                <a:t>Hoạt động</a:t>
              </a:r>
            </a:p>
            <a:p>
              <a:pPr algn="ctr" defTabSz="1371600"/>
              <a:r>
                <a:rPr lang="en-US" altLang="zh-CN" sz="5250" b="1">
                  <a:solidFill>
                    <a:srgbClr val="FF0000"/>
                  </a:solidFill>
                  <a:latin typeface="Cambria" pitchFamily="18" charset="0"/>
                  <a:ea typeface="微软雅黑" pitchFamily="34" charset="-122"/>
                  <a:cs typeface="Times New Roman" pitchFamily="18" charset="0"/>
                </a:rPr>
                <a:t>cá nhân</a:t>
              </a:r>
              <a:endParaRPr lang="zh-CN" altLang="en-US" sz="5250" b="1" dirty="0">
                <a:solidFill>
                  <a:srgbClr val="FF0000"/>
                </a:solidFill>
                <a:latin typeface="Cambria" pitchFamily="18" charset="0"/>
                <a:ea typeface="微软雅黑" pitchFamily="34" charset="-122"/>
                <a:cs typeface="Times New Roman" pitchFamily="18" charset="0"/>
              </a:endParaRPr>
            </a:p>
          </p:txBody>
        </p:sp>
      </p:grpSp>
      <p:pic>
        <p:nvPicPr>
          <p:cNvPr id="6" name="Picture 5">
            <a:extLst>
              <a:ext uri="{FF2B5EF4-FFF2-40B4-BE49-F238E27FC236}">
                <a16:creationId xmlns:a16="http://schemas.microsoft.com/office/drawing/2014/main" id="{4C7F9178-6D9F-6F07-C218-B384B36E7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8076" y="4209957"/>
            <a:ext cx="3923117" cy="5322270"/>
          </a:xfrm>
          <a:prstGeom prst="rect">
            <a:avLst/>
          </a:prstGeom>
        </p:spPr>
      </p:pic>
      <p:sp>
        <p:nvSpPr>
          <p:cNvPr id="7" name="Pentagon 2">
            <a:extLst>
              <a:ext uri="{FF2B5EF4-FFF2-40B4-BE49-F238E27FC236}">
                <a16:creationId xmlns:a16="http://schemas.microsoft.com/office/drawing/2014/main" id="{1DF671AF-8AA4-5A7B-EE05-43E9242A54AA}"/>
              </a:ext>
            </a:extLst>
          </p:cNvPr>
          <p:cNvSpPr/>
          <p:nvPr/>
        </p:nvSpPr>
        <p:spPr>
          <a:xfrm>
            <a:off x="111464" y="373324"/>
            <a:ext cx="10253469" cy="758537"/>
          </a:xfrm>
          <a:prstGeom prst="homePlat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a:solidFill>
                  <a:srgbClr val="002060"/>
                </a:solidFill>
                <a:latin typeface="Cambria" panose="02040503050406030204" pitchFamily="18" charset="0"/>
                <a:ea typeface="Cambria" panose="02040503050406030204" pitchFamily="18" charset="0"/>
                <a:cs typeface="Arial" pitchFamily="34" charset="0"/>
              </a:rPr>
              <a:t>Thực hiện rèn luyện trong thực tiễn cuộc sống</a:t>
            </a:r>
          </a:p>
        </p:txBody>
      </p:sp>
    </p:spTree>
    <p:extLst>
      <p:ext uri="{BB962C8B-B14F-4D97-AF65-F5344CB8AC3E}">
        <p14:creationId xmlns:p14="http://schemas.microsoft.com/office/powerpoint/2010/main" val="42784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plus(in)">
                                      <p:cBhvr>
                                        <p:cTn id="12" dur="2000"/>
                                        <p:tgtEl>
                                          <p:spTgt spid="14"/>
                                        </p:tgtEl>
                                      </p:cBhvr>
                                    </p:animEffect>
                                  </p:childTnLst>
                                </p:cTn>
                              </p:par>
                              <p:par>
                                <p:cTn id="13" presetID="13"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plus(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plus(in)">
                                      <p:cBhvr>
                                        <p:cTn id="20" dur="2000"/>
                                        <p:tgtEl>
                                          <p:spTgt spid="17"/>
                                        </p:tgtEl>
                                      </p:cBhvr>
                                    </p:animEffect>
                                  </p:childTnLst>
                                </p:cTn>
                              </p:par>
                              <p:par>
                                <p:cTn id="21" presetID="13"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plus(in)">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grpSp>
        <p:nvGrpSpPr>
          <p:cNvPr id="9" name="Group 9"/>
          <p:cNvGrpSpPr/>
          <p:nvPr/>
        </p:nvGrpSpPr>
        <p:grpSpPr>
          <a:xfrm>
            <a:off x="5097286" y="2933700"/>
            <a:ext cx="8545743" cy="5046967"/>
            <a:chOff x="0" y="0"/>
            <a:chExt cx="3056484" cy="515177"/>
          </a:xfrm>
        </p:grpSpPr>
        <p:sp>
          <p:nvSpPr>
            <p:cNvPr id="10" name="Freeform 10"/>
            <p:cNvSpPr/>
            <p:nvPr/>
          </p:nvSpPr>
          <p:spPr>
            <a:xfrm>
              <a:off x="0" y="0"/>
              <a:ext cx="3056484" cy="515177"/>
            </a:xfrm>
            <a:custGeom>
              <a:avLst/>
              <a:gdLst/>
              <a:ahLst/>
              <a:cxnLst/>
              <a:rect l="l" t="t" r="r" b="b"/>
              <a:pathLst>
                <a:path w="3056484" h="515177">
                  <a:moveTo>
                    <a:pt x="2853284" y="0"/>
                  </a:moveTo>
                  <a:cubicBezTo>
                    <a:pt x="2965508" y="0"/>
                    <a:pt x="3056484" y="115326"/>
                    <a:pt x="3056484" y="257588"/>
                  </a:cubicBezTo>
                  <a:cubicBezTo>
                    <a:pt x="3056484" y="399851"/>
                    <a:pt x="2965508" y="515177"/>
                    <a:pt x="2853284"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txBody>
            <a:bodyPr/>
            <a:lstStyle/>
            <a:p>
              <a:endParaRPr lang="en-US">
                <a:latin typeface="Cambria" panose="02040503050406030204" pitchFamily="18" charset="0"/>
                <a:ea typeface="Cambria" panose="02040503050406030204" pitchFamily="18" charset="0"/>
              </a:endParaRPr>
            </a:p>
          </p:txBody>
        </p:sp>
        <p:sp>
          <p:nvSpPr>
            <p:cNvPr id="11" name="TextBox 11"/>
            <p:cNvSpPr txBox="1"/>
            <p:nvPr/>
          </p:nvSpPr>
          <p:spPr>
            <a:xfrm>
              <a:off x="0" y="-38100"/>
              <a:ext cx="3056484" cy="55327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13" name="TextBox 13"/>
          <p:cNvSpPr txBox="1"/>
          <p:nvPr/>
        </p:nvSpPr>
        <p:spPr>
          <a:xfrm>
            <a:off x="3581399" y="3933906"/>
            <a:ext cx="11577516" cy="2419188"/>
          </a:xfrm>
          <a:prstGeom prst="rect">
            <a:avLst/>
          </a:prstGeom>
        </p:spPr>
        <p:txBody>
          <a:bodyPr wrap="square" lIns="0" tIns="0" rIns="0" bIns="0" rtlCol="0" anchor="t">
            <a:spAutoFit/>
          </a:bodyPr>
          <a:lstStyle/>
          <a:p>
            <a:pPr algn="ctr">
              <a:lnSpc>
                <a:spcPts val="10000"/>
              </a:lnSpc>
            </a:pPr>
            <a:r>
              <a:rPr lang="en-US" sz="6000" b="1" spc="232">
                <a:solidFill>
                  <a:srgbClr val="797A1D"/>
                </a:solidFill>
                <a:latin typeface="Cambria" panose="02040503050406030204" pitchFamily="18" charset="0"/>
                <a:ea typeface="Cambria" panose="02040503050406030204" pitchFamily="18" charset="0"/>
                <a:cs typeface="Cinzel Decorative Bold"/>
                <a:sym typeface="Cinzel Decorative Bold"/>
              </a:rPr>
              <a:t>TỔNG KẾT</a:t>
            </a:r>
          </a:p>
          <a:p>
            <a:pPr algn="ctr">
              <a:lnSpc>
                <a:spcPts val="10000"/>
              </a:lnSpc>
            </a:pPr>
            <a:r>
              <a:rPr lang="en-US" sz="6000" b="1" spc="232">
                <a:solidFill>
                  <a:srgbClr val="797A1D"/>
                </a:solidFill>
                <a:latin typeface="Cambria" panose="02040503050406030204" pitchFamily="18" charset="0"/>
                <a:ea typeface="Cambria" panose="02040503050406030204" pitchFamily="18" charset="0"/>
                <a:cs typeface="Cinzel Decorative Bold"/>
                <a:sym typeface="Cinzel Decorative Bold"/>
              </a:rPr>
              <a:t>TỰ ĐÁNH GIÁ</a:t>
            </a:r>
          </a:p>
        </p:txBody>
      </p:sp>
    </p:spTree>
    <p:extLst>
      <p:ext uri="{BB962C8B-B14F-4D97-AF65-F5344CB8AC3E}">
        <p14:creationId xmlns:p14="http://schemas.microsoft.com/office/powerpoint/2010/main" val="2943912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517442">
            <a:off x="520413" y="6020303"/>
            <a:ext cx="2528050" cy="4787178"/>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135818" flipH="1">
            <a:off x="16352361" y="5546517"/>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1E8998F1-59D0-D96D-60E1-0F5D416C68CD}"/>
              </a:ext>
            </a:extLst>
          </p:cNvPr>
          <p:cNvSpPr/>
          <p:nvPr/>
        </p:nvSpPr>
        <p:spPr>
          <a:xfrm rot="-1135818" flipH="1">
            <a:off x="16305736" y="5551696"/>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1">
            <a:extLst>
              <a:ext uri="{FF2B5EF4-FFF2-40B4-BE49-F238E27FC236}">
                <a16:creationId xmlns:a16="http://schemas.microsoft.com/office/drawing/2014/main" id="{21F0DE69-F7DF-4B1D-7AE1-3F57A472963A}"/>
              </a:ext>
            </a:extLst>
          </p:cNvPr>
          <p:cNvSpPr/>
          <p:nvPr/>
        </p:nvSpPr>
        <p:spPr>
          <a:xfrm rot="5400000">
            <a:off x="15792257" y="8227318"/>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6">
            <a:extLst>
              <a:ext uri="{FF2B5EF4-FFF2-40B4-BE49-F238E27FC236}">
                <a16:creationId xmlns:a16="http://schemas.microsoft.com/office/drawing/2014/main" id="{2A65F8C1-7597-54F2-73DE-461C7CA31B51}"/>
              </a:ext>
            </a:extLst>
          </p:cNvPr>
          <p:cNvSpPr/>
          <p:nvPr/>
        </p:nvSpPr>
        <p:spPr>
          <a:xfrm>
            <a:off x="4692088" y="-111511"/>
            <a:ext cx="13049264" cy="9225209"/>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a:blipFill>
        </p:spPr>
        <p:txBody>
          <a:bodyPr/>
          <a:lstStyle/>
          <a:p>
            <a:pPr defTabSz="1371600"/>
            <a:endParaRPr lang="en-US" sz="2700">
              <a:solidFill>
                <a:srgbClr val="000000"/>
              </a:solidFill>
              <a:latin typeface="Meiryo UI"/>
            </a:endParaRPr>
          </a:p>
        </p:txBody>
      </p:sp>
      <p:pic>
        <p:nvPicPr>
          <p:cNvPr id="26" name="Picture 25">
            <a:extLst>
              <a:ext uri="{FF2B5EF4-FFF2-40B4-BE49-F238E27FC236}">
                <a16:creationId xmlns:a16="http://schemas.microsoft.com/office/drawing/2014/main" id="{42D63208-AD6F-57F0-EF5E-855121F946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73141" y="3537533"/>
            <a:ext cx="7580963" cy="5866236"/>
          </a:xfrm>
          <a:prstGeom prst="rect">
            <a:avLst/>
          </a:prstGeom>
        </p:spPr>
      </p:pic>
      <p:sp>
        <p:nvSpPr>
          <p:cNvPr id="27" name="Rectangle 26">
            <a:extLst>
              <a:ext uri="{FF2B5EF4-FFF2-40B4-BE49-F238E27FC236}">
                <a16:creationId xmlns:a16="http://schemas.microsoft.com/office/drawing/2014/main" id="{CEE9E778-7C11-AE50-E6E7-F3889EAB0C7E}"/>
              </a:ext>
            </a:extLst>
          </p:cNvPr>
          <p:cNvSpPr/>
          <p:nvPr/>
        </p:nvSpPr>
        <p:spPr>
          <a:xfrm>
            <a:off x="6756997" y="3534532"/>
            <a:ext cx="9579644" cy="128481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defTabSz="1371600">
              <a:lnSpc>
                <a:spcPct val="150000"/>
              </a:lnSpc>
            </a:pPr>
            <a:r>
              <a:rPr lang="vi-VN" sz="4050" b="1" i="1">
                <a:solidFill>
                  <a:srgbClr val="E7E6E6">
                    <a:lumMod val="10000"/>
                  </a:srgbClr>
                </a:solidFill>
                <a:latin typeface="Cambria" pitchFamily="18" charset="0"/>
                <a:cs typeface="Times New Roman" pitchFamily="18" charset="0"/>
              </a:rPr>
              <a:t>+ Em hãy chia sẻ những điều học hỏi được sau khi tham gia các hoạt động.</a:t>
            </a:r>
          </a:p>
          <a:p>
            <a:pPr algn="ctr" defTabSz="1371600">
              <a:lnSpc>
                <a:spcPct val="150000"/>
              </a:lnSpc>
            </a:pPr>
            <a:endParaRPr lang="en-US" sz="4050" b="1" i="1">
              <a:solidFill>
                <a:srgbClr val="E7E6E6">
                  <a:lumMod val="10000"/>
                </a:srgbClr>
              </a:solidFill>
              <a:latin typeface="Cambria" pitchFamily="18" charset="0"/>
              <a:cs typeface="Times New Roman" pitchFamily="18" charset="0"/>
            </a:endParaRPr>
          </a:p>
          <a:p>
            <a:pPr algn="ctr" defTabSz="1371600">
              <a:lnSpc>
                <a:spcPct val="150000"/>
              </a:lnSpc>
            </a:pPr>
            <a:r>
              <a:rPr lang="vi-VN" sz="4050" b="1" i="1">
                <a:solidFill>
                  <a:srgbClr val="E7E6E6">
                    <a:lumMod val="10000"/>
                  </a:srgbClr>
                </a:solidFill>
                <a:latin typeface="Cambria" pitchFamily="18" charset="0"/>
                <a:cs typeface="Times New Roman" pitchFamily="18" charset="0"/>
              </a:rPr>
              <a:t>+ Thuận lợi và khó khăn của em khi trải nghiệm các hoạt động trong bài học.</a:t>
            </a:r>
          </a:p>
        </p:txBody>
      </p:sp>
    </p:spTree>
    <p:extLst>
      <p:ext uri="{BB962C8B-B14F-4D97-AF65-F5344CB8AC3E}">
        <p14:creationId xmlns:p14="http://schemas.microsoft.com/office/powerpoint/2010/main" val="1639427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517442">
            <a:off x="-223217" y="7119525"/>
            <a:ext cx="1690680" cy="3556480"/>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135818" flipH="1">
            <a:off x="16352361" y="5546517"/>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1E8998F1-59D0-D96D-60E1-0F5D416C68CD}"/>
              </a:ext>
            </a:extLst>
          </p:cNvPr>
          <p:cNvSpPr/>
          <p:nvPr/>
        </p:nvSpPr>
        <p:spPr>
          <a:xfrm rot="-1135818" flipH="1">
            <a:off x="16305736" y="5551696"/>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1">
            <a:extLst>
              <a:ext uri="{FF2B5EF4-FFF2-40B4-BE49-F238E27FC236}">
                <a16:creationId xmlns:a16="http://schemas.microsoft.com/office/drawing/2014/main" id="{21F0DE69-F7DF-4B1D-7AE1-3F57A472963A}"/>
              </a:ext>
            </a:extLst>
          </p:cNvPr>
          <p:cNvSpPr/>
          <p:nvPr/>
        </p:nvSpPr>
        <p:spPr>
          <a:xfrm rot="5400000">
            <a:off x="15792257" y="8227318"/>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Speech Bubble: Rectangle with Corners Rounded 1">
            <a:extLst>
              <a:ext uri="{FF2B5EF4-FFF2-40B4-BE49-F238E27FC236}">
                <a16:creationId xmlns:a16="http://schemas.microsoft.com/office/drawing/2014/main" id="{5188D232-2663-24CF-233F-32D181DB0F90}"/>
              </a:ext>
            </a:extLst>
          </p:cNvPr>
          <p:cNvSpPr/>
          <p:nvPr/>
        </p:nvSpPr>
        <p:spPr>
          <a:xfrm>
            <a:off x="5898109" y="1684052"/>
            <a:ext cx="10820399" cy="2876451"/>
          </a:xfrm>
          <a:prstGeom prst="wedgeRoundRectCallout">
            <a:avLst>
              <a:gd name="adj1" fmla="val -57001"/>
              <a:gd name="adj2" fmla="val 54968"/>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800" i="1">
                <a:solidFill>
                  <a:srgbClr val="002060"/>
                </a:solidFill>
                <a:latin typeface="Cambria" pitchFamily="18" charset="0"/>
                <a:cs typeface="Arial" panose="020B0604020202020204" pitchFamily="34" charset="0"/>
              </a:rPr>
              <a:t>Khi trải nghiệm các hoạt động học tập trong chủ đề, em gặp phải khó khăn và thuận lợi gì?</a:t>
            </a:r>
          </a:p>
        </p:txBody>
      </p:sp>
      <p:sp>
        <p:nvSpPr>
          <p:cNvPr id="6" name="Speech Bubble: Rectangle with Corners Rounded 9">
            <a:extLst>
              <a:ext uri="{FF2B5EF4-FFF2-40B4-BE49-F238E27FC236}">
                <a16:creationId xmlns:a16="http://schemas.microsoft.com/office/drawing/2014/main" id="{A00F3665-F362-5008-7BBE-72535409FF08}"/>
              </a:ext>
            </a:extLst>
          </p:cNvPr>
          <p:cNvSpPr/>
          <p:nvPr/>
        </p:nvSpPr>
        <p:spPr>
          <a:xfrm>
            <a:off x="5898110" y="5269922"/>
            <a:ext cx="10820399" cy="2999861"/>
          </a:xfrm>
          <a:prstGeom prst="wedgeRoundRectCallout">
            <a:avLst>
              <a:gd name="adj1" fmla="val -53708"/>
              <a:gd name="adj2" fmla="val -43883"/>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800" i="1">
                <a:solidFill>
                  <a:srgbClr val="002060"/>
                </a:solidFill>
                <a:latin typeface="Cambria" pitchFamily="18" charset="0"/>
                <a:cs typeface="Arial" panose="020B0604020202020204" pitchFamily="34" charset="0"/>
              </a:rPr>
              <a:t>Em hãy hoàn thành phiếu đánh giá theo các mức độ phù hợp.</a:t>
            </a:r>
          </a:p>
        </p:txBody>
      </p:sp>
      <p:pic>
        <p:nvPicPr>
          <p:cNvPr id="10" name="Picture 9">
            <a:extLst>
              <a:ext uri="{FF2B5EF4-FFF2-40B4-BE49-F238E27FC236}">
                <a16:creationId xmlns:a16="http://schemas.microsoft.com/office/drawing/2014/main" id="{7B0DEFEC-905E-C2CA-482A-6EE069E1A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853" y="2040044"/>
            <a:ext cx="3923117" cy="5322270"/>
          </a:xfrm>
          <a:prstGeom prst="rect">
            <a:avLst/>
          </a:prstGeom>
        </p:spPr>
      </p:pic>
    </p:spTree>
    <p:extLst>
      <p:ext uri="{BB962C8B-B14F-4D97-AF65-F5344CB8AC3E}">
        <p14:creationId xmlns:p14="http://schemas.microsoft.com/office/powerpoint/2010/main" val="312035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517442">
            <a:off x="-223217" y="7119525"/>
            <a:ext cx="1690680" cy="3556480"/>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135818" flipH="1">
            <a:off x="16352361" y="5546517"/>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400000">
            <a:off x="15838882" y="8222139"/>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1E8998F1-59D0-D96D-60E1-0F5D416C68CD}"/>
              </a:ext>
            </a:extLst>
          </p:cNvPr>
          <p:cNvSpPr/>
          <p:nvPr/>
        </p:nvSpPr>
        <p:spPr>
          <a:xfrm rot="-1135818" flipH="1">
            <a:off x="16305736" y="5551696"/>
            <a:ext cx="1813880" cy="2644668"/>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1">
            <a:extLst>
              <a:ext uri="{FF2B5EF4-FFF2-40B4-BE49-F238E27FC236}">
                <a16:creationId xmlns:a16="http://schemas.microsoft.com/office/drawing/2014/main" id="{21F0DE69-F7DF-4B1D-7AE1-3F57A472963A}"/>
              </a:ext>
            </a:extLst>
          </p:cNvPr>
          <p:cNvSpPr/>
          <p:nvPr/>
        </p:nvSpPr>
        <p:spPr>
          <a:xfrm rot="5400000">
            <a:off x="15792257" y="8227318"/>
            <a:ext cx="2840839" cy="2448287"/>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Rectangle: Rounded Corners 17">
            <a:extLst>
              <a:ext uri="{FF2B5EF4-FFF2-40B4-BE49-F238E27FC236}">
                <a16:creationId xmlns:a16="http://schemas.microsoft.com/office/drawing/2014/main" id="{A656C252-2DAD-B0D4-1270-0A33A5D7809D}"/>
              </a:ext>
            </a:extLst>
          </p:cNvPr>
          <p:cNvSpPr/>
          <p:nvPr/>
        </p:nvSpPr>
        <p:spPr>
          <a:xfrm>
            <a:off x="399326" y="212685"/>
            <a:ext cx="17570369" cy="9861630"/>
          </a:xfrm>
          <a:prstGeom prst="round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FFFFF"/>
              </a:solidFill>
              <a:effectLst/>
              <a:uLnTx/>
              <a:uFillTx/>
              <a:latin typeface="Arial"/>
              <a:ea typeface="+mn-ea"/>
              <a:cs typeface="+mn-cs"/>
            </a:endParaRPr>
          </a:p>
        </p:txBody>
      </p:sp>
      <p:pic>
        <p:nvPicPr>
          <p:cNvPr id="19" name="Picture 14">
            <a:extLst>
              <a:ext uri="{FF2B5EF4-FFF2-40B4-BE49-F238E27FC236}">
                <a16:creationId xmlns:a16="http://schemas.microsoft.com/office/drawing/2014/main" id="{C1BB2012-E478-DD7F-F53E-6ECB627D277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21932">
            <a:off x="177466" y="113750"/>
            <a:ext cx="1871330" cy="1415193"/>
          </a:xfrm>
          <a:prstGeom prst="rect">
            <a:avLst/>
          </a:prstGeom>
        </p:spPr>
      </p:pic>
      <p:sp>
        <p:nvSpPr>
          <p:cNvPr id="20" name="Freeform 4">
            <a:extLst>
              <a:ext uri="{FF2B5EF4-FFF2-40B4-BE49-F238E27FC236}">
                <a16:creationId xmlns:a16="http://schemas.microsoft.com/office/drawing/2014/main" id="{269FBB56-7B9A-4181-91DC-2E40795C651D}"/>
              </a:ext>
            </a:extLst>
          </p:cNvPr>
          <p:cNvSpPr/>
          <p:nvPr/>
        </p:nvSpPr>
        <p:spPr>
          <a:xfrm>
            <a:off x="16836498" y="752766"/>
            <a:ext cx="796182" cy="632601"/>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371600">
              <a:defRPr/>
            </a:pPr>
            <a:endParaRPr lang="en-US" sz="2700">
              <a:solidFill>
                <a:srgbClr val="000000"/>
              </a:solidFill>
              <a:latin typeface="Arial"/>
            </a:endParaRPr>
          </a:p>
        </p:txBody>
      </p:sp>
      <p:grpSp>
        <p:nvGrpSpPr>
          <p:cNvPr id="21" name="Group 20">
            <a:extLst>
              <a:ext uri="{FF2B5EF4-FFF2-40B4-BE49-F238E27FC236}">
                <a16:creationId xmlns:a16="http://schemas.microsoft.com/office/drawing/2014/main" id="{516BBFAE-D93B-3760-3CCD-E4CAB4771890}"/>
              </a:ext>
            </a:extLst>
          </p:cNvPr>
          <p:cNvGrpSpPr/>
          <p:nvPr/>
        </p:nvGrpSpPr>
        <p:grpSpPr>
          <a:xfrm>
            <a:off x="1529315" y="2"/>
            <a:ext cx="16040229" cy="1203959"/>
            <a:chOff x="4834930" y="84191"/>
            <a:chExt cx="7359542" cy="1541233"/>
          </a:xfrm>
          <a:solidFill>
            <a:srgbClr val="B6DFFF">
              <a:lumMod val="75000"/>
            </a:srgbClr>
          </a:solidFill>
        </p:grpSpPr>
        <p:sp>
          <p:nvSpPr>
            <p:cNvPr id="22" name="Round Same Side Corner Rectangle 11">
              <a:extLst>
                <a:ext uri="{FF2B5EF4-FFF2-40B4-BE49-F238E27FC236}">
                  <a16:creationId xmlns:a16="http://schemas.microsoft.com/office/drawing/2014/main" id="{7B7C8EF6-4E93-F6A4-88D2-02AF8A6F7003}"/>
                </a:ext>
              </a:extLst>
            </p:cNvPr>
            <p:cNvSpPr/>
            <p:nvPr/>
          </p:nvSpPr>
          <p:spPr>
            <a:xfrm flipV="1">
              <a:off x="4834930" y="84191"/>
              <a:ext cx="7359542" cy="1541233"/>
            </a:xfrm>
            <a:prstGeom prst="round2SameRect">
              <a:avLst>
                <a:gd name="adj1" fmla="val 37720"/>
                <a:gd name="adj2" fmla="val 0"/>
              </a:avLst>
            </a:prstGeom>
            <a:solidFill>
              <a:srgbClr val="B6DFFF">
                <a:lumMod val="75000"/>
              </a:srgbClr>
            </a:solidFill>
            <a:ln w="12700" cap="flat" cmpd="sng" algn="ctr">
              <a:solidFill>
                <a:srgbClr val="73E9C4">
                  <a:lumMod val="40000"/>
                  <a:lumOff val="60000"/>
                </a:srgbClr>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srgbClr val="FFFFFF"/>
                </a:solidFill>
                <a:effectLst/>
                <a:uLnTx/>
                <a:uFillTx/>
                <a:latin typeface="Cambria" pitchFamily="18" charset="0"/>
                <a:ea typeface="+mn-ea"/>
                <a:cs typeface="+mn-cs"/>
              </a:endParaRPr>
            </a:p>
          </p:txBody>
        </p:sp>
        <p:sp>
          <p:nvSpPr>
            <p:cNvPr id="23" name="TextBox 22">
              <a:extLst>
                <a:ext uri="{FF2B5EF4-FFF2-40B4-BE49-F238E27FC236}">
                  <a16:creationId xmlns:a16="http://schemas.microsoft.com/office/drawing/2014/main" id="{6A7C5C45-BBF9-44DD-373C-2CA68096D28C}"/>
                </a:ext>
              </a:extLst>
            </p:cNvPr>
            <p:cNvSpPr txBox="1"/>
            <p:nvPr/>
          </p:nvSpPr>
          <p:spPr>
            <a:xfrm>
              <a:off x="5254230" y="418754"/>
              <a:ext cx="6403317" cy="945592"/>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vi-VN" sz="4200" b="1" i="0" u="none" strike="noStrike" kern="0" cap="none" spc="0" normalizeH="0" baseline="0" noProof="0">
                  <a:ln>
                    <a:noFill/>
                  </a:ln>
                  <a:solidFill>
                    <a:srgbClr val="FFFFFF"/>
                  </a:solidFill>
                  <a:effectLst/>
                  <a:uLnTx/>
                  <a:uFillTx/>
                  <a:latin typeface="Cambria" pitchFamily="18" charset="0"/>
                  <a:cs typeface="Arial" panose="020B0604020202020204" pitchFamily="34" charset="0"/>
                </a:rPr>
                <a:t>ĐÁNH GIÁ CUỐI CHỦ ĐỀ</a:t>
              </a:r>
              <a:r>
                <a:rPr kumimoji="0" lang="en-US" sz="4200" b="1" i="0" u="none" strike="noStrike" kern="0" cap="none" spc="0" normalizeH="0" baseline="0" noProof="0">
                  <a:ln>
                    <a:noFill/>
                  </a:ln>
                  <a:solidFill>
                    <a:srgbClr val="FFFFFF"/>
                  </a:solidFill>
                  <a:effectLst/>
                  <a:uLnTx/>
                  <a:uFillTx/>
                  <a:latin typeface="Cambria" pitchFamily="18" charset="0"/>
                  <a:cs typeface="Arial" panose="020B0604020202020204" pitchFamily="34" charset="0"/>
                </a:rPr>
                <a:t> (Đạt, Chưa đạt)</a:t>
              </a:r>
              <a:endParaRPr kumimoji="0" lang="vi-VN" sz="4200" b="1" i="0" u="none" strike="noStrike" kern="0" cap="none" spc="0" normalizeH="0" baseline="0" noProof="0">
                <a:ln>
                  <a:noFill/>
                </a:ln>
                <a:solidFill>
                  <a:srgbClr val="FFFFFF"/>
                </a:solidFill>
                <a:effectLst/>
                <a:uLnTx/>
                <a:uFillTx/>
                <a:latin typeface="Cambria" pitchFamily="18" charset="0"/>
                <a:cs typeface="Arial" panose="020B0604020202020204" pitchFamily="34" charset="0"/>
              </a:endParaRPr>
            </a:p>
          </p:txBody>
        </p:sp>
      </p:grpSp>
      <p:sp>
        <p:nvSpPr>
          <p:cNvPr id="24" name="Rectangle 23">
            <a:extLst>
              <a:ext uri="{FF2B5EF4-FFF2-40B4-BE49-F238E27FC236}">
                <a16:creationId xmlns:a16="http://schemas.microsoft.com/office/drawing/2014/main" id="{E11FB8A5-E3C4-BB79-2BE3-369AEAAC39A1}"/>
              </a:ext>
            </a:extLst>
          </p:cNvPr>
          <p:cNvSpPr/>
          <p:nvPr/>
        </p:nvSpPr>
        <p:spPr>
          <a:xfrm>
            <a:off x="537814" y="1483851"/>
            <a:ext cx="17314373" cy="7417415"/>
          </a:xfrm>
          <a:prstGeom prst="rect">
            <a:avLst/>
          </a:prstGeom>
          <a:noFill/>
        </p:spPr>
        <p:txBody>
          <a:bodyPr wrap="square">
            <a:spAutoFit/>
          </a:bodyPr>
          <a:lstStyle/>
          <a:p>
            <a:pPr marL="545307" indent="-545307" algn="just" defTabSz="1371600">
              <a:buFont typeface="+mj-lt"/>
              <a:buAutoNum type="arabicPeriod"/>
            </a:pPr>
            <a:r>
              <a:rPr lang="vi-VN" sz="3400">
                <a:solidFill>
                  <a:srgbClr val="002060"/>
                </a:solidFill>
                <a:latin typeface="Times New Roman" pitchFamily="18" charset="0"/>
                <a:cs typeface="Times New Roman" pitchFamily="18" charset="0"/>
              </a:rPr>
              <a:t>Chỉ ra được những việc làm bảo vệ thế giới động vật, thực vật.</a:t>
            </a:r>
          </a:p>
          <a:p>
            <a:pPr marL="545307" indent="-545307" algn="just" defTabSz="1371600">
              <a:buFont typeface="+mj-lt"/>
              <a:buAutoNum type="arabicPeriod"/>
            </a:pPr>
            <a:r>
              <a:rPr lang="vi-VN" sz="3400">
                <a:solidFill>
                  <a:srgbClr val="002060"/>
                </a:solidFill>
                <a:latin typeface="Times New Roman" pitchFamily="18" charset="0"/>
                <a:cs typeface="Times New Roman" pitchFamily="18" charset="0"/>
              </a:rPr>
              <a:t>Xác định được những việc làm bảo tồn danh lam thắng cảnh.</a:t>
            </a:r>
          </a:p>
          <a:p>
            <a:pPr marL="545307" indent="-545307" algn="just" defTabSz="1371600">
              <a:buFont typeface="+mj-lt"/>
              <a:buAutoNum type="arabicPeriod"/>
            </a:pPr>
            <a:r>
              <a:rPr lang="vi-VN" sz="3400">
                <a:solidFill>
                  <a:srgbClr val="002060"/>
                </a:solidFill>
                <a:latin typeface="Times New Roman" pitchFamily="18" charset="0"/>
                <a:cs typeface="Times New Roman" pitchFamily="18" charset="0"/>
              </a:rPr>
              <a:t>Lập và thực hiện được kế hoạch khảo sát thực trạng thế giới động vật, thực vật và bảo vệ thế giới động vật, thực vật ở địa phương.</a:t>
            </a:r>
          </a:p>
          <a:p>
            <a:pPr marL="545307" indent="-545307" algn="just" defTabSz="1371600">
              <a:buFont typeface="+mj-lt"/>
              <a:buAutoNum type="arabicPeriod"/>
            </a:pPr>
            <a:r>
              <a:rPr lang="vi-VN" sz="3400">
                <a:solidFill>
                  <a:srgbClr val="002060"/>
                </a:solidFill>
                <a:latin typeface="Times New Roman" pitchFamily="18" charset="0"/>
                <a:cs typeface="Times New Roman" pitchFamily="18" charset="0"/>
              </a:rPr>
              <a:t>Giới thiệu được những việc làm của cá nhân, tổ chức trong việc bảo tồn thế giới tự nhiên</a:t>
            </a:r>
          </a:p>
          <a:p>
            <a:pPr marL="545307" indent="-545307" algn="just" defTabSz="1371600">
              <a:buFont typeface="+mj-lt"/>
              <a:buAutoNum type="arabicPeriod"/>
            </a:pPr>
            <a:r>
              <a:rPr lang="vi-VN" sz="3400">
                <a:solidFill>
                  <a:srgbClr val="002060"/>
                </a:solidFill>
                <a:latin typeface="Times New Roman" pitchFamily="18" charset="0"/>
                <a:cs typeface="Times New Roman" pitchFamily="18" charset="0"/>
              </a:rPr>
              <a:t>Nhận xét, đánh giá được những hành vi, việc làm bảo tồn thế giới tự nhiên và động vật hoang dã.</a:t>
            </a:r>
          </a:p>
          <a:p>
            <a:pPr marL="545307" indent="-545307" algn="just" defTabSz="1371600">
              <a:buFont typeface="+mj-lt"/>
              <a:buAutoNum type="arabicPeriod"/>
            </a:pPr>
            <a:r>
              <a:rPr lang="vi-VN" sz="3400">
                <a:solidFill>
                  <a:srgbClr val="002060"/>
                </a:solidFill>
                <a:latin typeface="Times New Roman" pitchFamily="18" charset="0"/>
                <a:cs typeface="Times New Roman" pitchFamily="18" charset="0"/>
              </a:rPr>
              <a:t>Đề xuất được cách bảo tồn thế giới tự nhiên và động vật hoang dã tốt hơn.</a:t>
            </a:r>
          </a:p>
          <a:p>
            <a:pPr marL="545307" indent="-545307" algn="just" defTabSz="1371600">
              <a:buFont typeface="+mj-lt"/>
              <a:buAutoNum type="arabicPeriod"/>
            </a:pPr>
            <a:r>
              <a:rPr lang="vi-VN" sz="3400">
                <a:solidFill>
                  <a:srgbClr val="002060"/>
                </a:solidFill>
                <a:latin typeface="Times New Roman" pitchFamily="18" charset="0"/>
                <a:cs typeface="Times New Roman" pitchFamily="18" charset="0"/>
              </a:rPr>
              <a:t>Xác định và lập được bảng đánh giá thực trạng bảo tồn danh lam thắng cảnh ở địa phương em.</a:t>
            </a:r>
          </a:p>
          <a:p>
            <a:pPr marL="545307" indent="-545307" algn="just" defTabSz="1371600">
              <a:buFont typeface="+mj-lt"/>
              <a:buAutoNum type="arabicPeriod"/>
            </a:pPr>
            <a:r>
              <a:rPr lang="vi-VN" sz="3400">
                <a:solidFill>
                  <a:srgbClr val="002060"/>
                </a:solidFill>
                <a:latin typeface="Times New Roman" pitchFamily="18" charset="0"/>
                <a:cs typeface="Times New Roman" pitchFamily="18" charset="0"/>
              </a:rPr>
              <a:t>Đề xuất và thực hiện được các giải pháp tích cực, sáng tạo trong việc bảo tồn cảnh quan thiên nhiên.</a:t>
            </a:r>
          </a:p>
          <a:p>
            <a:pPr marL="545307" indent="-545307" algn="just" defTabSz="1371600">
              <a:buFont typeface="+mj-lt"/>
              <a:buAutoNum type="arabicPeriod"/>
            </a:pPr>
            <a:r>
              <a:rPr lang="vi-VN" sz="3400">
                <a:solidFill>
                  <a:srgbClr val="002060"/>
                </a:solidFill>
                <a:latin typeface="Times New Roman" pitchFamily="18" charset="0"/>
                <a:cs typeface="Times New Roman" pitchFamily="18" charset="0"/>
              </a:rPr>
              <a:t>Lập và thực hiện được kế hoạch tuyên truyền bảo vệ thế giới động vật, thực vật, ý nghĩa của cảnh quan thiên nhiên.</a:t>
            </a:r>
          </a:p>
          <a:p>
            <a:pPr marL="545307" indent="-545307" algn="just" defTabSz="1371600">
              <a:buFont typeface="+mj-lt"/>
              <a:buAutoNum type="arabicPeriod"/>
            </a:pPr>
            <a:r>
              <a:rPr lang="vi-VN" sz="3400">
                <a:solidFill>
                  <a:srgbClr val="002060"/>
                </a:solidFill>
                <a:latin typeface="Times New Roman" pitchFamily="18" charset="0"/>
                <a:cs typeface="Times New Roman" pitchFamily="18" charset="0"/>
              </a:rPr>
              <a:t>Thực hiện được một số hành động chung tay giữ gìn cảnh quan thiên nhiên ở địa phương.</a:t>
            </a:r>
          </a:p>
        </p:txBody>
      </p:sp>
    </p:spTree>
    <p:extLst>
      <p:ext uri="{BB962C8B-B14F-4D97-AF65-F5344CB8AC3E}">
        <p14:creationId xmlns:p14="http://schemas.microsoft.com/office/powerpoint/2010/main" val="214852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down)">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down)">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wipe(down)">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wipe(down)">
                                      <p:cBhvr>
                                        <p:cTn id="37" dur="500"/>
                                        <p:tgtEl>
                                          <p:spTgt spid="2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6" end="6"/>
                                            </p:txEl>
                                          </p:spTgt>
                                        </p:tgtEl>
                                        <p:attrNameLst>
                                          <p:attrName>style.visibility</p:attrName>
                                        </p:attrNameLst>
                                      </p:cBhvr>
                                      <p:to>
                                        <p:strVal val="visible"/>
                                      </p:to>
                                    </p:set>
                                    <p:animEffect transition="in" filter="wipe(down)">
                                      <p:cBhvr>
                                        <p:cTn id="42" dur="500"/>
                                        <p:tgtEl>
                                          <p:spTgt spid="2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xEl>
                                              <p:pRg st="7" end="7"/>
                                            </p:txEl>
                                          </p:spTgt>
                                        </p:tgtEl>
                                        <p:attrNameLst>
                                          <p:attrName>style.visibility</p:attrName>
                                        </p:attrNameLst>
                                      </p:cBhvr>
                                      <p:to>
                                        <p:strVal val="visible"/>
                                      </p:to>
                                    </p:set>
                                    <p:animEffect transition="in" filter="wipe(down)">
                                      <p:cBhvr>
                                        <p:cTn id="47" dur="500"/>
                                        <p:tgtEl>
                                          <p:spTgt spid="2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4">
                                            <p:txEl>
                                              <p:pRg st="8" end="8"/>
                                            </p:txEl>
                                          </p:spTgt>
                                        </p:tgtEl>
                                        <p:attrNameLst>
                                          <p:attrName>style.visibility</p:attrName>
                                        </p:attrNameLst>
                                      </p:cBhvr>
                                      <p:to>
                                        <p:strVal val="visible"/>
                                      </p:to>
                                    </p:set>
                                    <p:animEffect transition="in" filter="wipe(down)">
                                      <p:cBhvr>
                                        <p:cTn id="52" dur="500"/>
                                        <p:tgtEl>
                                          <p:spTgt spid="2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4">
                                            <p:txEl>
                                              <p:pRg st="9" end="9"/>
                                            </p:txEl>
                                          </p:spTgt>
                                        </p:tgtEl>
                                        <p:attrNameLst>
                                          <p:attrName>style.visibility</p:attrName>
                                        </p:attrNameLst>
                                      </p:cBhvr>
                                      <p:to>
                                        <p:strVal val="visible"/>
                                      </p:to>
                                    </p:set>
                                    <p:animEffect transition="in" filter="wipe(down)">
                                      <p:cBhvr>
                                        <p:cTn id="57" dur="500"/>
                                        <p:tgtEl>
                                          <p:spTgt spid="2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5BB30D-C6CB-B2F0-18E1-5FA289095A63}"/>
              </a:ext>
            </a:extLst>
          </p:cNvPr>
          <p:cNvSpPr/>
          <p:nvPr/>
        </p:nvSpPr>
        <p:spPr>
          <a:xfrm>
            <a:off x="486813" y="2171700"/>
            <a:ext cx="17314373" cy="5632311"/>
          </a:xfrm>
          <a:prstGeom prst="rect">
            <a:avLst/>
          </a:prstGeom>
          <a:noFill/>
        </p:spPr>
        <p:txBody>
          <a:bodyPr wrap="square">
            <a:spAutoFit/>
          </a:bodyPr>
          <a:lstStyle/>
          <a:p>
            <a:pPr algn="just" defTabSz="1371600"/>
            <a:r>
              <a:rPr lang="vi-VN" sz="4500" b="1" i="1">
                <a:solidFill>
                  <a:srgbClr val="00B0F0"/>
                </a:solidFill>
                <a:latin typeface="Times New Roman" pitchFamily="18" charset="0"/>
                <a:cs typeface="Times New Roman" pitchFamily="18" charset="0"/>
              </a:rPr>
              <a:t>Con người là một phần của thế giới tự nhiên, luôn gắn bó và chịu ảnh hưởng của thế giới tự nhiên. </a:t>
            </a:r>
            <a:endParaRPr lang="en-US" sz="4500" b="1" i="1">
              <a:solidFill>
                <a:srgbClr val="00B0F0"/>
              </a:solidFill>
              <a:latin typeface="Times New Roman" pitchFamily="18" charset="0"/>
              <a:cs typeface="Times New Roman" pitchFamily="18" charset="0"/>
            </a:endParaRPr>
          </a:p>
          <a:p>
            <a:pPr algn="just" defTabSz="1371600"/>
            <a:r>
              <a:rPr lang="en-US" sz="4500" b="1" i="1">
                <a:solidFill>
                  <a:srgbClr val="00B0F0"/>
                </a:solidFill>
                <a:latin typeface="Times New Roman" pitchFamily="18" charset="0"/>
                <a:cs typeface="Times New Roman" pitchFamily="18" charset="0"/>
              </a:rPr>
              <a:t>	</a:t>
            </a:r>
            <a:r>
              <a:rPr lang="vi-VN" sz="4500" b="1" i="1">
                <a:solidFill>
                  <a:srgbClr val="00B0F0"/>
                </a:solidFill>
                <a:latin typeface="Times New Roman" pitchFamily="18" charset="0"/>
                <a:cs typeface="Times New Roman" pitchFamily="18" charset="0"/>
              </a:rPr>
              <a:t>Thế giới động, thực vật đang đứng trước thách thức từ biến đổi khí hậu, từ hoạt động sản xuất và kinh doanh của con người dẫn đến mất cân bằng sinh thái, đe doạ đến sự đa dạng sinh học, sự biến mất của nhiều loài động, thực vật. Do đó, mỗi người chúng ta cần có trách nhiệm bảo vệ thế giới động, thực vật, thế giới tự nhiên và cũng là bảo vệ cuộc sống của chúng ta.</a:t>
            </a:r>
          </a:p>
        </p:txBody>
      </p:sp>
    </p:spTree>
    <p:extLst>
      <p:ext uri="{BB962C8B-B14F-4D97-AF65-F5344CB8AC3E}">
        <p14:creationId xmlns:p14="http://schemas.microsoft.com/office/powerpoint/2010/main" val="231356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9" name="Rounded Rectangle 17">
            <a:extLst>
              <a:ext uri="{FF2B5EF4-FFF2-40B4-BE49-F238E27FC236}">
                <a16:creationId xmlns:a16="http://schemas.microsoft.com/office/drawing/2014/main" id="{974C5A3F-685A-89B6-8E48-120965F80332}"/>
              </a:ext>
            </a:extLst>
          </p:cNvPr>
          <p:cNvSpPr/>
          <p:nvPr/>
        </p:nvSpPr>
        <p:spPr>
          <a:xfrm>
            <a:off x="413498" y="521797"/>
            <a:ext cx="4844301" cy="4774103"/>
          </a:xfrm>
          <a:prstGeom prst="roundRect">
            <a:avLst>
              <a:gd name="adj" fmla="val 9260"/>
            </a:avLst>
          </a:prstGeom>
          <a:solidFill>
            <a:sysClr val="window" lastClr="FFFFFF"/>
          </a:solidFill>
          <a:ln w="12700" cap="flat" cmpd="sng" algn="ctr">
            <a:noFill/>
            <a:prstDash val="solid"/>
            <a:miter lim="800000"/>
          </a:ln>
          <a:effectLst>
            <a:outerShdw blurRad="279400" dist="63500" dir="2700000" algn="tl" rotWithShape="0">
              <a:prstClr val="black">
                <a:alpha val="40000"/>
              </a:prstClr>
            </a:outerShdw>
          </a:effectLst>
        </p:spPr>
        <p:txBody>
          <a:bodyPr rtlCol="0" anchor="ctr"/>
          <a:lstStyle/>
          <a:p>
            <a:pPr algn="ctr" defTabSz="914377">
              <a:defRPr/>
            </a:pPr>
            <a:endParaRPr lang="en-US" sz="3200" kern="0" dirty="0">
              <a:solidFill>
                <a:prstClr val="white"/>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3BDC0711-7380-BFDB-E30F-D7EF6A5A1D76}"/>
              </a:ext>
            </a:extLst>
          </p:cNvPr>
          <p:cNvSpPr txBox="1"/>
          <p:nvPr/>
        </p:nvSpPr>
        <p:spPr>
          <a:xfrm>
            <a:off x="410905" y="1289926"/>
            <a:ext cx="4691903" cy="3554819"/>
          </a:xfrm>
          <a:prstGeom prst="rect">
            <a:avLst/>
          </a:prstGeom>
          <a:noFill/>
        </p:spPr>
        <p:txBody>
          <a:bodyPr wrap="square" rtlCol="0">
            <a:spAutoFit/>
          </a:bodyPr>
          <a:lstStyle/>
          <a:p>
            <a:pPr algn="ctr"/>
            <a:r>
              <a:rPr lang="en-US" sz="4500" b="1" i="1">
                <a:solidFill>
                  <a:srgbClr val="002060"/>
                </a:solidFill>
                <a:latin typeface="Times New Roman" panose="02020603050405020304" pitchFamily="18" charset="0"/>
              </a:rPr>
              <a:t>M</a:t>
            </a:r>
            <a:r>
              <a:rPr lang="vi-VN" sz="4500" b="1" i="1">
                <a:solidFill>
                  <a:srgbClr val="002060"/>
                </a:solidFill>
                <a:latin typeface="Times New Roman" panose="02020603050405020304" pitchFamily="18" charset="0"/>
              </a:rPr>
              <a:t>ỗi nhóm chọn một cảnh quan thiên nhiên cụ thể để đề xuất các giải pháp bảo tồn</a:t>
            </a:r>
            <a:endParaRPr lang="vi-VN" sz="4500" b="1" i="1" dirty="0">
              <a:solidFill>
                <a:srgbClr val="002060"/>
              </a:solidFill>
              <a:latin typeface="Times New Roman" panose="02020603050405020304" pitchFamily="18" charset="0"/>
              <a:ea typeface="Nixie One"/>
              <a:cs typeface="Times New Roman" pitchFamily="18" charset="0"/>
              <a:sym typeface="Nixie One"/>
            </a:endParaRPr>
          </a:p>
        </p:txBody>
      </p:sp>
      <p:sp>
        <p:nvSpPr>
          <p:cNvPr id="11" name="Rounded Rectangle 21">
            <a:extLst>
              <a:ext uri="{FF2B5EF4-FFF2-40B4-BE49-F238E27FC236}">
                <a16:creationId xmlns:a16="http://schemas.microsoft.com/office/drawing/2014/main" id="{8EB724C9-ED02-A71A-8291-BE103E170EA0}"/>
              </a:ext>
            </a:extLst>
          </p:cNvPr>
          <p:cNvSpPr/>
          <p:nvPr/>
        </p:nvSpPr>
        <p:spPr>
          <a:xfrm>
            <a:off x="1308722" y="111250"/>
            <a:ext cx="3053851" cy="821093"/>
          </a:xfrm>
          <a:prstGeom prst="roundRect">
            <a:avLst>
              <a:gd name="adj" fmla="val 30702"/>
            </a:avLst>
          </a:prstGeom>
          <a:solidFill>
            <a:srgbClr val="00B050"/>
          </a:solidFill>
          <a:ln w="12700" cap="flat" cmpd="sng" algn="ctr">
            <a:noFill/>
            <a:prstDash val="solid"/>
            <a:miter lim="800000"/>
          </a:ln>
          <a:effectLst>
            <a:outerShdw blurRad="279400" dist="63500" dir="2700000" algn="tl" rotWithShape="0">
              <a:prstClr val="black">
                <a:alpha val="40000"/>
              </a:prstClr>
            </a:outerShdw>
          </a:effectLst>
        </p:spPr>
        <p:txBody>
          <a:bodyPr rtlCol="0" anchor="ctr"/>
          <a:lstStyle/>
          <a:p>
            <a:pPr algn="ctr" defTabSz="914377">
              <a:defRPr/>
            </a:pPr>
            <a:r>
              <a:rPr lang="en-US" sz="3200" b="1" kern="0">
                <a:solidFill>
                  <a:prstClr val="white"/>
                </a:solidFill>
                <a:latin typeface="Times New Roman" pitchFamily="18" charset="0"/>
                <a:cs typeface="Times New Roman" pitchFamily="18" charset="0"/>
              </a:rPr>
              <a:t>Nhiệm vụ</a:t>
            </a:r>
          </a:p>
        </p:txBody>
      </p:sp>
      <p:sp>
        <p:nvSpPr>
          <p:cNvPr id="50" name="Freeform 11">
            <a:extLst>
              <a:ext uri="{FF2B5EF4-FFF2-40B4-BE49-F238E27FC236}">
                <a16:creationId xmlns:a16="http://schemas.microsoft.com/office/drawing/2014/main" id="{6CB47522-0DA3-DAC6-CE34-4059FD9914A7}"/>
              </a:ext>
            </a:extLst>
          </p:cNvPr>
          <p:cNvSpPr/>
          <p:nvPr/>
        </p:nvSpPr>
        <p:spPr>
          <a:xfrm>
            <a:off x="14555179" y="261073"/>
            <a:ext cx="3722311" cy="4601827"/>
          </a:xfrm>
          <a:custGeom>
            <a:avLst/>
            <a:gdLst/>
            <a:ahLst/>
            <a:cxnLst/>
            <a:rect l="l" t="t" r="r" b="b"/>
            <a:pathLst>
              <a:path w="3302428" h="3769395">
                <a:moveTo>
                  <a:pt x="0" y="0"/>
                </a:moveTo>
                <a:lnTo>
                  <a:pt x="3302428" y="0"/>
                </a:lnTo>
                <a:lnTo>
                  <a:pt x="3302428" y="3769395"/>
                </a:lnTo>
                <a:lnTo>
                  <a:pt x="0" y="3769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8" name="组合 36">
            <a:extLst>
              <a:ext uri="{FF2B5EF4-FFF2-40B4-BE49-F238E27FC236}">
                <a16:creationId xmlns:a16="http://schemas.microsoft.com/office/drawing/2014/main" id="{DE87AE86-394E-E6E4-F337-27B5F685EF95}"/>
              </a:ext>
            </a:extLst>
          </p:cNvPr>
          <p:cNvGrpSpPr>
            <a:grpSpLocks/>
          </p:cNvGrpSpPr>
          <p:nvPr/>
        </p:nvGrpSpPr>
        <p:grpSpPr bwMode="auto">
          <a:xfrm rot="5400000">
            <a:off x="9321320" y="-921259"/>
            <a:ext cx="2564651" cy="4853115"/>
            <a:chOff x="1295400" y="2735298"/>
            <a:chExt cx="1753450" cy="1851566"/>
          </a:xfrm>
        </p:grpSpPr>
        <p:grpSp>
          <p:nvGrpSpPr>
            <p:cNvPr id="19" name="Group 6">
              <a:extLst>
                <a:ext uri="{FF2B5EF4-FFF2-40B4-BE49-F238E27FC236}">
                  <a16:creationId xmlns:a16="http://schemas.microsoft.com/office/drawing/2014/main" id="{D5451F17-F8CC-5637-6DE0-5648B20EEC75}"/>
                </a:ext>
              </a:extLst>
            </p:cNvPr>
            <p:cNvGrpSpPr>
              <a:grpSpLocks/>
            </p:cNvGrpSpPr>
            <p:nvPr/>
          </p:nvGrpSpPr>
          <p:grpSpPr bwMode="auto">
            <a:xfrm>
              <a:off x="1295400" y="2786058"/>
              <a:ext cx="1753450" cy="1751017"/>
              <a:chOff x="1823" y="2371"/>
              <a:chExt cx="1801" cy="1801"/>
            </a:xfrm>
          </p:grpSpPr>
          <p:sp>
            <p:nvSpPr>
              <p:cNvPr id="21" name="Oval 20">
                <a:extLst>
                  <a:ext uri="{FF2B5EF4-FFF2-40B4-BE49-F238E27FC236}">
                    <a16:creationId xmlns:a16="http://schemas.microsoft.com/office/drawing/2014/main" id="{FB8EFDC4-303D-305A-1B84-9D7A28071F8D}"/>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400" b="1" dirty="0">
                  <a:solidFill>
                    <a:schemeClr val="bg1"/>
                  </a:solidFill>
                  <a:latin typeface="Cambria" pitchFamily="18" charset="0"/>
                  <a:ea typeface="微软雅黑" pitchFamily="34" charset="-122"/>
                  <a:cs typeface="Times New Roman" pitchFamily="18" charset="0"/>
                </a:endParaRPr>
              </a:p>
            </p:txBody>
          </p:sp>
          <p:sp>
            <p:nvSpPr>
              <p:cNvPr id="22" name="Oval 21">
                <a:extLst>
                  <a:ext uri="{FF2B5EF4-FFF2-40B4-BE49-F238E27FC236}">
                    <a16:creationId xmlns:a16="http://schemas.microsoft.com/office/drawing/2014/main" id="{BB157614-A8BE-BEC2-FA71-D7D30E6ADD2F}"/>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400" b="1" dirty="0">
                  <a:solidFill>
                    <a:schemeClr val="bg1"/>
                  </a:solidFill>
                  <a:latin typeface="Cambria" pitchFamily="18" charset="0"/>
                  <a:ea typeface="微软雅黑" pitchFamily="34" charset="-122"/>
                  <a:cs typeface="Times New Roman" pitchFamily="18" charset="0"/>
                </a:endParaRPr>
              </a:p>
            </p:txBody>
          </p:sp>
        </p:grpSp>
        <p:sp>
          <p:nvSpPr>
            <p:cNvPr id="20" name="Text Box 9">
              <a:extLst>
                <a:ext uri="{FF2B5EF4-FFF2-40B4-BE49-F238E27FC236}">
                  <a16:creationId xmlns:a16="http://schemas.microsoft.com/office/drawing/2014/main" id="{3618CB5B-1FE8-07D0-D24F-8F5AE36391EE}"/>
                </a:ext>
              </a:extLst>
            </p:cNvPr>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a:r>
                <a:rPr lang="en-US" altLang="zh-CN" sz="5000" b="1">
                  <a:solidFill>
                    <a:srgbClr val="FF0000"/>
                  </a:solidFill>
                  <a:latin typeface="Cambria" pitchFamily="18" charset="0"/>
                  <a:ea typeface="微软雅黑" pitchFamily="34" charset="-122"/>
                  <a:cs typeface="Times New Roman" pitchFamily="18" charset="0"/>
                </a:rPr>
                <a:t>Hoạt động</a:t>
              </a:r>
            </a:p>
            <a:p>
              <a:pPr algn="ctr"/>
              <a:r>
                <a:rPr lang="en-US" altLang="zh-CN" sz="5000" b="1">
                  <a:solidFill>
                    <a:srgbClr val="FF0000"/>
                  </a:solidFill>
                  <a:latin typeface="Cambria" pitchFamily="18" charset="0"/>
                  <a:ea typeface="微软雅黑" pitchFamily="34" charset="-122"/>
                  <a:cs typeface="Times New Roman" pitchFamily="18" charset="0"/>
                </a:rPr>
                <a:t>nhóm</a:t>
              </a:r>
              <a:endParaRPr lang="zh-CN" altLang="en-US" sz="5000" b="1" dirty="0">
                <a:solidFill>
                  <a:srgbClr val="FF0000"/>
                </a:solidFill>
                <a:latin typeface="Cambria" pitchFamily="18" charset="0"/>
                <a:ea typeface="微软雅黑" pitchFamily="34" charset="-122"/>
                <a:cs typeface="Times New Roman" pitchFamily="18" charset="0"/>
              </a:endParaRPr>
            </a:p>
          </p:txBody>
        </p:sp>
      </p:grpSp>
      <p:pic>
        <p:nvPicPr>
          <p:cNvPr id="8" name="Picture 7">
            <a:extLst>
              <a:ext uri="{FF2B5EF4-FFF2-40B4-BE49-F238E27FC236}">
                <a16:creationId xmlns:a16="http://schemas.microsoft.com/office/drawing/2014/main" id="{5A3A0707-FD61-A170-FE54-B82E484E5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260" y="991172"/>
            <a:ext cx="6550224" cy="4152328"/>
          </a:xfrm>
          <a:prstGeom prst="rect">
            <a:avLst/>
          </a:prstGeom>
        </p:spPr>
      </p:pic>
      <p:sp>
        <p:nvSpPr>
          <p:cNvPr id="12" name="Freeform 2">
            <a:extLst>
              <a:ext uri="{FF2B5EF4-FFF2-40B4-BE49-F238E27FC236}">
                <a16:creationId xmlns:a16="http://schemas.microsoft.com/office/drawing/2014/main" id="{FF6D352F-F34D-7BB8-0165-BB50119948D8}"/>
              </a:ext>
            </a:extLst>
          </p:cNvPr>
          <p:cNvSpPr/>
          <p:nvPr/>
        </p:nvSpPr>
        <p:spPr>
          <a:xfrm>
            <a:off x="3112662" y="6037365"/>
            <a:ext cx="6096000" cy="3557847"/>
          </a:xfrm>
          <a:custGeom>
            <a:avLst/>
            <a:gdLst/>
            <a:ahLst/>
            <a:cxnLst/>
            <a:rect l="l" t="t" r="r" b="b"/>
            <a:pathLst>
              <a:path w="6096000" h="3557847">
                <a:moveTo>
                  <a:pt x="0" y="0"/>
                </a:moveTo>
                <a:lnTo>
                  <a:pt x="6096000" y="0"/>
                </a:lnTo>
                <a:lnTo>
                  <a:pt x="6096000" y="3557847"/>
                </a:lnTo>
                <a:lnTo>
                  <a:pt x="0" y="3557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3">
            <a:extLst>
              <a:ext uri="{FF2B5EF4-FFF2-40B4-BE49-F238E27FC236}">
                <a16:creationId xmlns:a16="http://schemas.microsoft.com/office/drawing/2014/main" id="{C553904F-7B9A-DB31-93D1-DA933AD76881}"/>
              </a:ext>
            </a:extLst>
          </p:cNvPr>
          <p:cNvSpPr/>
          <p:nvPr/>
        </p:nvSpPr>
        <p:spPr>
          <a:xfrm>
            <a:off x="11734800" y="6749994"/>
            <a:ext cx="4610337" cy="2690760"/>
          </a:xfrm>
          <a:custGeom>
            <a:avLst/>
            <a:gdLst/>
            <a:ahLst/>
            <a:cxnLst/>
            <a:rect l="l" t="t" r="r" b="b"/>
            <a:pathLst>
              <a:path w="4610337" h="2690760">
                <a:moveTo>
                  <a:pt x="0" y="0"/>
                </a:moveTo>
                <a:lnTo>
                  <a:pt x="4610337" y="0"/>
                </a:lnTo>
                <a:lnTo>
                  <a:pt x="4610337" y="2690760"/>
                </a:lnTo>
                <a:lnTo>
                  <a:pt x="0" y="26907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5">
            <a:extLst>
              <a:ext uri="{FF2B5EF4-FFF2-40B4-BE49-F238E27FC236}">
                <a16:creationId xmlns:a16="http://schemas.microsoft.com/office/drawing/2014/main" id="{FDFE2031-A913-8188-C3A4-3ACB0E89BB10}"/>
              </a:ext>
            </a:extLst>
          </p:cNvPr>
          <p:cNvSpPr/>
          <p:nvPr/>
        </p:nvSpPr>
        <p:spPr>
          <a:xfrm flipH="1">
            <a:off x="6024605" y="5473254"/>
            <a:ext cx="3178007" cy="4686069"/>
          </a:xfrm>
          <a:custGeom>
            <a:avLst/>
            <a:gdLst/>
            <a:ahLst/>
            <a:cxnLst/>
            <a:rect l="l" t="t" r="r" b="b"/>
            <a:pathLst>
              <a:path w="3178007" h="4686069">
                <a:moveTo>
                  <a:pt x="3178007" y="0"/>
                </a:moveTo>
                <a:lnTo>
                  <a:pt x="0" y="0"/>
                </a:lnTo>
                <a:lnTo>
                  <a:pt x="0" y="4686069"/>
                </a:lnTo>
                <a:lnTo>
                  <a:pt x="3178007" y="4686069"/>
                </a:lnTo>
                <a:lnTo>
                  <a:pt x="317800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6">
            <a:extLst>
              <a:ext uri="{FF2B5EF4-FFF2-40B4-BE49-F238E27FC236}">
                <a16:creationId xmlns:a16="http://schemas.microsoft.com/office/drawing/2014/main" id="{7BF57078-12ED-3A1D-7730-B4ED1FCE166D}"/>
              </a:ext>
            </a:extLst>
          </p:cNvPr>
          <p:cNvSpPr/>
          <p:nvPr/>
        </p:nvSpPr>
        <p:spPr>
          <a:xfrm>
            <a:off x="13750158" y="8564729"/>
            <a:ext cx="1432584" cy="1042205"/>
          </a:xfrm>
          <a:custGeom>
            <a:avLst/>
            <a:gdLst/>
            <a:ahLst/>
            <a:cxnLst/>
            <a:rect l="l" t="t" r="r" b="b"/>
            <a:pathLst>
              <a:path w="1432584" h="1042205">
                <a:moveTo>
                  <a:pt x="0" y="0"/>
                </a:moveTo>
                <a:lnTo>
                  <a:pt x="1432584" y="0"/>
                </a:lnTo>
                <a:lnTo>
                  <a:pt x="1432584" y="1042204"/>
                </a:lnTo>
                <a:lnTo>
                  <a:pt x="0" y="104220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13532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8"/>
        </a:solidFill>
        <a:effectLst/>
      </p:bgPr>
    </p:bg>
    <p:spTree>
      <p:nvGrpSpPr>
        <p:cNvPr id="1" name=""/>
        <p:cNvGrpSpPr/>
        <p:nvPr/>
      </p:nvGrpSpPr>
      <p:grpSpPr>
        <a:xfrm>
          <a:off x="0" y="0"/>
          <a:ext cx="0" cy="0"/>
          <a:chOff x="0" y="0"/>
          <a:chExt cx="0" cy="0"/>
        </a:xfrm>
      </p:grpSpPr>
      <p:sp>
        <p:nvSpPr>
          <p:cNvPr id="2" name="Freeform 2"/>
          <p:cNvSpPr/>
          <p:nvPr/>
        </p:nvSpPr>
        <p:spPr>
          <a:xfrm>
            <a:off x="10410142" y="-502440"/>
            <a:ext cx="3969667" cy="2074150"/>
          </a:xfrm>
          <a:custGeom>
            <a:avLst/>
            <a:gdLst/>
            <a:ahLst/>
            <a:cxnLst/>
            <a:rect l="l" t="t" r="r" b="b"/>
            <a:pathLst>
              <a:path w="2822874" h="1474951">
                <a:moveTo>
                  <a:pt x="0" y="0"/>
                </a:moveTo>
                <a:lnTo>
                  <a:pt x="2822873" y="0"/>
                </a:lnTo>
                <a:lnTo>
                  <a:pt x="2822873" y="1474952"/>
                </a:lnTo>
                <a:lnTo>
                  <a:pt x="0" y="1474952"/>
                </a:lnTo>
                <a:lnTo>
                  <a:pt x="0" y="0"/>
                </a:lnTo>
                <a:close/>
              </a:path>
            </a:pathLst>
          </a:custGeom>
          <a:blipFill>
            <a:blip r:embed="rId2"/>
            <a:stretch>
              <a:fillRect/>
            </a:stretch>
          </a:blipFill>
        </p:spPr>
        <p:txBody>
          <a:bodyPr/>
          <a:lstStyle/>
          <a:p>
            <a:pPr defTabSz="1285921"/>
            <a:endParaRPr lang="en-US" sz="2531">
              <a:solidFill>
                <a:prstClr val="black"/>
              </a:solidFill>
              <a:latin typeface="Calibri"/>
            </a:endParaRPr>
          </a:p>
        </p:txBody>
      </p:sp>
      <p:sp>
        <p:nvSpPr>
          <p:cNvPr id="3" name="Freeform 3"/>
          <p:cNvSpPr/>
          <p:nvPr/>
        </p:nvSpPr>
        <p:spPr>
          <a:xfrm rot="-84068" flipH="1">
            <a:off x="14758663" y="-30387"/>
            <a:ext cx="5651602" cy="10249741"/>
          </a:xfrm>
          <a:custGeom>
            <a:avLst/>
            <a:gdLst/>
            <a:ahLst/>
            <a:cxnLst/>
            <a:rect l="l" t="t" r="r" b="b"/>
            <a:pathLst>
              <a:path w="4018917" h="6379233">
                <a:moveTo>
                  <a:pt x="4018916" y="0"/>
                </a:moveTo>
                <a:lnTo>
                  <a:pt x="0" y="0"/>
                </a:lnTo>
                <a:lnTo>
                  <a:pt x="0" y="6379233"/>
                </a:lnTo>
                <a:lnTo>
                  <a:pt x="4018916" y="6379233"/>
                </a:lnTo>
                <a:lnTo>
                  <a:pt x="4018916" y="0"/>
                </a:lnTo>
                <a:close/>
              </a:path>
            </a:pathLst>
          </a:custGeom>
          <a:blipFill>
            <a:blip r:embed="rId3"/>
            <a:stretch>
              <a:fillRect/>
            </a:stretch>
          </a:blipFill>
        </p:spPr>
        <p:txBody>
          <a:bodyPr/>
          <a:lstStyle/>
          <a:p>
            <a:pPr defTabSz="1285921"/>
            <a:endParaRPr lang="en-US" sz="2531">
              <a:solidFill>
                <a:prstClr val="black"/>
              </a:solidFill>
              <a:latin typeface="Calibri"/>
            </a:endParaRPr>
          </a:p>
        </p:txBody>
      </p:sp>
      <p:sp>
        <p:nvSpPr>
          <p:cNvPr id="4" name="Freeform 4"/>
          <p:cNvSpPr/>
          <p:nvPr/>
        </p:nvSpPr>
        <p:spPr>
          <a:xfrm>
            <a:off x="-1772314" y="-30196"/>
            <a:ext cx="5651602" cy="10317195"/>
          </a:xfrm>
          <a:custGeom>
            <a:avLst/>
            <a:gdLst/>
            <a:ahLst/>
            <a:cxnLst/>
            <a:rect l="l" t="t" r="r" b="b"/>
            <a:pathLst>
              <a:path w="4018917" h="6379233">
                <a:moveTo>
                  <a:pt x="0" y="0"/>
                </a:moveTo>
                <a:lnTo>
                  <a:pt x="4018916" y="0"/>
                </a:lnTo>
                <a:lnTo>
                  <a:pt x="4018916" y="6379233"/>
                </a:lnTo>
                <a:lnTo>
                  <a:pt x="0" y="6379233"/>
                </a:lnTo>
                <a:lnTo>
                  <a:pt x="0" y="0"/>
                </a:lnTo>
                <a:close/>
              </a:path>
            </a:pathLst>
          </a:custGeom>
          <a:blipFill>
            <a:blip r:embed="rId3"/>
            <a:stretch>
              <a:fillRect/>
            </a:stretch>
          </a:blipFill>
        </p:spPr>
        <p:txBody>
          <a:bodyPr/>
          <a:lstStyle/>
          <a:p>
            <a:pPr defTabSz="1285921"/>
            <a:endParaRPr lang="en-US" sz="2531">
              <a:solidFill>
                <a:prstClr val="black"/>
              </a:solidFill>
              <a:latin typeface="Calibri"/>
            </a:endParaRPr>
          </a:p>
        </p:txBody>
      </p:sp>
      <p:sp>
        <p:nvSpPr>
          <p:cNvPr id="11" name="Freeform 11"/>
          <p:cNvSpPr/>
          <p:nvPr/>
        </p:nvSpPr>
        <p:spPr>
          <a:xfrm>
            <a:off x="2801910" y="2798582"/>
            <a:ext cx="2883084" cy="1506412"/>
          </a:xfrm>
          <a:custGeom>
            <a:avLst/>
            <a:gdLst/>
            <a:ahLst/>
            <a:cxnLst/>
            <a:rect l="l" t="t" r="r" b="b"/>
            <a:pathLst>
              <a:path w="2050193" h="1071226">
                <a:moveTo>
                  <a:pt x="0" y="0"/>
                </a:moveTo>
                <a:lnTo>
                  <a:pt x="2050193" y="0"/>
                </a:lnTo>
                <a:lnTo>
                  <a:pt x="2050193" y="1071226"/>
                </a:lnTo>
                <a:lnTo>
                  <a:pt x="0" y="1071226"/>
                </a:lnTo>
                <a:lnTo>
                  <a:pt x="0" y="0"/>
                </a:lnTo>
                <a:close/>
              </a:path>
            </a:pathLst>
          </a:custGeom>
          <a:blipFill>
            <a:blip r:embed="rId2"/>
            <a:stretch>
              <a:fillRect/>
            </a:stretch>
          </a:blipFill>
        </p:spPr>
        <p:txBody>
          <a:bodyPr/>
          <a:lstStyle/>
          <a:p>
            <a:pPr defTabSz="1285921"/>
            <a:endParaRPr lang="en-US" sz="2531">
              <a:solidFill>
                <a:prstClr val="black"/>
              </a:solidFill>
              <a:latin typeface="Calibri"/>
            </a:endParaRPr>
          </a:p>
        </p:txBody>
      </p:sp>
      <p:sp>
        <p:nvSpPr>
          <p:cNvPr id="13" name="Rounded Rectangle 1">
            <a:extLst>
              <a:ext uri="{FF2B5EF4-FFF2-40B4-BE49-F238E27FC236}">
                <a16:creationId xmlns:a16="http://schemas.microsoft.com/office/drawing/2014/main" id="{7E66FE44-6C58-59BA-0F2F-79ABABB2A578}"/>
              </a:ext>
            </a:extLst>
          </p:cNvPr>
          <p:cNvSpPr/>
          <p:nvPr/>
        </p:nvSpPr>
        <p:spPr>
          <a:xfrm>
            <a:off x="391796" y="130449"/>
            <a:ext cx="17743804" cy="1148194"/>
          </a:xfrm>
          <a:prstGeom prst="roundRect">
            <a:avLst>
              <a:gd name="adj" fmla="val 30702"/>
            </a:avLst>
          </a:prstGeom>
          <a:solidFill>
            <a:schemeClr val="accent2">
              <a:lumMod val="20000"/>
              <a:lumOff val="80000"/>
            </a:schemeClr>
          </a:solidFill>
          <a:ln w="9525">
            <a:solidFill>
              <a:schemeClr val="accent3">
                <a:lumMod val="20000"/>
                <a:lumOff val="8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b="1">
                <a:solidFill>
                  <a:schemeClr val="tx1">
                    <a:lumMod val="95000"/>
                    <a:lumOff val="5000"/>
                  </a:schemeClr>
                </a:solidFill>
                <a:latin typeface="Cambria" pitchFamily="18" charset="0"/>
                <a:cs typeface="Times New Roman" pitchFamily="18" charset="0"/>
              </a:rPr>
              <a:t>Các giải pháp tích cực, sáng tạo trong việc bảo tồn cảnh quan thiên nhiên</a:t>
            </a:r>
            <a:endParaRPr lang="en-US" sz="4000" b="1">
              <a:ln w="10541" cmpd="sng">
                <a:solidFill>
                  <a:srgbClr val="FDCFFD">
                    <a:shade val="88000"/>
                    <a:satMod val="110000"/>
                  </a:srgbClr>
                </a:solidFill>
                <a:prstDash val="solid"/>
              </a:ln>
              <a:solidFill>
                <a:schemeClr val="tx1">
                  <a:lumMod val="95000"/>
                  <a:lumOff val="5000"/>
                </a:schemeClr>
              </a:solidFill>
              <a:latin typeface="Cambria" pitchFamily="18" charset="0"/>
              <a:ea typeface="Tahoma" pitchFamily="34" charset="0"/>
              <a:cs typeface="Times New Roman" pitchFamily="18" charset="0"/>
            </a:endParaRPr>
          </a:p>
        </p:txBody>
      </p:sp>
      <p:sp>
        <p:nvSpPr>
          <p:cNvPr id="14" name="Rectangle 13">
            <a:extLst>
              <a:ext uri="{FF2B5EF4-FFF2-40B4-BE49-F238E27FC236}">
                <a16:creationId xmlns:a16="http://schemas.microsoft.com/office/drawing/2014/main" id="{7991A5E2-2EC6-37B8-2660-94DF01B1DA13}"/>
              </a:ext>
            </a:extLst>
          </p:cNvPr>
          <p:cNvSpPr/>
          <p:nvPr/>
        </p:nvSpPr>
        <p:spPr>
          <a:xfrm>
            <a:off x="2133600" y="1927879"/>
            <a:ext cx="14630400" cy="7709803"/>
          </a:xfrm>
          <a:prstGeom prst="rect">
            <a:avLst/>
          </a:prstGeom>
          <a:solidFill>
            <a:schemeClr val="bg1"/>
          </a:solidFill>
        </p:spPr>
        <p:txBody>
          <a:bodyPr wrap="square">
            <a:spAutoFit/>
          </a:bodyPr>
          <a:lstStyle/>
          <a:p>
            <a:pPr marL="725488" indent="-725488" algn="just">
              <a:buFont typeface="Wingdings" panose="05000000000000000000" pitchFamily="2" charset="2"/>
              <a:buChar char="Ø"/>
            </a:pPr>
            <a:r>
              <a:rPr lang="vi-VN" sz="4500" b="1">
                <a:latin typeface="Times New Roman" pitchFamily="18" charset="0"/>
                <a:cs typeface="Times New Roman" pitchFamily="18" charset="0"/>
              </a:rPr>
              <a:t>Phát động phong trào “Chủ nhật xanh” cho người dân địa phương.</a:t>
            </a:r>
            <a:endParaRPr lang="en-US" sz="4500" b="1">
              <a:latin typeface="Times New Roman" pitchFamily="18" charset="0"/>
              <a:cs typeface="Times New Roman" pitchFamily="18" charset="0"/>
            </a:endParaRPr>
          </a:p>
          <a:p>
            <a:pPr marL="725488" indent="-725488" algn="just">
              <a:buFont typeface="Wingdings" panose="05000000000000000000" pitchFamily="2" charset="2"/>
              <a:buChar char="Ø"/>
            </a:pPr>
            <a:endParaRPr lang="vi-VN" sz="4500" b="1">
              <a:latin typeface="Times New Roman" pitchFamily="18" charset="0"/>
              <a:cs typeface="Times New Roman" pitchFamily="18" charset="0"/>
            </a:endParaRPr>
          </a:p>
          <a:p>
            <a:pPr marL="725488" indent="-725488" algn="just">
              <a:buFont typeface="Wingdings" panose="05000000000000000000" pitchFamily="2" charset="2"/>
              <a:buChar char="Ø"/>
            </a:pPr>
            <a:r>
              <a:rPr lang="vi-VN" sz="4500" b="1">
                <a:latin typeface="Times New Roman" pitchFamily="18" charset="0"/>
                <a:cs typeface="Times New Roman" pitchFamily="18" charset="0"/>
              </a:rPr>
              <a:t>Tổ chức quyên góp gây quỹ bảo tồn cảnh quan thiên nhiên.</a:t>
            </a:r>
            <a:endParaRPr lang="en-US" sz="4500" b="1">
              <a:latin typeface="Times New Roman" pitchFamily="18" charset="0"/>
              <a:cs typeface="Times New Roman" pitchFamily="18" charset="0"/>
            </a:endParaRPr>
          </a:p>
          <a:p>
            <a:pPr marL="725488" indent="-725488" algn="just">
              <a:buFont typeface="Wingdings" panose="05000000000000000000" pitchFamily="2" charset="2"/>
              <a:buChar char="Ø"/>
            </a:pPr>
            <a:endParaRPr lang="vi-VN" sz="4500" b="1">
              <a:latin typeface="Times New Roman" pitchFamily="18" charset="0"/>
              <a:cs typeface="Times New Roman" pitchFamily="18" charset="0"/>
            </a:endParaRPr>
          </a:p>
          <a:p>
            <a:pPr marL="725488" indent="-725488" algn="just">
              <a:buFont typeface="Wingdings" panose="05000000000000000000" pitchFamily="2" charset="2"/>
              <a:buChar char="Ø"/>
            </a:pPr>
            <a:r>
              <a:rPr lang="vi-VN" sz="4500" b="1">
                <a:latin typeface="Times New Roman" pitchFamily="18" charset="0"/>
                <a:cs typeface="Times New Roman" pitchFamily="18" charset="0"/>
              </a:rPr>
              <a:t>Thực hiện dự án thu gom và xử lí rác thải hữu cơ bằng công nghệ vi sinh.</a:t>
            </a:r>
            <a:endParaRPr lang="en-US" sz="4500" b="1">
              <a:latin typeface="Times New Roman" pitchFamily="18" charset="0"/>
              <a:cs typeface="Times New Roman" pitchFamily="18" charset="0"/>
            </a:endParaRPr>
          </a:p>
          <a:p>
            <a:pPr marL="725488" indent="-725488" algn="just">
              <a:buFont typeface="Wingdings" panose="05000000000000000000" pitchFamily="2" charset="2"/>
              <a:buChar char="Ø"/>
            </a:pPr>
            <a:endParaRPr lang="vi-VN" sz="4500" b="1">
              <a:latin typeface="Times New Roman" pitchFamily="18" charset="0"/>
              <a:cs typeface="Times New Roman" pitchFamily="18" charset="0"/>
            </a:endParaRPr>
          </a:p>
          <a:p>
            <a:pPr marL="725488" indent="-725488" algn="just">
              <a:buFont typeface="Wingdings" panose="05000000000000000000" pitchFamily="2" charset="2"/>
              <a:buChar char="Ø"/>
            </a:pPr>
            <a:r>
              <a:rPr lang="vi-VN" sz="4500" b="1">
                <a:latin typeface="Times New Roman" pitchFamily="18" charset="0"/>
                <a:cs typeface="Times New Roman" pitchFamily="18" charset="0"/>
              </a:rPr>
              <a:t>Xây dựng mô hình du lịch kết hợp phát triển bền vững môi trường tự nhiên.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down)">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wipe(down)">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wipe(down)">
                                      <p:cBhvr>
                                        <p:cTn id="2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8"/>
        </a:solidFill>
        <a:effectLst/>
      </p:bgPr>
    </p:bg>
    <p:spTree>
      <p:nvGrpSpPr>
        <p:cNvPr id="1" name=""/>
        <p:cNvGrpSpPr/>
        <p:nvPr/>
      </p:nvGrpSpPr>
      <p:grpSpPr>
        <a:xfrm>
          <a:off x="0" y="0"/>
          <a:ext cx="0" cy="0"/>
          <a:chOff x="0" y="0"/>
          <a:chExt cx="0" cy="0"/>
        </a:xfrm>
      </p:grpSpPr>
      <p:sp>
        <p:nvSpPr>
          <p:cNvPr id="2" name="Freeform 2"/>
          <p:cNvSpPr/>
          <p:nvPr/>
        </p:nvSpPr>
        <p:spPr>
          <a:xfrm>
            <a:off x="10410142" y="-502440"/>
            <a:ext cx="3969667" cy="2074150"/>
          </a:xfrm>
          <a:custGeom>
            <a:avLst/>
            <a:gdLst/>
            <a:ahLst/>
            <a:cxnLst/>
            <a:rect l="l" t="t" r="r" b="b"/>
            <a:pathLst>
              <a:path w="2822874" h="1474951">
                <a:moveTo>
                  <a:pt x="0" y="0"/>
                </a:moveTo>
                <a:lnTo>
                  <a:pt x="2822873" y="0"/>
                </a:lnTo>
                <a:lnTo>
                  <a:pt x="2822873" y="1474952"/>
                </a:lnTo>
                <a:lnTo>
                  <a:pt x="0" y="1474952"/>
                </a:lnTo>
                <a:lnTo>
                  <a:pt x="0" y="0"/>
                </a:lnTo>
                <a:close/>
              </a:path>
            </a:pathLst>
          </a:custGeom>
          <a:blipFill>
            <a:blip r:embed="rId2"/>
            <a:stretch>
              <a:fillRect/>
            </a:stretch>
          </a:blipFill>
        </p:spPr>
        <p:txBody>
          <a:bodyPr/>
          <a:lstStyle/>
          <a:p>
            <a:pPr defTabSz="1285921"/>
            <a:endParaRPr lang="en-US" sz="2531">
              <a:solidFill>
                <a:prstClr val="black"/>
              </a:solidFill>
              <a:latin typeface="Calibri"/>
            </a:endParaRPr>
          </a:p>
        </p:txBody>
      </p:sp>
      <p:sp>
        <p:nvSpPr>
          <p:cNvPr id="3" name="Freeform 3"/>
          <p:cNvSpPr/>
          <p:nvPr/>
        </p:nvSpPr>
        <p:spPr>
          <a:xfrm rot="-84068" flipH="1">
            <a:off x="14758663" y="-30387"/>
            <a:ext cx="5651602" cy="10249741"/>
          </a:xfrm>
          <a:custGeom>
            <a:avLst/>
            <a:gdLst/>
            <a:ahLst/>
            <a:cxnLst/>
            <a:rect l="l" t="t" r="r" b="b"/>
            <a:pathLst>
              <a:path w="4018917" h="6379233">
                <a:moveTo>
                  <a:pt x="4018916" y="0"/>
                </a:moveTo>
                <a:lnTo>
                  <a:pt x="0" y="0"/>
                </a:lnTo>
                <a:lnTo>
                  <a:pt x="0" y="6379233"/>
                </a:lnTo>
                <a:lnTo>
                  <a:pt x="4018916" y="6379233"/>
                </a:lnTo>
                <a:lnTo>
                  <a:pt x="4018916" y="0"/>
                </a:lnTo>
                <a:close/>
              </a:path>
            </a:pathLst>
          </a:custGeom>
          <a:blipFill>
            <a:blip r:embed="rId3"/>
            <a:stretch>
              <a:fillRect/>
            </a:stretch>
          </a:blipFill>
        </p:spPr>
        <p:txBody>
          <a:bodyPr/>
          <a:lstStyle/>
          <a:p>
            <a:pPr defTabSz="1285921"/>
            <a:endParaRPr lang="en-US" sz="2531">
              <a:solidFill>
                <a:prstClr val="black"/>
              </a:solidFill>
              <a:latin typeface="Calibri"/>
            </a:endParaRPr>
          </a:p>
        </p:txBody>
      </p:sp>
      <p:sp>
        <p:nvSpPr>
          <p:cNvPr id="4" name="Freeform 4"/>
          <p:cNvSpPr/>
          <p:nvPr/>
        </p:nvSpPr>
        <p:spPr>
          <a:xfrm>
            <a:off x="-1772314" y="-30196"/>
            <a:ext cx="5651602" cy="10317195"/>
          </a:xfrm>
          <a:custGeom>
            <a:avLst/>
            <a:gdLst/>
            <a:ahLst/>
            <a:cxnLst/>
            <a:rect l="l" t="t" r="r" b="b"/>
            <a:pathLst>
              <a:path w="4018917" h="6379233">
                <a:moveTo>
                  <a:pt x="0" y="0"/>
                </a:moveTo>
                <a:lnTo>
                  <a:pt x="4018916" y="0"/>
                </a:lnTo>
                <a:lnTo>
                  <a:pt x="4018916" y="6379233"/>
                </a:lnTo>
                <a:lnTo>
                  <a:pt x="0" y="6379233"/>
                </a:lnTo>
                <a:lnTo>
                  <a:pt x="0" y="0"/>
                </a:lnTo>
                <a:close/>
              </a:path>
            </a:pathLst>
          </a:custGeom>
          <a:blipFill>
            <a:blip r:embed="rId3"/>
            <a:stretch>
              <a:fillRect/>
            </a:stretch>
          </a:blipFill>
        </p:spPr>
        <p:txBody>
          <a:bodyPr/>
          <a:lstStyle/>
          <a:p>
            <a:pPr defTabSz="1285921"/>
            <a:endParaRPr lang="en-US" sz="2531">
              <a:solidFill>
                <a:prstClr val="black"/>
              </a:solidFill>
              <a:latin typeface="Calibri"/>
            </a:endParaRPr>
          </a:p>
        </p:txBody>
      </p:sp>
      <p:sp>
        <p:nvSpPr>
          <p:cNvPr id="11" name="Freeform 11"/>
          <p:cNvSpPr/>
          <p:nvPr/>
        </p:nvSpPr>
        <p:spPr>
          <a:xfrm>
            <a:off x="2801910" y="2798582"/>
            <a:ext cx="2883084" cy="1506412"/>
          </a:xfrm>
          <a:custGeom>
            <a:avLst/>
            <a:gdLst/>
            <a:ahLst/>
            <a:cxnLst/>
            <a:rect l="l" t="t" r="r" b="b"/>
            <a:pathLst>
              <a:path w="2050193" h="1071226">
                <a:moveTo>
                  <a:pt x="0" y="0"/>
                </a:moveTo>
                <a:lnTo>
                  <a:pt x="2050193" y="0"/>
                </a:lnTo>
                <a:lnTo>
                  <a:pt x="2050193" y="1071226"/>
                </a:lnTo>
                <a:lnTo>
                  <a:pt x="0" y="1071226"/>
                </a:lnTo>
                <a:lnTo>
                  <a:pt x="0" y="0"/>
                </a:lnTo>
                <a:close/>
              </a:path>
            </a:pathLst>
          </a:custGeom>
          <a:blipFill>
            <a:blip r:embed="rId2"/>
            <a:stretch>
              <a:fillRect/>
            </a:stretch>
          </a:blipFill>
        </p:spPr>
        <p:txBody>
          <a:bodyPr/>
          <a:lstStyle/>
          <a:p>
            <a:pPr defTabSz="1285921"/>
            <a:endParaRPr lang="en-US" sz="2531">
              <a:solidFill>
                <a:prstClr val="black"/>
              </a:solidFill>
              <a:latin typeface="Calibri"/>
            </a:endParaRPr>
          </a:p>
        </p:txBody>
      </p:sp>
      <p:sp>
        <p:nvSpPr>
          <p:cNvPr id="13" name="Rounded Rectangle 1">
            <a:extLst>
              <a:ext uri="{FF2B5EF4-FFF2-40B4-BE49-F238E27FC236}">
                <a16:creationId xmlns:a16="http://schemas.microsoft.com/office/drawing/2014/main" id="{7E66FE44-6C58-59BA-0F2F-79ABABB2A578}"/>
              </a:ext>
            </a:extLst>
          </p:cNvPr>
          <p:cNvSpPr/>
          <p:nvPr/>
        </p:nvSpPr>
        <p:spPr>
          <a:xfrm>
            <a:off x="391796" y="130449"/>
            <a:ext cx="17743804" cy="1148194"/>
          </a:xfrm>
          <a:prstGeom prst="roundRect">
            <a:avLst>
              <a:gd name="adj" fmla="val 30702"/>
            </a:avLst>
          </a:prstGeom>
          <a:solidFill>
            <a:schemeClr val="accent2">
              <a:lumMod val="20000"/>
              <a:lumOff val="80000"/>
            </a:schemeClr>
          </a:solidFill>
          <a:ln w="9525">
            <a:solidFill>
              <a:schemeClr val="accent3">
                <a:lumMod val="20000"/>
                <a:lumOff val="8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b="1">
                <a:solidFill>
                  <a:schemeClr val="tx1">
                    <a:lumMod val="95000"/>
                    <a:lumOff val="5000"/>
                  </a:schemeClr>
                </a:solidFill>
                <a:latin typeface="Cambria" pitchFamily="18" charset="0"/>
                <a:cs typeface="Times New Roman" pitchFamily="18" charset="0"/>
              </a:rPr>
              <a:t>Các giải pháp tích cực, sáng tạo trong việc bảo tồn cảnh quan thiên nhiên</a:t>
            </a:r>
            <a:endParaRPr lang="en-US" sz="4000" b="1">
              <a:ln w="10541" cmpd="sng">
                <a:solidFill>
                  <a:srgbClr val="FDCFFD">
                    <a:shade val="88000"/>
                    <a:satMod val="110000"/>
                  </a:srgbClr>
                </a:solidFill>
                <a:prstDash val="solid"/>
              </a:ln>
              <a:solidFill>
                <a:schemeClr val="tx1">
                  <a:lumMod val="95000"/>
                  <a:lumOff val="5000"/>
                </a:schemeClr>
              </a:solidFill>
              <a:latin typeface="Cambria" pitchFamily="18" charset="0"/>
              <a:ea typeface="Tahoma" pitchFamily="34" charset="0"/>
              <a:cs typeface="Times New Roman" pitchFamily="18" charset="0"/>
            </a:endParaRPr>
          </a:p>
        </p:txBody>
      </p:sp>
      <p:sp>
        <p:nvSpPr>
          <p:cNvPr id="14" name="Rectangle 13">
            <a:extLst>
              <a:ext uri="{FF2B5EF4-FFF2-40B4-BE49-F238E27FC236}">
                <a16:creationId xmlns:a16="http://schemas.microsoft.com/office/drawing/2014/main" id="{7991A5E2-2EC6-37B8-2660-94DF01B1DA13}"/>
              </a:ext>
            </a:extLst>
          </p:cNvPr>
          <p:cNvSpPr/>
          <p:nvPr/>
        </p:nvSpPr>
        <p:spPr>
          <a:xfrm>
            <a:off x="2209800" y="2119550"/>
            <a:ext cx="14554200" cy="7478970"/>
          </a:xfrm>
          <a:prstGeom prst="rect">
            <a:avLst/>
          </a:prstGeom>
          <a:solidFill>
            <a:schemeClr val="bg1"/>
          </a:solidFill>
        </p:spPr>
        <p:txBody>
          <a:bodyPr wrap="square">
            <a:spAutoFit/>
          </a:bodyPr>
          <a:lstStyle/>
          <a:p>
            <a:pPr marL="725488" indent="-725488" algn="just">
              <a:buFont typeface="Wingdings" panose="05000000000000000000" pitchFamily="2" charset="2"/>
              <a:buChar char="Ø"/>
            </a:pPr>
            <a:r>
              <a:rPr lang="vi-VN" sz="4000" b="1">
                <a:latin typeface="Times New Roman" pitchFamily="18" charset="0"/>
                <a:cs typeface="Times New Roman" pitchFamily="18" charset="0"/>
              </a:rPr>
              <a:t>Tổ chức các hoạt động tình nguyện làm sạch môi trường địa phương, như dọn dẹp bờ sông, bãi biển, công viên,…</a:t>
            </a:r>
            <a:endParaRPr lang="en-US" sz="4000" b="1">
              <a:latin typeface="Times New Roman" pitchFamily="18" charset="0"/>
              <a:cs typeface="Times New Roman" pitchFamily="18" charset="0"/>
            </a:endParaRPr>
          </a:p>
          <a:p>
            <a:pPr marL="725488" indent="-725488" algn="just">
              <a:buFont typeface="Wingdings" panose="05000000000000000000" pitchFamily="2" charset="2"/>
              <a:buChar char="Ø"/>
            </a:pPr>
            <a:endParaRPr lang="vi-VN" sz="4000" b="1">
              <a:latin typeface="Times New Roman" pitchFamily="18" charset="0"/>
              <a:cs typeface="Times New Roman" pitchFamily="18" charset="0"/>
            </a:endParaRPr>
          </a:p>
          <a:p>
            <a:pPr marL="725488" indent="-725488" algn="just">
              <a:buFont typeface="Wingdings" panose="05000000000000000000" pitchFamily="2" charset="2"/>
              <a:buChar char="Ø"/>
            </a:pPr>
            <a:r>
              <a:rPr lang="vi-VN" sz="4000" b="1">
                <a:latin typeface="Times New Roman" pitchFamily="18" charset="0"/>
                <a:cs typeface="Times New Roman" pitchFamily="18" charset="0"/>
              </a:rPr>
              <a:t>Xây dựng và quảng bá các khu vườn thủy sinh, vườn cây xanh công cộng để tăng cường không gian xanh trong thành phố.</a:t>
            </a:r>
            <a:endParaRPr lang="en-US" sz="4000" b="1">
              <a:latin typeface="Times New Roman" pitchFamily="18" charset="0"/>
              <a:cs typeface="Times New Roman" pitchFamily="18" charset="0"/>
            </a:endParaRPr>
          </a:p>
          <a:p>
            <a:pPr marL="725488" indent="-725488" algn="just">
              <a:buFont typeface="Wingdings" panose="05000000000000000000" pitchFamily="2" charset="2"/>
              <a:buChar char="Ø"/>
            </a:pPr>
            <a:endParaRPr lang="vi-VN" sz="4000" b="1">
              <a:latin typeface="Times New Roman" pitchFamily="18" charset="0"/>
              <a:cs typeface="Times New Roman" pitchFamily="18" charset="0"/>
            </a:endParaRPr>
          </a:p>
          <a:p>
            <a:pPr marL="725488" indent="-725488" algn="just">
              <a:buFont typeface="Wingdings" panose="05000000000000000000" pitchFamily="2" charset="2"/>
              <a:buChar char="Ø"/>
            </a:pPr>
            <a:r>
              <a:rPr lang="vi-VN" sz="4000" b="1">
                <a:latin typeface="Times New Roman" pitchFamily="18" charset="0"/>
                <a:cs typeface="Times New Roman" pitchFamily="18" charset="0"/>
              </a:rPr>
              <a:t>Thúc đẩy việc sử dụng công nghệ xanh và năng lượng tái tạo để giảm thiểu ô nhiễm môi trường và bảo vệ cảnh quan thiên nhiên.</a:t>
            </a:r>
            <a:endParaRPr lang="en-US" sz="4000" b="1">
              <a:latin typeface="Times New Roman" pitchFamily="18" charset="0"/>
              <a:cs typeface="Times New Roman" pitchFamily="18" charset="0"/>
            </a:endParaRPr>
          </a:p>
          <a:p>
            <a:pPr marL="725488" indent="-725488" algn="just">
              <a:buFont typeface="Wingdings" panose="05000000000000000000" pitchFamily="2" charset="2"/>
              <a:buChar char="Ø"/>
            </a:pPr>
            <a:endParaRPr lang="vi-VN" sz="4000" b="1">
              <a:latin typeface="Times New Roman" pitchFamily="18" charset="0"/>
              <a:cs typeface="Times New Roman" pitchFamily="18" charset="0"/>
            </a:endParaRPr>
          </a:p>
          <a:p>
            <a:pPr marL="725488" indent="-725488" algn="just">
              <a:buFont typeface="Wingdings" panose="05000000000000000000" pitchFamily="2" charset="2"/>
              <a:buChar char="Ø"/>
            </a:pPr>
            <a:r>
              <a:rPr lang="en-US" sz="4000" b="1">
                <a:latin typeface="Times New Roman" pitchFamily="18" charset="0"/>
                <a:cs typeface="Times New Roman" pitchFamily="18" charset="0"/>
              </a:rPr>
              <a:t>T</a:t>
            </a:r>
            <a:r>
              <a:rPr lang="vi-VN" sz="4000" b="1">
                <a:latin typeface="Times New Roman" pitchFamily="18" charset="0"/>
                <a:cs typeface="Times New Roman" pitchFamily="18" charset="0"/>
              </a:rPr>
              <a:t>ổ chức các hoạt động giáo dục môi trường, tăng cường ý thức bảo vệ môi trường từ cộng đồng.</a:t>
            </a:r>
          </a:p>
        </p:txBody>
      </p:sp>
    </p:spTree>
    <p:extLst>
      <p:ext uri="{BB962C8B-B14F-4D97-AF65-F5344CB8AC3E}">
        <p14:creationId xmlns:p14="http://schemas.microsoft.com/office/powerpoint/2010/main" val="296562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down)">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wipe(down)">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wipe(down)">
                                      <p:cBhvr>
                                        <p:cTn id="2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extBox 4"/>
          <p:cNvSpPr txBox="1"/>
          <p:nvPr/>
        </p:nvSpPr>
        <p:spPr>
          <a:xfrm>
            <a:off x="3571802" y="4591965"/>
            <a:ext cx="11144396" cy="3847207"/>
          </a:xfrm>
          <a:prstGeom prst="rect">
            <a:avLst/>
          </a:prstGeom>
        </p:spPr>
        <p:txBody>
          <a:bodyPr wrap="square" lIns="0" tIns="0" rIns="0" bIns="0" rtlCol="0" anchor="t">
            <a:spAutoFit/>
          </a:bodyPr>
          <a:lstStyle/>
          <a:p>
            <a:pPr algn="ctr"/>
            <a:r>
              <a:rPr lang="vi-VN" sz="5000" b="1">
                <a:solidFill>
                  <a:schemeClr val="tx2">
                    <a:lumMod val="50000"/>
                  </a:schemeClr>
                </a:solidFill>
                <a:latin typeface="Cambria" panose="02040503050406030204" pitchFamily="18" charset="0"/>
                <a:ea typeface="Cambria" panose="02040503050406030204" pitchFamily="18" charset="0"/>
                <a:cs typeface="Cagliostro"/>
                <a:sym typeface="Cagliostro"/>
              </a:rPr>
              <a:t>Tuyên truyền các biện pháp bảo vệ thế giới động vật, thực vật và ý nghĩa của cảnh quan thiên nhiên, hành động chung tay gìn giữ cảnh quan thiên nhiên ở địa phương</a:t>
            </a:r>
            <a:endParaRPr lang="en-US" sz="5000" b="1">
              <a:solidFill>
                <a:schemeClr val="tx2">
                  <a:lumMod val="50000"/>
                </a:schemeClr>
              </a:solidFill>
              <a:latin typeface="Cambria" panose="02040503050406030204" pitchFamily="18" charset="0"/>
              <a:ea typeface="Cambria" panose="02040503050406030204" pitchFamily="18" charset="0"/>
              <a:cs typeface="Cagliostro"/>
              <a:sym typeface="Cagliostro"/>
            </a:endParaRPr>
          </a:p>
        </p:txBody>
      </p:sp>
      <p:grpSp>
        <p:nvGrpSpPr>
          <p:cNvPr id="9" name="Group 9"/>
          <p:cNvGrpSpPr/>
          <p:nvPr/>
        </p:nvGrpSpPr>
        <p:grpSpPr>
          <a:xfrm>
            <a:off x="5045169" y="2153933"/>
            <a:ext cx="8545743" cy="1956063"/>
            <a:chOff x="0" y="0"/>
            <a:chExt cx="3056484" cy="515177"/>
          </a:xfrm>
        </p:grpSpPr>
        <p:sp>
          <p:nvSpPr>
            <p:cNvPr id="10" name="Freeform 10"/>
            <p:cNvSpPr/>
            <p:nvPr/>
          </p:nvSpPr>
          <p:spPr>
            <a:xfrm>
              <a:off x="0" y="0"/>
              <a:ext cx="3056484" cy="515177"/>
            </a:xfrm>
            <a:custGeom>
              <a:avLst/>
              <a:gdLst/>
              <a:ahLst/>
              <a:cxnLst/>
              <a:rect l="l" t="t" r="r" b="b"/>
              <a:pathLst>
                <a:path w="3056484" h="515177">
                  <a:moveTo>
                    <a:pt x="2853284" y="0"/>
                  </a:moveTo>
                  <a:cubicBezTo>
                    <a:pt x="2965508" y="0"/>
                    <a:pt x="3056484" y="115326"/>
                    <a:pt x="3056484" y="257588"/>
                  </a:cubicBezTo>
                  <a:cubicBezTo>
                    <a:pt x="3056484" y="399851"/>
                    <a:pt x="2965508" y="515177"/>
                    <a:pt x="2853284"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txBody>
            <a:bodyPr/>
            <a:lstStyle/>
            <a:p>
              <a:endParaRPr lang="en-US">
                <a:latin typeface="Cambria" panose="02040503050406030204" pitchFamily="18" charset="0"/>
                <a:ea typeface="Cambria" panose="02040503050406030204" pitchFamily="18" charset="0"/>
              </a:endParaRPr>
            </a:p>
          </p:txBody>
        </p:sp>
        <p:sp>
          <p:nvSpPr>
            <p:cNvPr id="11" name="TextBox 11"/>
            <p:cNvSpPr txBox="1"/>
            <p:nvPr/>
          </p:nvSpPr>
          <p:spPr>
            <a:xfrm>
              <a:off x="0" y="-38100"/>
              <a:ext cx="3056484" cy="55327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13" name="TextBox 13"/>
          <p:cNvSpPr txBox="1"/>
          <p:nvPr/>
        </p:nvSpPr>
        <p:spPr>
          <a:xfrm>
            <a:off x="3529282" y="2491241"/>
            <a:ext cx="11577516" cy="1136786"/>
          </a:xfrm>
          <a:prstGeom prst="rect">
            <a:avLst/>
          </a:prstGeom>
        </p:spPr>
        <p:txBody>
          <a:bodyPr wrap="square" lIns="0" tIns="0" rIns="0" bIns="0" rtlCol="0" anchor="t">
            <a:spAutoFit/>
          </a:bodyPr>
          <a:lstStyle/>
          <a:p>
            <a:pPr algn="ctr">
              <a:lnSpc>
                <a:spcPts val="10000"/>
              </a:lnSpc>
            </a:pPr>
            <a:r>
              <a:rPr lang="en-US" sz="6000" b="1" spc="232">
                <a:solidFill>
                  <a:srgbClr val="797A1D"/>
                </a:solidFill>
                <a:latin typeface="Cambria" panose="02040503050406030204" pitchFamily="18" charset="0"/>
                <a:ea typeface="Cambria" panose="02040503050406030204" pitchFamily="18" charset="0"/>
                <a:cs typeface="Cinzel Decorative Bold"/>
                <a:sym typeface="Cinzel Decorative Bold"/>
              </a:rPr>
              <a:t>Nhiệm vụ 6</a:t>
            </a:r>
          </a:p>
        </p:txBody>
      </p:sp>
    </p:spTree>
    <p:extLst>
      <p:ext uri="{BB962C8B-B14F-4D97-AF65-F5344CB8AC3E}">
        <p14:creationId xmlns:p14="http://schemas.microsoft.com/office/powerpoint/2010/main" val="2661462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grpSp>
        <p:nvGrpSpPr>
          <p:cNvPr id="9" name="组合 36">
            <a:extLst>
              <a:ext uri="{FF2B5EF4-FFF2-40B4-BE49-F238E27FC236}">
                <a16:creationId xmlns:a16="http://schemas.microsoft.com/office/drawing/2014/main" id="{656B152C-5923-5FCA-AF39-D6336BA1CA57}"/>
              </a:ext>
            </a:extLst>
          </p:cNvPr>
          <p:cNvGrpSpPr>
            <a:grpSpLocks/>
          </p:cNvGrpSpPr>
          <p:nvPr/>
        </p:nvGrpSpPr>
        <p:grpSpPr bwMode="auto">
          <a:xfrm rot="5400000">
            <a:off x="1383813" y="-801332"/>
            <a:ext cx="2564651" cy="4853115"/>
            <a:chOff x="1295400" y="2735298"/>
            <a:chExt cx="1753450" cy="1851566"/>
          </a:xfrm>
        </p:grpSpPr>
        <p:grpSp>
          <p:nvGrpSpPr>
            <p:cNvPr id="10" name="Group 6">
              <a:extLst>
                <a:ext uri="{FF2B5EF4-FFF2-40B4-BE49-F238E27FC236}">
                  <a16:creationId xmlns:a16="http://schemas.microsoft.com/office/drawing/2014/main" id="{8E36697B-B654-02F3-2CF8-85239DCE26EB}"/>
                </a:ext>
              </a:extLst>
            </p:cNvPr>
            <p:cNvGrpSpPr>
              <a:grpSpLocks/>
            </p:cNvGrpSpPr>
            <p:nvPr/>
          </p:nvGrpSpPr>
          <p:grpSpPr bwMode="auto">
            <a:xfrm>
              <a:off x="1295400" y="2786058"/>
              <a:ext cx="1753450" cy="1751017"/>
              <a:chOff x="1823" y="2371"/>
              <a:chExt cx="1801" cy="1801"/>
            </a:xfrm>
          </p:grpSpPr>
          <p:sp>
            <p:nvSpPr>
              <p:cNvPr id="18" name="Oval 17">
                <a:extLst>
                  <a:ext uri="{FF2B5EF4-FFF2-40B4-BE49-F238E27FC236}">
                    <a16:creationId xmlns:a16="http://schemas.microsoft.com/office/drawing/2014/main" id="{48B183B6-24F6-D293-24E1-ACED86FF16DA}"/>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400" b="1" dirty="0">
                  <a:solidFill>
                    <a:schemeClr val="bg1"/>
                  </a:solidFill>
                  <a:latin typeface="Cambria" pitchFamily="18" charset="0"/>
                  <a:ea typeface="微软雅黑" pitchFamily="34" charset="-122"/>
                  <a:cs typeface="Times New Roman" pitchFamily="18" charset="0"/>
                </a:endParaRPr>
              </a:p>
            </p:txBody>
          </p:sp>
          <p:sp>
            <p:nvSpPr>
              <p:cNvPr id="19" name="Oval 18">
                <a:extLst>
                  <a:ext uri="{FF2B5EF4-FFF2-40B4-BE49-F238E27FC236}">
                    <a16:creationId xmlns:a16="http://schemas.microsoft.com/office/drawing/2014/main" id="{5FE30AD0-7981-757D-393C-5B63251B0656}"/>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400" b="1" dirty="0">
                  <a:solidFill>
                    <a:schemeClr val="bg1"/>
                  </a:solidFill>
                  <a:latin typeface="Cambria" pitchFamily="18" charset="0"/>
                  <a:ea typeface="微软雅黑" pitchFamily="34" charset="-122"/>
                  <a:cs typeface="Times New Roman" pitchFamily="18" charset="0"/>
                </a:endParaRPr>
              </a:p>
            </p:txBody>
          </p:sp>
        </p:grpSp>
        <p:sp>
          <p:nvSpPr>
            <p:cNvPr id="11" name="Text Box 9">
              <a:extLst>
                <a:ext uri="{FF2B5EF4-FFF2-40B4-BE49-F238E27FC236}">
                  <a16:creationId xmlns:a16="http://schemas.microsoft.com/office/drawing/2014/main" id="{7174EF84-9F2C-A0EF-740D-70BAEC31EF34}"/>
                </a:ext>
              </a:extLst>
            </p:cNvPr>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a:r>
                <a:rPr lang="en-US" altLang="zh-CN" sz="5000" b="1">
                  <a:solidFill>
                    <a:srgbClr val="FF0000"/>
                  </a:solidFill>
                  <a:latin typeface="Cambria" pitchFamily="18" charset="0"/>
                  <a:ea typeface="微软雅黑" pitchFamily="34" charset="-122"/>
                  <a:cs typeface="Times New Roman" pitchFamily="18" charset="0"/>
                </a:rPr>
                <a:t>Hoạt động nhóm</a:t>
              </a:r>
              <a:endParaRPr lang="zh-CN" altLang="en-US" sz="5000" b="1" dirty="0">
                <a:solidFill>
                  <a:srgbClr val="FF0000"/>
                </a:solidFill>
                <a:latin typeface="Cambria" pitchFamily="18" charset="0"/>
                <a:ea typeface="微软雅黑" pitchFamily="34" charset="-122"/>
                <a:cs typeface="Times New Roman" pitchFamily="18" charset="0"/>
              </a:endParaRPr>
            </a:p>
          </p:txBody>
        </p:sp>
      </p:grpSp>
      <p:grpSp>
        <p:nvGrpSpPr>
          <p:cNvPr id="3" name="Group 12">
            <a:extLst>
              <a:ext uri="{FF2B5EF4-FFF2-40B4-BE49-F238E27FC236}">
                <a16:creationId xmlns:a16="http://schemas.microsoft.com/office/drawing/2014/main" id="{58C35DD0-4FCA-6A7C-F53A-376270C596AF}"/>
              </a:ext>
            </a:extLst>
          </p:cNvPr>
          <p:cNvGrpSpPr/>
          <p:nvPr/>
        </p:nvGrpSpPr>
        <p:grpSpPr>
          <a:xfrm>
            <a:off x="5518436" y="1330231"/>
            <a:ext cx="5922879" cy="3356069"/>
            <a:chOff x="0" y="0"/>
            <a:chExt cx="812800" cy="542944"/>
          </a:xfrm>
        </p:grpSpPr>
        <p:sp>
          <p:nvSpPr>
            <p:cNvPr id="4" name="Freeform 13">
              <a:extLst>
                <a:ext uri="{FF2B5EF4-FFF2-40B4-BE49-F238E27FC236}">
                  <a16:creationId xmlns:a16="http://schemas.microsoft.com/office/drawing/2014/main" id="{848C293A-E2AC-CBA1-92BE-F73AD57DF674}"/>
                </a:ext>
              </a:extLst>
            </p:cNvPr>
            <p:cNvSpPr/>
            <p:nvPr/>
          </p:nvSpPr>
          <p:spPr>
            <a:xfrm>
              <a:off x="0" y="0"/>
              <a:ext cx="812800" cy="542944"/>
            </a:xfrm>
            <a:custGeom>
              <a:avLst/>
              <a:gdLst/>
              <a:ahLst/>
              <a:cxnLst/>
              <a:rect l="l" t="t" r="r" b="b"/>
              <a:pathLst>
                <a:path w="812800" h="542944">
                  <a:moveTo>
                    <a:pt x="60128" y="0"/>
                  </a:moveTo>
                  <a:lnTo>
                    <a:pt x="752672" y="0"/>
                  </a:lnTo>
                  <a:cubicBezTo>
                    <a:pt x="768619" y="0"/>
                    <a:pt x="783913" y="6335"/>
                    <a:pt x="795189" y="17611"/>
                  </a:cubicBezTo>
                  <a:cubicBezTo>
                    <a:pt x="806465" y="28887"/>
                    <a:pt x="812800" y="44181"/>
                    <a:pt x="812800" y="60128"/>
                  </a:cubicBezTo>
                  <a:lnTo>
                    <a:pt x="812800" y="482817"/>
                  </a:lnTo>
                  <a:cubicBezTo>
                    <a:pt x="812800" y="516024"/>
                    <a:pt x="785880" y="542944"/>
                    <a:pt x="752672" y="542944"/>
                  </a:cubicBezTo>
                  <a:lnTo>
                    <a:pt x="60128" y="542944"/>
                  </a:lnTo>
                  <a:cubicBezTo>
                    <a:pt x="44181" y="542944"/>
                    <a:pt x="28887" y="536610"/>
                    <a:pt x="17611" y="525333"/>
                  </a:cubicBezTo>
                  <a:cubicBezTo>
                    <a:pt x="6335" y="514057"/>
                    <a:pt x="0" y="498764"/>
                    <a:pt x="0" y="482817"/>
                  </a:cubicBezTo>
                  <a:lnTo>
                    <a:pt x="0" y="60128"/>
                  </a:lnTo>
                  <a:cubicBezTo>
                    <a:pt x="0" y="44181"/>
                    <a:pt x="6335" y="28887"/>
                    <a:pt x="17611" y="17611"/>
                  </a:cubicBezTo>
                  <a:cubicBezTo>
                    <a:pt x="28887" y="6335"/>
                    <a:pt x="44181" y="0"/>
                    <a:pt x="60128" y="0"/>
                  </a:cubicBezTo>
                  <a:close/>
                </a:path>
              </a:pathLst>
            </a:custGeom>
            <a:solidFill>
              <a:srgbClr val="DEDD91"/>
            </a:solidFill>
            <a:ln cap="rnd">
              <a:noFill/>
              <a:prstDash val="solid"/>
              <a:round/>
            </a:ln>
          </p:spPr>
          <p:txBody>
            <a:bodyPr/>
            <a:lstStyle/>
            <a:p>
              <a:endParaRPr lang="en-US" sz="4200" b="1">
                <a:latin typeface="Cambria" panose="02040503050406030204" pitchFamily="18" charset="0"/>
                <a:ea typeface="Cambria" panose="02040503050406030204" pitchFamily="18" charset="0"/>
              </a:endParaRPr>
            </a:p>
          </p:txBody>
        </p:sp>
        <p:sp>
          <p:nvSpPr>
            <p:cNvPr id="5" name="TextBox 14">
              <a:extLst>
                <a:ext uri="{FF2B5EF4-FFF2-40B4-BE49-F238E27FC236}">
                  <a16:creationId xmlns:a16="http://schemas.microsoft.com/office/drawing/2014/main" id="{4D011A0B-E349-7324-221B-104CFF091625}"/>
                </a:ext>
              </a:extLst>
            </p:cNvPr>
            <p:cNvSpPr txBox="1"/>
            <p:nvPr/>
          </p:nvSpPr>
          <p:spPr>
            <a:xfrm>
              <a:off x="0" y="-38100"/>
              <a:ext cx="812800" cy="581044"/>
            </a:xfrm>
            <a:prstGeom prst="rect">
              <a:avLst/>
            </a:prstGeom>
          </p:spPr>
          <p:txBody>
            <a:bodyPr lIns="50800" tIns="50800" rIns="50800" bIns="50800" rtlCol="0" anchor="ctr"/>
            <a:lstStyle/>
            <a:p>
              <a:pPr algn="ctr">
                <a:lnSpc>
                  <a:spcPts val="2659"/>
                </a:lnSpc>
              </a:pPr>
              <a:endParaRPr sz="4200" b="1">
                <a:latin typeface="Cambria" panose="02040503050406030204" pitchFamily="18" charset="0"/>
                <a:ea typeface="Cambria" panose="02040503050406030204" pitchFamily="18" charset="0"/>
              </a:endParaRPr>
            </a:p>
          </p:txBody>
        </p:sp>
      </p:grpSp>
      <p:grpSp>
        <p:nvGrpSpPr>
          <p:cNvPr id="6" name="Group 21">
            <a:extLst>
              <a:ext uri="{FF2B5EF4-FFF2-40B4-BE49-F238E27FC236}">
                <a16:creationId xmlns:a16="http://schemas.microsoft.com/office/drawing/2014/main" id="{93069D2B-363C-39B2-3C12-93FAFC9B27EB}"/>
              </a:ext>
            </a:extLst>
          </p:cNvPr>
          <p:cNvGrpSpPr/>
          <p:nvPr/>
        </p:nvGrpSpPr>
        <p:grpSpPr>
          <a:xfrm>
            <a:off x="6507350" y="245075"/>
            <a:ext cx="3733700" cy="1085155"/>
            <a:chOff x="0" y="0"/>
            <a:chExt cx="812800" cy="204356"/>
          </a:xfrm>
        </p:grpSpPr>
        <p:sp>
          <p:nvSpPr>
            <p:cNvPr id="7" name="Freeform 22">
              <a:extLst>
                <a:ext uri="{FF2B5EF4-FFF2-40B4-BE49-F238E27FC236}">
                  <a16:creationId xmlns:a16="http://schemas.microsoft.com/office/drawing/2014/main" id="{E3E4CBB1-B79D-45F7-62DA-D6D69A7D35FB}"/>
                </a:ext>
              </a:extLst>
            </p:cNvPr>
            <p:cNvSpPr/>
            <p:nvPr/>
          </p:nvSpPr>
          <p:spPr>
            <a:xfrm>
              <a:off x="0" y="0"/>
              <a:ext cx="812800" cy="204356"/>
            </a:xfrm>
            <a:custGeom>
              <a:avLst/>
              <a:gdLst/>
              <a:ahLst/>
              <a:cxnLst/>
              <a:rect l="l" t="t" r="r" b="b"/>
              <a:pathLst>
                <a:path w="812800" h="204356">
                  <a:moveTo>
                    <a:pt x="48363" y="0"/>
                  </a:moveTo>
                  <a:lnTo>
                    <a:pt x="764437" y="0"/>
                  </a:lnTo>
                  <a:cubicBezTo>
                    <a:pt x="777263" y="0"/>
                    <a:pt x="789565" y="5095"/>
                    <a:pt x="798635" y="14165"/>
                  </a:cubicBezTo>
                  <a:cubicBezTo>
                    <a:pt x="807705" y="23235"/>
                    <a:pt x="812800" y="35537"/>
                    <a:pt x="812800" y="48363"/>
                  </a:cubicBezTo>
                  <a:lnTo>
                    <a:pt x="812800" y="155993"/>
                  </a:lnTo>
                  <a:cubicBezTo>
                    <a:pt x="812800" y="168819"/>
                    <a:pt x="807705" y="181121"/>
                    <a:pt x="798635" y="190191"/>
                  </a:cubicBezTo>
                  <a:cubicBezTo>
                    <a:pt x="789565" y="199261"/>
                    <a:pt x="777263" y="204356"/>
                    <a:pt x="764437" y="204356"/>
                  </a:cubicBezTo>
                  <a:lnTo>
                    <a:pt x="48363" y="204356"/>
                  </a:lnTo>
                  <a:cubicBezTo>
                    <a:pt x="35537" y="204356"/>
                    <a:pt x="23235" y="199261"/>
                    <a:pt x="14165" y="190191"/>
                  </a:cubicBezTo>
                  <a:cubicBezTo>
                    <a:pt x="5095" y="181121"/>
                    <a:pt x="0" y="168819"/>
                    <a:pt x="0" y="155993"/>
                  </a:cubicBezTo>
                  <a:lnTo>
                    <a:pt x="0" y="48363"/>
                  </a:lnTo>
                  <a:cubicBezTo>
                    <a:pt x="0" y="35537"/>
                    <a:pt x="5095" y="23235"/>
                    <a:pt x="14165" y="14165"/>
                  </a:cubicBezTo>
                  <a:cubicBezTo>
                    <a:pt x="23235" y="5095"/>
                    <a:pt x="35537" y="0"/>
                    <a:pt x="48363" y="0"/>
                  </a:cubicBezTo>
                  <a:close/>
                </a:path>
              </a:pathLst>
            </a:custGeom>
            <a:solidFill>
              <a:srgbClr val="797A1D"/>
            </a:solidFill>
            <a:ln cap="rnd">
              <a:noFill/>
              <a:prstDash val="solid"/>
              <a:round/>
            </a:ln>
          </p:spPr>
          <p:txBody>
            <a:bodyPr/>
            <a:lstStyle/>
            <a:p>
              <a:endParaRPr lang="en-US" sz="4200" b="1">
                <a:latin typeface="Cambria" panose="02040503050406030204" pitchFamily="18" charset="0"/>
                <a:ea typeface="Cambria" panose="02040503050406030204" pitchFamily="18" charset="0"/>
              </a:endParaRPr>
            </a:p>
          </p:txBody>
        </p:sp>
        <p:sp>
          <p:nvSpPr>
            <p:cNvPr id="8" name="TextBox 23">
              <a:extLst>
                <a:ext uri="{FF2B5EF4-FFF2-40B4-BE49-F238E27FC236}">
                  <a16:creationId xmlns:a16="http://schemas.microsoft.com/office/drawing/2014/main" id="{5DCDCE62-BA30-34C3-BAAE-BCDAB23056F3}"/>
                </a:ext>
              </a:extLst>
            </p:cNvPr>
            <p:cNvSpPr txBox="1"/>
            <p:nvPr/>
          </p:nvSpPr>
          <p:spPr>
            <a:xfrm>
              <a:off x="0" y="-38100"/>
              <a:ext cx="812800" cy="242456"/>
            </a:xfrm>
            <a:prstGeom prst="rect">
              <a:avLst/>
            </a:prstGeom>
          </p:spPr>
          <p:txBody>
            <a:bodyPr lIns="50800" tIns="50800" rIns="50800" bIns="50800" rtlCol="0" anchor="ctr"/>
            <a:lstStyle/>
            <a:p>
              <a:pPr algn="ctr">
                <a:lnSpc>
                  <a:spcPts val="2659"/>
                </a:lnSpc>
              </a:pPr>
              <a:endParaRPr sz="4200" b="1">
                <a:latin typeface="Cambria" panose="02040503050406030204" pitchFamily="18" charset="0"/>
                <a:ea typeface="Cambria" panose="02040503050406030204" pitchFamily="18" charset="0"/>
              </a:endParaRPr>
            </a:p>
          </p:txBody>
        </p:sp>
      </p:grpSp>
      <p:sp>
        <p:nvSpPr>
          <p:cNvPr id="12" name="Freeform 24">
            <a:extLst>
              <a:ext uri="{FF2B5EF4-FFF2-40B4-BE49-F238E27FC236}">
                <a16:creationId xmlns:a16="http://schemas.microsoft.com/office/drawing/2014/main" id="{BA282C21-64A8-9B8B-E51F-B2365A257282}"/>
              </a:ext>
            </a:extLst>
          </p:cNvPr>
          <p:cNvSpPr/>
          <p:nvPr/>
        </p:nvSpPr>
        <p:spPr>
          <a:xfrm>
            <a:off x="5307510" y="3982705"/>
            <a:ext cx="463896" cy="393502"/>
          </a:xfrm>
          <a:custGeom>
            <a:avLst/>
            <a:gdLst/>
            <a:ahLst/>
            <a:cxnLst/>
            <a:rect l="l" t="t" r="r" b="b"/>
            <a:pathLst>
              <a:path w="463896" h="463896">
                <a:moveTo>
                  <a:pt x="0" y="0"/>
                </a:moveTo>
                <a:lnTo>
                  <a:pt x="463895" y="0"/>
                </a:lnTo>
                <a:lnTo>
                  <a:pt x="463895" y="463895"/>
                </a:lnTo>
                <a:lnTo>
                  <a:pt x="0" y="463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4200" b="1">
              <a:latin typeface="Cambria" panose="02040503050406030204" pitchFamily="18" charset="0"/>
              <a:ea typeface="Cambria" panose="02040503050406030204" pitchFamily="18" charset="0"/>
            </a:endParaRPr>
          </a:p>
        </p:txBody>
      </p:sp>
      <p:sp>
        <p:nvSpPr>
          <p:cNvPr id="13" name="TextBox 26">
            <a:extLst>
              <a:ext uri="{FF2B5EF4-FFF2-40B4-BE49-F238E27FC236}">
                <a16:creationId xmlns:a16="http://schemas.microsoft.com/office/drawing/2014/main" id="{05126FAC-B4A9-FBA7-179C-B5E51991701D}"/>
              </a:ext>
            </a:extLst>
          </p:cNvPr>
          <p:cNvSpPr txBox="1"/>
          <p:nvPr/>
        </p:nvSpPr>
        <p:spPr>
          <a:xfrm>
            <a:off x="5982332" y="1716050"/>
            <a:ext cx="5163184" cy="2704202"/>
          </a:xfrm>
          <a:prstGeom prst="rect">
            <a:avLst/>
          </a:prstGeom>
        </p:spPr>
        <p:txBody>
          <a:bodyPr lIns="0" tIns="0" rIns="0" bIns="0" rtlCol="0" anchor="t">
            <a:spAutoFit/>
          </a:bodyPr>
          <a:lstStyle/>
          <a:p>
            <a:pPr algn="ctr">
              <a:lnSpc>
                <a:spcPts val="4200"/>
              </a:lnSpc>
            </a:pPr>
            <a:r>
              <a:rPr lang="vi-VN" sz="4200" b="1">
                <a:solidFill>
                  <a:srgbClr val="797A1D"/>
                </a:solidFill>
                <a:latin typeface="Cambria" panose="02040503050406030204" pitchFamily="18" charset="0"/>
                <a:ea typeface="Cambria" panose="02040503050406030204" pitchFamily="18" charset="0"/>
                <a:cs typeface="Cagliostro"/>
                <a:sym typeface="Cagliostro"/>
              </a:rPr>
              <a:t>Vai trò của thế giới động, thực vật đối với tự nhiên và cuộc sống con người ở địa phương</a:t>
            </a:r>
            <a:endParaRPr lang="en-US" sz="4200" b="1">
              <a:solidFill>
                <a:srgbClr val="797A1D"/>
              </a:solidFill>
              <a:latin typeface="Cambria" panose="02040503050406030204" pitchFamily="18" charset="0"/>
              <a:ea typeface="Cambria" panose="02040503050406030204" pitchFamily="18" charset="0"/>
              <a:cs typeface="Cagliostro"/>
              <a:sym typeface="Cagliostro"/>
            </a:endParaRPr>
          </a:p>
        </p:txBody>
      </p:sp>
      <p:sp>
        <p:nvSpPr>
          <p:cNvPr id="14" name="TextBox 28">
            <a:extLst>
              <a:ext uri="{FF2B5EF4-FFF2-40B4-BE49-F238E27FC236}">
                <a16:creationId xmlns:a16="http://schemas.microsoft.com/office/drawing/2014/main" id="{F9B7E805-0D6E-9F82-DB52-1E81DB7474BA}"/>
              </a:ext>
            </a:extLst>
          </p:cNvPr>
          <p:cNvSpPr txBox="1"/>
          <p:nvPr/>
        </p:nvSpPr>
        <p:spPr>
          <a:xfrm>
            <a:off x="5919305" y="428579"/>
            <a:ext cx="5163184" cy="661078"/>
          </a:xfrm>
          <a:prstGeom prst="rect">
            <a:avLst/>
          </a:prstGeom>
        </p:spPr>
        <p:txBody>
          <a:bodyPr lIns="0" tIns="0" rIns="0" bIns="0" rtlCol="0" anchor="t">
            <a:spAutoFit/>
          </a:bodyPr>
          <a:lstStyle/>
          <a:p>
            <a:pPr algn="ctr">
              <a:lnSpc>
                <a:spcPts val="5599"/>
              </a:lnSpc>
            </a:pPr>
            <a:r>
              <a:rPr lang="en-US" sz="4200" b="1">
                <a:solidFill>
                  <a:srgbClr val="FFFFF1"/>
                </a:solidFill>
                <a:latin typeface="Cambria" panose="02040503050406030204" pitchFamily="18" charset="0"/>
                <a:ea typeface="Cambria" panose="02040503050406030204" pitchFamily="18" charset="0"/>
                <a:cs typeface="Cagliostro"/>
                <a:sym typeface="Cagliostro"/>
              </a:rPr>
              <a:t>Nhóm 1</a:t>
            </a:r>
          </a:p>
        </p:txBody>
      </p:sp>
      <p:grpSp>
        <p:nvGrpSpPr>
          <p:cNvPr id="15" name="Group 12">
            <a:extLst>
              <a:ext uri="{FF2B5EF4-FFF2-40B4-BE49-F238E27FC236}">
                <a16:creationId xmlns:a16="http://schemas.microsoft.com/office/drawing/2014/main" id="{9256BDB1-7C75-A3CE-B0F1-B7915893E5D0}"/>
              </a:ext>
            </a:extLst>
          </p:cNvPr>
          <p:cNvGrpSpPr/>
          <p:nvPr/>
        </p:nvGrpSpPr>
        <p:grpSpPr>
          <a:xfrm>
            <a:off x="11983980" y="1330231"/>
            <a:ext cx="5922879" cy="3356069"/>
            <a:chOff x="0" y="0"/>
            <a:chExt cx="812800" cy="542944"/>
          </a:xfrm>
        </p:grpSpPr>
        <p:sp>
          <p:nvSpPr>
            <p:cNvPr id="16" name="Freeform 13">
              <a:extLst>
                <a:ext uri="{FF2B5EF4-FFF2-40B4-BE49-F238E27FC236}">
                  <a16:creationId xmlns:a16="http://schemas.microsoft.com/office/drawing/2014/main" id="{C8CD8551-8D43-6531-E84F-C9698FE7F0EF}"/>
                </a:ext>
              </a:extLst>
            </p:cNvPr>
            <p:cNvSpPr/>
            <p:nvPr/>
          </p:nvSpPr>
          <p:spPr>
            <a:xfrm>
              <a:off x="0" y="0"/>
              <a:ext cx="812800" cy="542944"/>
            </a:xfrm>
            <a:custGeom>
              <a:avLst/>
              <a:gdLst/>
              <a:ahLst/>
              <a:cxnLst/>
              <a:rect l="l" t="t" r="r" b="b"/>
              <a:pathLst>
                <a:path w="812800" h="542944">
                  <a:moveTo>
                    <a:pt x="60128" y="0"/>
                  </a:moveTo>
                  <a:lnTo>
                    <a:pt x="752672" y="0"/>
                  </a:lnTo>
                  <a:cubicBezTo>
                    <a:pt x="768619" y="0"/>
                    <a:pt x="783913" y="6335"/>
                    <a:pt x="795189" y="17611"/>
                  </a:cubicBezTo>
                  <a:cubicBezTo>
                    <a:pt x="806465" y="28887"/>
                    <a:pt x="812800" y="44181"/>
                    <a:pt x="812800" y="60128"/>
                  </a:cubicBezTo>
                  <a:lnTo>
                    <a:pt x="812800" y="482817"/>
                  </a:lnTo>
                  <a:cubicBezTo>
                    <a:pt x="812800" y="516024"/>
                    <a:pt x="785880" y="542944"/>
                    <a:pt x="752672" y="542944"/>
                  </a:cubicBezTo>
                  <a:lnTo>
                    <a:pt x="60128" y="542944"/>
                  </a:lnTo>
                  <a:cubicBezTo>
                    <a:pt x="44181" y="542944"/>
                    <a:pt x="28887" y="536610"/>
                    <a:pt x="17611" y="525333"/>
                  </a:cubicBezTo>
                  <a:cubicBezTo>
                    <a:pt x="6335" y="514057"/>
                    <a:pt x="0" y="498764"/>
                    <a:pt x="0" y="482817"/>
                  </a:cubicBezTo>
                  <a:lnTo>
                    <a:pt x="0" y="60128"/>
                  </a:lnTo>
                  <a:cubicBezTo>
                    <a:pt x="0" y="44181"/>
                    <a:pt x="6335" y="28887"/>
                    <a:pt x="17611" y="17611"/>
                  </a:cubicBezTo>
                  <a:cubicBezTo>
                    <a:pt x="28887" y="6335"/>
                    <a:pt x="44181" y="0"/>
                    <a:pt x="60128" y="0"/>
                  </a:cubicBezTo>
                  <a:close/>
                </a:path>
              </a:pathLst>
            </a:custGeom>
            <a:solidFill>
              <a:srgbClr val="DEDD91"/>
            </a:solidFill>
            <a:ln cap="rnd">
              <a:noFill/>
              <a:prstDash val="solid"/>
              <a:round/>
            </a:ln>
          </p:spPr>
          <p:txBody>
            <a:bodyPr/>
            <a:lstStyle/>
            <a:p>
              <a:endParaRPr lang="en-US" sz="4200" b="1">
                <a:latin typeface="Cambria" panose="02040503050406030204" pitchFamily="18" charset="0"/>
                <a:ea typeface="Cambria" panose="02040503050406030204" pitchFamily="18" charset="0"/>
              </a:endParaRPr>
            </a:p>
          </p:txBody>
        </p:sp>
        <p:sp>
          <p:nvSpPr>
            <p:cNvPr id="17" name="TextBox 14">
              <a:extLst>
                <a:ext uri="{FF2B5EF4-FFF2-40B4-BE49-F238E27FC236}">
                  <a16:creationId xmlns:a16="http://schemas.microsoft.com/office/drawing/2014/main" id="{91B5E964-C89D-120C-6CED-3E62212D8F72}"/>
                </a:ext>
              </a:extLst>
            </p:cNvPr>
            <p:cNvSpPr txBox="1"/>
            <p:nvPr/>
          </p:nvSpPr>
          <p:spPr>
            <a:xfrm>
              <a:off x="0" y="-38100"/>
              <a:ext cx="812800" cy="581044"/>
            </a:xfrm>
            <a:prstGeom prst="rect">
              <a:avLst/>
            </a:prstGeom>
          </p:spPr>
          <p:txBody>
            <a:bodyPr lIns="50800" tIns="50800" rIns="50800" bIns="50800" rtlCol="0" anchor="ctr"/>
            <a:lstStyle/>
            <a:p>
              <a:pPr algn="ctr">
                <a:lnSpc>
                  <a:spcPts val="2659"/>
                </a:lnSpc>
              </a:pPr>
              <a:endParaRPr sz="4200" b="1">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50B56799-2161-9BC1-51D6-ABA684F60176}"/>
              </a:ext>
            </a:extLst>
          </p:cNvPr>
          <p:cNvGrpSpPr/>
          <p:nvPr/>
        </p:nvGrpSpPr>
        <p:grpSpPr>
          <a:xfrm>
            <a:off x="12972894" y="245075"/>
            <a:ext cx="3733700" cy="1085155"/>
            <a:chOff x="0" y="0"/>
            <a:chExt cx="812800" cy="204356"/>
          </a:xfrm>
        </p:grpSpPr>
        <p:sp>
          <p:nvSpPr>
            <p:cNvPr id="22" name="Freeform 22">
              <a:extLst>
                <a:ext uri="{FF2B5EF4-FFF2-40B4-BE49-F238E27FC236}">
                  <a16:creationId xmlns:a16="http://schemas.microsoft.com/office/drawing/2014/main" id="{2C848E42-AE61-72AF-F5F8-BC63AD380C18}"/>
                </a:ext>
              </a:extLst>
            </p:cNvPr>
            <p:cNvSpPr/>
            <p:nvPr/>
          </p:nvSpPr>
          <p:spPr>
            <a:xfrm>
              <a:off x="0" y="0"/>
              <a:ext cx="812800" cy="204356"/>
            </a:xfrm>
            <a:custGeom>
              <a:avLst/>
              <a:gdLst/>
              <a:ahLst/>
              <a:cxnLst/>
              <a:rect l="l" t="t" r="r" b="b"/>
              <a:pathLst>
                <a:path w="812800" h="204356">
                  <a:moveTo>
                    <a:pt x="48363" y="0"/>
                  </a:moveTo>
                  <a:lnTo>
                    <a:pt x="764437" y="0"/>
                  </a:lnTo>
                  <a:cubicBezTo>
                    <a:pt x="777263" y="0"/>
                    <a:pt x="789565" y="5095"/>
                    <a:pt x="798635" y="14165"/>
                  </a:cubicBezTo>
                  <a:cubicBezTo>
                    <a:pt x="807705" y="23235"/>
                    <a:pt x="812800" y="35537"/>
                    <a:pt x="812800" y="48363"/>
                  </a:cubicBezTo>
                  <a:lnTo>
                    <a:pt x="812800" y="155993"/>
                  </a:lnTo>
                  <a:cubicBezTo>
                    <a:pt x="812800" y="168819"/>
                    <a:pt x="807705" y="181121"/>
                    <a:pt x="798635" y="190191"/>
                  </a:cubicBezTo>
                  <a:cubicBezTo>
                    <a:pt x="789565" y="199261"/>
                    <a:pt x="777263" y="204356"/>
                    <a:pt x="764437" y="204356"/>
                  </a:cubicBezTo>
                  <a:lnTo>
                    <a:pt x="48363" y="204356"/>
                  </a:lnTo>
                  <a:cubicBezTo>
                    <a:pt x="35537" y="204356"/>
                    <a:pt x="23235" y="199261"/>
                    <a:pt x="14165" y="190191"/>
                  </a:cubicBezTo>
                  <a:cubicBezTo>
                    <a:pt x="5095" y="181121"/>
                    <a:pt x="0" y="168819"/>
                    <a:pt x="0" y="155993"/>
                  </a:cubicBezTo>
                  <a:lnTo>
                    <a:pt x="0" y="48363"/>
                  </a:lnTo>
                  <a:cubicBezTo>
                    <a:pt x="0" y="35537"/>
                    <a:pt x="5095" y="23235"/>
                    <a:pt x="14165" y="14165"/>
                  </a:cubicBezTo>
                  <a:cubicBezTo>
                    <a:pt x="23235" y="5095"/>
                    <a:pt x="35537" y="0"/>
                    <a:pt x="48363" y="0"/>
                  </a:cubicBezTo>
                  <a:close/>
                </a:path>
              </a:pathLst>
            </a:custGeom>
            <a:solidFill>
              <a:srgbClr val="797A1D"/>
            </a:solidFill>
            <a:ln cap="rnd">
              <a:noFill/>
              <a:prstDash val="solid"/>
              <a:round/>
            </a:ln>
          </p:spPr>
          <p:txBody>
            <a:bodyPr/>
            <a:lstStyle/>
            <a:p>
              <a:endParaRPr lang="en-US" sz="4200" b="1">
                <a:latin typeface="Cambria" panose="02040503050406030204" pitchFamily="18" charset="0"/>
                <a:ea typeface="Cambria" panose="02040503050406030204" pitchFamily="18" charset="0"/>
              </a:endParaRPr>
            </a:p>
          </p:txBody>
        </p:sp>
        <p:sp>
          <p:nvSpPr>
            <p:cNvPr id="23" name="TextBox 23">
              <a:extLst>
                <a:ext uri="{FF2B5EF4-FFF2-40B4-BE49-F238E27FC236}">
                  <a16:creationId xmlns:a16="http://schemas.microsoft.com/office/drawing/2014/main" id="{D57B0D96-F9CB-FBF3-F81B-21C315FD1738}"/>
                </a:ext>
              </a:extLst>
            </p:cNvPr>
            <p:cNvSpPr txBox="1"/>
            <p:nvPr/>
          </p:nvSpPr>
          <p:spPr>
            <a:xfrm>
              <a:off x="0" y="-38100"/>
              <a:ext cx="812800" cy="242456"/>
            </a:xfrm>
            <a:prstGeom prst="rect">
              <a:avLst/>
            </a:prstGeom>
          </p:spPr>
          <p:txBody>
            <a:bodyPr lIns="50800" tIns="50800" rIns="50800" bIns="50800" rtlCol="0" anchor="ctr"/>
            <a:lstStyle/>
            <a:p>
              <a:pPr algn="ctr">
                <a:lnSpc>
                  <a:spcPts val="2659"/>
                </a:lnSpc>
              </a:pPr>
              <a:endParaRPr sz="4200" b="1">
                <a:latin typeface="Cambria" panose="02040503050406030204" pitchFamily="18" charset="0"/>
                <a:ea typeface="Cambria" panose="02040503050406030204" pitchFamily="18" charset="0"/>
              </a:endParaRPr>
            </a:p>
          </p:txBody>
        </p:sp>
      </p:grpSp>
      <p:sp>
        <p:nvSpPr>
          <p:cNvPr id="24" name="Freeform 24">
            <a:extLst>
              <a:ext uri="{FF2B5EF4-FFF2-40B4-BE49-F238E27FC236}">
                <a16:creationId xmlns:a16="http://schemas.microsoft.com/office/drawing/2014/main" id="{412AAAD5-6206-8CA0-F563-53F87B23BBC4}"/>
              </a:ext>
            </a:extLst>
          </p:cNvPr>
          <p:cNvSpPr/>
          <p:nvPr/>
        </p:nvSpPr>
        <p:spPr>
          <a:xfrm>
            <a:off x="11773054" y="4336338"/>
            <a:ext cx="463896" cy="393502"/>
          </a:xfrm>
          <a:custGeom>
            <a:avLst/>
            <a:gdLst/>
            <a:ahLst/>
            <a:cxnLst/>
            <a:rect l="l" t="t" r="r" b="b"/>
            <a:pathLst>
              <a:path w="463896" h="463896">
                <a:moveTo>
                  <a:pt x="0" y="0"/>
                </a:moveTo>
                <a:lnTo>
                  <a:pt x="463895" y="0"/>
                </a:lnTo>
                <a:lnTo>
                  <a:pt x="463895" y="463895"/>
                </a:lnTo>
                <a:lnTo>
                  <a:pt x="0" y="463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4200" b="1">
              <a:latin typeface="Cambria" panose="02040503050406030204" pitchFamily="18" charset="0"/>
              <a:ea typeface="Cambria" panose="02040503050406030204" pitchFamily="18" charset="0"/>
            </a:endParaRPr>
          </a:p>
        </p:txBody>
      </p:sp>
      <p:sp>
        <p:nvSpPr>
          <p:cNvPr id="25" name="TextBox 26">
            <a:extLst>
              <a:ext uri="{FF2B5EF4-FFF2-40B4-BE49-F238E27FC236}">
                <a16:creationId xmlns:a16="http://schemas.microsoft.com/office/drawing/2014/main" id="{21976651-3BC3-5EE2-1439-0560BE9CFE87}"/>
              </a:ext>
            </a:extLst>
          </p:cNvPr>
          <p:cNvSpPr txBox="1"/>
          <p:nvPr/>
        </p:nvSpPr>
        <p:spPr>
          <a:xfrm>
            <a:off x="12434913" y="2351904"/>
            <a:ext cx="5163184" cy="1077218"/>
          </a:xfrm>
          <a:prstGeom prst="rect">
            <a:avLst/>
          </a:prstGeom>
        </p:spPr>
        <p:txBody>
          <a:bodyPr lIns="0" tIns="0" rIns="0" bIns="0" rtlCol="0" anchor="t">
            <a:spAutoFit/>
          </a:bodyPr>
          <a:lstStyle/>
          <a:p>
            <a:pPr algn="ctr">
              <a:lnSpc>
                <a:spcPts val="4200"/>
              </a:lnSpc>
            </a:pPr>
            <a:r>
              <a:rPr lang="vi-VN" sz="4200" b="1">
                <a:solidFill>
                  <a:srgbClr val="797A1D"/>
                </a:solidFill>
                <a:latin typeface="Cambria" panose="02040503050406030204" pitchFamily="18" charset="0"/>
                <a:ea typeface="Cambria" panose="02040503050406030204" pitchFamily="18" charset="0"/>
                <a:cs typeface="Cagliostro"/>
                <a:sym typeface="Cagliostro"/>
              </a:rPr>
              <a:t>Biện pháp bảo vệ thế giới động, thực vật</a:t>
            </a:r>
          </a:p>
        </p:txBody>
      </p:sp>
      <p:sp>
        <p:nvSpPr>
          <p:cNvPr id="26" name="TextBox 28">
            <a:extLst>
              <a:ext uri="{FF2B5EF4-FFF2-40B4-BE49-F238E27FC236}">
                <a16:creationId xmlns:a16="http://schemas.microsoft.com/office/drawing/2014/main" id="{34C564BA-89C2-372C-D24F-12709C44226B}"/>
              </a:ext>
            </a:extLst>
          </p:cNvPr>
          <p:cNvSpPr txBox="1"/>
          <p:nvPr/>
        </p:nvSpPr>
        <p:spPr>
          <a:xfrm>
            <a:off x="12384849" y="428579"/>
            <a:ext cx="5163184" cy="661078"/>
          </a:xfrm>
          <a:prstGeom prst="rect">
            <a:avLst/>
          </a:prstGeom>
        </p:spPr>
        <p:txBody>
          <a:bodyPr lIns="0" tIns="0" rIns="0" bIns="0" rtlCol="0" anchor="t">
            <a:spAutoFit/>
          </a:bodyPr>
          <a:lstStyle/>
          <a:p>
            <a:pPr algn="ctr">
              <a:lnSpc>
                <a:spcPts val="5599"/>
              </a:lnSpc>
            </a:pPr>
            <a:r>
              <a:rPr lang="en-US" sz="4200" b="1">
                <a:solidFill>
                  <a:srgbClr val="FFFFF1"/>
                </a:solidFill>
                <a:latin typeface="Cambria" panose="02040503050406030204" pitchFamily="18" charset="0"/>
                <a:ea typeface="Cambria" panose="02040503050406030204" pitchFamily="18" charset="0"/>
                <a:cs typeface="Cagliostro"/>
                <a:sym typeface="Cagliostro"/>
              </a:rPr>
              <a:t>Nhóm 2</a:t>
            </a:r>
          </a:p>
        </p:txBody>
      </p:sp>
      <p:grpSp>
        <p:nvGrpSpPr>
          <p:cNvPr id="36" name="Group 12">
            <a:extLst>
              <a:ext uri="{FF2B5EF4-FFF2-40B4-BE49-F238E27FC236}">
                <a16:creationId xmlns:a16="http://schemas.microsoft.com/office/drawing/2014/main" id="{6B6EC3EE-E9CA-2E99-C851-09AAB8EF7B17}"/>
              </a:ext>
            </a:extLst>
          </p:cNvPr>
          <p:cNvGrpSpPr/>
          <p:nvPr/>
        </p:nvGrpSpPr>
        <p:grpSpPr>
          <a:xfrm>
            <a:off x="5594777" y="6440924"/>
            <a:ext cx="5922879" cy="3356069"/>
            <a:chOff x="0" y="0"/>
            <a:chExt cx="812800" cy="542944"/>
          </a:xfrm>
        </p:grpSpPr>
        <p:sp>
          <p:nvSpPr>
            <p:cNvPr id="37" name="Freeform 13">
              <a:extLst>
                <a:ext uri="{FF2B5EF4-FFF2-40B4-BE49-F238E27FC236}">
                  <a16:creationId xmlns:a16="http://schemas.microsoft.com/office/drawing/2014/main" id="{1A30F58A-960D-8A22-E9C5-8460325E7B3B}"/>
                </a:ext>
              </a:extLst>
            </p:cNvPr>
            <p:cNvSpPr/>
            <p:nvPr/>
          </p:nvSpPr>
          <p:spPr>
            <a:xfrm>
              <a:off x="0" y="0"/>
              <a:ext cx="812800" cy="542944"/>
            </a:xfrm>
            <a:custGeom>
              <a:avLst/>
              <a:gdLst/>
              <a:ahLst/>
              <a:cxnLst/>
              <a:rect l="l" t="t" r="r" b="b"/>
              <a:pathLst>
                <a:path w="812800" h="542944">
                  <a:moveTo>
                    <a:pt x="60128" y="0"/>
                  </a:moveTo>
                  <a:lnTo>
                    <a:pt x="752672" y="0"/>
                  </a:lnTo>
                  <a:cubicBezTo>
                    <a:pt x="768619" y="0"/>
                    <a:pt x="783913" y="6335"/>
                    <a:pt x="795189" y="17611"/>
                  </a:cubicBezTo>
                  <a:cubicBezTo>
                    <a:pt x="806465" y="28887"/>
                    <a:pt x="812800" y="44181"/>
                    <a:pt x="812800" y="60128"/>
                  </a:cubicBezTo>
                  <a:lnTo>
                    <a:pt x="812800" y="482817"/>
                  </a:lnTo>
                  <a:cubicBezTo>
                    <a:pt x="812800" y="516024"/>
                    <a:pt x="785880" y="542944"/>
                    <a:pt x="752672" y="542944"/>
                  </a:cubicBezTo>
                  <a:lnTo>
                    <a:pt x="60128" y="542944"/>
                  </a:lnTo>
                  <a:cubicBezTo>
                    <a:pt x="44181" y="542944"/>
                    <a:pt x="28887" y="536610"/>
                    <a:pt x="17611" y="525333"/>
                  </a:cubicBezTo>
                  <a:cubicBezTo>
                    <a:pt x="6335" y="514057"/>
                    <a:pt x="0" y="498764"/>
                    <a:pt x="0" y="482817"/>
                  </a:cubicBezTo>
                  <a:lnTo>
                    <a:pt x="0" y="60128"/>
                  </a:lnTo>
                  <a:cubicBezTo>
                    <a:pt x="0" y="44181"/>
                    <a:pt x="6335" y="28887"/>
                    <a:pt x="17611" y="17611"/>
                  </a:cubicBezTo>
                  <a:cubicBezTo>
                    <a:pt x="28887" y="6335"/>
                    <a:pt x="44181" y="0"/>
                    <a:pt x="60128" y="0"/>
                  </a:cubicBezTo>
                  <a:close/>
                </a:path>
              </a:pathLst>
            </a:custGeom>
            <a:solidFill>
              <a:srgbClr val="DEDD91"/>
            </a:solidFill>
            <a:ln cap="rnd">
              <a:noFill/>
              <a:prstDash val="solid"/>
              <a:round/>
            </a:ln>
          </p:spPr>
          <p:txBody>
            <a:bodyPr/>
            <a:lstStyle/>
            <a:p>
              <a:endParaRPr lang="en-US" sz="4200" b="1">
                <a:latin typeface="Cambria" panose="02040503050406030204" pitchFamily="18" charset="0"/>
                <a:ea typeface="Cambria" panose="02040503050406030204" pitchFamily="18" charset="0"/>
              </a:endParaRPr>
            </a:p>
          </p:txBody>
        </p:sp>
        <p:sp>
          <p:nvSpPr>
            <p:cNvPr id="38" name="TextBox 14">
              <a:extLst>
                <a:ext uri="{FF2B5EF4-FFF2-40B4-BE49-F238E27FC236}">
                  <a16:creationId xmlns:a16="http://schemas.microsoft.com/office/drawing/2014/main" id="{4AC7C1AE-A40E-A5CB-1ECF-55C176736197}"/>
                </a:ext>
              </a:extLst>
            </p:cNvPr>
            <p:cNvSpPr txBox="1"/>
            <p:nvPr/>
          </p:nvSpPr>
          <p:spPr>
            <a:xfrm>
              <a:off x="0" y="-38100"/>
              <a:ext cx="812800" cy="581044"/>
            </a:xfrm>
            <a:prstGeom prst="rect">
              <a:avLst/>
            </a:prstGeom>
          </p:spPr>
          <p:txBody>
            <a:bodyPr lIns="50800" tIns="50800" rIns="50800" bIns="50800" rtlCol="0" anchor="ctr"/>
            <a:lstStyle/>
            <a:p>
              <a:pPr algn="ctr">
                <a:lnSpc>
                  <a:spcPts val="2659"/>
                </a:lnSpc>
              </a:pPr>
              <a:endParaRPr sz="4200" b="1">
                <a:latin typeface="Cambria" panose="02040503050406030204" pitchFamily="18" charset="0"/>
                <a:ea typeface="Cambria" panose="02040503050406030204" pitchFamily="18" charset="0"/>
              </a:endParaRPr>
            </a:p>
          </p:txBody>
        </p:sp>
      </p:grpSp>
      <p:grpSp>
        <p:nvGrpSpPr>
          <p:cNvPr id="39" name="Group 21">
            <a:extLst>
              <a:ext uri="{FF2B5EF4-FFF2-40B4-BE49-F238E27FC236}">
                <a16:creationId xmlns:a16="http://schemas.microsoft.com/office/drawing/2014/main" id="{A6ABC7A8-276E-572E-7D76-B4EAB750EE9A}"/>
              </a:ext>
            </a:extLst>
          </p:cNvPr>
          <p:cNvGrpSpPr/>
          <p:nvPr/>
        </p:nvGrpSpPr>
        <p:grpSpPr>
          <a:xfrm>
            <a:off x="6583691" y="5355768"/>
            <a:ext cx="3733700" cy="1085155"/>
            <a:chOff x="0" y="0"/>
            <a:chExt cx="812800" cy="204356"/>
          </a:xfrm>
        </p:grpSpPr>
        <p:sp>
          <p:nvSpPr>
            <p:cNvPr id="40" name="Freeform 22">
              <a:extLst>
                <a:ext uri="{FF2B5EF4-FFF2-40B4-BE49-F238E27FC236}">
                  <a16:creationId xmlns:a16="http://schemas.microsoft.com/office/drawing/2014/main" id="{BB1BF84B-D93A-2EBB-76D7-0E77E4B45FBF}"/>
                </a:ext>
              </a:extLst>
            </p:cNvPr>
            <p:cNvSpPr/>
            <p:nvPr/>
          </p:nvSpPr>
          <p:spPr>
            <a:xfrm>
              <a:off x="0" y="0"/>
              <a:ext cx="812800" cy="204356"/>
            </a:xfrm>
            <a:custGeom>
              <a:avLst/>
              <a:gdLst/>
              <a:ahLst/>
              <a:cxnLst/>
              <a:rect l="l" t="t" r="r" b="b"/>
              <a:pathLst>
                <a:path w="812800" h="204356">
                  <a:moveTo>
                    <a:pt x="48363" y="0"/>
                  </a:moveTo>
                  <a:lnTo>
                    <a:pt x="764437" y="0"/>
                  </a:lnTo>
                  <a:cubicBezTo>
                    <a:pt x="777263" y="0"/>
                    <a:pt x="789565" y="5095"/>
                    <a:pt x="798635" y="14165"/>
                  </a:cubicBezTo>
                  <a:cubicBezTo>
                    <a:pt x="807705" y="23235"/>
                    <a:pt x="812800" y="35537"/>
                    <a:pt x="812800" y="48363"/>
                  </a:cubicBezTo>
                  <a:lnTo>
                    <a:pt x="812800" y="155993"/>
                  </a:lnTo>
                  <a:cubicBezTo>
                    <a:pt x="812800" y="168819"/>
                    <a:pt x="807705" y="181121"/>
                    <a:pt x="798635" y="190191"/>
                  </a:cubicBezTo>
                  <a:cubicBezTo>
                    <a:pt x="789565" y="199261"/>
                    <a:pt x="777263" y="204356"/>
                    <a:pt x="764437" y="204356"/>
                  </a:cubicBezTo>
                  <a:lnTo>
                    <a:pt x="48363" y="204356"/>
                  </a:lnTo>
                  <a:cubicBezTo>
                    <a:pt x="35537" y="204356"/>
                    <a:pt x="23235" y="199261"/>
                    <a:pt x="14165" y="190191"/>
                  </a:cubicBezTo>
                  <a:cubicBezTo>
                    <a:pt x="5095" y="181121"/>
                    <a:pt x="0" y="168819"/>
                    <a:pt x="0" y="155993"/>
                  </a:cubicBezTo>
                  <a:lnTo>
                    <a:pt x="0" y="48363"/>
                  </a:lnTo>
                  <a:cubicBezTo>
                    <a:pt x="0" y="35537"/>
                    <a:pt x="5095" y="23235"/>
                    <a:pt x="14165" y="14165"/>
                  </a:cubicBezTo>
                  <a:cubicBezTo>
                    <a:pt x="23235" y="5095"/>
                    <a:pt x="35537" y="0"/>
                    <a:pt x="48363" y="0"/>
                  </a:cubicBezTo>
                  <a:close/>
                </a:path>
              </a:pathLst>
            </a:custGeom>
            <a:solidFill>
              <a:srgbClr val="797A1D"/>
            </a:solidFill>
            <a:ln cap="rnd">
              <a:noFill/>
              <a:prstDash val="solid"/>
              <a:round/>
            </a:ln>
          </p:spPr>
          <p:txBody>
            <a:bodyPr/>
            <a:lstStyle/>
            <a:p>
              <a:endParaRPr lang="en-US" sz="4200" b="1">
                <a:latin typeface="Cambria" panose="02040503050406030204" pitchFamily="18" charset="0"/>
                <a:ea typeface="Cambria" panose="02040503050406030204" pitchFamily="18" charset="0"/>
              </a:endParaRPr>
            </a:p>
          </p:txBody>
        </p:sp>
        <p:sp>
          <p:nvSpPr>
            <p:cNvPr id="41" name="TextBox 23">
              <a:extLst>
                <a:ext uri="{FF2B5EF4-FFF2-40B4-BE49-F238E27FC236}">
                  <a16:creationId xmlns:a16="http://schemas.microsoft.com/office/drawing/2014/main" id="{4F0FA82D-70CC-23FA-4E45-4F28F924FCD8}"/>
                </a:ext>
              </a:extLst>
            </p:cNvPr>
            <p:cNvSpPr txBox="1"/>
            <p:nvPr/>
          </p:nvSpPr>
          <p:spPr>
            <a:xfrm>
              <a:off x="0" y="-38100"/>
              <a:ext cx="812800" cy="242456"/>
            </a:xfrm>
            <a:prstGeom prst="rect">
              <a:avLst/>
            </a:prstGeom>
          </p:spPr>
          <p:txBody>
            <a:bodyPr lIns="50800" tIns="50800" rIns="50800" bIns="50800" rtlCol="0" anchor="ctr"/>
            <a:lstStyle/>
            <a:p>
              <a:pPr algn="ctr">
                <a:lnSpc>
                  <a:spcPts val="2659"/>
                </a:lnSpc>
              </a:pPr>
              <a:endParaRPr sz="4200" b="1">
                <a:latin typeface="Cambria" panose="02040503050406030204" pitchFamily="18" charset="0"/>
                <a:ea typeface="Cambria" panose="02040503050406030204" pitchFamily="18" charset="0"/>
              </a:endParaRPr>
            </a:p>
          </p:txBody>
        </p:sp>
      </p:grpSp>
      <p:sp>
        <p:nvSpPr>
          <p:cNvPr id="42" name="Freeform 24">
            <a:extLst>
              <a:ext uri="{FF2B5EF4-FFF2-40B4-BE49-F238E27FC236}">
                <a16:creationId xmlns:a16="http://schemas.microsoft.com/office/drawing/2014/main" id="{13374FD0-EAC8-0BFD-D024-18A837AB9D90}"/>
              </a:ext>
            </a:extLst>
          </p:cNvPr>
          <p:cNvSpPr/>
          <p:nvPr/>
        </p:nvSpPr>
        <p:spPr>
          <a:xfrm>
            <a:off x="5383851" y="9093398"/>
            <a:ext cx="463896" cy="393502"/>
          </a:xfrm>
          <a:custGeom>
            <a:avLst/>
            <a:gdLst/>
            <a:ahLst/>
            <a:cxnLst/>
            <a:rect l="l" t="t" r="r" b="b"/>
            <a:pathLst>
              <a:path w="463896" h="463896">
                <a:moveTo>
                  <a:pt x="0" y="0"/>
                </a:moveTo>
                <a:lnTo>
                  <a:pt x="463895" y="0"/>
                </a:lnTo>
                <a:lnTo>
                  <a:pt x="463895" y="463895"/>
                </a:lnTo>
                <a:lnTo>
                  <a:pt x="0" y="463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4200" b="1">
              <a:latin typeface="Cambria" panose="02040503050406030204" pitchFamily="18" charset="0"/>
              <a:ea typeface="Cambria" panose="02040503050406030204" pitchFamily="18" charset="0"/>
            </a:endParaRPr>
          </a:p>
        </p:txBody>
      </p:sp>
      <p:sp>
        <p:nvSpPr>
          <p:cNvPr id="43" name="TextBox 26">
            <a:extLst>
              <a:ext uri="{FF2B5EF4-FFF2-40B4-BE49-F238E27FC236}">
                <a16:creationId xmlns:a16="http://schemas.microsoft.com/office/drawing/2014/main" id="{19A3E398-DC7D-B0EF-86BD-D3DC8963C3BF}"/>
              </a:ext>
            </a:extLst>
          </p:cNvPr>
          <p:cNvSpPr txBox="1"/>
          <p:nvPr/>
        </p:nvSpPr>
        <p:spPr>
          <a:xfrm>
            <a:off x="5970664" y="7293895"/>
            <a:ext cx="5163184" cy="1615827"/>
          </a:xfrm>
          <a:prstGeom prst="rect">
            <a:avLst/>
          </a:prstGeom>
        </p:spPr>
        <p:txBody>
          <a:bodyPr lIns="0" tIns="0" rIns="0" bIns="0" rtlCol="0" anchor="t">
            <a:spAutoFit/>
          </a:bodyPr>
          <a:lstStyle/>
          <a:p>
            <a:pPr algn="ctr">
              <a:lnSpc>
                <a:spcPts val="4200"/>
              </a:lnSpc>
            </a:pPr>
            <a:r>
              <a:rPr lang="vi-VN" sz="4200" b="1">
                <a:solidFill>
                  <a:srgbClr val="797A1D"/>
                </a:solidFill>
                <a:latin typeface="Cambria" panose="02040503050406030204" pitchFamily="18" charset="0"/>
                <a:ea typeface="Cambria" panose="02040503050406030204" pitchFamily="18" charset="0"/>
                <a:cs typeface="Cagliostro"/>
                <a:sym typeface="Cagliostro"/>
              </a:rPr>
              <a:t>Ý nghĩa của cảnh quan thiên nhiên đối với địa phương</a:t>
            </a:r>
          </a:p>
        </p:txBody>
      </p:sp>
      <p:sp>
        <p:nvSpPr>
          <p:cNvPr id="44" name="TextBox 28">
            <a:extLst>
              <a:ext uri="{FF2B5EF4-FFF2-40B4-BE49-F238E27FC236}">
                <a16:creationId xmlns:a16="http://schemas.microsoft.com/office/drawing/2014/main" id="{7E836E7E-6175-C5B3-5A59-5E0308B9A4B4}"/>
              </a:ext>
            </a:extLst>
          </p:cNvPr>
          <p:cNvSpPr txBox="1"/>
          <p:nvPr/>
        </p:nvSpPr>
        <p:spPr>
          <a:xfrm>
            <a:off x="5995646" y="5539272"/>
            <a:ext cx="5163184" cy="661078"/>
          </a:xfrm>
          <a:prstGeom prst="rect">
            <a:avLst/>
          </a:prstGeom>
        </p:spPr>
        <p:txBody>
          <a:bodyPr lIns="0" tIns="0" rIns="0" bIns="0" rtlCol="0" anchor="t">
            <a:spAutoFit/>
          </a:bodyPr>
          <a:lstStyle/>
          <a:p>
            <a:pPr algn="ctr">
              <a:lnSpc>
                <a:spcPts val="5599"/>
              </a:lnSpc>
            </a:pPr>
            <a:r>
              <a:rPr lang="en-US" sz="4200" b="1">
                <a:solidFill>
                  <a:srgbClr val="FFFFF1"/>
                </a:solidFill>
                <a:latin typeface="Cambria" panose="02040503050406030204" pitchFamily="18" charset="0"/>
                <a:ea typeface="Cambria" panose="02040503050406030204" pitchFamily="18" charset="0"/>
                <a:cs typeface="Cagliostro"/>
                <a:sym typeface="Cagliostro"/>
              </a:rPr>
              <a:t>Nhóm 3</a:t>
            </a:r>
          </a:p>
        </p:txBody>
      </p:sp>
      <p:grpSp>
        <p:nvGrpSpPr>
          <p:cNvPr id="45" name="Group 12">
            <a:extLst>
              <a:ext uri="{FF2B5EF4-FFF2-40B4-BE49-F238E27FC236}">
                <a16:creationId xmlns:a16="http://schemas.microsoft.com/office/drawing/2014/main" id="{799A0273-3B2E-F5A8-E831-3D4181E30B26}"/>
              </a:ext>
            </a:extLst>
          </p:cNvPr>
          <p:cNvGrpSpPr/>
          <p:nvPr/>
        </p:nvGrpSpPr>
        <p:grpSpPr>
          <a:xfrm>
            <a:off x="12060321" y="6440924"/>
            <a:ext cx="5922879" cy="3356069"/>
            <a:chOff x="0" y="0"/>
            <a:chExt cx="812800" cy="542944"/>
          </a:xfrm>
        </p:grpSpPr>
        <p:sp>
          <p:nvSpPr>
            <p:cNvPr id="46" name="Freeform 13">
              <a:extLst>
                <a:ext uri="{FF2B5EF4-FFF2-40B4-BE49-F238E27FC236}">
                  <a16:creationId xmlns:a16="http://schemas.microsoft.com/office/drawing/2014/main" id="{0050CE09-A011-DF38-F62F-3F259C8CB559}"/>
                </a:ext>
              </a:extLst>
            </p:cNvPr>
            <p:cNvSpPr/>
            <p:nvPr/>
          </p:nvSpPr>
          <p:spPr>
            <a:xfrm>
              <a:off x="0" y="0"/>
              <a:ext cx="812800" cy="542944"/>
            </a:xfrm>
            <a:custGeom>
              <a:avLst/>
              <a:gdLst/>
              <a:ahLst/>
              <a:cxnLst/>
              <a:rect l="l" t="t" r="r" b="b"/>
              <a:pathLst>
                <a:path w="812800" h="542944">
                  <a:moveTo>
                    <a:pt x="60128" y="0"/>
                  </a:moveTo>
                  <a:lnTo>
                    <a:pt x="752672" y="0"/>
                  </a:lnTo>
                  <a:cubicBezTo>
                    <a:pt x="768619" y="0"/>
                    <a:pt x="783913" y="6335"/>
                    <a:pt x="795189" y="17611"/>
                  </a:cubicBezTo>
                  <a:cubicBezTo>
                    <a:pt x="806465" y="28887"/>
                    <a:pt x="812800" y="44181"/>
                    <a:pt x="812800" y="60128"/>
                  </a:cubicBezTo>
                  <a:lnTo>
                    <a:pt x="812800" y="482817"/>
                  </a:lnTo>
                  <a:cubicBezTo>
                    <a:pt x="812800" y="516024"/>
                    <a:pt x="785880" y="542944"/>
                    <a:pt x="752672" y="542944"/>
                  </a:cubicBezTo>
                  <a:lnTo>
                    <a:pt x="60128" y="542944"/>
                  </a:lnTo>
                  <a:cubicBezTo>
                    <a:pt x="44181" y="542944"/>
                    <a:pt x="28887" y="536610"/>
                    <a:pt x="17611" y="525333"/>
                  </a:cubicBezTo>
                  <a:cubicBezTo>
                    <a:pt x="6335" y="514057"/>
                    <a:pt x="0" y="498764"/>
                    <a:pt x="0" y="482817"/>
                  </a:cubicBezTo>
                  <a:lnTo>
                    <a:pt x="0" y="60128"/>
                  </a:lnTo>
                  <a:cubicBezTo>
                    <a:pt x="0" y="44181"/>
                    <a:pt x="6335" y="28887"/>
                    <a:pt x="17611" y="17611"/>
                  </a:cubicBezTo>
                  <a:cubicBezTo>
                    <a:pt x="28887" y="6335"/>
                    <a:pt x="44181" y="0"/>
                    <a:pt x="60128" y="0"/>
                  </a:cubicBezTo>
                  <a:close/>
                </a:path>
              </a:pathLst>
            </a:custGeom>
            <a:solidFill>
              <a:srgbClr val="DEDD91"/>
            </a:solidFill>
            <a:ln cap="rnd">
              <a:noFill/>
              <a:prstDash val="solid"/>
              <a:round/>
            </a:ln>
          </p:spPr>
          <p:txBody>
            <a:bodyPr/>
            <a:lstStyle/>
            <a:p>
              <a:endParaRPr lang="en-US" sz="4200" b="1">
                <a:latin typeface="Cambria" panose="02040503050406030204" pitchFamily="18" charset="0"/>
                <a:ea typeface="Cambria" panose="02040503050406030204" pitchFamily="18" charset="0"/>
              </a:endParaRPr>
            </a:p>
          </p:txBody>
        </p:sp>
        <p:sp>
          <p:nvSpPr>
            <p:cNvPr id="47" name="TextBox 14">
              <a:extLst>
                <a:ext uri="{FF2B5EF4-FFF2-40B4-BE49-F238E27FC236}">
                  <a16:creationId xmlns:a16="http://schemas.microsoft.com/office/drawing/2014/main" id="{2B001674-6CE9-E50A-275F-82A214F5E4B6}"/>
                </a:ext>
              </a:extLst>
            </p:cNvPr>
            <p:cNvSpPr txBox="1"/>
            <p:nvPr/>
          </p:nvSpPr>
          <p:spPr>
            <a:xfrm>
              <a:off x="0" y="-38100"/>
              <a:ext cx="812800" cy="581044"/>
            </a:xfrm>
            <a:prstGeom prst="rect">
              <a:avLst/>
            </a:prstGeom>
          </p:spPr>
          <p:txBody>
            <a:bodyPr lIns="50800" tIns="50800" rIns="50800" bIns="50800" rtlCol="0" anchor="ctr"/>
            <a:lstStyle/>
            <a:p>
              <a:pPr algn="ctr">
                <a:lnSpc>
                  <a:spcPts val="2659"/>
                </a:lnSpc>
              </a:pPr>
              <a:endParaRPr sz="4200" b="1">
                <a:latin typeface="Cambria" panose="02040503050406030204" pitchFamily="18" charset="0"/>
                <a:ea typeface="Cambria" panose="02040503050406030204" pitchFamily="18" charset="0"/>
              </a:endParaRPr>
            </a:p>
          </p:txBody>
        </p:sp>
      </p:grpSp>
      <p:grpSp>
        <p:nvGrpSpPr>
          <p:cNvPr id="48" name="Group 21">
            <a:extLst>
              <a:ext uri="{FF2B5EF4-FFF2-40B4-BE49-F238E27FC236}">
                <a16:creationId xmlns:a16="http://schemas.microsoft.com/office/drawing/2014/main" id="{5B87B68A-473B-AF3A-45C0-F5EDD3C8CA0E}"/>
              </a:ext>
            </a:extLst>
          </p:cNvPr>
          <p:cNvGrpSpPr/>
          <p:nvPr/>
        </p:nvGrpSpPr>
        <p:grpSpPr>
          <a:xfrm>
            <a:off x="13049235" y="5355768"/>
            <a:ext cx="3733700" cy="1085155"/>
            <a:chOff x="0" y="0"/>
            <a:chExt cx="812800" cy="204356"/>
          </a:xfrm>
        </p:grpSpPr>
        <p:sp>
          <p:nvSpPr>
            <p:cNvPr id="49" name="Freeform 22">
              <a:extLst>
                <a:ext uri="{FF2B5EF4-FFF2-40B4-BE49-F238E27FC236}">
                  <a16:creationId xmlns:a16="http://schemas.microsoft.com/office/drawing/2014/main" id="{5AD0C82A-5A7F-C149-4AB9-B8C7F24CB4DC}"/>
                </a:ext>
              </a:extLst>
            </p:cNvPr>
            <p:cNvSpPr/>
            <p:nvPr/>
          </p:nvSpPr>
          <p:spPr>
            <a:xfrm>
              <a:off x="0" y="0"/>
              <a:ext cx="812800" cy="204356"/>
            </a:xfrm>
            <a:custGeom>
              <a:avLst/>
              <a:gdLst/>
              <a:ahLst/>
              <a:cxnLst/>
              <a:rect l="l" t="t" r="r" b="b"/>
              <a:pathLst>
                <a:path w="812800" h="204356">
                  <a:moveTo>
                    <a:pt x="48363" y="0"/>
                  </a:moveTo>
                  <a:lnTo>
                    <a:pt x="764437" y="0"/>
                  </a:lnTo>
                  <a:cubicBezTo>
                    <a:pt x="777263" y="0"/>
                    <a:pt x="789565" y="5095"/>
                    <a:pt x="798635" y="14165"/>
                  </a:cubicBezTo>
                  <a:cubicBezTo>
                    <a:pt x="807705" y="23235"/>
                    <a:pt x="812800" y="35537"/>
                    <a:pt x="812800" y="48363"/>
                  </a:cubicBezTo>
                  <a:lnTo>
                    <a:pt x="812800" y="155993"/>
                  </a:lnTo>
                  <a:cubicBezTo>
                    <a:pt x="812800" y="168819"/>
                    <a:pt x="807705" y="181121"/>
                    <a:pt x="798635" y="190191"/>
                  </a:cubicBezTo>
                  <a:cubicBezTo>
                    <a:pt x="789565" y="199261"/>
                    <a:pt x="777263" y="204356"/>
                    <a:pt x="764437" y="204356"/>
                  </a:cubicBezTo>
                  <a:lnTo>
                    <a:pt x="48363" y="204356"/>
                  </a:lnTo>
                  <a:cubicBezTo>
                    <a:pt x="35537" y="204356"/>
                    <a:pt x="23235" y="199261"/>
                    <a:pt x="14165" y="190191"/>
                  </a:cubicBezTo>
                  <a:cubicBezTo>
                    <a:pt x="5095" y="181121"/>
                    <a:pt x="0" y="168819"/>
                    <a:pt x="0" y="155993"/>
                  </a:cubicBezTo>
                  <a:lnTo>
                    <a:pt x="0" y="48363"/>
                  </a:lnTo>
                  <a:cubicBezTo>
                    <a:pt x="0" y="35537"/>
                    <a:pt x="5095" y="23235"/>
                    <a:pt x="14165" y="14165"/>
                  </a:cubicBezTo>
                  <a:cubicBezTo>
                    <a:pt x="23235" y="5095"/>
                    <a:pt x="35537" y="0"/>
                    <a:pt x="48363" y="0"/>
                  </a:cubicBezTo>
                  <a:close/>
                </a:path>
              </a:pathLst>
            </a:custGeom>
            <a:solidFill>
              <a:srgbClr val="797A1D"/>
            </a:solidFill>
            <a:ln cap="rnd">
              <a:noFill/>
              <a:prstDash val="solid"/>
              <a:round/>
            </a:ln>
          </p:spPr>
          <p:txBody>
            <a:bodyPr/>
            <a:lstStyle/>
            <a:p>
              <a:endParaRPr lang="en-US" sz="4200" b="1">
                <a:latin typeface="Cambria" panose="02040503050406030204" pitchFamily="18" charset="0"/>
                <a:ea typeface="Cambria" panose="02040503050406030204" pitchFamily="18" charset="0"/>
              </a:endParaRPr>
            </a:p>
          </p:txBody>
        </p:sp>
        <p:sp>
          <p:nvSpPr>
            <p:cNvPr id="50" name="TextBox 23">
              <a:extLst>
                <a:ext uri="{FF2B5EF4-FFF2-40B4-BE49-F238E27FC236}">
                  <a16:creationId xmlns:a16="http://schemas.microsoft.com/office/drawing/2014/main" id="{267C72E1-0B17-3729-5FA6-7D755C71FBA4}"/>
                </a:ext>
              </a:extLst>
            </p:cNvPr>
            <p:cNvSpPr txBox="1"/>
            <p:nvPr/>
          </p:nvSpPr>
          <p:spPr>
            <a:xfrm>
              <a:off x="0" y="-38100"/>
              <a:ext cx="812800" cy="242456"/>
            </a:xfrm>
            <a:prstGeom prst="rect">
              <a:avLst/>
            </a:prstGeom>
          </p:spPr>
          <p:txBody>
            <a:bodyPr lIns="50800" tIns="50800" rIns="50800" bIns="50800" rtlCol="0" anchor="ctr"/>
            <a:lstStyle/>
            <a:p>
              <a:pPr algn="ctr">
                <a:lnSpc>
                  <a:spcPts val="2659"/>
                </a:lnSpc>
              </a:pPr>
              <a:endParaRPr sz="4200" b="1">
                <a:latin typeface="Cambria" panose="02040503050406030204" pitchFamily="18" charset="0"/>
                <a:ea typeface="Cambria" panose="02040503050406030204" pitchFamily="18" charset="0"/>
              </a:endParaRPr>
            </a:p>
          </p:txBody>
        </p:sp>
      </p:grpSp>
      <p:sp>
        <p:nvSpPr>
          <p:cNvPr id="51" name="Freeform 24">
            <a:extLst>
              <a:ext uri="{FF2B5EF4-FFF2-40B4-BE49-F238E27FC236}">
                <a16:creationId xmlns:a16="http://schemas.microsoft.com/office/drawing/2014/main" id="{F694EFA2-1819-4EE4-D681-69F2AA239EB0}"/>
              </a:ext>
            </a:extLst>
          </p:cNvPr>
          <p:cNvSpPr/>
          <p:nvPr/>
        </p:nvSpPr>
        <p:spPr>
          <a:xfrm>
            <a:off x="11849395" y="9447031"/>
            <a:ext cx="463896" cy="393502"/>
          </a:xfrm>
          <a:custGeom>
            <a:avLst/>
            <a:gdLst/>
            <a:ahLst/>
            <a:cxnLst/>
            <a:rect l="l" t="t" r="r" b="b"/>
            <a:pathLst>
              <a:path w="463896" h="463896">
                <a:moveTo>
                  <a:pt x="0" y="0"/>
                </a:moveTo>
                <a:lnTo>
                  <a:pt x="463895" y="0"/>
                </a:lnTo>
                <a:lnTo>
                  <a:pt x="463895" y="463895"/>
                </a:lnTo>
                <a:lnTo>
                  <a:pt x="0" y="463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4200" b="1">
              <a:latin typeface="Cambria" panose="02040503050406030204" pitchFamily="18" charset="0"/>
              <a:ea typeface="Cambria" panose="02040503050406030204" pitchFamily="18" charset="0"/>
            </a:endParaRPr>
          </a:p>
        </p:txBody>
      </p:sp>
      <p:sp>
        <p:nvSpPr>
          <p:cNvPr id="52" name="TextBox 26">
            <a:extLst>
              <a:ext uri="{FF2B5EF4-FFF2-40B4-BE49-F238E27FC236}">
                <a16:creationId xmlns:a16="http://schemas.microsoft.com/office/drawing/2014/main" id="{353C67E0-0D25-96F3-F7C3-BDA9F731798C}"/>
              </a:ext>
            </a:extLst>
          </p:cNvPr>
          <p:cNvSpPr txBox="1"/>
          <p:nvPr/>
        </p:nvSpPr>
        <p:spPr>
          <a:xfrm>
            <a:off x="12440168" y="7340942"/>
            <a:ext cx="5163184" cy="1615827"/>
          </a:xfrm>
          <a:prstGeom prst="rect">
            <a:avLst/>
          </a:prstGeom>
        </p:spPr>
        <p:txBody>
          <a:bodyPr lIns="0" tIns="0" rIns="0" bIns="0" rtlCol="0" anchor="t">
            <a:spAutoFit/>
          </a:bodyPr>
          <a:lstStyle/>
          <a:p>
            <a:pPr algn="ctr">
              <a:lnSpc>
                <a:spcPts val="4200"/>
              </a:lnSpc>
            </a:pPr>
            <a:r>
              <a:rPr lang="vi-VN" sz="4200" b="1">
                <a:solidFill>
                  <a:srgbClr val="797A1D"/>
                </a:solidFill>
                <a:latin typeface="Cambria" panose="02040503050406030204" pitchFamily="18" charset="0"/>
                <a:ea typeface="Cambria" panose="02040503050406030204" pitchFamily="18" charset="0"/>
                <a:cs typeface="Cagliostro"/>
                <a:sym typeface="Cagliostro"/>
              </a:rPr>
              <a:t>Biện pháp bảo vệ cảnh quan thiên nhiên</a:t>
            </a:r>
            <a:endParaRPr lang="en-US" sz="4200" b="1">
              <a:solidFill>
                <a:srgbClr val="797A1D"/>
              </a:solidFill>
              <a:latin typeface="Cambria" panose="02040503050406030204" pitchFamily="18" charset="0"/>
              <a:ea typeface="Cambria" panose="02040503050406030204" pitchFamily="18" charset="0"/>
              <a:cs typeface="Cagliostro"/>
              <a:sym typeface="Cagliostro"/>
            </a:endParaRPr>
          </a:p>
        </p:txBody>
      </p:sp>
      <p:sp>
        <p:nvSpPr>
          <p:cNvPr id="53" name="TextBox 28">
            <a:extLst>
              <a:ext uri="{FF2B5EF4-FFF2-40B4-BE49-F238E27FC236}">
                <a16:creationId xmlns:a16="http://schemas.microsoft.com/office/drawing/2014/main" id="{180F4C07-B14C-2038-087D-D32C092F1D2C}"/>
              </a:ext>
            </a:extLst>
          </p:cNvPr>
          <p:cNvSpPr txBox="1"/>
          <p:nvPr/>
        </p:nvSpPr>
        <p:spPr>
          <a:xfrm>
            <a:off x="12461190" y="5539272"/>
            <a:ext cx="5163184" cy="661078"/>
          </a:xfrm>
          <a:prstGeom prst="rect">
            <a:avLst/>
          </a:prstGeom>
        </p:spPr>
        <p:txBody>
          <a:bodyPr lIns="0" tIns="0" rIns="0" bIns="0" rtlCol="0" anchor="t">
            <a:spAutoFit/>
          </a:bodyPr>
          <a:lstStyle/>
          <a:p>
            <a:pPr algn="ctr">
              <a:lnSpc>
                <a:spcPts val="5599"/>
              </a:lnSpc>
            </a:pPr>
            <a:r>
              <a:rPr lang="en-US" sz="4200" b="1">
                <a:solidFill>
                  <a:srgbClr val="FFFFF1"/>
                </a:solidFill>
                <a:latin typeface="Cambria" panose="02040503050406030204" pitchFamily="18" charset="0"/>
                <a:ea typeface="Cambria" panose="02040503050406030204" pitchFamily="18" charset="0"/>
                <a:cs typeface="Cagliostro"/>
                <a:sym typeface="Cagliostro"/>
              </a:rPr>
              <a:t>Nhóm 4</a:t>
            </a:r>
          </a:p>
        </p:txBody>
      </p:sp>
      <p:sp>
        <p:nvSpPr>
          <p:cNvPr id="54" name="Rounded Rectangle 17">
            <a:extLst>
              <a:ext uri="{FF2B5EF4-FFF2-40B4-BE49-F238E27FC236}">
                <a16:creationId xmlns:a16="http://schemas.microsoft.com/office/drawing/2014/main" id="{4ADBB30A-3D85-2C94-2384-0865D5F670E7}"/>
              </a:ext>
            </a:extLst>
          </p:cNvPr>
          <p:cNvSpPr/>
          <p:nvPr/>
        </p:nvSpPr>
        <p:spPr>
          <a:xfrm>
            <a:off x="337299" y="3684542"/>
            <a:ext cx="4844301" cy="5463400"/>
          </a:xfrm>
          <a:prstGeom prst="roundRect">
            <a:avLst>
              <a:gd name="adj" fmla="val 9260"/>
            </a:avLst>
          </a:prstGeom>
          <a:solidFill>
            <a:sysClr val="window" lastClr="FFFFFF"/>
          </a:solidFill>
          <a:ln w="12700" cap="flat" cmpd="sng" algn="ctr">
            <a:noFill/>
            <a:prstDash val="solid"/>
            <a:miter lim="800000"/>
          </a:ln>
          <a:effectLst>
            <a:outerShdw blurRad="279400" dist="63500" dir="2700000" algn="tl" rotWithShape="0">
              <a:prstClr val="black">
                <a:alpha val="40000"/>
              </a:prstClr>
            </a:outerShdw>
          </a:effectLst>
        </p:spPr>
        <p:txBody>
          <a:bodyPr rtlCol="0" anchor="ctr"/>
          <a:lstStyle/>
          <a:p>
            <a:pPr algn="ctr" defTabSz="914377">
              <a:defRPr/>
            </a:pPr>
            <a:endParaRPr lang="en-US" sz="3200" kern="0" dirty="0">
              <a:solidFill>
                <a:prstClr val="white"/>
              </a:solidFill>
              <a:latin typeface="Times New Roman" pitchFamily="18" charset="0"/>
              <a:cs typeface="Times New Roman" pitchFamily="18" charset="0"/>
            </a:endParaRPr>
          </a:p>
        </p:txBody>
      </p:sp>
      <p:sp>
        <p:nvSpPr>
          <p:cNvPr id="55" name="TextBox 54">
            <a:extLst>
              <a:ext uri="{FF2B5EF4-FFF2-40B4-BE49-F238E27FC236}">
                <a16:creationId xmlns:a16="http://schemas.microsoft.com/office/drawing/2014/main" id="{163287A4-6D57-68AC-3106-C54E63B56CEF}"/>
              </a:ext>
            </a:extLst>
          </p:cNvPr>
          <p:cNvSpPr txBox="1"/>
          <p:nvPr/>
        </p:nvSpPr>
        <p:spPr>
          <a:xfrm>
            <a:off x="334706" y="4452671"/>
            <a:ext cx="4691903" cy="4401205"/>
          </a:xfrm>
          <a:prstGeom prst="rect">
            <a:avLst/>
          </a:prstGeom>
          <a:noFill/>
        </p:spPr>
        <p:txBody>
          <a:bodyPr wrap="square" rtlCol="0">
            <a:spAutoFit/>
          </a:bodyPr>
          <a:lstStyle/>
          <a:p>
            <a:pPr algn="ctr"/>
            <a:r>
              <a:rPr lang="vi-VN" sz="4000" b="1" i="1">
                <a:solidFill>
                  <a:srgbClr val="002060"/>
                </a:solidFill>
                <a:latin typeface="Times New Roman" panose="02020603050405020304" pitchFamily="18" charset="0"/>
              </a:rPr>
              <a:t>Thảo luận về các biện pháp tuyên truyền bảo vệ thế giới động vật, thực vật và ý nghĩa của cảnh quan thiên nhiên ở địa phương</a:t>
            </a:r>
            <a:endParaRPr lang="vi-VN" sz="4000" b="1" i="1" dirty="0">
              <a:solidFill>
                <a:srgbClr val="002060"/>
              </a:solidFill>
              <a:latin typeface="Times New Roman" panose="02020603050405020304" pitchFamily="18" charset="0"/>
              <a:ea typeface="Nixie One"/>
              <a:cs typeface="Times New Roman" pitchFamily="18" charset="0"/>
              <a:sym typeface="Nixie One"/>
            </a:endParaRPr>
          </a:p>
        </p:txBody>
      </p:sp>
      <p:sp>
        <p:nvSpPr>
          <p:cNvPr id="56" name="Rounded Rectangle 21">
            <a:extLst>
              <a:ext uri="{FF2B5EF4-FFF2-40B4-BE49-F238E27FC236}">
                <a16:creationId xmlns:a16="http://schemas.microsoft.com/office/drawing/2014/main" id="{BD8EB4E1-4EE3-FB7E-4973-9CE5B8A4CDB4}"/>
              </a:ext>
            </a:extLst>
          </p:cNvPr>
          <p:cNvSpPr/>
          <p:nvPr/>
        </p:nvSpPr>
        <p:spPr>
          <a:xfrm>
            <a:off x="1232523" y="3273995"/>
            <a:ext cx="3053851" cy="821093"/>
          </a:xfrm>
          <a:prstGeom prst="roundRect">
            <a:avLst>
              <a:gd name="adj" fmla="val 30702"/>
            </a:avLst>
          </a:prstGeom>
          <a:solidFill>
            <a:srgbClr val="00B050"/>
          </a:solidFill>
          <a:ln w="12700" cap="flat" cmpd="sng" algn="ctr">
            <a:noFill/>
            <a:prstDash val="solid"/>
            <a:miter lim="800000"/>
          </a:ln>
          <a:effectLst>
            <a:outerShdw blurRad="279400" dist="63500" dir="2700000" algn="tl" rotWithShape="0">
              <a:prstClr val="black">
                <a:alpha val="40000"/>
              </a:prstClr>
            </a:outerShdw>
          </a:effectLst>
        </p:spPr>
        <p:txBody>
          <a:bodyPr rtlCol="0" anchor="ctr"/>
          <a:lstStyle/>
          <a:p>
            <a:pPr algn="ctr" defTabSz="914377">
              <a:defRPr/>
            </a:pPr>
            <a:r>
              <a:rPr lang="en-US" sz="3200" b="1" kern="0">
                <a:solidFill>
                  <a:prstClr val="white"/>
                </a:solidFill>
                <a:latin typeface="Times New Roman" pitchFamily="18" charset="0"/>
                <a:cs typeface="Times New Roman" pitchFamily="18" charset="0"/>
              </a:rPr>
              <a:t>HĐ1</a:t>
            </a:r>
          </a:p>
        </p:txBody>
      </p:sp>
    </p:spTree>
    <p:extLst>
      <p:ext uri="{BB962C8B-B14F-4D97-AF65-F5344CB8AC3E}">
        <p14:creationId xmlns:p14="http://schemas.microsoft.com/office/powerpoint/2010/main" val="26052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par>
                                <p:cTn id="38" presetID="16" presetClass="entr" presetSubtype="21"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barn(inVertical)">
                                      <p:cBhvr>
                                        <p:cTn id="46" dur="500"/>
                                        <p:tgtEl>
                                          <p:spTgt spid="4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barn(inVertical)">
                                      <p:cBhvr>
                                        <p:cTn id="49" dur="500"/>
                                        <p:tgtEl>
                                          <p:spTgt spid="44"/>
                                        </p:tgtEl>
                                      </p:cBhvr>
                                    </p:animEffect>
                                  </p:childTnLst>
                                </p:cTn>
                              </p:par>
                              <p:par>
                                <p:cTn id="50" presetID="16" presetClass="entr" presetSubtype="21"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barn(inVertical)">
                                      <p:cBhvr>
                                        <p:cTn id="52" dur="500"/>
                                        <p:tgtEl>
                                          <p:spTgt spid="45"/>
                                        </p:tgtEl>
                                      </p:cBhvr>
                                    </p:animEffect>
                                  </p:childTnLst>
                                </p:cTn>
                              </p:par>
                              <p:par>
                                <p:cTn id="53" presetID="16" presetClass="entr" presetSubtype="21"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barn(inVertical)">
                                      <p:cBhvr>
                                        <p:cTn id="55" dur="500"/>
                                        <p:tgtEl>
                                          <p:spTgt spid="4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arn(inVertical)">
                                      <p:cBhvr>
                                        <p:cTn id="58" dur="500"/>
                                        <p:tgtEl>
                                          <p:spTgt spid="5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arn(inVertical)">
                                      <p:cBhvr>
                                        <p:cTn id="61" dur="500"/>
                                        <p:tgtEl>
                                          <p:spTgt spid="5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barn(inVertical)">
                                      <p:cBhvr>
                                        <p:cTn id="6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24" grpId="0" animBg="1"/>
      <p:bldP spid="25" grpId="0"/>
      <p:bldP spid="26" grpId="0"/>
      <p:bldP spid="42" grpId="0" animBg="1"/>
      <p:bldP spid="43" grpId="0"/>
      <p:bldP spid="44" grpId="0"/>
      <p:bldP spid="51" grpId="0" animBg="1"/>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80D3B177-838F-CD14-F18A-8126F41781FF}"/>
              </a:ext>
            </a:extLst>
          </p:cNvPr>
          <p:cNvSpPr/>
          <p:nvPr/>
        </p:nvSpPr>
        <p:spPr>
          <a:xfrm>
            <a:off x="16865400" y="353100"/>
            <a:ext cx="796182" cy="632601"/>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0B292F9-AA36-4622-D612-865280F937C6}"/>
              </a:ext>
            </a:extLst>
          </p:cNvPr>
          <p:cNvSpPr/>
          <p:nvPr/>
        </p:nvSpPr>
        <p:spPr>
          <a:xfrm>
            <a:off x="507036" y="932145"/>
            <a:ext cx="11340000" cy="7440498"/>
          </a:xfrm>
          <a:custGeom>
            <a:avLst/>
            <a:gdLst>
              <a:gd name="connsiteX0" fmla="*/ 0 w 11340000"/>
              <a:gd name="connsiteY0" fmla="*/ 1123441 h 7440498"/>
              <a:gd name="connsiteX1" fmla="*/ 1123441 w 11340000"/>
              <a:gd name="connsiteY1" fmla="*/ 0 h 7440498"/>
              <a:gd name="connsiteX2" fmla="*/ 10216559 w 11340000"/>
              <a:gd name="connsiteY2" fmla="*/ 0 h 7440498"/>
              <a:gd name="connsiteX3" fmla="*/ 11340000 w 11340000"/>
              <a:gd name="connsiteY3" fmla="*/ 1123441 h 7440498"/>
              <a:gd name="connsiteX4" fmla="*/ 11340000 w 11340000"/>
              <a:gd name="connsiteY4" fmla="*/ 6317057 h 7440498"/>
              <a:gd name="connsiteX5" fmla="*/ 10216559 w 11340000"/>
              <a:gd name="connsiteY5" fmla="*/ 7440498 h 7440498"/>
              <a:gd name="connsiteX6" fmla="*/ 1123441 w 11340000"/>
              <a:gd name="connsiteY6" fmla="*/ 7440498 h 7440498"/>
              <a:gd name="connsiteX7" fmla="*/ 0 w 11340000"/>
              <a:gd name="connsiteY7" fmla="*/ 6317057 h 7440498"/>
              <a:gd name="connsiteX8" fmla="*/ 0 w 11340000"/>
              <a:gd name="connsiteY8" fmla="*/ 1123441 h 744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7440498" fill="none" extrusionOk="0">
                <a:moveTo>
                  <a:pt x="0" y="1123441"/>
                </a:moveTo>
                <a:cubicBezTo>
                  <a:pt x="-52044" y="610130"/>
                  <a:pt x="512760" y="89350"/>
                  <a:pt x="1123441" y="0"/>
                </a:cubicBezTo>
                <a:cubicBezTo>
                  <a:pt x="2483218" y="148782"/>
                  <a:pt x="8783408" y="129548"/>
                  <a:pt x="10216559" y="0"/>
                </a:cubicBezTo>
                <a:cubicBezTo>
                  <a:pt x="10841097" y="10315"/>
                  <a:pt x="11389609" y="568464"/>
                  <a:pt x="11340000" y="1123441"/>
                </a:cubicBezTo>
                <a:cubicBezTo>
                  <a:pt x="11256068" y="1856995"/>
                  <a:pt x="11272594" y="4269457"/>
                  <a:pt x="11340000" y="6317057"/>
                </a:cubicBezTo>
                <a:cubicBezTo>
                  <a:pt x="11354195" y="6952367"/>
                  <a:pt x="10757392" y="7392816"/>
                  <a:pt x="10216559" y="7440498"/>
                </a:cubicBezTo>
                <a:cubicBezTo>
                  <a:pt x="8786708" y="7296137"/>
                  <a:pt x="5574923" y="7427289"/>
                  <a:pt x="1123441" y="7440498"/>
                </a:cubicBezTo>
                <a:cubicBezTo>
                  <a:pt x="493366" y="7443061"/>
                  <a:pt x="373" y="6910172"/>
                  <a:pt x="0" y="6317057"/>
                </a:cubicBezTo>
                <a:cubicBezTo>
                  <a:pt x="-18676" y="5652209"/>
                  <a:pt x="-12372" y="2583133"/>
                  <a:pt x="0" y="1123441"/>
                </a:cubicBezTo>
                <a:close/>
              </a:path>
              <a:path w="11340000" h="7440498" stroke="0" extrusionOk="0">
                <a:moveTo>
                  <a:pt x="0" y="1123441"/>
                </a:moveTo>
                <a:cubicBezTo>
                  <a:pt x="45453" y="521278"/>
                  <a:pt x="498352" y="64465"/>
                  <a:pt x="1123441" y="0"/>
                </a:cubicBezTo>
                <a:cubicBezTo>
                  <a:pt x="2332352" y="91329"/>
                  <a:pt x="7949048" y="61632"/>
                  <a:pt x="10216559" y="0"/>
                </a:cubicBezTo>
                <a:cubicBezTo>
                  <a:pt x="10891389" y="-9058"/>
                  <a:pt x="11350305" y="457634"/>
                  <a:pt x="11340000" y="1123441"/>
                </a:cubicBezTo>
                <a:cubicBezTo>
                  <a:pt x="11394309" y="1686745"/>
                  <a:pt x="11249283" y="3984421"/>
                  <a:pt x="11340000" y="6317057"/>
                </a:cubicBezTo>
                <a:cubicBezTo>
                  <a:pt x="11450706" y="6958407"/>
                  <a:pt x="10785851" y="7503014"/>
                  <a:pt x="10216559" y="7440498"/>
                </a:cubicBezTo>
                <a:cubicBezTo>
                  <a:pt x="6701099" y="7454642"/>
                  <a:pt x="5126331" y="7419919"/>
                  <a:pt x="1123441" y="7440498"/>
                </a:cubicBezTo>
                <a:cubicBezTo>
                  <a:pt x="442329" y="7513270"/>
                  <a:pt x="-74926" y="6853528"/>
                  <a:pt x="0" y="6317057"/>
                </a:cubicBezTo>
                <a:cubicBezTo>
                  <a:pt x="-161588" y="4932847"/>
                  <a:pt x="49457" y="2284251"/>
                  <a:pt x="0" y="112344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prstGeom prst="roundRect">
                    <a:avLst>
                      <a:gd name="adj" fmla="val 1509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121234B-BFB2-33DD-A2D1-509C688E6BA9}"/>
              </a:ext>
            </a:extLst>
          </p:cNvPr>
          <p:cNvSpPr txBox="1"/>
          <p:nvPr/>
        </p:nvSpPr>
        <p:spPr>
          <a:xfrm>
            <a:off x="1074177" y="1361890"/>
            <a:ext cx="10487025" cy="784830"/>
          </a:xfrm>
          <a:prstGeom prst="rect">
            <a:avLst/>
          </a:prstGeom>
          <a:noFill/>
        </p:spPr>
        <p:txBody>
          <a:bodyPr wrap="square">
            <a:spAutoFit/>
          </a:bodyPr>
          <a:lstStyle/>
          <a:p>
            <a:pPr algn="ctr" defTabSz="1371600">
              <a:defRPr/>
            </a:pPr>
            <a:r>
              <a:rPr lang="en-US" sz="4500" b="1">
                <a:solidFill>
                  <a:srgbClr val="C00000"/>
                </a:solidFill>
                <a:latin typeface="Cambria" panose="02040503050406030204" pitchFamily="18" charset="0"/>
                <a:ea typeface="Cambria" panose="02040503050406030204" pitchFamily="18" charset="0"/>
              </a:rPr>
              <a:t>G</a:t>
            </a:r>
            <a:r>
              <a:rPr lang="vi-VN" sz="4500" b="1">
                <a:solidFill>
                  <a:srgbClr val="C00000"/>
                </a:solidFill>
                <a:latin typeface="Cambria" panose="02040503050406030204" pitchFamily="18" charset="0"/>
                <a:ea typeface="Cambria" panose="02040503050406030204" pitchFamily="18" charset="0"/>
              </a:rPr>
              <a:t>ợi ý một số hình thức tuyên truyền</a:t>
            </a:r>
            <a:r>
              <a:rPr lang="en-US" sz="4500" b="1">
                <a:solidFill>
                  <a:srgbClr val="C00000"/>
                </a:solidFill>
                <a:latin typeface="Cambria" panose="02040503050406030204" pitchFamily="18" charset="0"/>
                <a:ea typeface="Cambria" panose="02040503050406030204" pitchFamily="18" charset="0"/>
              </a:rPr>
              <a:t>:</a:t>
            </a:r>
            <a:endParaRPr lang="en-US" sz="4500" b="1" dirty="0">
              <a:solidFill>
                <a:srgbClr val="C0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77A93F5-3B8A-064D-98E3-547BFB49F992}"/>
              </a:ext>
            </a:extLst>
          </p:cNvPr>
          <p:cNvSpPr txBox="1"/>
          <p:nvPr/>
        </p:nvSpPr>
        <p:spPr>
          <a:xfrm>
            <a:off x="1050529" y="2082667"/>
            <a:ext cx="10565826" cy="6001643"/>
          </a:xfrm>
          <a:prstGeom prst="rect">
            <a:avLst/>
          </a:prstGeom>
          <a:noFill/>
        </p:spPr>
        <p:txBody>
          <a:bodyPr wrap="square">
            <a:spAutoFit/>
          </a:bodyPr>
          <a:lstStyle/>
          <a:p>
            <a:pPr marL="685800" indent="-685800" algn="just" defTabSz="1371600">
              <a:buFont typeface="Wingdings" panose="05000000000000000000" pitchFamily="2" charset="2"/>
              <a:buChar char="ü"/>
              <a:defRPr/>
            </a:pPr>
            <a:r>
              <a:rPr lang="vi-VN" sz="4800">
                <a:solidFill>
                  <a:srgbClr val="003399"/>
                </a:solidFill>
                <a:latin typeface="Cambria" panose="02040503050406030204" pitchFamily="18" charset="0"/>
                <a:ea typeface="Cambria" panose="02040503050406030204" pitchFamily="18" charset="0"/>
              </a:rPr>
              <a:t>Chạy bộ vì động vật hoang dã.</a:t>
            </a:r>
          </a:p>
          <a:p>
            <a:pPr marL="685800" indent="-685800" algn="just" defTabSz="1371600">
              <a:buFont typeface="Wingdings" panose="05000000000000000000" pitchFamily="2" charset="2"/>
              <a:buChar char="ü"/>
              <a:defRPr/>
            </a:pPr>
            <a:r>
              <a:rPr lang="vi-VN" sz="4800">
                <a:solidFill>
                  <a:srgbClr val="003399"/>
                </a:solidFill>
                <a:latin typeface="Cambria" panose="02040503050406030204" pitchFamily="18" charset="0"/>
                <a:ea typeface="Cambria" panose="02040503050406030204" pitchFamily="18" charset="0"/>
              </a:rPr>
              <a:t>Tình nguyện viên bảo vệ thế giới động, thực vật.</a:t>
            </a:r>
          </a:p>
          <a:p>
            <a:pPr marL="685800" indent="-685800" algn="just" defTabSz="1371600">
              <a:buFont typeface="Wingdings" panose="05000000000000000000" pitchFamily="2" charset="2"/>
              <a:buChar char="ü"/>
              <a:defRPr/>
            </a:pPr>
            <a:r>
              <a:rPr lang="vi-VN" sz="4800">
                <a:solidFill>
                  <a:srgbClr val="003399"/>
                </a:solidFill>
                <a:latin typeface="Cambria" panose="02040503050406030204" pitchFamily="18" charset="0"/>
                <a:ea typeface="Cambria" panose="02040503050406030204" pitchFamily="18" charset="0"/>
              </a:rPr>
              <a:t>Đoạn phim ngắn tuyên truyền trên mạng xã hội.</a:t>
            </a:r>
          </a:p>
          <a:p>
            <a:pPr marL="685800" indent="-685800" algn="just" defTabSz="1371600">
              <a:buFont typeface="Wingdings" panose="05000000000000000000" pitchFamily="2" charset="2"/>
              <a:buChar char="ü"/>
              <a:defRPr/>
            </a:pPr>
            <a:r>
              <a:rPr lang="vi-VN" sz="4800">
                <a:solidFill>
                  <a:srgbClr val="003399"/>
                </a:solidFill>
                <a:latin typeface="Cambria" panose="02040503050406030204" pitchFamily="18" charset="0"/>
                <a:ea typeface="Cambria" panose="02040503050406030204" pitchFamily="18" charset="0"/>
              </a:rPr>
              <a:t>Thi tìm hiểu về thế giới động, thực vật và tầm quan trọng đối với cuộc sống con người.</a:t>
            </a:r>
          </a:p>
        </p:txBody>
      </p:sp>
      <p:pic>
        <p:nvPicPr>
          <p:cNvPr id="12" name="Picture 11">
            <a:extLst>
              <a:ext uri="{FF2B5EF4-FFF2-40B4-BE49-F238E27FC236}">
                <a16:creationId xmlns:a16="http://schemas.microsoft.com/office/drawing/2014/main" id="{13670F1B-9257-BA0F-7FC7-95C860C5A55E}"/>
              </a:ext>
            </a:extLst>
          </p:cNvPr>
          <p:cNvPicPr>
            <a:picLocks noChangeAspect="1"/>
          </p:cNvPicPr>
          <p:nvPr/>
        </p:nvPicPr>
        <p:blipFill rotWithShape="1">
          <a:blip r:embed="rId4"/>
          <a:srcRect l="2697"/>
          <a:stretch/>
        </p:blipFill>
        <p:spPr>
          <a:xfrm>
            <a:off x="13258800" y="669400"/>
            <a:ext cx="4796335" cy="6810951"/>
          </a:xfrm>
          <a:prstGeom prst="rect">
            <a:avLst/>
          </a:prstGeom>
        </p:spPr>
      </p:pic>
      <p:sp>
        <p:nvSpPr>
          <p:cNvPr id="13" name="Freeform 12">
            <a:extLst>
              <a:ext uri="{FF2B5EF4-FFF2-40B4-BE49-F238E27FC236}">
                <a16:creationId xmlns:a16="http://schemas.microsoft.com/office/drawing/2014/main" id="{7AB0FEB1-CBFB-F814-69A6-98E3444B55BF}"/>
              </a:ext>
            </a:extLst>
          </p:cNvPr>
          <p:cNvSpPr/>
          <p:nvPr/>
        </p:nvSpPr>
        <p:spPr>
          <a:xfrm>
            <a:off x="11353800" y="5647695"/>
            <a:ext cx="5183801" cy="4524802"/>
          </a:xfrm>
          <a:custGeom>
            <a:avLst/>
            <a:gdLst/>
            <a:ahLst/>
            <a:cxnLst/>
            <a:rect l="l" t="t" r="r" b="b"/>
            <a:pathLst>
              <a:path w="5979652" h="4959711">
                <a:moveTo>
                  <a:pt x="0" y="0"/>
                </a:moveTo>
                <a:lnTo>
                  <a:pt x="5979652" y="0"/>
                </a:lnTo>
                <a:lnTo>
                  <a:pt x="5979652" y="4959711"/>
                </a:lnTo>
                <a:lnTo>
                  <a:pt x="0" y="49597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4300" b="1">
              <a:solidFill>
                <a:schemeClr val="tx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1333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par>
                                    <p:cTn id="16" presetID="12" presetClass="entr" presetSubtype="1" fill="hold" grpId="0" nodeType="withEffect">
                                      <p:stCondLst>
                                        <p:cond delay="17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750"/>
                                            <p:tgtEl>
                                              <p:spTgt spid="8"/>
                                            </p:tgtEl>
                                            <p:attrNameLst>
                                              <p:attrName>ppt_y</p:attrName>
                                            </p:attrNameLst>
                                          </p:cBhvr>
                                          <p:tavLst>
                                            <p:tav tm="0">
                                              <p:val>
                                                <p:strVal val="#ppt_y-#ppt_h*1.125000"/>
                                              </p:val>
                                            </p:tav>
                                            <p:tav tm="100000">
                                              <p:val>
                                                <p:strVal val="#ppt_y"/>
                                              </p:val>
                                            </p:tav>
                                          </p:tavLst>
                                        </p:anim>
                                        <p:animEffect transition="in" filter="wipe(down)">
                                          <p:cBhvr>
                                            <p:cTn id="19" dur="750"/>
                                            <p:tgtEl>
                                              <p:spTgt spid="8"/>
                                            </p:tgtEl>
                                          </p:cBhvr>
                                        </p:animEffect>
                                      </p:childTnLst>
                                    </p:cTn>
                                  </p:par>
                                  <p:par>
                                    <p:cTn id="20" presetID="2" presetClass="entr" presetSubtype="4" fill="hold" nodeType="withEffect" p14:presetBounceEnd="66667">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14:bounceEnd="66667">
                                          <p:cBhvr additive="base">
                                            <p:cTn id="22" dur="1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23" dur="1000" fill="hold"/>
                                            <p:tgtEl>
                                              <p:spTgt spid="12"/>
                                            </p:tgtEl>
                                            <p:attrNameLst>
                                              <p:attrName>ppt_y</p:attrName>
                                            </p:attrNameLst>
                                          </p:cBhvr>
                                          <p:tavLst>
                                            <p:tav tm="0">
                                              <p:val>
                                                <p:strVal val="1+#ppt_h/2"/>
                                              </p:val>
                                            </p:tav>
                                            <p:tav tm="100000">
                                              <p:val>
                                                <p:strVal val="#ppt_y"/>
                                              </p:val>
                                            </p:tav>
                                          </p:tavLst>
                                        </p:anim>
                                      </p:childTnLst>
                                    </p:cTn>
                                  </p:par>
                                  <p:par>
                                    <p:cTn id="24" presetID="32" presetClass="emph" presetSubtype="0" repeatCount="5000" fill="hold" nodeType="withEffect">
                                      <p:stCondLst>
                                        <p:cond delay="0"/>
                                      </p:stCondLst>
                                      <p:childTnLst>
                                        <p:animRot by="120000">
                                          <p:cBhvr>
                                            <p:cTn id="25" dur="100" fill="hold">
                                              <p:stCondLst>
                                                <p:cond delay="0"/>
                                              </p:stCondLst>
                                            </p:cTn>
                                            <p:tgtEl>
                                              <p:spTgt spid="12"/>
                                            </p:tgtEl>
                                            <p:attrNameLst>
                                              <p:attrName>r</p:attrName>
                                            </p:attrNameLst>
                                          </p:cBhvr>
                                        </p:animRot>
                                        <p:animRot by="-240000">
                                          <p:cBhvr>
                                            <p:cTn id="26" dur="200" fill="hold">
                                              <p:stCondLst>
                                                <p:cond delay="200"/>
                                              </p:stCondLst>
                                            </p:cTn>
                                            <p:tgtEl>
                                              <p:spTgt spid="12"/>
                                            </p:tgtEl>
                                            <p:attrNameLst>
                                              <p:attrName>r</p:attrName>
                                            </p:attrNameLst>
                                          </p:cBhvr>
                                        </p:animRot>
                                        <p:animRot by="240000">
                                          <p:cBhvr>
                                            <p:cTn id="27" dur="200" fill="hold">
                                              <p:stCondLst>
                                                <p:cond delay="400"/>
                                              </p:stCondLst>
                                            </p:cTn>
                                            <p:tgtEl>
                                              <p:spTgt spid="12"/>
                                            </p:tgtEl>
                                            <p:attrNameLst>
                                              <p:attrName>r</p:attrName>
                                            </p:attrNameLst>
                                          </p:cBhvr>
                                        </p:animRot>
                                        <p:animRot by="-240000">
                                          <p:cBhvr>
                                            <p:cTn id="28" dur="200" fill="hold">
                                              <p:stCondLst>
                                                <p:cond delay="600"/>
                                              </p:stCondLst>
                                            </p:cTn>
                                            <p:tgtEl>
                                              <p:spTgt spid="12"/>
                                            </p:tgtEl>
                                            <p:attrNameLst>
                                              <p:attrName>r</p:attrName>
                                            </p:attrNameLst>
                                          </p:cBhvr>
                                        </p:animRot>
                                        <p:animRot by="120000">
                                          <p:cBhvr>
                                            <p:cTn id="29"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par>
                                    <p:cTn id="16" presetID="12" presetClass="entr" presetSubtype="1" fill="hold" grpId="0" nodeType="withEffect">
                                      <p:stCondLst>
                                        <p:cond delay="17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750"/>
                                            <p:tgtEl>
                                              <p:spTgt spid="8"/>
                                            </p:tgtEl>
                                            <p:attrNameLst>
                                              <p:attrName>ppt_y</p:attrName>
                                            </p:attrNameLst>
                                          </p:cBhvr>
                                          <p:tavLst>
                                            <p:tav tm="0">
                                              <p:val>
                                                <p:strVal val="#ppt_y-#ppt_h*1.125000"/>
                                              </p:val>
                                            </p:tav>
                                            <p:tav tm="100000">
                                              <p:val>
                                                <p:strVal val="#ppt_y"/>
                                              </p:val>
                                            </p:tav>
                                          </p:tavLst>
                                        </p:anim>
                                        <p:animEffect transition="in" filter="wipe(down)">
                                          <p:cBhvr>
                                            <p:cTn id="19" dur="750"/>
                                            <p:tgtEl>
                                              <p:spTgt spid="8"/>
                                            </p:tgtEl>
                                          </p:cBhvr>
                                        </p:animEffect>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cTn>
                                  </p:par>
                                  <p:par>
                                    <p:cTn id="24" presetID="32" presetClass="emph" presetSubtype="0" repeatCount="5000" fill="hold" nodeType="withEffect">
                                      <p:stCondLst>
                                        <p:cond delay="0"/>
                                      </p:stCondLst>
                                      <p:childTnLst>
                                        <p:animRot by="120000">
                                          <p:cBhvr>
                                            <p:cTn id="25" dur="100" fill="hold">
                                              <p:stCondLst>
                                                <p:cond delay="0"/>
                                              </p:stCondLst>
                                            </p:cTn>
                                            <p:tgtEl>
                                              <p:spTgt spid="12"/>
                                            </p:tgtEl>
                                            <p:attrNameLst>
                                              <p:attrName>r</p:attrName>
                                            </p:attrNameLst>
                                          </p:cBhvr>
                                        </p:animRot>
                                        <p:animRot by="-240000">
                                          <p:cBhvr>
                                            <p:cTn id="26" dur="200" fill="hold">
                                              <p:stCondLst>
                                                <p:cond delay="200"/>
                                              </p:stCondLst>
                                            </p:cTn>
                                            <p:tgtEl>
                                              <p:spTgt spid="12"/>
                                            </p:tgtEl>
                                            <p:attrNameLst>
                                              <p:attrName>r</p:attrName>
                                            </p:attrNameLst>
                                          </p:cBhvr>
                                        </p:animRot>
                                        <p:animRot by="240000">
                                          <p:cBhvr>
                                            <p:cTn id="27" dur="200" fill="hold">
                                              <p:stCondLst>
                                                <p:cond delay="400"/>
                                              </p:stCondLst>
                                            </p:cTn>
                                            <p:tgtEl>
                                              <p:spTgt spid="12"/>
                                            </p:tgtEl>
                                            <p:attrNameLst>
                                              <p:attrName>r</p:attrName>
                                            </p:attrNameLst>
                                          </p:cBhvr>
                                        </p:animRot>
                                        <p:animRot by="-240000">
                                          <p:cBhvr>
                                            <p:cTn id="28" dur="200" fill="hold">
                                              <p:stCondLst>
                                                <p:cond delay="600"/>
                                              </p:stCondLst>
                                            </p:cTn>
                                            <p:tgtEl>
                                              <p:spTgt spid="12"/>
                                            </p:tgtEl>
                                            <p:attrNameLst>
                                              <p:attrName>r</p:attrName>
                                            </p:attrNameLst>
                                          </p:cBhvr>
                                        </p:animRot>
                                        <p:animRot by="120000">
                                          <p:cBhvr>
                                            <p:cTn id="29"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85" name="Rounded Rectangle 1">
            <a:extLst>
              <a:ext uri="{FF2B5EF4-FFF2-40B4-BE49-F238E27FC236}">
                <a16:creationId xmlns:a16="http://schemas.microsoft.com/office/drawing/2014/main" id="{89C16578-5997-F6F1-C074-620F7CB3DBFC}"/>
              </a:ext>
            </a:extLst>
          </p:cNvPr>
          <p:cNvSpPr/>
          <p:nvPr/>
        </p:nvSpPr>
        <p:spPr>
          <a:xfrm>
            <a:off x="2743199" y="109106"/>
            <a:ext cx="14784467" cy="1605394"/>
          </a:xfrm>
          <a:prstGeom prst="roundRect">
            <a:avLst>
              <a:gd name="adj" fmla="val 30702"/>
            </a:avLst>
          </a:prstGeom>
          <a:solidFill>
            <a:schemeClr val="bg1"/>
          </a:solidFill>
          <a:ln w="9525">
            <a:solidFill>
              <a:schemeClr val="accent3">
                <a:lumMod val="20000"/>
                <a:lumOff val="8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b="1">
                <a:solidFill>
                  <a:schemeClr val="tx1">
                    <a:lumMod val="95000"/>
                    <a:lumOff val="5000"/>
                  </a:schemeClr>
                </a:solidFill>
                <a:latin typeface="Cambria" pitchFamily="18" charset="0"/>
                <a:cs typeface="Times New Roman" pitchFamily="18" charset="0"/>
              </a:rPr>
              <a:t>Vai trò của thế giới động, thực vật đối với tự nhiên và cuộc sống con người ở địa phương</a:t>
            </a:r>
            <a:endParaRPr lang="en-US" sz="4000" b="1">
              <a:ln w="10541" cmpd="sng">
                <a:solidFill>
                  <a:srgbClr val="FDCFFD">
                    <a:shade val="88000"/>
                    <a:satMod val="110000"/>
                  </a:srgbClr>
                </a:solidFill>
                <a:prstDash val="solid"/>
              </a:ln>
              <a:solidFill>
                <a:schemeClr val="tx1">
                  <a:lumMod val="95000"/>
                  <a:lumOff val="5000"/>
                </a:schemeClr>
              </a:solidFill>
              <a:latin typeface="Cambria" pitchFamily="18" charset="0"/>
              <a:ea typeface="Tahoma" pitchFamily="34" charset="0"/>
              <a:cs typeface="Times New Roman" pitchFamily="18" charset="0"/>
            </a:endParaRPr>
          </a:p>
        </p:txBody>
      </p:sp>
      <p:sp>
        <p:nvSpPr>
          <p:cNvPr id="10" name="Freeform 10"/>
          <p:cNvSpPr/>
          <p:nvPr/>
        </p:nvSpPr>
        <p:spPr>
          <a:xfrm>
            <a:off x="-251393" y="-93242"/>
            <a:ext cx="2641699" cy="2405537"/>
          </a:xfrm>
          <a:custGeom>
            <a:avLst/>
            <a:gdLst/>
            <a:ahLst/>
            <a:cxnLst/>
            <a:rect l="l" t="t" r="r" b="b"/>
            <a:pathLst>
              <a:path w="2772456" h="4114800">
                <a:moveTo>
                  <a:pt x="0" y="0"/>
                </a:moveTo>
                <a:lnTo>
                  <a:pt x="2772457" y="0"/>
                </a:lnTo>
                <a:lnTo>
                  <a:pt x="277245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AutoShape 10">
            <a:extLst>
              <a:ext uri="{FF2B5EF4-FFF2-40B4-BE49-F238E27FC236}">
                <a16:creationId xmlns:a16="http://schemas.microsoft.com/office/drawing/2014/main" id="{3E60CA1C-26A9-318B-B01F-3DBB276F1155}"/>
              </a:ext>
            </a:extLst>
          </p:cNvPr>
          <p:cNvSpPr>
            <a:spLocks noChangeArrowheads="1"/>
          </p:cNvSpPr>
          <p:nvPr/>
        </p:nvSpPr>
        <p:spPr bwMode="auto">
          <a:xfrm>
            <a:off x="1215775" y="2476500"/>
            <a:ext cx="7242425" cy="852488"/>
          </a:xfrm>
          <a:prstGeom prst="roundRect">
            <a:avLst>
              <a:gd name="adj" fmla="val 42181"/>
            </a:avLst>
          </a:prstGeom>
          <a:solidFill>
            <a:schemeClr val="accent5">
              <a:lumMod val="20000"/>
              <a:lumOff val="80000"/>
            </a:schemeClr>
          </a:solidFill>
          <a:ln w="19050" cap="rnd">
            <a:solidFill>
              <a:schemeClr val="accent1">
                <a:lumMod val="75000"/>
              </a:schemeClr>
            </a:solidFill>
            <a:prstDash val="sysDot"/>
            <a:round/>
            <a:headEnd/>
            <a:tailEnd/>
          </a:ln>
          <a:effectLst/>
        </p:spPr>
        <p:txBody>
          <a:bodyPr wrap="none" anchor="ctr"/>
          <a:lstStyle/>
          <a:p>
            <a:pPr algn="ctr" defTabSz="1371600"/>
            <a:r>
              <a:rPr lang="en-US" altLang="en-US" sz="4500" b="1">
                <a:solidFill>
                  <a:srgbClr val="C00000"/>
                </a:solidFill>
                <a:latin typeface="Cambria" pitchFamily="18" charset="0"/>
                <a:cs typeface="Times New Roman" pitchFamily="18" charset="0"/>
              </a:rPr>
              <a:t>Đối với tự nhiên</a:t>
            </a:r>
            <a:endParaRPr lang="en-US" altLang="en-US" sz="4500" b="1" dirty="0">
              <a:solidFill>
                <a:srgbClr val="C00000"/>
              </a:solidFill>
              <a:latin typeface="Cambria" pitchFamily="18" charset="0"/>
              <a:cs typeface="Times New Roman" pitchFamily="18" charset="0"/>
            </a:endParaRPr>
          </a:p>
        </p:txBody>
      </p:sp>
      <p:sp>
        <p:nvSpPr>
          <p:cNvPr id="3" name="Rounded Rectangle 16">
            <a:extLst>
              <a:ext uri="{FF2B5EF4-FFF2-40B4-BE49-F238E27FC236}">
                <a16:creationId xmlns:a16="http://schemas.microsoft.com/office/drawing/2014/main" id="{5394CE90-B242-150A-C43F-DD3293A5B4BF}"/>
              </a:ext>
            </a:extLst>
          </p:cNvPr>
          <p:cNvSpPr/>
          <p:nvPr/>
        </p:nvSpPr>
        <p:spPr>
          <a:xfrm>
            <a:off x="1444375" y="3346067"/>
            <a:ext cx="6642510" cy="6064633"/>
          </a:xfrm>
          <a:prstGeom prst="roundRect">
            <a:avLst>
              <a:gd name="adj" fmla="val 9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600" b="1">
                <a:solidFill>
                  <a:srgbClr val="002060"/>
                </a:solidFill>
                <a:latin typeface="Cambria" pitchFamily="18" charset="0"/>
              </a:rPr>
              <a:t>Là mắt xích thức ăn trong hệ sinh thái, góp phần duy trì, phát triển hệ sinh thái; tạo đa dạng sinh học, phát triển bền vững môi trường tự nhiên;...</a:t>
            </a:r>
          </a:p>
        </p:txBody>
      </p:sp>
      <p:sp>
        <p:nvSpPr>
          <p:cNvPr id="4" name="AutoShape 10">
            <a:extLst>
              <a:ext uri="{FF2B5EF4-FFF2-40B4-BE49-F238E27FC236}">
                <a16:creationId xmlns:a16="http://schemas.microsoft.com/office/drawing/2014/main" id="{A371B7E5-FB2E-93D1-D903-3C3B091FD524}"/>
              </a:ext>
            </a:extLst>
          </p:cNvPr>
          <p:cNvSpPr>
            <a:spLocks noChangeArrowheads="1"/>
          </p:cNvSpPr>
          <p:nvPr/>
        </p:nvSpPr>
        <p:spPr bwMode="auto">
          <a:xfrm>
            <a:off x="9597775" y="2493579"/>
            <a:ext cx="7242425" cy="852488"/>
          </a:xfrm>
          <a:prstGeom prst="roundRect">
            <a:avLst>
              <a:gd name="adj" fmla="val 42181"/>
            </a:avLst>
          </a:prstGeom>
          <a:solidFill>
            <a:schemeClr val="accent5">
              <a:lumMod val="20000"/>
              <a:lumOff val="80000"/>
            </a:schemeClr>
          </a:solidFill>
          <a:ln w="19050" cap="rnd">
            <a:solidFill>
              <a:schemeClr val="accent1">
                <a:lumMod val="75000"/>
              </a:schemeClr>
            </a:solidFill>
            <a:prstDash val="sysDot"/>
            <a:round/>
            <a:headEnd/>
            <a:tailEnd/>
          </a:ln>
          <a:effectLst/>
        </p:spPr>
        <p:txBody>
          <a:bodyPr wrap="none" anchor="ctr"/>
          <a:lstStyle/>
          <a:p>
            <a:pPr algn="ctr" defTabSz="1371600"/>
            <a:r>
              <a:rPr lang="en-US" altLang="en-US" sz="4500" b="1">
                <a:solidFill>
                  <a:srgbClr val="C00000"/>
                </a:solidFill>
                <a:latin typeface="Cambria" pitchFamily="18" charset="0"/>
                <a:cs typeface="Times New Roman" pitchFamily="18" charset="0"/>
              </a:rPr>
              <a:t>Đối với con người</a:t>
            </a:r>
            <a:endParaRPr lang="en-US" altLang="en-US" sz="4500" b="1" dirty="0">
              <a:solidFill>
                <a:srgbClr val="C00000"/>
              </a:solidFill>
              <a:latin typeface="Cambria" pitchFamily="18" charset="0"/>
              <a:cs typeface="Times New Roman" pitchFamily="18" charset="0"/>
            </a:endParaRPr>
          </a:p>
        </p:txBody>
      </p:sp>
      <p:sp>
        <p:nvSpPr>
          <p:cNvPr id="5" name="Rounded Rectangle 16">
            <a:extLst>
              <a:ext uri="{FF2B5EF4-FFF2-40B4-BE49-F238E27FC236}">
                <a16:creationId xmlns:a16="http://schemas.microsoft.com/office/drawing/2014/main" id="{34BE9061-34AE-4A24-21C5-3D9FAAFC12C0}"/>
              </a:ext>
            </a:extLst>
          </p:cNvPr>
          <p:cNvSpPr/>
          <p:nvPr/>
        </p:nvSpPr>
        <p:spPr>
          <a:xfrm>
            <a:off x="9826375" y="3363146"/>
            <a:ext cx="6642510" cy="6064633"/>
          </a:xfrm>
          <a:prstGeom prst="roundRect">
            <a:avLst>
              <a:gd name="adj" fmla="val 9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700" b="1">
                <a:solidFill>
                  <a:srgbClr val="002060"/>
                </a:solidFill>
                <a:latin typeface="Cambria" pitchFamily="18" charset="0"/>
              </a:rPr>
              <a:t>Cung cấp lương thực, thực phẩm, nguyên vật liệu cần thiết cho con người; tạo môi trường không khí trong lành, mát mẻ; hạn chế thiên tai;...</a:t>
            </a:r>
          </a:p>
        </p:txBody>
      </p:sp>
    </p:spTree>
    <p:extLst>
      <p:ext uri="{BB962C8B-B14F-4D97-AF65-F5344CB8AC3E}">
        <p14:creationId xmlns:p14="http://schemas.microsoft.com/office/powerpoint/2010/main" val="276544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eative Gradient ">
  <a:themeElements>
    <a:clrScheme name="Japan 1">
      <a:dk1>
        <a:srgbClr val="000000"/>
      </a:dk1>
      <a:lt1>
        <a:srgbClr val="FFFFFF"/>
      </a:lt1>
      <a:dk2>
        <a:srgbClr val="073A4B"/>
      </a:dk2>
      <a:lt2>
        <a:srgbClr val="E7E6E6"/>
      </a:lt2>
      <a:accent1>
        <a:srgbClr val="EE476E"/>
      </a:accent1>
      <a:accent2>
        <a:srgbClr val="E3B95A"/>
      </a:accent2>
      <a:accent3>
        <a:srgbClr val="07D69F"/>
      </a:accent3>
      <a:accent4>
        <a:srgbClr val="118AB1"/>
      </a:accent4>
      <a:accent5>
        <a:srgbClr val="073A4B"/>
      </a:accent5>
      <a:accent6>
        <a:srgbClr val="E7ECF2"/>
      </a:accent6>
      <a:hlink>
        <a:srgbClr val="E7456B"/>
      </a:hlink>
      <a:folHlink>
        <a:srgbClr val="F0C55F"/>
      </a:folHlink>
    </a:clrScheme>
    <a:fontScheme name="Japanese Template">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accent5">
              <a:lumMod val="75000"/>
              <a:lumOff val="25000"/>
            </a:schemeClr>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ED9C639-84DE-47D6-9311-DE22D096325C}" vid="{8897FD28-C2C5-4A9F-A28F-BC63F57A39B0}"/>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854</TotalTime>
  <Words>1266</Words>
  <Application>Microsoft Office PowerPoint</Application>
  <PresentationFormat>Tùy chỉnh</PresentationFormat>
  <Paragraphs>111</Paragraphs>
  <Slides>26</Slides>
  <Notes>1</Notes>
  <HiddenSlides>0</HiddenSlides>
  <MMClips>0</MMClips>
  <ScaleCrop>false</ScaleCrop>
  <HeadingPairs>
    <vt:vector size="6" baseType="variant">
      <vt:variant>
        <vt:lpstr>Phông được Dùng</vt:lpstr>
      </vt:variant>
      <vt:variant>
        <vt:i4>8</vt:i4>
      </vt:variant>
      <vt:variant>
        <vt:lpstr>Chủ đề</vt:lpstr>
      </vt:variant>
      <vt:variant>
        <vt:i4>4</vt:i4>
      </vt:variant>
      <vt:variant>
        <vt:lpstr>Tiêu đề Bản chiếu</vt:lpstr>
      </vt:variant>
      <vt:variant>
        <vt:i4>26</vt:i4>
      </vt:variant>
    </vt:vector>
  </HeadingPairs>
  <TitlesOfParts>
    <vt:vector size="38" baseType="lpstr">
      <vt:lpstr>Times New Roman</vt:lpstr>
      <vt:lpstr>Arial</vt:lpstr>
      <vt:lpstr>Aptos Display</vt:lpstr>
      <vt:lpstr>Calibri</vt:lpstr>
      <vt:lpstr>Aptos</vt:lpstr>
      <vt:lpstr>Cambria</vt:lpstr>
      <vt:lpstr>Meiryo UI</vt:lpstr>
      <vt:lpstr>Wingdings</vt:lpstr>
      <vt:lpstr>Office Theme</vt:lpstr>
      <vt:lpstr>Creative Gradient </vt:lpstr>
      <vt:lpstr>3_Office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Tuyến Võ</cp:lastModifiedBy>
  <cp:revision>30</cp:revision>
  <dcterms:created xsi:type="dcterms:W3CDTF">2006-08-16T00:00:00Z</dcterms:created>
  <dcterms:modified xsi:type="dcterms:W3CDTF">2025-03-18T09:45:38Z</dcterms:modified>
  <dc:identifier>DAGNRLgvskk</dc:identifier>
</cp:coreProperties>
</file>