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pn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Lst>
  <p:notesMasterIdLst>
    <p:notesMasterId r:id="rId30"/>
  </p:notesMasterIdLst>
  <p:sldIdLst>
    <p:sldId id="282" r:id="rId3"/>
    <p:sldId id="453" r:id="rId4"/>
    <p:sldId id="459" r:id="rId5"/>
    <p:sldId id="2016" r:id="rId6"/>
    <p:sldId id="814" r:id="rId7"/>
    <p:sldId id="2017" r:id="rId8"/>
    <p:sldId id="2018" r:id="rId9"/>
    <p:sldId id="2019" r:id="rId10"/>
    <p:sldId id="2020" r:id="rId11"/>
    <p:sldId id="498" r:id="rId12"/>
    <p:sldId id="484" r:id="rId13"/>
    <p:sldId id="2021" r:id="rId14"/>
    <p:sldId id="2022" r:id="rId15"/>
    <p:sldId id="2023" r:id="rId16"/>
    <p:sldId id="2024" r:id="rId17"/>
    <p:sldId id="1988" r:id="rId18"/>
    <p:sldId id="2026" r:id="rId19"/>
    <p:sldId id="2028" r:id="rId20"/>
    <p:sldId id="786" r:id="rId21"/>
    <p:sldId id="1983" r:id="rId22"/>
    <p:sldId id="2029" r:id="rId23"/>
    <p:sldId id="2030" r:id="rId24"/>
    <p:sldId id="2031" r:id="rId25"/>
    <p:sldId id="506" r:id="rId26"/>
    <p:sldId id="1999" r:id="rId27"/>
    <p:sldId id="2047" r:id="rId28"/>
    <p:sldId id="2000" r:id="rId29"/>
  </p:sldIdLst>
  <p:sldSz cx="12192000" cy="6858000"/>
  <p:notesSz cx="6858000" cy="9144000"/>
  <p:embeddedFontLst>
    <p:embeddedFont>
      <p:font typeface="Book Antiqua" panose="02040602050305030304" pitchFamily="18" charset="0"/>
      <p:regular r:id="rId31"/>
      <p:bold r:id="rId32"/>
      <p:italic r:id="rId33"/>
      <p:boldItalic r:id="rId34"/>
    </p:embeddedFont>
    <p:embeddedFont>
      <p:font typeface="Cambria" panose="02040503050406030204" pitchFamily="18" charset="0"/>
      <p:regular r:id="rId35"/>
      <p:bold r:id="rId36"/>
      <p:italic r:id="rId37"/>
      <p:boldItalic r:id="rId38"/>
    </p:embeddedFont>
    <p:embeddedFont>
      <p:font typeface="Meiryo UI" panose="020B0604030504040204" pitchFamily="34" charset="-128"/>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B2CB"/>
    <a:srgbClr val="0000FF"/>
    <a:srgbClr val="17A810"/>
    <a:srgbClr val="DCADCB"/>
    <a:srgbClr val="30CFCD"/>
    <a:srgbClr val="E43230"/>
    <a:srgbClr val="CC3300"/>
    <a:srgbClr val="668B06"/>
    <a:srgbClr val="0E73B7"/>
    <a:srgbClr val="E99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autoAdjust="0"/>
  </p:normalViewPr>
  <p:slideViewPr>
    <p:cSldViewPr snapToGrid="0">
      <p:cViewPr varScale="1">
        <p:scale>
          <a:sx n="78" d="100"/>
          <a:sy n="78" d="100"/>
        </p:scale>
        <p:origin x="715"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n Võ" userId="e0de574612cad4ee" providerId="LiveId" clId="{908773C6-9C34-4C6B-8F3D-F97D3AA29B13}"/>
    <pc:docChg chg="delSld delMainMaster">
      <pc:chgData name="Tuyến Võ" userId="e0de574612cad4ee" providerId="LiveId" clId="{908773C6-9C34-4C6B-8F3D-F97D3AA29B13}" dt="2025-02-14T11:02:27.694" v="68" actId="47"/>
      <pc:docMkLst>
        <pc:docMk/>
      </pc:docMkLst>
      <pc:sldChg chg="del">
        <pc:chgData name="Tuyến Võ" userId="e0de574612cad4ee" providerId="LiveId" clId="{908773C6-9C34-4C6B-8F3D-F97D3AA29B13}" dt="2025-02-14T10:50:19.755" v="8" actId="47"/>
        <pc:sldMkLst>
          <pc:docMk/>
          <pc:sldMk cId="3474054338" sldId="451"/>
        </pc:sldMkLst>
      </pc:sldChg>
      <pc:sldChg chg="del">
        <pc:chgData name="Tuyến Võ" userId="e0de574612cad4ee" providerId="LiveId" clId="{908773C6-9C34-4C6B-8F3D-F97D3AA29B13}" dt="2025-02-14T10:50:28.522" v="46" actId="47"/>
        <pc:sldMkLst>
          <pc:docMk/>
          <pc:sldMk cId="582037973" sldId="452"/>
        </pc:sldMkLst>
      </pc:sldChg>
      <pc:sldChg chg="del">
        <pc:chgData name="Tuyến Võ" userId="e0de574612cad4ee" providerId="LiveId" clId="{908773C6-9C34-4C6B-8F3D-F97D3AA29B13}" dt="2025-02-14T10:50:30.103" v="50" actId="47"/>
        <pc:sldMkLst>
          <pc:docMk/>
          <pc:sldMk cId="2610814518" sldId="457"/>
        </pc:sldMkLst>
      </pc:sldChg>
      <pc:sldChg chg="del">
        <pc:chgData name="Tuyến Võ" userId="e0de574612cad4ee" providerId="LiveId" clId="{908773C6-9C34-4C6B-8F3D-F97D3AA29B13}" dt="2025-02-14T10:50:30.635" v="52" actId="47"/>
        <pc:sldMkLst>
          <pc:docMk/>
          <pc:sldMk cId="3507920158" sldId="468"/>
        </pc:sldMkLst>
      </pc:sldChg>
      <pc:sldChg chg="del">
        <pc:chgData name="Tuyến Võ" userId="e0de574612cad4ee" providerId="LiveId" clId="{908773C6-9C34-4C6B-8F3D-F97D3AA29B13}" dt="2025-02-14T10:50:22.043" v="19" actId="47"/>
        <pc:sldMkLst>
          <pc:docMk/>
          <pc:sldMk cId="2990791414" sldId="482"/>
        </pc:sldMkLst>
      </pc:sldChg>
      <pc:sldChg chg="del">
        <pc:chgData name="Tuyến Võ" userId="e0de574612cad4ee" providerId="LiveId" clId="{908773C6-9C34-4C6B-8F3D-F97D3AA29B13}" dt="2025-02-14T10:50:17.165" v="0" actId="47"/>
        <pc:sldMkLst>
          <pc:docMk/>
          <pc:sldMk cId="2636539179" sldId="516"/>
        </pc:sldMkLst>
      </pc:sldChg>
      <pc:sldChg chg="del">
        <pc:chgData name="Tuyến Võ" userId="e0de574612cad4ee" providerId="LiveId" clId="{908773C6-9C34-4C6B-8F3D-F97D3AA29B13}" dt="2025-02-14T10:50:20.806" v="13" actId="47"/>
        <pc:sldMkLst>
          <pc:docMk/>
          <pc:sldMk cId="4170179078" sldId="533"/>
        </pc:sldMkLst>
      </pc:sldChg>
      <pc:sldChg chg="del">
        <pc:chgData name="Tuyến Võ" userId="e0de574612cad4ee" providerId="LiveId" clId="{908773C6-9C34-4C6B-8F3D-F97D3AA29B13}" dt="2025-02-14T11:01:51.597" v="58" actId="47"/>
        <pc:sldMkLst>
          <pc:docMk/>
          <pc:sldMk cId="4075184782" sldId="610"/>
        </pc:sldMkLst>
      </pc:sldChg>
      <pc:sldChg chg="del">
        <pc:chgData name="Tuyến Võ" userId="e0de574612cad4ee" providerId="LiveId" clId="{908773C6-9C34-4C6B-8F3D-F97D3AA29B13}" dt="2025-02-14T11:01:51.816" v="59" actId="47"/>
        <pc:sldMkLst>
          <pc:docMk/>
          <pc:sldMk cId="2733781740" sldId="611"/>
        </pc:sldMkLst>
      </pc:sldChg>
      <pc:sldChg chg="del">
        <pc:chgData name="Tuyến Võ" userId="e0de574612cad4ee" providerId="LiveId" clId="{908773C6-9C34-4C6B-8F3D-F97D3AA29B13}" dt="2025-02-14T11:01:52.257" v="60" actId="47"/>
        <pc:sldMkLst>
          <pc:docMk/>
          <pc:sldMk cId="2202369625" sldId="612"/>
        </pc:sldMkLst>
      </pc:sldChg>
      <pc:sldChg chg="del">
        <pc:chgData name="Tuyến Võ" userId="e0de574612cad4ee" providerId="LiveId" clId="{908773C6-9C34-4C6B-8F3D-F97D3AA29B13}" dt="2025-02-14T11:01:52.569" v="61" actId="47"/>
        <pc:sldMkLst>
          <pc:docMk/>
          <pc:sldMk cId="2640107400" sldId="613"/>
        </pc:sldMkLst>
      </pc:sldChg>
      <pc:sldChg chg="del">
        <pc:chgData name="Tuyến Võ" userId="e0de574612cad4ee" providerId="LiveId" clId="{908773C6-9C34-4C6B-8F3D-F97D3AA29B13}" dt="2025-02-14T11:01:52.790" v="62" actId="47"/>
        <pc:sldMkLst>
          <pc:docMk/>
          <pc:sldMk cId="4113476148" sldId="614"/>
        </pc:sldMkLst>
      </pc:sldChg>
      <pc:sldChg chg="del">
        <pc:chgData name="Tuyến Võ" userId="e0de574612cad4ee" providerId="LiveId" clId="{908773C6-9C34-4C6B-8F3D-F97D3AA29B13}" dt="2025-02-14T11:01:53.123" v="63" actId="47"/>
        <pc:sldMkLst>
          <pc:docMk/>
          <pc:sldMk cId="1563153200" sldId="615"/>
        </pc:sldMkLst>
      </pc:sldChg>
      <pc:sldChg chg="del">
        <pc:chgData name="Tuyến Võ" userId="e0de574612cad4ee" providerId="LiveId" clId="{908773C6-9C34-4C6B-8F3D-F97D3AA29B13}" dt="2025-02-14T11:01:53.387" v="64" actId="47"/>
        <pc:sldMkLst>
          <pc:docMk/>
          <pc:sldMk cId="86226464" sldId="616"/>
        </pc:sldMkLst>
      </pc:sldChg>
      <pc:sldChg chg="del">
        <pc:chgData name="Tuyến Võ" userId="e0de574612cad4ee" providerId="LiveId" clId="{908773C6-9C34-4C6B-8F3D-F97D3AA29B13}" dt="2025-02-14T11:01:53.732" v="65" actId="47"/>
        <pc:sldMkLst>
          <pc:docMk/>
          <pc:sldMk cId="1574560366" sldId="617"/>
        </pc:sldMkLst>
      </pc:sldChg>
      <pc:sldChg chg="del">
        <pc:chgData name="Tuyến Võ" userId="e0de574612cad4ee" providerId="LiveId" clId="{908773C6-9C34-4C6B-8F3D-F97D3AA29B13}" dt="2025-02-14T11:01:54.065" v="66" actId="47"/>
        <pc:sldMkLst>
          <pc:docMk/>
          <pc:sldMk cId="3514305094" sldId="618"/>
        </pc:sldMkLst>
      </pc:sldChg>
      <pc:sldChg chg="del">
        <pc:chgData name="Tuyến Võ" userId="e0de574612cad4ee" providerId="LiveId" clId="{908773C6-9C34-4C6B-8F3D-F97D3AA29B13}" dt="2025-02-14T11:01:54.517" v="67" actId="47"/>
        <pc:sldMkLst>
          <pc:docMk/>
          <pc:sldMk cId="881316274" sldId="619"/>
        </pc:sldMkLst>
      </pc:sldChg>
      <pc:sldChg chg="del">
        <pc:chgData name="Tuyến Võ" userId="e0de574612cad4ee" providerId="LiveId" clId="{908773C6-9C34-4C6B-8F3D-F97D3AA29B13}" dt="2025-02-14T10:50:33.390" v="57" actId="47"/>
        <pc:sldMkLst>
          <pc:docMk/>
          <pc:sldMk cId="110588029" sldId="776"/>
        </pc:sldMkLst>
      </pc:sldChg>
      <pc:sldChg chg="del">
        <pc:chgData name="Tuyến Võ" userId="e0de574612cad4ee" providerId="LiveId" clId="{908773C6-9C34-4C6B-8F3D-F97D3AA29B13}" dt="2025-02-14T10:50:23.139" v="24" actId="47"/>
        <pc:sldMkLst>
          <pc:docMk/>
          <pc:sldMk cId="1315515433" sldId="779"/>
        </pc:sldMkLst>
      </pc:sldChg>
      <pc:sldChg chg="del">
        <pc:chgData name="Tuyến Võ" userId="e0de574612cad4ee" providerId="LiveId" clId="{908773C6-9C34-4C6B-8F3D-F97D3AA29B13}" dt="2025-02-14T10:50:20.564" v="12" actId="47"/>
        <pc:sldMkLst>
          <pc:docMk/>
          <pc:sldMk cId="3603226521" sldId="783"/>
        </pc:sldMkLst>
      </pc:sldChg>
      <pc:sldChg chg="del">
        <pc:chgData name="Tuyến Võ" userId="e0de574612cad4ee" providerId="LiveId" clId="{908773C6-9C34-4C6B-8F3D-F97D3AA29B13}" dt="2025-02-14T10:50:17.762" v="2" actId="47"/>
        <pc:sldMkLst>
          <pc:docMk/>
          <pc:sldMk cId="773081815" sldId="784"/>
        </pc:sldMkLst>
      </pc:sldChg>
      <pc:sldChg chg="del">
        <pc:chgData name="Tuyến Võ" userId="e0de574612cad4ee" providerId="LiveId" clId="{908773C6-9C34-4C6B-8F3D-F97D3AA29B13}" dt="2025-02-14T10:50:20.162" v="10" actId="47"/>
        <pc:sldMkLst>
          <pc:docMk/>
          <pc:sldMk cId="3363901879" sldId="785"/>
        </pc:sldMkLst>
      </pc:sldChg>
      <pc:sldChg chg="del">
        <pc:chgData name="Tuyến Võ" userId="e0de574612cad4ee" providerId="LiveId" clId="{908773C6-9C34-4C6B-8F3D-F97D3AA29B13}" dt="2025-02-14T10:50:21.197" v="15" actId="47"/>
        <pc:sldMkLst>
          <pc:docMk/>
          <pc:sldMk cId="1989158025" sldId="788"/>
        </pc:sldMkLst>
      </pc:sldChg>
      <pc:sldChg chg="del">
        <pc:chgData name="Tuyến Võ" userId="e0de574612cad4ee" providerId="LiveId" clId="{908773C6-9C34-4C6B-8F3D-F97D3AA29B13}" dt="2025-02-14T10:50:23.782" v="27" actId="47"/>
        <pc:sldMkLst>
          <pc:docMk/>
          <pc:sldMk cId="3456994661" sldId="801"/>
        </pc:sldMkLst>
      </pc:sldChg>
      <pc:sldChg chg="del">
        <pc:chgData name="Tuyến Võ" userId="e0de574612cad4ee" providerId="LiveId" clId="{908773C6-9C34-4C6B-8F3D-F97D3AA29B13}" dt="2025-02-14T10:50:30.369" v="51" actId="47"/>
        <pc:sldMkLst>
          <pc:docMk/>
          <pc:sldMk cId="2249964902" sldId="802"/>
        </pc:sldMkLst>
      </pc:sldChg>
      <pc:sldChg chg="del">
        <pc:chgData name="Tuyến Võ" userId="e0de574612cad4ee" providerId="LiveId" clId="{908773C6-9C34-4C6B-8F3D-F97D3AA29B13}" dt="2025-02-14T10:50:28.193" v="45" actId="47"/>
        <pc:sldMkLst>
          <pc:docMk/>
          <pc:sldMk cId="1260459413" sldId="815"/>
        </pc:sldMkLst>
      </pc:sldChg>
      <pc:sldChg chg="del">
        <pc:chgData name="Tuyến Võ" userId="e0de574612cad4ee" providerId="LiveId" clId="{908773C6-9C34-4C6B-8F3D-F97D3AA29B13}" dt="2025-02-14T10:50:18.358" v="4" actId="47"/>
        <pc:sldMkLst>
          <pc:docMk/>
          <pc:sldMk cId="1689384408" sldId="817"/>
        </pc:sldMkLst>
      </pc:sldChg>
      <pc:sldChg chg="del">
        <pc:chgData name="Tuyến Võ" userId="e0de574612cad4ee" providerId="LiveId" clId="{908773C6-9C34-4C6B-8F3D-F97D3AA29B13}" dt="2025-02-14T10:50:21.854" v="18" actId="47"/>
        <pc:sldMkLst>
          <pc:docMk/>
          <pc:sldMk cId="2051402721" sldId="818"/>
        </pc:sldMkLst>
      </pc:sldChg>
      <pc:sldChg chg="del">
        <pc:chgData name="Tuyến Võ" userId="e0de574612cad4ee" providerId="LiveId" clId="{908773C6-9C34-4C6B-8F3D-F97D3AA29B13}" dt="2025-02-14T10:50:24.737" v="31" actId="47"/>
        <pc:sldMkLst>
          <pc:docMk/>
          <pc:sldMk cId="2358047827" sldId="821"/>
        </pc:sldMkLst>
      </pc:sldChg>
      <pc:sldChg chg="del">
        <pc:chgData name="Tuyến Võ" userId="e0de574612cad4ee" providerId="LiveId" clId="{908773C6-9C34-4C6B-8F3D-F97D3AA29B13}" dt="2025-02-14T10:50:22.481" v="21" actId="47"/>
        <pc:sldMkLst>
          <pc:docMk/>
          <pc:sldMk cId="2252818912" sldId="823"/>
        </pc:sldMkLst>
      </pc:sldChg>
      <pc:sldChg chg="del">
        <pc:chgData name="Tuyến Võ" userId="e0de574612cad4ee" providerId="LiveId" clId="{908773C6-9C34-4C6B-8F3D-F97D3AA29B13}" dt="2025-02-14T10:50:17.433" v="1" actId="47"/>
        <pc:sldMkLst>
          <pc:docMk/>
          <pc:sldMk cId="643523949" sldId="824"/>
        </pc:sldMkLst>
      </pc:sldChg>
      <pc:sldChg chg="del">
        <pc:chgData name="Tuyến Võ" userId="e0de574612cad4ee" providerId="LiveId" clId="{908773C6-9C34-4C6B-8F3D-F97D3AA29B13}" dt="2025-02-14T10:50:30.901" v="53" actId="47"/>
        <pc:sldMkLst>
          <pc:docMk/>
          <pc:sldMk cId="3441746329" sldId="1984"/>
        </pc:sldMkLst>
      </pc:sldChg>
      <pc:sldChg chg="del">
        <pc:chgData name="Tuyến Võ" userId="e0de574612cad4ee" providerId="LiveId" clId="{908773C6-9C34-4C6B-8F3D-F97D3AA29B13}" dt="2025-02-14T10:50:27.943" v="44" actId="47"/>
        <pc:sldMkLst>
          <pc:docMk/>
          <pc:sldMk cId="3974616120" sldId="1985"/>
        </pc:sldMkLst>
      </pc:sldChg>
      <pc:sldChg chg="del">
        <pc:chgData name="Tuyến Võ" userId="e0de574612cad4ee" providerId="LiveId" clId="{908773C6-9C34-4C6B-8F3D-F97D3AA29B13}" dt="2025-02-14T10:50:27.709" v="43" actId="47"/>
        <pc:sldMkLst>
          <pc:docMk/>
          <pc:sldMk cId="2892371577" sldId="1986"/>
        </pc:sldMkLst>
      </pc:sldChg>
      <pc:sldChg chg="del">
        <pc:chgData name="Tuyến Võ" userId="e0de574612cad4ee" providerId="LiveId" clId="{908773C6-9C34-4C6B-8F3D-F97D3AA29B13}" dt="2025-02-14T10:50:27.442" v="42" actId="47"/>
        <pc:sldMkLst>
          <pc:docMk/>
          <pc:sldMk cId="1487601638" sldId="1987"/>
        </pc:sldMkLst>
      </pc:sldChg>
      <pc:sldChg chg="del">
        <pc:chgData name="Tuyến Võ" userId="e0de574612cad4ee" providerId="LiveId" clId="{908773C6-9C34-4C6B-8F3D-F97D3AA29B13}" dt="2025-02-14T10:50:26.988" v="40" actId="47"/>
        <pc:sldMkLst>
          <pc:docMk/>
          <pc:sldMk cId="3629798110" sldId="1989"/>
        </pc:sldMkLst>
      </pc:sldChg>
      <pc:sldChg chg="del">
        <pc:chgData name="Tuyến Võ" userId="e0de574612cad4ee" providerId="LiveId" clId="{908773C6-9C34-4C6B-8F3D-F97D3AA29B13}" dt="2025-02-14T10:50:26.738" v="39" actId="47"/>
        <pc:sldMkLst>
          <pc:docMk/>
          <pc:sldMk cId="1442333842" sldId="1990"/>
        </pc:sldMkLst>
      </pc:sldChg>
      <pc:sldChg chg="del">
        <pc:chgData name="Tuyến Võ" userId="e0de574612cad4ee" providerId="LiveId" clId="{908773C6-9C34-4C6B-8F3D-F97D3AA29B13}" dt="2025-02-14T10:50:26.472" v="38" actId="47"/>
        <pc:sldMkLst>
          <pc:docMk/>
          <pc:sldMk cId="2589996091" sldId="1991"/>
        </pc:sldMkLst>
      </pc:sldChg>
      <pc:sldChg chg="del">
        <pc:chgData name="Tuyến Võ" userId="e0de574612cad4ee" providerId="LiveId" clId="{908773C6-9C34-4C6B-8F3D-F97D3AA29B13}" dt="2025-02-14T10:50:26.238" v="37" actId="47"/>
        <pc:sldMkLst>
          <pc:docMk/>
          <pc:sldMk cId="3563147002" sldId="1992"/>
        </pc:sldMkLst>
      </pc:sldChg>
      <pc:sldChg chg="del">
        <pc:chgData name="Tuyến Võ" userId="e0de574612cad4ee" providerId="LiveId" clId="{908773C6-9C34-4C6B-8F3D-F97D3AA29B13}" dt="2025-02-14T10:50:26.003" v="36" actId="47"/>
        <pc:sldMkLst>
          <pc:docMk/>
          <pc:sldMk cId="583761897" sldId="1993"/>
        </pc:sldMkLst>
      </pc:sldChg>
      <pc:sldChg chg="del">
        <pc:chgData name="Tuyến Võ" userId="e0de574612cad4ee" providerId="LiveId" clId="{908773C6-9C34-4C6B-8F3D-F97D3AA29B13}" dt="2025-02-14T10:50:25.769" v="35" actId="47"/>
        <pc:sldMkLst>
          <pc:docMk/>
          <pc:sldMk cId="652148845" sldId="1994"/>
        </pc:sldMkLst>
      </pc:sldChg>
      <pc:sldChg chg="del">
        <pc:chgData name="Tuyến Võ" userId="e0de574612cad4ee" providerId="LiveId" clId="{908773C6-9C34-4C6B-8F3D-F97D3AA29B13}" dt="2025-02-14T10:50:25.518" v="34" actId="47"/>
        <pc:sldMkLst>
          <pc:docMk/>
          <pc:sldMk cId="3857066830" sldId="1995"/>
        </pc:sldMkLst>
      </pc:sldChg>
      <pc:sldChg chg="del">
        <pc:chgData name="Tuyến Võ" userId="e0de574612cad4ee" providerId="LiveId" clId="{908773C6-9C34-4C6B-8F3D-F97D3AA29B13}" dt="2025-02-14T10:50:25.284" v="33" actId="47"/>
        <pc:sldMkLst>
          <pc:docMk/>
          <pc:sldMk cId="300526523" sldId="1996"/>
        </pc:sldMkLst>
      </pc:sldChg>
      <pc:sldChg chg="del">
        <pc:chgData name="Tuyến Võ" userId="e0de574612cad4ee" providerId="LiveId" clId="{908773C6-9C34-4C6B-8F3D-F97D3AA29B13}" dt="2025-02-14T10:50:21.400" v="16" actId="47"/>
        <pc:sldMkLst>
          <pc:docMk/>
          <pc:sldMk cId="354953694" sldId="1997"/>
        </pc:sldMkLst>
      </pc:sldChg>
      <pc:sldChg chg="del">
        <pc:chgData name="Tuyến Võ" userId="e0de574612cad4ee" providerId="LiveId" clId="{908773C6-9C34-4C6B-8F3D-F97D3AA29B13}" dt="2025-02-14T10:50:22.688" v="22" actId="47"/>
        <pc:sldMkLst>
          <pc:docMk/>
          <pc:sldMk cId="3200172556" sldId="1998"/>
        </pc:sldMkLst>
      </pc:sldChg>
      <pc:sldChg chg="del">
        <pc:chgData name="Tuyến Võ" userId="e0de574612cad4ee" providerId="LiveId" clId="{908773C6-9C34-4C6B-8F3D-F97D3AA29B13}" dt="2025-02-14T10:50:19.927" v="9" actId="47"/>
        <pc:sldMkLst>
          <pc:docMk/>
          <pc:sldMk cId="3759821298" sldId="2001"/>
        </pc:sldMkLst>
      </pc:sldChg>
      <pc:sldChg chg="del">
        <pc:chgData name="Tuyến Võ" userId="e0de574612cad4ee" providerId="LiveId" clId="{908773C6-9C34-4C6B-8F3D-F97D3AA29B13}" dt="2025-02-14T10:50:20.334" v="11" actId="47"/>
        <pc:sldMkLst>
          <pc:docMk/>
          <pc:sldMk cId="293613392" sldId="2002"/>
        </pc:sldMkLst>
      </pc:sldChg>
      <pc:sldChg chg="del">
        <pc:chgData name="Tuyến Võ" userId="e0de574612cad4ee" providerId="LiveId" clId="{908773C6-9C34-4C6B-8F3D-F97D3AA29B13}" dt="2025-02-14T10:50:19.551" v="7" actId="47"/>
        <pc:sldMkLst>
          <pc:docMk/>
          <pc:sldMk cId="3220861162" sldId="2007"/>
        </pc:sldMkLst>
      </pc:sldChg>
      <pc:sldChg chg="del">
        <pc:chgData name="Tuyến Võ" userId="e0de574612cad4ee" providerId="LiveId" clId="{908773C6-9C34-4C6B-8F3D-F97D3AA29B13}" dt="2025-02-14T10:50:19.300" v="6" actId="47"/>
        <pc:sldMkLst>
          <pc:docMk/>
          <pc:sldMk cId="72567625" sldId="2009"/>
        </pc:sldMkLst>
      </pc:sldChg>
      <pc:sldChg chg="del">
        <pc:chgData name="Tuyến Võ" userId="e0de574612cad4ee" providerId="LiveId" clId="{908773C6-9C34-4C6B-8F3D-F97D3AA29B13}" dt="2025-02-14T10:50:27.238" v="41" actId="47"/>
        <pc:sldMkLst>
          <pc:docMk/>
          <pc:sldMk cId="1240095146" sldId="2025"/>
        </pc:sldMkLst>
      </pc:sldChg>
      <pc:sldChg chg="del">
        <pc:chgData name="Tuyến Võ" userId="e0de574612cad4ee" providerId="LiveId" clId="{908773C6-9C34-4C6B-8F3D-F97D3AA29B13}" dt="2025-02-14T10:50:32.327" v="56" actId="47"/>
        <pc:sldMkLst>
          <pc:docMk/>
          <pc:sldMk cId="1810135815" sldId="2032"/>
        </pc:sldMkLst>
      </pc:sldChg>
      <pc:sldChg chg="del">
        <pc:chgData name="Tuyến Võ" userId="e0de574612cad4ee" providerId="LiveId" clId="{908773C6-9C34-4C6B-8F3D-F97D3AA29B13}" dt="2025-02-14T10:50:31.700" v="55" actId="47"/>
        <pc:sldMkLst>
          <pc:docMk/>
          <pc:sldMk cId="313432649" sldId="2033"/>
        </pc:sldMkLst>
      </pc:sldChg>
      <pc:sldChg chg="del">
        <pc:chgData name="Tuyến Võ" userId="e0de574612cad4ee" providerId="LiveId" clId="{908773C6-9C34-4C6B-8F3D-F97D3AA29B13}" dt="2025-02-14T10:50:31.308" v="54" actId="47"/>
        <pc:sldMkLst>
          <pc:docMk/>
          <pc:sldMk cId="862417505" sldId="2034"/>
        </pc:sldMkLst>
      </pc:sldChg>
      <pc:sldChg chg="del">
        <pc:chgData name="Tuyến Võ" userId="e0de574612cad4ee" providerId="LiveId" clId="{908773C6-9C34-4C6B-8F3D-F97D3AA29B13}" dt="2025-02-14T10:50:29.836" v="49" actId="47"/>
        <pc:sldMkLst>
          <pc:docMk/>
          <pc:sldMk cId="650854221" sldId="2035"/>
        </pc:sldMkLst>
      </pc:sldChg>
      <pc:sldChg chg="del">
        <pc:chgData name="Tuyến Võ" userId="e0de574612cad4ee" providerId="LiveId" clId="{908773C6-9C34-4C6B-8F3D-F97D3AA29B13}" dt="2025-02-14T10:50:29.632" v="48" actId="47"/>
        <pc:sldMkLst>
          <pc:docMk/>
          <pc:sldMk cId="3297519899" sldId="2036"/>
        </pc:sldMkLst>
      </pc:sldChg>
      <pc:sldChg chg="del">
        <pc:chgData name="Tuyến Võ" userId="e0de574612cad4ee" providerId="LiveId" clId="{908773C6-9C34-4C6B-8F3D-F97D3AA29B13}" dt="2025-02-14T10:50:28.757" v="47" actId="47"/>
        <pc:sldMkLst>
          <pc:docMk/>
          <pc:sldMk cId="1584325022" sldId="2037"/>
        </pc:sldMkLst>
      </pc:sldChg>
      <pc:sldChg chg="del">
        <pc:chgData name="Tuyến Võ" userId="e0de574612cad4ee" providerId="LiveId" clId="{908773C6-9C34-4C6B-8F3D-F97D3AA29B13}" dt="2025-02-14T10:50:25.003" v="32" actId="47"/>
        <pc:sldMkLst>
          <pc:docMk/>
          <pc:sldMk cId="3141580398" sldId="2038"/>
        </pc:sldMkLst>
      </pc:sldChg>
      <pc:sldChg chg="del">
        <pc:chgData name="Tuyến Võ" userId="e0de574612cad4ee" providerId="LiveId" clId="{908773C6-9C34-4C6B-8F3D-F97D3AA29B13}" dt="2025-02-14T10:50:24.502" v="30" actId="47"/>
        <pc:sldMkLst>
          <pc:docMk/>
          <pc:sldMk cId="3742243498" sldId="2039"/>
        </pc:sldMkLst>
      </pc:sldChg>
      <pc:sldChg chg="del">
        <pc:chgData name="Tuyến Võ" userId="e0de574612cad4ee" providerId="LiveId" clId="{908773C6-9C34-4C6B-8F3D-F97D3AA29B13}" dt="2025-02-14T10:50:21.619" v="17" actId="47"/>
        <pc:sldMkLst>
          <pc:docMk/>
          <pc:sldMk cId="4285969307" sldId="2040"/>
        </pc:sldMkLst>
      </pc:sldChg>
      <pc:sldChg chg="del">
        <pc:chgData name="Tuyến Võ" userId="e0de574612cad4ee" providerId="LiveId" clId="{908773C6-9C34-4C6B-8F3D-F97D3AA29B13}" dt="2025-02-14T10:50:24.033" v="28" actId="47"/>
        <pc:sldMkLst>
          <pc:docMk/>
          <pc:sldMk cId="2962685167" sldId="2042"/>
        </pc:sldMkLst>
      </pc:sldChg>
      <pc:sldChg chg="del">
        <pc:chgData name="Tuyến Võ" userId="e0de574612cad4ee" providerId="LiveId" clId="{908773C6-9C34-4C6B-8F3D-F97D3AA29B13}" dt="2025-02-14T10:50:23.594" v="26" actId="47"/>
        <pc:sldMkLst>
          <pc:docMk/>
          <pc:sldMk cId="2259564327" sldId="2043"/>
        </pc:sldMkLst>
      </pc:sldChg>
      <pc:sldChg chg="del">
        <pc:chgData name="Tuyến Võ" userId="e0de574612cad4ee" providerId="LiveId" clId="{908773C6-9C34-4C6B-8F3D-F97D3AA29B13}" dt="2025-02-14T10:50:23.407" v="25" actId="47"/>
        <pc:sldMkLst>
          <pc:docMk/>
          <pc:sldMk cId="1970876996" sldId="2044"/>
        </pc:sldMkLst>
      </pc:sldChg>
      <pc:sldChg chg="del">
        <pc:chgData name="Tuyến Võ" userId="e0de574612cad4ee" providerId="LiveId" clId="{908773C6-9C34-4C6B-8F3D-F97D3AA29B13}" dt="2025-02-14T10:50:22.920" v="23" actId="47"/>
        <pc:sldMkLst>
          <pc:docMk/>
          <pc:sldMk cId="3135615789" sldId="2045"/>
        </pc:sldMkLst>
      </pc:sldChg>
      <pc:sldChg chg="del">
        <pc:chgData name="Tuyến Võ" userId="e0de574612cad4ee" providerId="LiveId" clId="{908773C6-9C34-4C6B-8F3D-F97D3AA29B13}" dt="2025-02-14T10:50:22.262" v="20" actId="47"/>
        <pc:sldMkLst>
          <pc:docMk/>
          <pc:sldMk cId="755265633" sldId="2046"/>
        </pc:sldMkLst>
      </pc:sldChg>
      <pc:sldChg chg="del">
        <pc:chgData name="Tuyến Võ" userId="e0de574612cad4ee" providerId="LiveId" clId="{908773C6-9C34-4C6B-8F3D-F97D3AA29B13}" dt="2025-02-14T10:50:20.994" v="14" actId="47"/>
        <pc:sldMkLst>
          <pc:docMk/>
          <pc:sldMk cId="2348282208" sldId="2048"/>
        </pc:sldMkLst>
      </pc:sldChg>
      <pc:sldChg chg="del">
        <pc:chgData name="Tuyến Võ" userId="e0de574612cad4ee" providerId="LiveId" clId="{908773C6-9C34-4C6B-8F3D-F97D3AA29B13}" dt="2025-02-14T10:50:18.659" v="5" actId="47"/>
        <pc:sldMkLst>
          <pc:docMk/>
          <pc:sldMk cId="961415650" sldId="2049"/>
        </pc:sldMkLst>
      </pc:sldChg>
      <pc:sldChg chg="del">
        <pc:chgData name="Tuyến Võ" userId="e0de574612cad4ee" providerId="LiveId" clId="{908773C6-9C34-4C6B-8F3D-F97D3AA29B13}" dt="2025-02-14T10:50:24.283" v="29" actId="47"/>
        <pc:sldMkLst>
          <pc:docMk/>
          <pc:sldMk cId="1103137793" sldId="2050"/>
        </pc:sldMkLst>
      </pc:sldChg>
      <pc:sldChg chg="del">
        <pc:chgData name="Tuyến Võ" userId="e0de574612cad4ee" providerId="LiveId" clId="{908773C6-9C34-4C6B-8F3D-F97D3AA29B13}" dt="2025-02-14T10:50:18.045" v="3" actId="47"/>
        <pc:sldMkLst>
          <pc:docMk/>
          <pc:sldMk cId="636219673" sldId="2051"/>
        </pc:sldMkLst>
      </pc:sldChg>
      <pc:sldChg chg="del">
        <pc:chgData name="Tuyến Võ" userId="e0de574612cad4ee" providerId="LiveId" clId="{908773C6-9C34-4C6B-8F3D-F97D3AA29B13}" dt="2025-02-14T11:02:27.694" v="68" actId="47"/>
        <pc:sldMkLst>
          <pc:docMk/>
          <pc:sldMk cId="474483801" sldId="2054"/>
        </pc:sldMkLst>
      </pc:sldChg>
      <pc:sldMasterChg chg="del delSldLayout">
        <pc:chgData name="Tuyến Võ" userId="e0de574612cad4ee" providerId="LiveId" clId="{908773C6-9C34-4C6B-8F3D-F97D3AA29B13}" dt="2025-02-14T11:01:54.517" v="67" actId="47"/>
        <pc:sldMasterMkLst>
          <pc:docMk/>
          <pc:sldMasterMk cId="3999346284" sldId="2147483672"/>
        </pc:sldMasterMkLst>
        <pc:sldLayoutChg chg="del">
          <pc:chgData name="Tuyến Võ" userId="e0de574612cad4ee" providerId="LiveId" clId="{908773C6-9C34-4C6B-8F3D-F97D3AA29B13}" dt="2025-02-14T11:01:54.517" v="67" actId="47"/>
          <pc:sldLayoutMkLst>
            <pc:docMk/>
            <pc:sldMasterMk cId="3999346284" sldId="2147483672"/>
            <pc:sldLayoutMk cId="3739587611" sldId="2147483673"/>
          </pc:sldLayoutMkLst>
        </pc:sldLayoutChg>
        <pc:sldLayoutChg chg="del">
          <pc:chgData name="Tuyến Võ" userId="e0de574612cad4ee" providerId="LiveId" clId="{908773C6-9C34-4C6B-8F3D-F97D3AA29B13}" dt="2025-02-14T11:01:54.517" v="67" actId="47"/>
          <pc:sldLayoutMkLst>
            <pc:docMk/>
            <pc:sldMasterMk cId="3999346284" sldId="2147483672"/>
            <pc:sldLayoutMk cId="921702147" sldId="2147483674"/>
          </pc:sldLayoutMkLst>
        </pc:sldLayoutChg>
        <pc:sldLayoutChg chg="del">
          <pc:chgData name="Tuyến Võ" userId="e0de574612cad4ee" providerId="LiveId" clId="{908773C6-9C34-4C6B-8F3D-F97D3AA29B13}" dt="2025-02-14T11:01:54.517" v="67" actId="47"/>
          <pc:sldLayoutMkLst>
            <pc:docMk/>
            <pc:sldMasterMk cId="3999346284" sldId="2147483672"/>
            <pc:sldLayoutMk cId="693002200" sldId="2147483675"/>
          </pc:sldLayoutMkLst>
        </pc:sldLayoutChg>
        <pc:sldLayoutChg chg="del">
          <pc:chgData name="Tuyến Võ" userId="e0de574612cad4ee" providerId="LiveId" clId="{908773C6-9C34-4C6B-8F3D-F97D3AA29B13}" dt="2025-02-14T11:01:54.517" v="67" actId="47"/>
          <pc:sldLayoutMkLst>
            <pc:docMk/>
            <pc:sldMasterMk cId="3999346284" sldId="2147483672"/>
            <pc:sldLayoutMk cId="1944740111" sldId="2147483676"/>
          </pc:sldLayoutMkLst>
        </pc:sldLayoutChg>
        <pc:sldLayoutChg chg="del">
          <pc:chgData name="Tuyến Võ" userId="e0de574612cad4ee" providerId="LiveId" clId="{908773C6-9C34-4C6B-8F3D-F97D3AA29B13}" dt="2025-02-14T11:01:54.517" v="67" actId="47"/>
          <pc:sldLayoutMkLst>
            <pc:docMk/>
            <pc:sldMasterMk cId="3999346284" sldId="2147483672"/>
            <pc:sldLayoutMk cId="2421370515" sldId="2147483677"/>
          </pc:sldLayoutMkLst>
        </pc:sldLayoutChg>
        <pc:sldLayoutChg chg="del">
          <pc:chgData name="Tuyến Võ" userId="e0de574612cad4ee" providerId="LiveId" clId="{908773C6-9C34-4C6B-8F3D-F97D3AA29B13}" dt="2025-02-14T11:01:54.517" v="67" actId="47"/>
          <pc:sldLayoutMkLst>
            <pc:docMk/>
            <pc:sldMasterMk cId="3999346284" sldId="2147483672"/>
            <pc:sldLayoutMk cId="3872853112" sldId="2147483678"/>
          </pc:sldLayoutMkLst>
        </pc:sldLayoutChg>
        <pc:sldLayoutChg chg="del">
          <pc:chgData name="Tuyến Võ" userId="e0de574612cad4ee" providerId="LiveId" clId="{908773C6-9C34-4C6B-8F3D-F97D3AA29B13}" dt="2025-02-14T11:01:54.517" v="67" actId="47"/>
          <pc:sldLayoutMkLst>
            <pc:docMk/>
            <pc:sldMasterMk cId="3999346284" sldId="2147483672"/>
            <pc:sldLayoutMk cId="30113502" sldId="2147483679"/>
          </pc:sldLayoutMkLst>
        </pc:sldLayoutChg>
        <pc:sldLayoutChg chg="del">
          <pc:chgData name="Tuyến Võ" userId="e0de574612cad4ee" providerId="LiveId" clId="{908773C6-9C34-4C6B-8F3D-F97D3AA29B13}" dt="2025-02-14T11:01:54.517" v="67" actId="47"/>
          <pc:sldLayoutMkLst>
            <pc:docMk/>
            <pc:sldMasterMk cId="3999346284" sldId="2147483672"/>
            <pc:sldLayoutMk cId="1342621703" sldId="2147483680"/>
          </pc:sldLayoutMkLst>
        </pc:sldLayoutChg>
        <pc:sldLayoutChg chg="del">
          <pc:chgData name="Tuyến Võ" userId="e0de574612cad4ee" providerId="LiveId" clId="{908773C6-9C34-4C6B-8F3D-F97D3AA29B13}" dt="2025-02-14T11:01:54.517" v="67" actId="47"/>
          <pc:sldLayoutMkLst>
            <pc:docMk/>
            <pc:sldMasterMk cId="3999346284" sldId="2147483672"/>
            <pc:sldLayoutMk cId="3689268328" sldId="2147483681"/>
          </pc:sldLayoutMkLst>
        </pc:sldLayoutChg>
        <pc:sldLayoutChg chg="del">
          <pc:chgData name="Tuyến Võ" userId="e0de574612cad4ee" providerId="LiveId" clId="{908773C6-9C34-4C6B-8F3D-F97D3AA29B13}" dt="2025-02-14T11:01:54.517" v="67" actId="47"/>
          <pc:sldLayoutMkLst>
            <pc:docMk/>
            <pc:sldMasterMk cId="3999346284" sldId="2147483672"/>
            <pc:sldLayoutMk cId="4239098849" sldId="2147483682"/>
          </pc:sldLayoutMkLst>
        </pc:sldLayoutChg>
        <pc:sldLayoutChg chg="del">
          <pc:chgData name="Tuyến Võ" userId="e0de574612cad4ee" providerId="LiveId" clId="{908773C6-9C34-4C6B-8F3D-F97D3AA29B13}" dt="2025-02-14T11:01:54.517" v="67" actId="47"/>
          <pc:sldLayoutMkLst>
            <pc:docMk/>
            <pc:sldMasterMk cId="3999346284" sldId="2147483672"/>
            <pc:sldLayoutMk cId="90705616" sldId="2147483683"/>
          </pc:sldLayoutMkLst>
        </pc:sldLayoutChg>
      </pc:sldMasterChg>
      <pc:sldMasterChg chg="del delSldLayout">
        <pc:chgData name="Tuyến Võ" userId="e0de574612cad4ee" providerId="LiveId" clId="{908773C6-9C34-4C6B-8F3D-F97D3AA29B13}" dt="2025-02-14T10:50:30.103" v="50" actId="47"/>
        <pc:sldMasterMkLst>
          <pc:docMk/>
          <pc:sldMasterMk cId="2019886517" sldId="2147483692"/>
        </pc:sldMasterMkLst>
        <pc:sldLayoutChg chg="del">
          <pc:chgData name="Tuyến Võ" userId="e0de574612cad4ee" providerId="LiveId" clId="{908773C6-9C34-4C6B-8F3D-F97D3AA29B13}" dt="2025-02-14T10:50:30.103" v="50" actId="47"/>
          <pc:sldLayoutMkLst>
            <pc:docMk/>
            <pc:sldMasterMk cId="2019886517" sldId="2147483692"/>
            <pc:sldLayoutMk cId="358381988" sldId="2147483693"/>
          </pc:sldLayoutMkLst>
        </pc:sldLayoutChg>
        <pc:sldLayoutChg chg="del">
          <pc:chgData name="Tuyến Võ" userId="e0de574612cad4ee" providerId="LiveId" clId="{908773C6-9C34-4C6B-8F3D-F97D3AA29B13}" dt="2025-02-14T10:50:30.103" v="50" actId="47"/>
          <pc:sldLayoutMkLst>
            <pc:docMk/>
            <pc:sldMasterMk cId="2019886517" sldId="2147483692"/>
            <pc:sldLayoutMk cId="3984807682" sldId="2147483694"/>
          </pc:sldLayoutMkLst>
        </pc:sldLayoutChg>
        <pc:sldLayoutChg chg="del">
          <pc:chgData name="Tuyến Võ" userId="e0de574612cad4ee" providerId="LiveId" clId="{908773C6-9C34-4C6B-8F3D-F97D3AA29B13}" dt="2025-02-14T10:50:30.103" v="50" actId="47"/>
          <pc:sldLayoutMkLst>
            <pc:docMk/>
            <pc:sldMasterMk cId="2019886517" sldId="2147483692"/>
            <pc:sldLayoutMk cId="3082146896" sldId="2147483695"/>
          </pc:sldLayoutMkLst>
        </pc:sldLayoutChg>
        <pc:sldLayoutChg chg="del">
          <pc:chgData name="Tuyến Võ" userId="e0de574612cad4ee" providerId="LiveId" clId="{908773C6-9C34-4C6B-8F3D-F97D3AA29B13}" dt="2025-02-14T10:50:30.103" v="50" actId="47"/>
          <pc:sldLayoutMkLst>
            <pc:docMk/>
            <pc:sldMasterMk cId="2019886517" sldId="2147483692"/>
            <pc:sldLayoutMk cId="4115022163" sldId="2147483696"/>
          </pc:sldLayoutMkLst>
        </pc:sldLayoutChg>
        <pc:sldLayoutChg chg="del">
          <pc:chgData name="Tuyến Võ" userId="e0de574612cad4ee" providerId="LiveId" clId="{908773C6-9C34-4C6B-8F3D-F97D3AA29B13}" dt="2025-02-14T10:50:30.103" v="50" actId="47"/>
          <pc:sldLayoutMkLst>
            <pc:docMk/>
            <pc:sldMasterMk cId="2019886517" sldId="2147483692"/>
            <pc:sldLayoutMk cId="2221162001" sldId="2147483697"/>
          </pc:sldLayoutMkLst>
        </pc:sldLayoutChg>
        <pc:sldLayoutChg chg="del">
          <pc:chgData name="Tuyến Võ" userId="e0de574612cad4ee" providerId="LiveId" clId="{908773C6-9C34-4C6B-8F3D-F97D3AA29B13}" dt="2025-02-14T10:50:30.103" v="50" actId="47"/>
          <pc:sldLayoutMkLst>
            <pc:docMk/>
            <pc:sldMasterMk cId="2019886517" sldId="2147483692"/>
            <pc:sldLayoutMk cId="536603772" sldId="2147483698"/>
          </pc:sldLayoutMkLst>
        </pc:sldLayoutChg>
        <pc:sldLayoutChg chg="del">
          <pc:chgData name="Tuyến Võ" userId="e0de574612cad4ee" providerId="LiveId" clId="{908773C6-9C34-4C6B-8F3D-F97D3AA29B13}" dt="2025-02-14T10:50:30.103" v="50" actId="47"/>
          <pc:sldLayoutMkLst>
            <pc:docMk/>
            <pc:sldMasterMk cId="2019886517" sldId="2147483692"/>
            <pc:sldLayoutMk cId="3612970551" sldId="2147483699"/>
          </pc:sldLayoutMkLst>
        </pc:sldLayoutChg>
        <pc:sldLayoutChg chg="del">
          <pc:chgData name="Tuyến Võ" userId="e0de574612cad4ee" providerId="LiveId" clId="{908773C6-9C34-4C6B-8F3D-F97D3AA29B13}" dt="2025-02-14T10:50:30.103" v="50" actId="47"/>
          <pc:sldLayoutMkLst>
            <pc:docMk/>
            <pc:sldMasterMk cId="2019886517" sldId="2147483692"/>
            <pc:sldLayoutMk cId="3321016669" sldId="2147483700"/>
          </pc:sldLayoutMkLst>
        </pc:sldLayoutChg>
        <pc:sldLayoutChg chg="del">
          <pc:chgData name="Tuyến Võ" userId="e0de574612cad4ee" providerId="LiveId" clId="{908773C6-9C34-4C6B-8F3D-F97D3AA29B13}" dt="2025-02-14T10:50:30.103" v="50" actId="47"/>
          <pc:sldLayoutMkLst>
            <pc:docMk/>
            <pc:sldMasterMk cId="2019886517" sldId="2147483692"/>
            <pc:sldLayoutMk cId="3960225164" sldId="2147483701"/>
          </pc:sldLayoutMkLst>
        </pc:sldLayoutChg>
        <pc:sldLayoutChg chg="del">
          <pc:chgData name="Tuyến Võ" userId="e0de574612cad4ee" providerId="LiveId" clId="{908773C6-9C34-4C6B-8F3D-F97D3AA29B13}" dt="2025-02-14T10:50:30.103" v="50" actId="47"/>
          <pc:sldLayoutMkLst>
            <pc:docMk/>
            <pc:sldMasterMk cId="2019886517" sldId="2147483692"/>
            <pc:sldLayoutMk cId="763813838" sldId="2147483702"/>
          </pc:sldLayoutMkLst>
        </pc:sldLayoutChg>
        <pc:sldLayoutChg chg="del">
          <pc:chgData name="Tuyến Võ" userId="e0de574612cad4ee" providerId="LiveId" clId="{908773C6-9C34-4C6B-8F3D-F97D3AA29B13}" dt="2025-02-14T10:50:30.103" v="50" actId="47"/>
          <pc:sldLayoutMkLst>
            <pc:docMk/>
            <pc:sldMasterMk cId="2019886517" sldId="2147483692"/>
            <pc:sldLayoutMk cId="469609382" sldId="2147483703"/>
          </pc:sldLayoutMkLst>
        </pc:sldLayoutChg>
        <pc:sldLayoutChg chg="del">
          <pc:chgData name="Tuyến Võ" userId="e0de574612cad4ee" providerId="LiveId" clId="{908773C6-9C34-4C6B-8F3D-F97D3AA29B13}" dt="2025-02-14T10:50:30.103" v="50" actId="47"/>
          <pc:sldLayoutMkLst>
            <pc:docMk/>
            <pc:sldMasterMk cId="2019886517" sldId="2147483692"/>
            <pc:sldLayoutMk cId="3758412886" sldId="2147483704"/>
          </pc:sldLayoutMkLst>
        </pc:sldLayoutChg>
        <pc:sldLayoutChg chg="del">
          <pc:chgData name="Tuyến Võ" userId="e0de574612cad4ee" providerId="LiveId" clId="{908773C6-9C34-4C6B-8F3D-F97D3AA29B13}" dt="2025-02-14T10:50:30.103" v="50" actId="47"/>
          <pc:sldLayoutMkLst>
            <pc:docMk/>
            <pc:sldMasterMk cId="2019886517" sldId="2147483692"/>
            <pc:sldLayoutMk cId="1755510466" sldId="2147483705"/>
          </pc:sldLayoutMkLst>
        </pc:sldLayoutChg>
        <pc:sldLayoutChg chg="del">
          <pc:chgData name="Tuyến Võ" userId="e0de574612cad4ee" providerId="LiveId" clId="{908773C6-9C34-4C6B-8F3D-F97D3AA29B13}" dt="2025-02-14T10:50:30.103" v="50" actId="47"/>
          <pc:sldLayoutMkLst>
            <pc:docMk/>
            <pc:sldMasterMk cId="2019886517" sldId="2147483692"/>
            <pc:sldLayoutMk cId="3764099689"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alpha val="30000"/>
          </a:schemeClr>
        </a:solidFill>
        <a:effectLst/>
      </p:bgPr>
    </p:bg>
    <p:spTree>
      <p:nvGrpSpPr>
        <p:cNvPr id="1" name=""/>
        <p:cNvGrpSpPr/>
        <p:nvPr/>
      </p:nvGrpSpPr>
      <p:grpSpPr>
        <a:xfrm>
          <a:off x="0" y="0"/>
          <a:ext cx="0" cy="0"/>
          <a:chOff x="0" y="0"/>
          <a:chExt cx="0" cy="0"/>
        </a:xfrm>
      </p:grpSpPr>
      <p:sp>
        <p:nvSpPr>
          <p:cNvPr id="13" name="Freeform: Shape 20">
            <a:extLst>
              <a:ext uri="{FF2B5EF4-FFF2-40B4-BE49-F238E27FC236}">
                <a16:creationId xmlns:a16="http://schemas.microsoft.com/office/drawing/2014/main" id="{63B165D0-0594-9843-A653-74260F146AE5}"/>
              </a:ext>
            </a:extLst>
          </p:cNvPr>
          <p:cNvSpPr/>
          <p:nvPr userDrawn="1"/>
        </p:nvSpPr>
        <p:spPr>
          <a:xfrm rot="10800000">
            <a:off x="4516427" y="1"/>
            <a:ext cx="7675573" cy="2322894"/>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9">
            <a:extLst>
              <a:ext uri="{FF2B5EF4-FFF2-40B4-BE49-F238E27FC236}">
                <a16:creationId xmlns:a16="http://schemas.microsoft.com/office/drawing/2014/main" id="{31F8B615-0030-2047-8652-146BCEF22564}"/>
              </a:ext>
            </a:extLst>
          </p:cNvPr>
          <p:cNvSpPr/>
          <p:nvPr userDrawn="1"/>
        </p:nvSpPr>
        <p:spPr>
          <a:xfrm>
            <a:off x="0" y="3232602"/>
            <a:ext cx="7674963" cy="3625398"/>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icture Placeholder 7">
            <a:extLst>
              <a:ext uri="{FF2B5EF4-FFF2-40B4-BE49-F238E27FC236}">
                <a16:creationId xmlns:a16="http://schemas.microsoft.com/office/drawing/2014/main" id="{05C21D6A-A628-2443-8075-ACD2B911C6DF}"/>
              </a:ext>
            </a:extLst>
          </p:cNvPr>
          <p:cNvSpPr>
            <a:spLocks noGrp="1"/>
          </p:cNvSpPr>
          <p:nvPr>
            <p:ph type="pic" sz="quarter" idx="14"/>
          </p:nvPr>
        </p:nvSpPr>
        <p:spPr>
          <a:xfrm>
            <a:off x="414338" y="481013"/>
            <a:ext cx="11368087" cy="5875337"/>
          </a:xfrm>
          <a:solidFill>
            <a:schemeClr val="bg1">
              <a:lumMod val="95000"/>
            </a:schemeClr>
          </a:solidFill>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hasCustomPrompt="1"/>
          </p:nvPr>
        </p:nvSpPr>
        <p:spPr>
          <a:xfrm>
            <a:off x="1701383" y="2552298"/>
            <a:ext cx="8789234" cy="1220477"/>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7200" b="1" i="0">
                <a:solidFill>
                  <a:schemeClr val="bg1"/>
                </a:solidFill>
                <a:latin typeface="+mj-lt"/>
                <a:ea typeface="Meiryo UI" panose="020B0604030504040204" pitchFamily="34" charset="-128"/>
              </a:defRPr>
            </a:lvl1pPr>
          </a:lstStyle>
          <a:p>
            <a:r>
              <a:rPr lang="en-US" noProof="0"/>
              <a:t>Title</a:t>
            </a:r>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hasCustomPrompt="1"/>
          </p:nvPr>
        </p:nvSpPr>
        <p:spPr>
          <a:xfrm>
            <a:off x="1701383" y="3919840"/>
            <a:ext cx="8789234" cy="846381"/>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mn-lt"/>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noProof="0" dirty="0"/>
              <a:t>Subtitle</a:t>
            </a:r>
          </a:p>
        </p:txBody>
      </p:sp>
    </p:spTree>
    <p:extLst>
      <p:ext uri="{BB962C8B-B14F-4D97-AF65-F5344CB8AC3E}">
        <p14:creationId xmlns:p14="http://schemas.microsoft.com/office/powerpoint/2010/main" val="23762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413825" y="483781"/>
            <a:ext cx="11364350"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3" name="Straight Connector 2">
            <a:extLst>
              <a:ext uri="{FF2B5EF4-FFF2-40B4-BE49-F238E27FC236}">
                <a16:creationId xmlns:a16="http://schemas.microsoft.com/office/drawing/2014/main" id="{85852ED6-B7AC-5148-BC43-09B76E856F9F}"/>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76AF7-97C9-4365-B2B5-E20C6BB04B41}"/>
              </a:ext>
            </a:extLst>
          </p:cNvPr>
          <p:cNvSpPr>
            <a:spLocks noGrp="1"/>
          </p:cNvSpPr>
          <p:nvPr>
            <p:ph sz="quarter" idx="10"/>
          </p:nvPr>
        </p:nvSpPr>
        <p:spPr>
          <a:xfrm>
            <a:off x="838200" y="1265238"/>
            <a:ext cx="10524344" cy="491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33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Rectangle 9">
            <a:extLst>
              <a:ext uri="{FF2B5EF4-FFF2-40B4-BE49-F238E27FC236}">
                <a16:creationId xmlns:a16="http://schemas.microsoft.com/office/drawing/2014/main" id="{33168214-BA64-4247-995E-0238E9E404F7}"/>
              </a:ext>
            </a:extLst>
          </p:cNvPr>
          <p:cNvSpPr/>
          <p:nvPr userDrawn="1"/>
        </p:nvSpPr>
        <p:spPr>
          <a:xfrm>
            <a:off x="413824" y="483781"/>
            <a:ext cx="5682176"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icture Placeholder 14">
            <a:extLst>
              <a:ext uri="{FF2B5EF4-FFF2-40B4-BE49-F238E27FC236}">
                <a16:creationId xmlns:a16="http://schemas.microsoft.com/office/drawing/2014/main" id="{8745AAA3-09E3-4504-B3FD-611C81F41634}"/>
              </a:ext>
            </a:extLst>
          </p:cNvPr>
          <p:cNvSpPr>
            <a:spLocks noGrp="1"/>
          </p:cNvSpPr>
          <p:nvPr>
            <p:ph type="pic" sz="quarter" idx="11"/>
          </p:nvPr>
        </p:nvSpPr>
        <p:spPr>
          <a:xfrm>
            <a:off x="6655634" y="37553"/>
            <a:ext cx="5536366" cy="6820447"/>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anchor="ctr">
            <a:noAutofit/>
          </a:bodyPr>
          <a:lstStyle>
            <a:lvl1pPr marL="0" indent="0" algn="ctr">
              <a:buNone/>
              <a:defRPr sz="800"/>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53703B7C-2DC4-C14C-A9CA-F1D21E7FC6AF}"/>
              </a:ext>
            </a:extLst>
          </p:cNvPr>
          <p:cNvSpPr>
            <a:spLocks noGrp="1"/>
          </p:cNvSpPr>
          <p:nvPr>
            <p:ph type="title"/>
          </p:nvPr>
        </p:nvSpPr>
        <p:spPr>
          <a:xfrm>
            <a:off x="838200" y="681037"/>
            <a:ext cx="4791637"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8" name="Straight Connector 7">
            <a:extLst>
              <a:ext uri="{FF2B5EF4-FFF2-40B4-BE49-F238E27FC236}">
                <a16:creationId xmlns:a16="http://schemas.microsoft.com/office/drawing/2014/main" id="{AD28B953-BDF8-6C47-ADCD-D3EAF78963C3}"/>
              </a:ext>
            </a:extLst>
          </p:cNvPr>
          <p:cNvCxnSpPr>
            <a:cxnSpLocks/>
          </p:cNvCxnSpPr>
          <p:nvPr userDrawn="1"/>
        </p:nvCxnSpPr>
        <p:spPr>
          <a:xfrm>
            <a:off x="838200" y="1264837"/>
            <a:ext cx="479163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0C521-A2C1-48E6-B26C-DFF1B4FD4227}"/>
              </a:ext>
            </a:extLst>
          </p:cNvPr>
          <p:cNvSpPr>
            <a:spLocks noGrp="1"/>
          </p:cNvSpPr>
          <p:nvPr>
            <p:ph sz="quarter" idx="12"/>
          </p:nvPr>
        </p:nvSpPr>
        <p:spPr>
          <a:xfrm>
            <a:off x="838200" y="1265238"/>
            <a:ext cx="4791637" cy="4911725"/>
          </a:xfrm>
        </p:spPr>
        <p:txBody>
          <a:bodyPr/>
          <a:lstStyle/>
          <a:p>
            <a:pPr lvl="0"/>
            <a:r>
              <a:rPr lang="en-US"/>
              <a:t>Click to edit Master text styles</a:t>
            </a:r>
          </a:p>
        </p:txBody>
      </p:sp>
    </p:spTree>
    <p:extLst>
      <p:ext uri="{BB962C8B-B14F-4D97-AF65-F5344CB8AC3E}">
        <p14:creationId xmlns:p14="http://schemas.microsoft.com/office/powerpoint/2010/main" val="914692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alpha val="30000"/>
          </a:schemeClr>
        </a:solidFill>
        <a:effectLst/>
      </p:bgPr>
    </p:bg>
    <p:spTree>
      <p:nvGrpSpPr>
        <p:cNvPr id="1" name=""/>
        <p:cNvGrpSpPr/>
        <p:nvPr/>
      </p:nvGrpSpPr>
      <p:grpSpPr>
        <a:xfrm>
          <a:off x="0" y="0"/>
          <a:ext cx="0" cy="0"/>
          <a:chOff x="0" y="0"/>
          <a:chExt cx="0" cy="0"/>
        </a:xfrm>
      </p:grpSpPr>
      <p:sp>
        <p:nvSpPr>
          <p:cNvPr id="26" name="Freeform: Shape 8">
            <a:extLst>
              <a:ext uri="{FF2B5EF4-FFF2-40B4-BE49-F238E27FC236}">
                <a16:creationId xmlns:a16="http://schemas.microsoft.com/office/drawing/2014/main" id="{94B2908E-04B3-4B40-8DDD-1667E3F93DAE}"/>
              </a:ext>
            </a:extLst>
          </p:cNvPr>
          <p:cNvSpPr/>
          <p:nvPr userDrawn="1"/>
        </p:nvSpPr>
        <p:spPr>
          <a:xfrm rot="10800000">
            <a:off x="0" y="4362449"/>
            <a:ext cx="12192000" cy="2495550"/>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838822" y="1721223"/>
            <a:ext cx="4857421"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2">
            <a:extLst>
              <a:ext uri="{FF2B5EF4-FFF2-40B4-BE49-F238E27FC236}">
                <a16:creationId xmlns:a16="http://schemas.microsoft.com/office/drawing/2014/main" id="{525A7DB0-14F0-B341-AEBA-0DC92D001E33}"/>
              </a:ext>
            </a:extLst>
          </p:cNvPr>
          <p:cNvSpPr>
            <a:spLocks noGrp="1"/>
          </p:cNvSpPr>
          <p:nvPr>
            <p:ph type="body" idx="1"/>
          </p:nvPr>
        </p:nvSpPr>
        <p:spPr>
          <a:xfrm>
            <a:off x="1263197" y="2038570"/>
            <a:ext cx="408614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79D42B85-1179-7D46-AE33-2B64EEFC44B2}"/>
              </a:ext>
            </a:extLst>
          </p:cNvPr>
          <p:cNvSpPr/>
          <p:nvPr userDrawn="1"/>
        </p:nvSpPr>
        <p:spPr>
          <a:xfrm>
            <a:off x="6495759" y="1721223"/>
            <a:ext cx="4858040"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 Placeholder 2">
            <a:extLst>
              <a:ext uri="{FF2B5EF4-FFF2-40B4-BE49-F238E27FC236}">
                <a16:creationId xmlns:a16="http://schemas.microsoft.com/office/drawing/2014/main" id="{2197AEE6-BBEC-494F-985F-3855AE4B14B5}"/>
              </a:ext>
            </a:extLst>
          </p:cNvPr>
          <p:cNvSpPr>
            <a:spLocks noGrp="1"/>
          </p:cNvSpPr>
          <p:nvPr>
            <p:ph type="body" idx="11"/>
          </p:nvPr>
        </p:nvSpPr>
        <p:spPr>
          <a:xfrm>
            <a:off x="6854754" y="2038570"/>
            <a:ext cx="408666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itle 1">
            <a:extLst>
              <a:ext uri="{FF2B5EF4-FFF2-40B4-BE49-F238E27FC236}">
                <a16:creationId xmlns:a16="http://schemas.microsoft.com/office/drawing/2014/main" id="{C2E270DF-A15A-D547-8882-6E5797B22CEA}"/>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28" name="Straight Connector 27">
            <a:extLst>
              <a:ext uri="{FF2B5EF4-FFF2-40B4-BE49-F238E27FC236}">
                <a16:creationId xmlns:a16="http://schemas.microsoft.com/office/drawing/2014/main" id="{79B3613A-9294-EA43-9505-F156E86E6E10}"/>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E4B45-6E8A-44C6-9117-DF2BA9812882}"/>
              </a:ext>
            </a:extLst>
          </p:cNvPr>
          <p:cNvSpPr>
            <a:spLocks noGrp="1"/>
          </p:cNvSpPr>
          <p:nvPr>
            <p:ph sz="quarter" idx="12"/>
          </p:nvPr>
        </p:nvSpPr>
        <p:spPr>
          <a:xfrm>
            <a:off x="1263195" y="2885581"/>
            <a:ext cx="4086147" cy="3102469"/>
          </a:xfrm>
        </p:spPr>
        <p:txBody>
          <a:bodyPr/>
          <a:lstStyle/>
          <a:p>
            <a:pPr lvl="0"/>
            <a:r>
              <a:rPr lang="en-US"/>
              <a:t>Click to edit Master text styles</a:t>
            </a:r>
          </a:p>
        </p:txBody>
      </p:sp>
      <p:sp>
        <p:nvSpPr>
          <p:cNvPr id="13" name="Content Placeholder 2">
            <a:extLst>
              <a:ext uri="{FF2B5EF4-FFF2-40B4-BE49-F238E27FC236}">
                <a16:creationId xmlns:a16="http://schemas.microsoft.com/office/drawing/2014/main" id="{2B29B9FA-7273-4615-BD56-12D6427D024B}"/>
              </a:ext>
            </a:extLst>
          </p:cNvPr>
          <p:cNvSpPr>
            <a:spLocks noGrp="1"/>
          </p:cNvSpPr>
          <p:nvPr>
            <p:ph sz="quarter" idx="13"/>
          </p:nvPr>
        </p:nvSpPr>
        <p:spPr>
          <a:xfrm>
            <a:off x="6861067" y="2885581"/>
            <a:ext cx="4086667" cy="3102469"/>
          </a:xfrm>
        </p:spPr>
        <p:txBody>
          <a:bodyPr/>
          <a:lstStyle/>
          <a:p>
            <a:pPr lvl="0"/>
            <a:r>
              <a:rPr lang="en-US"/>
              <a:t>Click to edit Master text styles</a:t>
            </a:r>
          </a:p>
        </p:txBody>
      </p:sp>
      <p:sp>
        <p:nvSpPr>
          <p:cNvPr id="4" name="Date Placeholder 3">
            <a:extLst>
              <a:ext uri="{FF2B5EF4-FFF2-40B4-BE49-F238E27FC236}">
                <a16:creationId xmlns:a16="http://schemas.microsoft.com/office/drawing/2014/main" id="{1A093508-506F-4731-B6DA-F6E8F8B09553}"/>
              </a:ext>
            </a:extLst>
          </p:cNvPr>
          <p:cNvSpPr>
            <a:spLocks noGrp="1"/>
          </p:cNvSpPr>
          <p:nvPr>
            <p:ph type="dt" sz="half" idx="14"/>
          </p:nvPr>
        </p:nvSpPr>
        <p:spPr/>
        <p:txBody>
          <a:bodyPr/>
          <a:lstStyle>
            <a:lvl1pPr>
              <a:defRPr>
                <a:solidFill>
                  <a:schemeClr val="bg1"/>
                </a:solidFill>
              </a:defRPr>
            </a:lvl1pPr>
          </a:lstStyle>
          <a:p>
            <a:fld id="{906A8E3A-8DBF-0542-BC99-444DCA0CC2C2}" type="datetimeFigureOut">
              <a:rPr lang="en-US" smtClean="0"/>
              <a:pPr/>
              <a:t>2/14/2025</a:t>
            </a:fld>
            <a:endParaRPr lang="en-US" dirty="0"/>
          </a:p>
        </p:txBody>
      </p:sp>
      <p:sp>
        <p:nvSpPr>
          <p:cNvPr id="6" name="Footer Placeholder 5">
            <a:extLst>
              <a:ext uri="{FF2B5EF4-FFF2-40B4-BE49-F238E27FC236}">
                <a16:creationId xmlns:a16="http://schemas.microsoft.com/office/drawing/2014/main" id="{600CFF9F-3D1C-430B-BECE-49D87C7AE905}"/>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3CD95F5F-990E-4917-82C6-FBFD4547AFB7}"/>
              </a:ext>
            </a:extLst>
          </p:cNvPr>
          <p:cNvSpPr>
            <a:spLocks noGrp="1"/>
          </p:cNvSpPr>
          <p:nvPr>
            <p:ph type="sldNum" sz="quarter" idx="16"/>
          </p:nvPr>
        </p:nvSpPr>
        <p:spPr/>
        <p:txBody>
          <a:bodyPr/>
          <a:lstStyle>
            <a:lvl1pPr>
              <a:defRPr>
                <a:solidFill>
                  <a:schemeClr val="bg1"/>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88850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accent6">
            <a:alpha val="30000"/>
          </a:schemeClr>
        </a:solidFill>
        <a:effectLst/>
      </p:bgPr>
    </p:bg>
    <p:spTree>
      <p:nvGrpSpPr>
        <p:cNvPr id="1" name=""/>
        <p:cNvGrpSpPr/>
        <p:nvPr/>
      </p:nvGrpSpPr>
      <p:grpSpPr>
        <a:xfrm>
          <a:off x="0" y="0"/>
          <a:ext cx="0" cy="0"/>
          <a:chOff x="0" y="0"/>
          <a:chExt cx="0" cy="0"/>
        </a:xfrm>
      </p:grpSpPr>
      <p:sp>
        <p:nvSpPr>
          <p:cNvPr id="8" name="Freeform: Shape 6">
            <a:extLst>
              <a:ext uri="{FF2B5EF4-FFF2-40B4-BE49-F238E27FC236}">
                <a16:creationId xmlns:a16="http://schemas.microsoft.com/office/drawing/2014/main" id="{E0728D6F-9DC1-CD49-A2D6-834724E8AF3F}"/>
              </a:ext>
            </a:extLst>
          </p:cNvPr>
          <p:cNvSpPr/>
          <p:nvPr userDrawn="1"/>
        </p:nvSpPr>
        <p:spPr>
          <a:xfrm>
            <a:off x="0" y="0"/>
            <a:ext cx="12181097" cy="4981942"/>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30">
            <a:extLst>
              <a:ext uri="{FF2B5EF4-FFF2-40B4-BE49-F238E27FC236}">
                <a16:creationId xmlns:a16="http://schemas.microsoft.com/office/drawing/2014/main" id="{2120EC90-BDC2-0E4B-9A3F-97CA90AA39F1}"/>
              </a:ext>
            </a:extLst>
          </p:cNvPr>
          <p:cNvSpPr>
            <a:spLocks noGrp="1"/>
          </p:cNvSpPr>
          <p:nvPr>
            <p:ph type="pic" sz="quarter" idx="14"/>
          </p:nvPr>
        </p:nvSpPr>
        <p:spPr>
          <a:xfrm>
            <a:off x="0" y="0"/>
            <a:ext cx="9298096" cy="6858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anchor="ctr">
            <a:noAutofit/>
          </a:bodyPr>
          <a:lstStyle>
            <a:lvl1pPr marL="0" indent="0" algn="ctr">
              <a:buNone/>
              <a:defRPr sz="1800">
                <a:solidFill>
                  <a:schemeClr val="tx2"/>
                </a:solidFill>
              </a:defRPr>
            </a:lvl1p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F8985295-F0BC-9B4D-981C-D474C9EDECD0}"/>
              </a:ext>
            </a:extLst>
          </p:cNvPr>
          <p:cNvSpPr/>
          <p:nvPr userDrawn="1"/>
        </p:nvSpPr>
        <p:spPr>
          <a:xfrm>
            <a:off x="6405102" y="2512661"/>
            <a:ext cx="5284607" cy="43453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itle 1">
            <a:extLst>
              <a:ext uri="{FF2B5EF4-FFF2-40B4-BE49-F238E27FC236}">
                <a16:creationId xmlns:a16="http://schemas.microsoft.com/office/drawing/2014/main" id="{5CB02C94-6046-2E46-BE22-98A994B16607}"/>
              </a:ext>
            </a:extLst>
          </p:cNvPr>
          <p:cNvSpPr>
            <a:spLocks noGrp="1"/>
          </p:cNvSpPr>
          <p:nvPr>
            <p:ph type="title"/>
          </p:nvPr>
        </p:nvSpPr>
        <p:spPr>
          <a:xfrm>
            <a:off x="6767867" y="2763704"/>
            <a:ext cx="4559075"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24" name="Straight Connector 23">
            <a:extLst>
              <a:ext uri="{FF2B5EF4-FFF2-40B4-BE49-F238E27FC236}">
                <a16:creationId xmlns:a16="http://schemas.microsoft.com/office/drawing/2014/main" id="{E80620B5-CD54-A44A-A690-BB5E58FBDA77}"/>
              </a:ext>
            </a:extLst>
          </p:cNvPr>
          <p:cNvCxnSpPr>
            <a:cxnSpLocks/>
          </p:cNvCxnSpPr>
          <p:nvPr userDrawn="1"/>
        </p:nvCxnSpPr>
        <p:spPr>
          <a:xfrm>
            <a:off x="6767867" y="3347504"/>
            <a:ext cx="444369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33D35FF-5668-47B8-A93C-30923509CC04}"/>
              </a:ext>
            </a:extLst>
          </p:cNvPr>
          <p:cNvSpPr>
            <a:spLocks noGrp="1"/>
          </p:cNvSpPr>
          <p:nvPr>
            <p:ph sz="quarter" idx="15"/>
          </p:nvPr>
        </p:nvSpPr>
        <p:spPr>
          <a:xfrm>
            <a:off x="6767513" y="3348038"/>
            <a:ext cx="4559074" cy="30083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16023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2/14/2025</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spTree>
    <p:extLst>
      <p:ext uri="{BB962C8B-B14F-4D97-AF65-F5344CB8AC3E}">
        <p14:creationId xmlns:p14="http://schemas.microsoft.com/office/powerpoint/2010/main" val="231111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6000" r="-4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tx1">
                    <a:tint val="75000"/>
                  </a:schemeClr>
                </a:solidFill>
              </a:defRPr>
            </a:lvl1pPr>
          </a:lstStyle>
          <a:p>
            <a:fld id="{906A8E3A-8DBF-0542-BC99-444DCA0CC2C2}" type="datetimeFigureOut">
              <a:rPr lang="en-US" smtClean="0"/>
              <a:pPr/>
              <a:t>2/14/2025</a:t>
            </a:fld>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0936940" y="6492875"/>
            <a:ext cx="416859" cy="228600"/>
          </a:xfrm>
          <a:prstGeom prst="rect">
            <a:avLst/>
          </a:prstGeom>
        </p:spPr>
        <p:txBody>
          <a:bodyPr vert="horz" lIns="91440" tIns="45720" rIns="91440" bIns="45720" rtlCol="0" anchor="ctr"/>
          <a:lstStyle>
            <a:lvl1pPr algn="r">
              <a:defRPr sz="800">
                <a:solidFill>
                  <a:schemeClr val="tx1">
                    <a:tint val="75000"/>
                  </a:schemeClr>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4730990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2400" b="1" kern="1200" spc="150" baseline="0">
          <a:solidFill>
            <a:schemeClr val="accent1"/>
          </a:solidFill>
          <a:latin typeface="+mj-lt"/>
          <a:ea typeface="Meiryo UI" panose="020B0604030504040204" pitchFamily="34" charset="-128"/>
          <a:cs typeface="+mj-cs"/>
        </a:defRPr>
      </a:lvl1pPr>
    </p:titleStyle>
    <p:bodyStyle>
      <a:lvl1pPr marL="2286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8000"/>
          </a:stretch>
        </a:blipFill>
        <a:effectLst/>
      </p:bgPr>
    </p:bg>
    <p:spTree>
      <p:nvGrpSpPr>
        <p:cNvPr id="1" name=""/>
        <p:cNvGrpSpPr/>
        <p:nvPr/>
      </p:nvGrpSpPr>
      <p:grpSpPr>
        <a:xfrm>
          <a:off x="0" y="0"/>
          <a:ext cx="0" cy="0"/>
          <a:chOff x="0" y="0"/>
          <a:chExt cx="0" cy="0"/>
        </a:xfrm>
      </p:grpSpPr>
      <p:sp>
        <p:nvSpPr>
          <p:cNvPr id="9" name="Rectangle 8"/>
          <p:cNvSpPr/>
          <p:nvPr/>
        </p:nvSpPr>
        <p:spPr>
          <a:xfrm>
            <a:off x="248849" y="249598"/>
            <a:ext cx="3493264" cy="923330"/>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a:ln w="11430"/>
                <a:solidFill>
                  <a:srgbClr val="1F0ABC"/>
                </a:solidFill>
                <a:effectLst>
                  <a:outerShdw blurRad="50800" dist="39000" dir="5460000" algn="tl">
                    <a:srgbClr val="000000">
                      <a:alpha val="38000"/>
                    </a:srgbClr>
                  </a:outerShdw>
                </a:effectLst>
                <a:latin typeface="Book Antiqua" pitchFamily="18" charset="0"/>
                <a:cs typeface="Times New Roman" pitchFamily="18" charset="0"/>
              </a:rPr>
              <a:t>CHỦ ĐỀ 6</a:t>
            </a:r>
          </a:p>
        </p:txBody>
      </p:sp>
      <p:sp>
        <p:nvSpPr>
          <p:cNvPr id="10" name="Rectangle 9"/>
          <p:cNvSpPr/>
          <p:nvPr/>
        </p:nvSpPr>
        <p:spPr>
          <a:xfrm>
            <a:off x="1078495" y="1536174"/>
            <a:ext cx="6681355" cy="3785652"/>
          </a:xfrm>
          <a:prstGeom prst="rect">
            <a:avLst/>
          </a:prstGeom>
          <a:noFill/>
        </p:spPr>
        <p:txBody>
          <a:bodyPr wrap="square" lIns="91440" tIns="45720" rIns="91440" bIns="45720">
            <a:spAutoFit/>
          </a:bodyPr>
          <a:lstStyle/>
          <a:p>
            <a:pPr algn="ctr"/>
            <a:r>
              <a:rPr lang="en-US" sz="6000" b="1" cap="all">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cs typeface="Times New Roman" pitchFamily="18" charset="0"/>
              </a:rPr>
              <a:t>THAM GIA XÂY DỰNG VÀ PHÁT TRIỂN CỘNG ĐỒNG</a:t>
            </a:r>
          </a:p>
        </p:txBody>
      </p:sp>
      <p:pic>
        <p:nvPicPr>
          <p:cNvPr id="1026" name="Picture 2">
            <a:extLst>
              <a:ext uri="{FF2B5EF4-FFF2-40B4-BE49-F238E27FC236}">
                <a16:creationId xmlns:a16="http://schemas.microsoft.com/office/drawing/2014/main" id="{B846615C-9853-82CF-546C-777A55B45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541" y="158379"/>
            <a:ext cx="3949610"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88D1392F-5DF5-471F-3C83-6FF531EAD728}"/>
              </a:ext>
            </a:extLst>
          </p:cNvPr>
          <p:cNvSpPr/>
          <p:nvPr/>
        </p:nvSpPr>
        <p:spPr>
          <a:xfrm>
            <a:off x="924128" y="114195"/>
            <a:ext cx="10398868" cy="820988"/>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Ý nghĩa của sự đa dạng văn hoá trong cộng đồng</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D58449C-BB4F-2BE7-497F-9B78B79B621F}"/>
              </a:ext>
            </a:extLst>
          </p:cNvPr>
          <p:cNvSpPr/>
          <p:nvPr/>
        </p:nvSpPr>
        <p:spPr>
          <a:xfrm>
            <a:off x="701678" y="1425039"/>
            <a:ext cx="11042743" cy="4801314"/>
          </a:xfrm>
          <a:prstGeom prst="rect">
            <a:avLst/>
          </a:prstGeom>
          <a:noFill/>
        </p:spPr>
        <p:txBody>
          <a:bodyPr wrap="square">
            <a:spAutoFit/>
          </a:bodyPr>
          <a:lstStyle/>
          <a:p>
            <a:pPr marL="457200" indent="-457200" algn="just">
              <a:buFont typeface="Wingdings" panose="05000000000000000000" pitchFamily="2" charset="2"/>
              <a:buChar char="v"/>
            </a:pPr>
            <a:r>
              <a:rPr lang="vi-VN" sz="3400">
                <a:solidFill>
                  <a:schemeClr val="tx1">
                    <a:lumMod val="95000"/>
                    <a:lumOff val="5000"/>
                  </a:schemeClr>
                </a:solidFill>
                <a:latin typeface="Times New Roman" pitchFamily="18" charset="0"/>
                <a:cs typeface="Times New Roman" pitchFamily="18" charset="0"/>
              </a:rPr>
              <a:t>Sự đa dạng văn hoá giúp mở rộng kiến thức và hiểu biết của cộng đồng về thế giới xung quanh</a:t>
            </a:r>
          </a:p>
          <a:p>
            <a:pPr marL="457200" indent="-457200" algn="just">
              <a:buFont typeface="Wingdings" panose="05000000000000000000" pitchFamily="2" charset="2"/>
              <a:buChar char="v"/>
            </a:pPr>
            <a:r>
              <a:rPr lang="vi-VN" sz="3400">
                <a:solidFill>
                  <a:schemeClr val="tx1">
                    <a:lumMod val="95000"/>
                    <a:lumOff val="5000"/>
                  </a:schemeClr>
                </a:solidFill>
                <a:latin typeface="Times New Roman" pitchFamily="18" charset="0"/>
                <a:cs typeface="Times New Roman" pitchFamily="18" charset="0"/>
              </a:rPr>
              <a:t>Tạo điều kiện cho sự hòa nhập, giao lưu, học hỏi và tôn trọng lẫn nhau. </a:t>
            </a:r>
          </a:p>
          <a:p>
            <a:pPr marL="457200" indent="-457200" algn="just">
              <a:buFont typeface="Wingdings" panose="05000000000000000000" pitchFamily="2" charset="2"/>
              <a:buChar char="v"/>
            </a:pPr>
            <a:r>
              <a:rPr lang="vi-VN" sz="3400">
                <a:solidFill>
                  <a:schemeClr val="tx1">
                    <a:lumMod val="95000"/>
                    <a:lumOff val="5000"/>
                  </a:schemeClr>
                </a:solidFill>
                <a:latin typeface="Times New Roman" pitchFamily="18" charset="0"/>
                <a:cs typeface="Times New Roman" pitchFamily="18" charset="0"/>
              </a:rPr>
              <a:t>Là nguồn cảm hứng cho sự sáng tạo và phát triển của xã hội.</a:t>
            </a:r>
          </a:p>
          <a:p>
            <a:pPr marL="457200" indent="-457200" algn="just">
              <a:buFont typeface="Wingdings" panose="05000000000000000000" pitchFamily="2" charset="2"/>
              <a:buChar char="v"/>
            </a:pPr>
            <a:r>
              <a:rPr lang="vi-VN" sz="3400">
                <a:solidFill>
                  <a:schemeClr val="tx1">
                    <a:lumMod val="95000"/>
                    <a:lumOff val="5000"/>
                  </a:schemeClr>
                </a:solidFill>
                <a:latin typeface="Times New Roman" pitchFamily="18" charset="0"/>
                <a:cs typeface="Times New Roman" pitchFamily="18" charset="0"/>
              </a:rPr>
              <a:t>Đa dạng văn hóa dân tộc không chỉ mang lại sự đa màu sắc cho xã hội, mà còn tạo điều kiện cho các dân tộc, đất nước tương tác, học hỏi và làm việc cùng nhau.</a:t>
            </a:r>
          </a:p>
        </p:txBody>
      </p:sp>
    </p:spTree>
    <p:extLst>
      <p:ext uri="{BB962C8B-B14F-4D97-AF65-F5344CB8AC3E}">
        <p14:creationId xmlns:p14="http://schemas.microsoft.com/office/powerpoint/2010/main" val="87628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algn="just">
              <a:lnSpc>
                <a:spcPct val="115000"/>
              </a:lnSpc>
              <a:spcBef>
                <a:spcPts val="275"/>
              </a:spcBef>
              <a:spcAft>
                <a:spcPts val="275"/>
              </a:spcAft>
            </a:pPr>
            <a:r>
              <a:rPr lang="vi-VN" sz="1800">
                <a:effectLst/>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r>
              <a:rPr lang="vi-VN" sz="1800">
                <a:effectLst/>
                <a:latin typeface="Times New Roman" panose="02020603050405020304" pitchFamily="18" charset="0"/>
                <a:ea typeface="Arial" panose="020B0604020202020204" pitchFamily="34" charset="0"/>
              </a:rPr>
              <a:t>+ Lượt 2, nhóm 2 sẽ cử một thành viên làm phóng viên, thực hiện phỏng vấn các HS trong 3 nhóm còn lại. Lần lượt như vậy, cả 4 nhóm thông qua 4 lượt chơi làm phóng viên phỏng vấn một số HS trong lớp.</a:t>
            </a:r>
            <a:endParaRPr lang="en-US"/>
          </a:p>
        </p:txBody>
      </p:sp>
      <p:grpSp>
        <p:nvGrpSpPr>
          <p:cNvPr id="9" name="组合 36">
            <a:extLst>
              <a:ext uri="{FF2B5EF4-FFF2-40B4-BE49-F238E27FC236}">
                <a16:creationId xmlns:a16="http://schemas.microsoft.com/office/drawing/2014/main" id="{7805F258-6C39-49D0-0715-DC5D788051EC}"/>
              </a:ext>
            </a:extLst>
          </p:cNvPr>
          <p:cNvGrpSpPr>
            <a:grpSpLocks/>
          </p:cNvGrpSpPr>
          <p:nvPr/>
        </p:nvGrpSpPr>
        <p:grpSpPr bwMode="auto">
          <a:xfrm rot="5400000">
            <a:off x="5555242" y="425863"/>
            <a:ext cx="1563654" cy="3091057"/>
            <a:chOff x="1293453" y="2675485"/>
            <a:chExt cx="1753450" cy="1851566"/>
          </a:xfrm>
        </p:grpSpPr>
        <p:grpSp>
          <p:nvGrpSpPr>
            <p:cNvPr id="19" name="Group 6">
              <a:extLst>
                <a:ext uri="{FF2B5EF4-FFF2-40B4-BE49-F238E27FC236}">
                  <a16:creationId xmlns:a16="http://schemas.microsoft.com/office/drawing/2014/main" id="{74F6B228-8EA3-7ACA-E0A7-AA33E8213BA8}"/>
                </a:ext>
              </a:extLst>
            </p:cNvPr>
            <p:cNvGrpSpPr>
              <a:grpSpLocks/>
            </p:cNvGrpSpPr>
            <p:nvPr/>
          </p:nvGrpSpPr>
          <p:grpSpPr bwMode="auto">
            <a:xfrm>
              <a:off x="1293453" y="2762724"/>
              <a:ext cx="1753450" cy="1751017"/>
              <a:chOff x="1821" y="2347"/>
              <a:chExt cx="1801" cy="1801"/>
            </a:xfrm>
          </p:grpSpPr>
          <p:sp>
            <p:nvSpPr>
              <p:cNvPr id="21" name="Oval 7">
                <a:extLst>
                  <a:ext uri="{FF2B5EF4-FFF2-40B4-BE49-F238E27FC236}">
                    <a16:creationId xmlns:a16="http://schemas.microsoft.com/office/drawing/2014/main" id="{75605A90-84F0-C928-6902-A0968F2492AD}"/>
                  </a:ext>
                </a:extLst>
              </p:cNvPr>
              <p:cNvSpPr>
                <a:spLocks noChangeArrowheads="1"/>
              </p:cNvSpPr>
              <p:nvPr/>
            </p:nvSpPr>
            <p:spPr bwMode="auto">
              <a:xfrm>
                <a:off x="1821" y="2347"/>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2" name="Oval 8">
                <a:extLst>
                  <a:ext uri="{FF2B5EF4-FFF2-40B4-BE49-F238E27FC236}">
                    <a16:creationId xmlns:a16="http://schemas.microsoft.com/office/drawing/2014/main" id="{5235A744-A774-9CA1-73F7-3B6E0E9B9F98}"/>
                  </a:ext>
                </a:extLst>
              </p:cNvPr>
              <p:cNvSpPr>
                <a:spLocks noChangeArrowheads="1"/>
              </p:cNvSpPr>
              <p:nvPr/>
            </p:nvSpPr>
            <p:spPr bwMode="auto">
              <a:xfrm>
                <a:off x="1945" y="2469"/>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0" name="Text Box 9">
              <a:extLst>
                <a:ext uri="{FF2B5EF4-FFF2-40B4-BE49-F238E27FC236}">
                  <a16:creationId xmlns:a16="http://schemas.microsoft.com/office/drawing/2014/main" id="{4D086B07-E855-445D-BF6F-2BD18C3EF1EC}"/>
                </a:ext>
              </a:extLst>
            </p:cNvPr>
            <p:cNvSpPr txBox="1">
              <a:spLocks noChangeArrowheads="1"/>
            </p:cNvSpPr>
            <p:nvPr/>
          </p:nvSpPr>
          <p:spPr bwMode="auto">
            <a:xfrm rot="16200000">
              <a:off x="1252367" y="3027584"/>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Thảo luận</a:t>
              </a:r>
            </a:p>
            <a:p>
              <a:pPr algn="ctr"/>
              <a:r>
                <a:rPr lang="en-US" altLang="zh-CN" sz="3500" b="1">
                  <a:solidFill>
                    <a:srgbClr val="FF0000"/>
                  </a:solidFill>
                  <a:latin typeface="Cambria" pitchFamily="18" charset="0"/>
                  <a:ea typeface="微软雅黑" pitchFamily="34" charset="-122"/>
                  <a:cs typeface="Times New Roman" pitchFamily="18" charset="0"/>
                </a:rPr>
                <a:t>nhóm đôi</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26" name="Rounded Rectangle 27">
            <a:extLst>
              <a:ext uri="{FF2B5EF4-FFF2-40B4-BE49-F238E27FC236}">
                <a16:creationId xmlns:a16="http://schemas.microsoft.com/office/drawing/2014/main" id="{35F7C79A-5A9D-5AD1-2CF9-3EB2F35E155D}"/>
              </a:ext>
            </a:extLst>
          </p:cNvPr>
          <p:cNvSpPr/>
          <p:nvPr/>
        </p:nvSpPr>
        <p:spPr>
          <a:xfrm>
            <a:off x="496049" y="1297224"/>
            <a:ext cx="4132884" cy="4500461"/>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779E0A91-667B-4203-0980-331D19C41966}"/>
              </a:ext>
            </a:extLst>
          </p:cNvPr>
          <p:cNvSpPr txBox="1"/>
          <p:nvPr/>
        </p:nvSpPr>
        <p:spPr>
          <a:xfrm>
            <a:off x="550021" y="1939286"/>
            <a:ext cx="4011109" cy="3693319"/>
          </a:xfrm>
          <a:prstGeom prst="rect">
            <a:avLst/>
          </a:prstGeom>
          <a:noFill/>
        </p:spPr>
        <p:txBody>
          <a:bodyPr wrap="square" rtlCol="0">
            <a:spAutoFit/>
          </a:bodyPr>
          <a:lstStyle/>
          <a:p>
            <a:pPr lvl="0" algn="ctr"/>
            <a:r>
              <a:rPr lang="en-US" sz="26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rPr>
              <a:t>Kể về những hoạt động thể hiện tinh thần đoàn kết, hoà bình hữu nghị giữa các dân tộc mà em biết. Chia sẻ cảm nghĩ của em khi sống giữa các nền văn hoá đa dạng và truyền thống đoàn kết, hoà bình hữu nghị giữa các dân tộc.</a:t>
            </a:r>
          </a:p>
        </p:txBody>
      </p:sp>
      <p:sp>
        <p:nvSpPr>
          <p:cNvPr id="29" name="Rounded Rectangle 27">
            <a:extLst>
              <a:ext uri="{FF2B5EF4-FFF2-40B4-BE49-F238E27FC236}">
                <a16:creationId xmlns:a16="http://schemas.microsoft.com/office/drawing/2014/main" id="{66580A00-B36B-1EE9-D404-E359054B4430}"/>
              </a:ext>
            </a:extLst>
          </p:cNvPr>
          <p:cNvSpPr/>
          <p:nvPr/>
        </p:nvSpPr>
        <p:spPr>
          <a:xfrm>
            <a:off x="8045204" y="1297224"/>
            <a:ext cx="3728176" cy="389422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6561431F-F0C8-4DB2-91BA-2B68FE058EE4}"/>
              </a:ext>
            </a:extLst>
          </p:cNvPr>
          <p:cNvSpPr txBox="1"/>
          <p:nvPr/>
        </p:nvSpPr>
        <p:spPr>
          <a:xfrm>
            <a:off x="8153843" y="1474623"/>
            <a:ext cx="3594140" cy="3539430"/>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Kể về những hoạt động thể hiện tinh thần đoàn kết, hoà bình hữu nghị giữa các dân tộc mà mình biết theo gợi ý của mục 2, nhiệm vụ 1, trang 51 SGK.</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F69055B-81A2-7458-5FA6-04DB9190E247}"/>
              </a:ext>
            </a:extLst>
          </p:cNvPr>
          <p:cNvPicPr>
            <a:picLocks noChangeAspect="1"/>
          </p:cNvPicPr>
          <p:nvPr/>
        </p:nvPicPr>
        <p:blipFill rotWithShape="1">
          <a:blip r:embed="rId3">
            <a:extLst>
              <a:ext uri="{28A0092B-C50C-407E-A947-70E740481C1C}">
                <a14:useLocalDpi xmlns:a14="http://schemas.microsoft.com/office/drawing/2010/main" val="0"/>
              </a:ext>
            </a:extLst>
          </a:blip>
          <a:srcRect l="5287" b="10720"/>
          <a:stretch/>
        </p:blipFill>
        <p:spPr>
          <a:xfrm>
            <a:off x="4791540" y="2860878"/>
            <a:ext cx="3130343" cy="2656303"/>
          </a:xfrm>
          <a:prstGeom prst="rect">
            <a:avLst/>
          </a:prstGeom>
        </p:spPr>
      </p:pic>
      <p:sp>
        <p:nvSpPr>
          <p:cNvPr id="6" name="Rounded Rectangle 29">
            <a:extLst>
              <a:ext uri="{FF2B5EF4-FFF2-40B4-BE49-F238E27FC236}">
                <a16:creationId xmlns:a16="http://schemas.microsoft.com/office/drawing/2014/main" id="{E43B68A4-AB02-3C47-F6CD-A01B4654D0E4}"/>
              </a:ext>
            </a:extLst>
          </p:cNvPr>
          <p:cNvSpPr/>
          <p:nvPr/>
        </p:nvSpPr>
        <p:spPr>
          <a:xfrm>
            <a:off x="906570" y="1067899"/>
            <a:ext cx="3311842" cy="706308"/>
          </a:xfrm>
          <a:prstGeom prst="roundRect">
            <a:avLst/>
          </a:prstGeom>
          <a:solidFill>
            <a:srgbClr val="17A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Math" pitchFamily="18" charset="0"/>
                <a:cs typeface="Times New Roman" panose="02020603050405020304" pitchFamily="18" charset="0"/>
              </a:rPr>
              <a:t>Hoạt động 2</a:t>
            </a:r>
            <a:endParaRPr lang="en-US" sz="2800" b="1" dirty="0">
              <a:latin typeface="Times New Roman" panose="02020603050405020304" pitchFamily="18" charset="0"/>
              <a:ea typeface="Cambria Math" pitchFamily="18" charset="0"/>
              <a:cs typeface="Times New Roman" panose="02020603050405020304" pitchFamily="18" charset="0"/>
            </a:endParaRPr>
          </a:p>
        </p:txBody>
      </p:sp>
    </p:spTree>
    <p:extLst>
      <p:ext uri="{BB962C8B-B14F-4D97-AF65-F5344CB8AC3E}">
        <p14:creationId xmlns:p14="http://schemas.microsoft.com/office/powerpoint/2010/main" val="27175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80DD0B-C459-37E7-7C4C-18A92D39A5E6}"/>
              </a:ext>
            </a:extLst>
          </p:cNvPr>
          <p:cNvPicPr>
            <a:picLocks noChangeAspect="1"/>
          </p:cNvPicPr>
          <p:nvPr/>
        </p:nvPicPr>
        <p:blipFill>
          <a:blip r:embed="rId2"/>
          <a:stretch>
            <a:fillRect/>
          </a:stretch>
        </p:blipFill>
        <p:spPr>
          <a:xfrm>
            <a:off x="1331527" y="2622180"/>
            <a:ext cx="9449619" cy="3193057"/>
          </a:xfrm>
          <a:prstGeom prst="rect">
            <a:avLst/>
          </a:prstGeom>
        </p:spPr>
      </p:pic>
      <p:sp>
        <p:nvSpPr>
          <p:cNvPr id="6" name="Rounded Rectangle 27">
            <a:extLst>
              <a:ext uri="{FF2B5EF4-FFF2-40B4-BE49-F238E27FC236}">
                <a16:creationId xmlns:a16="http://schemas.microsoft.com/office/drawing/2014/main" id="{5FAD7CA4-67E7-60E1-84A7-28A95ABFF685}"/>
              </a:ext>
            </a:extLst>
          </p:cNvPr>
          <p:cNvSpPr/>
          <p:nvPr/>
        </p:nvSpPr>
        <p:spPr>
          <a:xfrm>
            <a:off x="1291865" y="673770"/>
            <a:ext cx="9528944" cy="147714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44C180E-7F41-5DB1-7775-5BF90D55202F}"/>
              </a:ext>
            </a:extLst>
          </p:cNvPr>
          <p:cNvSpPr txBox="1"/>
          <p:nvPr/>
        </p:nvSpPr>
        <p:spPr>
          <a:xfrm>
            <a:off x="1371190" y="935290"/>
            <a:ext cx="9186358" cy="954107"/>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Cuộc thi tìm hiểu văn hóa các quốc gia – Culture Varsity 2023</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spTree>
    <p:extLst>
      <p:ext uri="{BB962C8B-B14F-4D97-AF65-F5344CB8AC3E}">
        <p14:creationId xmlns:p14="http://schemas.microsoft.com/office/powerpoint/2010/main" val="16862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F898F-3E70-CC45-DF79-020045C97EA2}"/>
            </a:ext>
          </a:extLst>
        </p:cNvPr>
        <p:cNvGrpSpPr/>
        <p:nvPr/>
      </p:nvGrpSpPr>
      <p:grpSpPr>
        <a:xfrm>
          <a:off x="0" y="0"/>
          <a:ext cx="0" cy="0"/>
          <a:chOff x="0" y="0"/>
          <a:chExt cx="0" cy="0"/>
        </a:xfrm>
      </p:grpSpPr>
      <p:sp>
        <p:nvSpPr>
          <p:cNvPr id="6" name="Rounded Rectangle 27">
            <a:extLst>
              <a:ext uri="{FF2B5EF4-FFF2-40B4-BE49-F238E27FC236}">
                <a16:creationId xmlns:a16="http://schemas.microsoft.com/office/drawing/2014/main" id="{5C4BDAE5-867B-478D-3818-9C20BAF094F2}"/>
              </a:ext>
            </a:extLst>
          </p:cNvPr>
          <p:cNvSpPr/>
          <p:nvPr/>
        </p:nvSpPr>
        <p:spPr>
          <a:xfrm>
            <a:off x="1291865" y="673771"/>
            <a:ext cx="9528944" cy="11342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0C41394-D2D9-59CB-1264-E2182021818A}"/>
              </a:ext>
            </a:extLst>
          </p:cNvPr>
          <p:cNvSpPr txBox="1"/>
          <p:nvPr/>
        </p:nvSpPr>
        <p:spPr>
          <a:xfrm>
            <a:off x="1371190" y="935290"/>
            <a:ext cx="9186358" cy="523220"/>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Cuộc thi trực tuyến “Tìm hiểu Văn hoá Việt Nam”</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85A515-837C-4E10-3E05-5DF65B9091F1}"/>
              </a:ext>
            </a:extLst>
          </p:cNvPr>
          <p:cNvPicPr>
            <a:picLocks noChangeAspect="1"/>
          </p:cNvPicPr>
          <p:nvPr/>
        </p:nvPicPr>
        <p:blipFill>
          <a:blip r:embed="rId2"/>
          <a:stretch>
            <a:fillRect/>
          </a:stretch>
        </p:blipFill>
        <p:spPr>
          <a:xfrm>
            <a:off x="2360146" y="2069538"/>
            <a:ext cx="7635798" cy="3911815"/>
          </a:xfrm>
          <a:prstGeom prst="rect">
            <a:avLst/>
          </a:prstGeom>
        </p:spPr>
      </p:pic>
    </p:spTree>
    <p:extLst>
      <p:ext uri="{BB962C8B-B14F-4D97-AF65-F5344CB8AC3E}">
        <p14:creationId xmlns:p14="http://schemas.microsoft.com/office/powerpoint/2010/main" val="38354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EF41C-7141-4768-62FB-91FF41DC40C4}"/>
            </a:ext>
          </a:extLst>
        </p:cNvPr>
        <p:cNvGrpSpPr/>
        <p:nvPr/>
      </p:nvGrpSpPr>
      <p:grpSpPr>
        <a:xfrm>
          <a:off x="0" y="0"/>
          <a:ext cx="0" cy="0"/>
          <a:chOff x="0" y="0"/>
          <a:chExt cx="0" cy="0"/>
        </a:xfrm>
      </p:grpSpPr>
      <p:sp>
        <p:nvSpPr>
          <p:cNvPr id="6" name="Rounded Rectangle 27">
            <a:extLst>
              <a:ext uri="{FF2B5EF4-FFF2-40B4-BE49-F238E27FC236}">
                <a16:creationId xmlns:a16="http://schemas.microsoft.com/office/drawing/2014/main" id="{57E97A79-958F-430F-D376-EED8DF193521}"/>
              </a:ext>
            </a:extLst>
          </p:cNvPr>
          <p:cNvSpPr/>
          <p:nvPr/>
        </p:nvSpPr>
        <p:spPr>
          <a:xfrm>
            <a:off x="1331528" y="642599"/>
            <a:ext cx="9528944" cy="11342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AFB9B6C-1D8E-5C2C-44E6-29AA36A8D078}"/>
              </a:ext>
            </a:extLst>
          </p:cNvPr>
          <p:cNvSpPr txBox="1"/>
          <p:nvPr/>
        </p:nvSpPr>
        <p:spPr>
          <a:xfrm>
            <a:off x="1502821" y="732669"/>
            <a:ext cx="9186358" cy="954107"/>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Hội thi văn nghệ và giao lưu văn hóa chào mừng Tết cổ truyền Chol Chnam Thmay và Bunpimay năm 2024. </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B8E800A-3522-183D-1CCC-B0F77FBFED18}"/>
              </a:ext>
            </a:extLst>
          </p:cNvPr>
          <p:cNvPicPr>
            <a:picLocks noChangeAspect="1"/>
          </p:cNvPicPr>
          <p:nvPr/>
        </p:nvPicPr>
        <p:blipFill>
          <a:blip r:embed="rId2"/>
          <a:stretch>
            <a:fillRect/>
          </a:stretch>
        </p:blipFill>
        <p:spPr>
          <a:xfrm>
            <a:off x="410544" y="2144889"/>
            <a:ext cx="5761656" cy="4257548"/>
          </a:xfrm>
          <a:prstGeom prst="rect">
            <a:avLst/>
          </a:prstGeom>
        </p:spPr>
      </p:pic>
      <p:pic>
        <p:nvPicPr>
          <p:cNvPr id="8" name="Picture 7">
            <a:extLst>
              <a:ext uri="{FF2B5EF4-FFF2-40B4-BE49-F238E27FC236}">
                <a16:creationId xmlns:a16="http://schemas.microsoft.com/office/drawing/2014/main" id="{428D0696-7F27-1FAB-9AA8-01BC8B08F319}"/>
              </a:ext>
            </a:extLst>
          </p:cNvPr>
          <p:cNvPicPr>
            <a:picLocks noChangeAspect="1"/>
          </p:cNvPicPr>
          <p:nvPr/>
        </p:nvPicPr>
        <p:blipFill>
          <a:blip r:embed="rId3"/>
          <a:stretch>
            <a:fillRect/>
          </a:stretch>
        </p:blipFill>
        <p:spPr>
          <a:xfrm>
            <a:off x="6324686" y="2144889"/>
            <a:ext cx="5676814" cy="4257548"/>
          </a:xfrm>
          <a:prstGeom prst="rect">
            <a:avLst/>
          </a:prstGeom>
        </p:spPr>
      </p:pic>
    </p:spTree>
    <p:extLst>
      <p:ext uri="{BB962C8B-B14F-4D97-AF65-F5344CB8AC3E}">
        <p14:creationId xmlns:p14="http://schemas.microsoft.com/office/powerpoint/2010/main" val="245134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9867A-3E37-52AA-0179-1AB38963A613}"/>
            </a:ext>
          </a:extLst>
        </p:cNvPr>
        <p:cNvGrpSpPr/>
        <p:nvPr/>
      </p:nvGrpSpPr>
      <p:grpSpPr>
        <a:xfrm>
          <a:off x="0" y="0"/>
          <a:ext cx="0" cy="0"/>
          <a:chOff x="0" y="0"/>
          <a:chExt cx="0" cy="0"/>
        </a:xfrm>
      </p:grpSpPr>
      <p:sp>
        <p:nvSpPr>
          <p:cNvPr id="6" name="Rounded Rectangle 27">
            <a:extLst>
              <a:ext uri="{FF2B5EF4-FFF2-40B4-BE49-F238E27FC236}">
                <a16:creationId xmlns:a16="http://schemas.microsoft.com/office/drawing/2014/main" id="{44C6185E-6427-5AF8-37BB-0318FBB2EE67}"/>
              </a:ext>
            </a:extLst>
          </p:cNvPr>
          <p:cNvSpPr/>
          <p:nvPr/>
        </p:nvSpPr>
        <p:spPr>
          <a:xfrm>
            <a:off x="1331528" y="226963"/>
            <a:ext cx="9528944" cy="11342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80941CE-79EB-BC0B-5764-FE5532B78496}"/>
              </a:ext>
            </a:extLst>
          </p:cNvPr>
          <p:cNvSpPr txBox="1"/>
          <p:nvPr/>
        </p:nvSpPr>
        <p:spPr>
          <a:xfrm>
            <a:off x="1502821" y="317033"/>
            <a:ext cx="9186358" cy="954107"/>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Giới thiệu các làn điệu truyền thống</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Giao lưu văn hoá các dân tộc</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9E6B8EC-33CB-0817-897E-0C4870BC03A7}"/>
              </a:ext>
            </a:extLst>
          </p:cNvPr>
          <p:cNvPicPr>
            <a:picLocks noChangeAspect="1"/>
          </p:cNvPicPr>
          <p:nvPr/>
        </p:nvPicPr>
        <p:blipFill>
          <a:blip r:embed="rId2"/>
          <a:srcRect b="15459"/>
          <a:stretch/>
        </p:blipFill>
        <p:spPr>
          <a:xfrm>
            <a:off x="709847" y="1557148"/>
            <a:ext cx="5386153" cy="2443353"/>
          </a:xfrm>
          <a:prstGeom prst="rect">
            <a:avLst/>
          </a:prstGeom>
        </p:spPr>
      </p:pic>
      <p:pic>
        <p:nvPicPr>
          <p:cNvPr id="9" name="Picture 8">
            <a:extLst>
              <a:ext uri="{FF2B5EF4-FFF2-40B4-BE49-F238E27FC236}">
                <a16:creationId xmlns:a16="http://schemas.microsoft.com/office/drawing/2014/main" id="{315BB05E-C1C0-CCB2-8A85-E93F35E36B93}"/>
              </a:ext>
            </a:extLst>
          </p:cNvPr>
          <p:cNvPicPr>
            <a:picLocks noChangeAspect="1"/>
          </p:cNvPicPr>
          <p:nvPr/>
        </p:nvPicPr>
        <p:blipFill>
          <a:blip r:embed="rId3"/>
          <a:stretch>
            <a:fillRect/>
          </a:stretch>
        </p:blipFill>
        <p:spPr>
          <a:xfrm>
            <a:off x="709847" y="4196438"/>
            <a:ext cx="5386153" cy="2126164"/>
          </a:xfrm>
          <a:prstGeom prst="rect">
            <a:avLst/>
          </a:prstGeom>
        </p:spPr>
      </p:pic>
      <p:pic>
        <p:nvPicPr>
          <p:cNvPr id="11" name="Picture 10">
            <a:extLst>
              <a:ext uri="{FF2B5EF4-FFF2-40B4-BE49-F238E27FC236}">
                <a16:creationId xmlns:a16="http://schemas.microsoft.com/office/drawing/2014/main" id="{BBD3B4C5-69E7-869E-43A1-B70178AC8093}"/>
              </a:ext>
            </a:extLst>
          </p:cNvPr>
          <p:cNvPicPr>
            <a:picLocks noChangeAspect="1"/>
          </p:cNvPicPr>
          <p:nvPr/>
        </p:nvPicPr>
        <p:blipFill>
          <a:blip r:embed="rId4"/>
          <a:stretch>
            <a:fillRect/>
          </a:stretch>
        </p:blipFill>
        <p:spPr>
          <a:xfrm>
            <a:off x="6360075" y="1557147"/>
            <a:ext cx="5582059" cy="4765455"/>
          </a:xfrm>
          <a:prstGeom prst="rect">
            <a:avLst/>
          </a:prstGeom>
        </p:spPr>
      </p:pic>
    </p:spTree>
    <p:extLst>
      <p:ext uri="{BB962C8B-B14F-4D97-AF65-F5344CB8AC3E}">
        <p14:creationId xmlns:p14="http://schemas.microsoft.com/office/powerpoint/2010/main" val="222210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Học sinh làm từ thiện - Việc làm nhỏ, ý nghĩa lớn">
            <a:extLst>
              <a:ext uri="{FF2B5EF4-FFF2-40B4-BE49-F238E27FC236}">
                <a16:creationId xmlns:a16="http://schemas.microsoft.com/office/drawing/2014/main" id="{6D46B7F2-CC0C-2CF4-7BB2-145B5FF31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p:blipFill>
        <p:spPr bwMode="auto">
          <a:xfrm>
            <a:off x="911167" y="1026144"/>
            <a:ext cx="10369665" cy="583185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27">
            <a:extLst>
              <a:ext uri="{FF2B5EF4-FFF2-40B4-BE49-F238E27FC236}">
                <a16:creationId xmlns:a16="http://schemas.microsoft.com/office/drawing/2014/main" id="{FA99D74E-8E5A-598C-6F13-C1E6B92AB109}"/>
              </a:ext>
            </a:extLst>
          </p:cNvPr>
          <p:cNvSpPr/>
          <p:nvPr/>
        </p:nvSpPr>
        <p:spPr>
          <a:xfrm>
            <a:off x="1331528" y="226964"/>
            <a:ext cx="9528944" cy="72634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4DADA2E-C9FF-467C-8200-C3E9916AC2AA}"/>
              </a:ext>
            </a:extLst>
          </p:cNvPr>
          <p:cNvSpPr txBox="1"/>
          <p:nvPr/>
        </p:nvSpPr>
        <p:spPr>
          <a:xfrm>
            <a:off x="1502821" y="317033"/>
            <a:ext cx="9186358" cy="523220"/>
          </a:xfrm>
          <a:prstGeom prst="rect">
            <a:avLst/>
          </a:prstGeom>
          <a:noFill/>
        </p:spPr>
        <p:txBody>
          <a:bodyPr wrap="square" rtlCol="0">
            <a:spAutoFit/>
          </a:bodyPr>
          <a:lstStyle/>
          <a:p>
            <a:pPr lvl="0" algn="ctr"/>
            <a:r>
              <a:rPr lang="en-US" sz="2800" b="1">
                <a:solidFill>
                  <a:srgbClr val="002060"/>
                </a:solidFill>
                <a:latin typeface="Times New Roman" panose="02020603050405020304" pitchFamily="18" charset="0"/>
                <a:ea typeface="Cambria Math" pitchFamily="18" charset="0"/>
                <a:cs typeface="Times New Roman" panose="02020603050405020304" pitchFamily="18" charset="0"/>
              </a:rPr>
              <a:t>Thiện nguyện giúp đỡ cộng đồng</a:t>
            </a:r>
          </a:p>
        </p:txBody>
      </p:sp>
    </p:spTree>
    <p:extLst>
      <p:ext uri="{BB962C8B-B14F-4D97-AF65-F5344CB8AC3E}">
        <p14:creationId xmlns:p14="http://schemas.microsoft.com/office/powerpoint/2010/main" val="372208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079"/>
                                        </p:tgtEl>
                                        <p:attrNameLst>
                                          <p:attrName>style.visibility</p:attrName>
                                        </p:attrNameLst>
                                      </p:cBhvr>
                                      <p:to>
                                        <p:strVal val="visible"/>
                                      </p:to>
                                    </p:set>
                                    <p:animEffect transition="in" filter="fade">
                                      <p:cBhvr>
                                        <p:cTn id="7" dur="1000"/>
                                        <p:tgtEl>
                                          <p:spTgt spid="3079"/>
                                        </p:tgtEl>
                                      </p:cBhvr>
                                    </p:animEffect>
                                    <p:anim calcmode="lin" valueType="num">
                                      <p:cBhvr>
                                        <p:cTn id="8" dur="1000" fill="hold"/>
                                        <p:tgtEl>
                                          <p:spTgt spid="3079"/>
                                        </p:tgtEl>
                                        <p:attrNameLst>
                                          <p:attrName>ppt_x</p:attrName>
                                        </p:attrNameLst>
                                      </p:cBhvr>
                                      <p:tavLst>
                                        <p:tav tm="0">
                                          <p:val>
                                            <p:strVal val="#ppt_x"/>
                                          </p:val>
                                        </p:tav>
                                        <p:tav tm="100000">
                                          <p:val>
                                            <p:strVal val="#ppt_x"/>
                                          </p:val>
                                        </p:tav>
                                      </p:tavLst>
                                    </p:anim>
                                    <p:anim calcmode="lin" valueType="num">
                                      <p:cBhvr>
                                        <p:cTn id="9" dur="1000" fill="hold"/>
                                        <p:tgtEl>
                                          <p:spTgt spid="307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16D499-037E-A635-9DA2-E1142EB2E23E}"/>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62D8B02A-6AB7-73D9-5F91-18C4D3261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ounded Rectangle 27">
            <a:extLst>
              <a:ext uri="{FF2B5EF4-FFF2-40B4-BE49-F238E27FC236}">
                <a16:creationId xmlns:a16="http://schemas.microsoft.com/office/drawing/2014/main" id="{380587B0-37A0-9F18-691F-12591AD6979E}"/>
              </a:ext>
            </a:extLst>
          </p:cNvPr>
          <p:cNvSpPr/>
          <p:nvPr/>
        </p:nvSpPr>
        <p:spPr>
          <a:xfrm>
            <a:off x="3432702" y="254687"/>
            <a:ext cx="6032310" cy="142819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B9E000B-CE21-6B4C-6668-2F5B53C2DDAA}"/>
              </a:ext>
            </a:extLst>
          </p:cNvPr>
          <p:cNvSpPr txBox="1"/>
          <p:nvPr/>
        </p:nvSpPr>
        <p:spPr>
          <a:xfrm>
            <a:off x="3603995" y="254687"/>
            <a:ext cx="5815436" cy="1307537"/>
          </a:xfrm>
          <a:prstGeom prst="rect">
            <a:avLst/>
          </a:prstGeom>
          <a:noFill/>
        </p:spPr>
        <p:txBody>
          <a:bodyPr wrap="square" rtlCol="0">
            <a:spAutoFit/>
          </a:bodyPr>
          <a:lstStyle/>
          <a:p>
            <a:pPr lvl="0" algn="ctr">
              <a:lnSpc>
                <a:spcPct val="150000"/>
              </a:lnSpc>
            </a:pPr>
            <a:r>
              <a:rPr lang="en-US" sz="2800" b="1">
                <a:solidFill>
                  <a:srgbClr val="002060"/>
                </a:solidFill>
                <a:latin typeface="Times New Roman" panose="02020603050405020304" pitchFamily="18" charset="0"/>
                <a:ea typeface="Cambria Math" pitchFamily="18" charset="0"/>
                <a:cs typeface="Times New Roman" panose="02020603050405020304" pitchFamily="18" charset="0"/>
              </a:rPr>
              <a:t>- Hội chợ văn hóa</a:t>
            </a:r>
          </a:p>
          <a:p>
            <a:pPr lvl="0" algn="ctr">
              <a:lnSpc>
                <a:spcPct val="150000"/>
              </a:lnSpc>
            </a:pPr>
            <a:r>
              <a:rPr lang="en-US" sz="2800" b="1">
                <a:solidFill>
                  <a:srgbClr val="002060"/>
                </a:solidFill>
                <a:latin typeface="Times New Roman" panose="02020603050405020304" pitchFamily="18" charset="0"/>
                <a:ea typeface="Cambria Math" pitchFamily="18" charset="0"/>
                <a:cs typeface="Times New Roman" panose="02020603050405020304" pitchFamily="18" charset="0"/>
              </a:rPr>
              <a:t>- Triển lãm truyền thống</a:t>
            </a:r>
          </a:p>
        </p:txBody>
      </p:sp>
      <p:pic>
        <p:nvPicPr>
          <p:cNvPr id="5" name="Picture 4">
            <a:extLst>
              <a:ext uri="{FF2B5EF4-FFF2-40B4-BE49-F238E27FC236}">
                <a16:creationId xmlns:a16="http://schemas.microsoft.com/office/drawing/2014/main" id="{F9D849D0-1EF7-E99C-E1A6-91E328F82126}"/>
              </a:ext>
            </a:extLst>
          </p:cNvPr>
          <p:cNvPicPr>
            <a:picLocks noChangeAspect="1"/>
          </p:cNvPicPr>
          <p:nvPr/>
        </p:nvPicPr>
        <p:blipFill>
          <a:blip r:embed="rId2"/>
          <a:stretch>
            <a:fillRect/>
          </a:stretch>
        </p:blipFill>
        <p:spPr>
          <a:xfrm>
            <a:off x="247823" y="1972192"/>
            <a:ext cx="5549862" cy="45687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E350E718-6670-7136-6F47-C6CFB8C5AE23}"/>
              </a:ext>
            </a:extLst>
          </p:cNvPr>
          <p:cNvPicPr>
            <a:picLocks noChangeAspect="1"/>
          </p:cNvPicPr>
          <p:nvPr/>
        </p:nvPicPr>
        <p:blipFill>
          <a:blip r:embed="rId3"/>
          <a:stretch>
            <a:fillRect/>
          </a:stretch>
        </p:blipFill>
        <p:spPr>
          <a:xfrm>
            <a:off x="6162240" y="1972192"/>
            <a:ext cx="5668118" cy="45782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143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3079"/>
                                        </p:tgtEl>
                                        <p:attrNameLst>
                                          <p:attrName>style.visibility</p:attrName>
                                        </p:attrNameLst>
                                      </p:cBhvr>
                                      <p:to>
                                        <p:strVal val="visible"/>
                                      </p:to>
                                    </p:set>
                                    <p:animEffect transition="in" filter="wheel(1)">
                                      <p:cBhvr>
                                        <p:cTn id="7" dur="2000"/>
                                        <p:tgtEl>
                                          <p:spTgt spid="307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71DAF59-DCA4-B18A-C9DF-BCA3FCD6B3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D28F9B-AA0A-6259-83C8-3036DDA1725D}"/>
              </a:ext>
            </a:extLst>
          </p:cNvPr>
          <p:cNvSpPr/>
          <p:nvPr/>
        </p:nvSpPr>
        <p:spPr>
          <a:xfrm>
            <a:off x="3660246" y="727716"/>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chemeClr val="bg1"/>
                </a:solidFill>
                <a:latin typeface="Cambria" pitchFamily="18" charset="0"/>
                <a:cs typeface="Times New Roman" pitchFamily="18" charset="0"/>
              </a:rPr>
              <a:t>NHIỆM VỤ 2</a:t>
            </a:r>
            <a:endParaRPr lang="vi-VN" sz="4000" b="1" i="1">
              <a:solidFill>
                <a:schemeClr val="bg1"/>
              </a:solidFill>
              <a:latin typeface="Cambria" pitchFamily="18" charset="0"/>
              <a:cs typeface="Times New Roman" pitchFamily="18" charset="0"/>
            </a:endParaRPr>
          </a:p>
        </p:txBody>
      </p:sp>
      <p:sp>
        <p:nvSpPr>
          <p:cNvPr id="6" name="Rectangle 5">
            <a:extLst>
              <a:ext uri="{FF2B5EF4-FFF2-40B4-BE49-F238E27FC236}">
                <a16:creationId xmlns:a16="http://schemas.microsoft.com/office/drawing/2014/main" id="{B0574A1F-4305-5598-E5BA-B33B185F1CC1}"/>
              </a:ext>
            </a:extLst>
          </p:cNvPr>
          <p:cNvSpPr/>
          <p:nvPr/>
        </p:nvSpPr>
        <p:spPr>
          <a:xfrm>
            <a:off x="2245388" y="2572459"/>
            <a:ext cx="7701223"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900" b="1">
                <a:solidFill>
                  <a:schemeClr val="bg1"/>
                </a:solidFill>
                <a:latin typeface="Cambria" pitchFamily="18" charset="0"/>
                <a:cs typeface="Times New Roman" pitchFamily="18" charset="0"/>
              </a:rPr>
              <a:t>Xác định những biểu hiện của sự hứng thú và ham hiểu biết khi khám phá các nền văn hoá khác nhau</a:t>
            </a:r>
          </a:p>
        </p:txBody>
      </p:sp>
    </p:spTree>
    <p:extLst>
      <p:ext uri="{BB962C8B-B14F-4D97-AF65-F5344CB8AC3E}">
        <p14:creationId xmlns:p14="http://schemas.microsoft.com/office/powerpoint/2010/main" val="3237780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39210"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9">
            <a:extLst>
              <a:ext uri="{FF2B5EF4-FFF2-40B4-BE49-F238E27FC236}">
                <a16:creationId xmlns:a16="http://schemas.microsoft.com/office/drawing/2014/main" id="{6B169585-8F7B-B0D4-61EB-CCEFE0FE2D9D}"/>
              </a:ext>
            </a:extLst>
          </p:cNvPr>
          <p:cNvSpPr/>
          <p:nvPr/>
        </p:nvSpPr>
        <p:spPr>
          <a:xfrm>
            <a:off x="4386957" y="527429"/>
            <a:ext cx="7199086" cy="2025387"/>
          </a:xfrm>
          <a:prstGeom prst="roundRect">
            <a:avLst>
              <a:gd name="adj" fmla="val 9260"/>
            </a:avLst>
          </a:prstGeom>
          <a:solidFill>
            <a:sysClr val="window" lastClr="FFFFFF"/>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E323B832-BEC0-A8CF-8853-A7D31008B200}"/>
              </a:ext>
            </a:extLst>
          </p:cNvPr>
          <p:cNvSpPr txBox="1"/>
          <p:nvPr/>
        </p:nvSpPr>
        <p:spPr>
          <a:xfrm>
            <a:off x="4619185" y="1023556"/>
            <a:ext cx="6734629" cy="1384995"/>
          </a:xfrm>
          <a:prstGeom prst="rect">
            <a:avLst/>
          </a:prstGeom>
          <a:noFill/>
        </p:spPr>
        <p:txBody>
          <a:bodyPr wrap="square" rtlCol="0">
            <a:spAutoFit/>
          </a:bodyPr>
          <a:lstStyle/>
          <a:p>
            <a:pPr algn="ctr"/>
            <a:r>
              <a:rPr lang="en-US" sz="2800" b="1">
                <a:solidFill>
                  <a:schemeClr val="bg2">
                    <a:lumMod val="10000"/>
                  </a:schemeClr>
                </a:solidFill>
                <a:latin typeface="Times New Roman" panose="02020603050405020304" pitchFamily="18" charset="0"/>
              </a:rPr>
              <a:t>Thảo luận về những biểu hiện của sự hứng thú và ham hiểu biết khi khám phá các nền văn hoá khác nhau.</a:t>
            </a:r>
            <a:endParaRPr lang="vi-VN" sz="2800" b="1" i="1" dirty="0">
              <a:solidFill>
                <a:schemeClr val="bg2">
                  <a:lumMod val="10000"/>
                </a:schemeClr>
              </a:solidFill>
              <a:latin typeface="Times New Roman" panose="02020603050405020304" pitchFamily="18" charset="0"/>
              <a:ea typeface="Nixie One"/>
              <a:cs typeface="Times New Roman" pitchFamily="18" charset="0"/>
              <a:sym typeface="Nixie One"/>
            </a:endParaRPr>
          </a:p>
        </p:txBody>
      </p:sp>
      <p:sp>
        <p:nvSpPr>
          <p:cNvPr id="15" name="Rounded Rectangle 22">
            <a:extLst>
              <a:ext uri="{FF2B5EF4-FFF2-40B4-BE49-F238E27FC236}">
                <a16:creationId xmlns:a16="http://schemas.microsoft.com/office/drawing/2014/main" id="{A3F54589-D6E4-F51B-3E86-6DB0A0293BB8}"/>
              </a:ext>
            </a:extLst>
          </p:cNvPr>
          <p:cNvSpPr/>
          <p:nvPr/>
        </p:nvSpPr>
        <p:spPr>
          <a:xfrm>
            <a:off x="6494782" y="229640"/>
            <a:ext cx="3264543" cy="632868"/>
          </a:xfrm>
          <a:prstGeom prst="roundRect">
            <a:avLst>
              <a:gd name="adj" fmla="val 30702"/>
            </a:avLst>
          </a:prstGeom>
          <a:solidFill>
            <a:srgbClr val="5B9BD5"/>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Hoạt</a:t>
            </a:r>
            <a:r>
              <a:rPr kumimoji="0" lang="en-US" sz="3200" b="1" i="0" u="none" strike="noStrike" kern="0" cap="none" spc="0" normalizeH="0" noProof="0">
                <a:ln>
                  <a:noFill/>
                </a:ln>
                <a:solidFill>
                  <a:prstClr val="white"/>
                </a:solidFill>
                <a:effectLst/>
                <a:uLnTx/>
                <a:uFillTx/>
                <a:latin typeface="Times New Roman" pitchFamily="18" charset="0"/>
                <a:ea typeface="+mn-ea"/>
                <a:cs typeface="Times New Roman" pitchFamily="18" charset="0"/>
              </a:rPr>
              <a:t> động 1</a:t>
            </a:r>
            <a:endParaRPr kumimoji="0" lang="en-US" sz="32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30" name="Picture 29">
            <a:extLst>
              <a:ext uri="{FF2B5EF4-FFF2-40B4-BE49-F238E27FC236}">
                <a16:creationId xmlns:a16="http://schemas.microsoft.com/office/drawing/2014/main" id="{4557C305-40E5-CE55-225C-F15F0DE566BB}"/>
              </a:ext>
            </a:extLst>
          </p:cNvPr>
          <p:cNvPicPr>
            <a:picLocks noChangeAspect="1"/>
          </p:cNvPicPr>
          <p:nvPr/>
        </p:nvPicPr>
        <p:blipFill rotWithShape="1">
          <a:blip r:embed="rId3">
            <a:extLst>
              <a:ext uri="{28A0092B-C50C-407E-A947-70E740481C1C}">
                <a14:useLocalDpi xmlns:a14="http://schemas.microsoft.com/office/drawing/2010/main" val="0"/>
              </a:ext>
            </a:extLst>
          </a:blip>
          <a:srcRect t="26257" b="-438"/>
          <a:stretch/>
        </p:blipFill>
        <p:spPr>
          <a:xfrm>
            <a:off x="636445" y="3020203"/>
            <a:ext cx="3669054" cy="2554619"/>
          </a:xfrm>
          <a:prstGeom prst="rect">
            <a:avLst/>
          </a:prstGeom>
        </p:spPr>
      </p:pic>
      <p:pic>
        <p:nvPicPr>
          <p:cNvPr id="31" name="Picture 2" descr="http://thquangtrung.hoankiem.edu.vn/upload/29321/fck/files/5(1).png">
            <a:extLst>
              <a:ext uri="{FF2B5EF4-FFF2-40B4-BE49-F238E27FC236}">
                <a16:creationId xmlns:a16="http://schemas.microsoft.com/office/drawing/2014/main" id="{518315E6-5BF0-746C-0BBE-1C6F19887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075" y="948196"/>
            <a:ext cx="2751793" cy="20253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13E8E4-A3E2-2B9B-9066-6CA713385CDF}"/>
              </a:ext>
            </a:extLst>
          </p:cNvPr>
          <p:cNvSpPr txBox="1"/>
          <p:nvPr/>
        </p:nvSpPr>
        <p:spPr>
          <a:xfrm>
            <a:off x="4578959" y="3266505"/>
            <a:ext cx="7096188" cy="1692771"/>
          </a:xfrm>
          <a:prstGeom prst="rect">
            <a:avLst/>
          </a:prstGeom>
          <a:noFill/>
        </p:spPr>
        <p:txBody>
          <a:bodyPr wrap="square" rtlCol="0">
            <a:spAutoFit/>
          </a:bodyPr>
          <a:lstStyle/>
          <a:p>
            <a:pPr algn="just"/>
            <a:r>
              <a:rPr lang="vi-VN" sz="2600" b="1" i="1">
                <a:solidFill>
                  <a:schemeClr val="bg2">
                    <a:lumMod val="10000"/>
                  </a:schemeClr>
                </a:solidFill>
                <a:latin typeface="Times New Roman" panose="02020603050405020304" pitchFamily="18" charset="0"/>
              </a:rPr>
              <a:t>Dựa vào gợi ý SGK kết hợp với trải nghiệm của bản thân, hãy thảo luận và trình bày những biểu hiện của sự hứng thú và ham hiểu biết khi khám phá các nền văn hoá khác nhau.</a:t>
            </a:r>
            <a:endParaRPr lang="vi-VN" sz="2600" b="1" i="1" dirty="0">
              <a:solidFill>
                <a:schemeClr val="bg2">
                  <a:lumMod val="10000"/>
                </a:schemeClr>
              </a:solidFill>
              <a:latin typeface="Times New Roman" panose="02020603050405020304" pitchFamily="18" charset="0"/>
              <a:ea typeface="Nixie One"/>
              <a:cs typeface="Times New Roman" pitchFamily="18" charset="0"/>
              <a:sym typeface="Nixie One"/>
            </a:endParaRPr>
          </a:p>
        </p:txBody>
      </p:sp>
    </p:spTree>
    <p:extLst>
      <p:ext uri="{BB962C8B-B14F-4D97-AF65-F5344CB8AC3E}">
        <p14:creationId xmlns:p14="http://schemas.microsoft.com/office/powerpoint/2010/main" val="201647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8FE129C-7533-FB8B-094B-5007A505C8A0}"/>
              </a:ext>
            </a:extLst>
          </p:cNvPr>
          <p:cNvSpPr/>
          <p:nvPr/>
        </p:nvSpPr>
        <p:spPr>
          <a:xfrm>
            <a:off x="1512327" y="1157076"/>
            <a:ext cx="9557750" cy="3842923"/>
          </a:xfrm>
          <a:custGeom>
            <a:avLst/>
            <a:gdLst>
              <a:gd name="connsiteX0" fmla="*/ 0 w 9557750"/>
              <a:gd name="connsiteY0" fmla="*/ 580243 h 3842923"/>
              <a:gd name="connsiteX1" fmla="*/ 580243 w 9557750"/>
              <a:gd name="connsiteY1" fmla="*/ 0 h 3842923"/>
              <a:gd name="connsiteX2" fmla="*/ 8977507 w 9557750"/>
              <a:gd name="connsiteY2" fmla="*/ 0 h 3842923"/>
              <a:gd name="connsiteX3" fmla="*/ 9557750 w 9557750"/>
              <a:gd name="connsiteY3" fmla="*/ 580243 h 3842923"/>
              <a:gd name="connsiteX4" fmla="*/ 9557750 w 9557750"/>
              <a:gd name="connsiteY4" fmla="*/ 3262680 h 3842923"/>
              <a:gd name="connsiteX5" fmla="*/ 8977507 w 9557750"/>
              <a:gd name="connsiteY5" fmla="*/ 3842923 h 3842923"/>
              <a:gd name="connsiteX6" fmla="*/ 580243 w 9557750"/>
              <a:gd name="connsiteY6" fmla="*/ 3842923 h 3842923"/>
              <a:gd name="connsiteX7" fmla="*/ 0 w 9557750"/>
              <a:gd name="connsiteY7" fmla="*/ 3262680 h 3842923"/>
              <a:gd name="connsiteX8" fmla="*/ 0 w 9557750"/>
              <a:gd name="connsiteY8" fmla="*/ 580243 h 38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57750" h="3842923" fill="none" extrusionOk="0">
                <a:moveTo>
                  <a:pt x="0" y="580243"/>
                </a:moveTo>
                <a:cubicBezTo>
                  <a:pt x="-9044" y="278404"/>
                  <a:pt x="264988" y="47555"/>
                  <a:pt x="580243" y="0"/>
                </a:cubicBezTo>
                <a:cubicBezTo>
                  <a:pt x="1813973" y="148782"/>
                  <a:pt x="7444635" y="129548"/>
                  <a:pt x="8977507" y="0"/>
                </a:cubicBezTo>
                <a:cubicBezTo>
                  <a:pt x="9308098" y="25622"/>
                  <a:pt x="9581948" y="291724"/>
                  <a:pt x="9557750" y="580243"/>
                </a:cubicBezTo>
                <a:cubicBezTo>
                  <a:pt x="9473818" y="1609943"/>
                  <a:pt x="9490344" y="2924028"/>
                  <a:pt x="9557750" y="3262680"/>
                </a:cubicBezTo>
                <a:cubicBezTo>
                  <a:pt x="9584993" y="3611642"/>
                  <a:pt x="9294041" y="3840573"/>
                  <a:pt x="8977507" y="3842923"/>
                </a:cubicBezTo>
                <a:cubicBezTo>
                  <a:pt x="7888084" y="3698562"/>
                  <a:pt x="1723616" y="3829714"/>
                  <a:pt x="580243" y="3842923"/>
                </a:cubicBezTo>
                <a:cubicBezTo>
                  <a:pt x="231042" y="3850582"/>
                  <a:pt x="162" y="3571302"/>
                  <a:pt x="0" y="3262680"/>
                </a:cubicBezTo>
                <a:cubicBezTo>
                  <a:pt x="-18676" y="2761204"/>
                  <a:pt x="-12372" y="1109165"/>
                  <a:pt x="0" y="580243"/>
                </a:cubicBezTo>
                <a:close/>
              </a:path>
              <a:path w="9557750" h="3842923" stroke="0" extrusionOk="0">
                <a:moveTo>
                  <a:pt x="0" y="580243"/>
                </a:moveTo>
                <a:cubicBezTo>
                  <a:pt x="52167" y="280783"/>
                  <a:pt x="259369" y="5771"/>
                  <a:pt x="580243" y="0"/>
                </a:cubicBezTo>
                <a:cubicBezTo>
                  <a:pt x="3607729" y="91329"/>
                  <a:pt x="5557101" y="61632"/>
                  <a:pt x="8977507" y="0"/>
                </a:cubicBezTo>
                <a:cubicBezTo>
                  <a:pt x="9326354" y="-4729"/>
                  <a:pt x="9558705" y="255580"/>
                  <a:pt x="9557750" y="580243"/>
                </a:cubicBezTo>
                <a:cubicBezTo>
                  <a:pt x="9612059" y="1293436"/>
                  <a:pt x="9467033" y="2981513"/>
                  <a:pt x="9557750" y="3262680"/>
                </a:cubicBezTo>
                <a:cubicBezTo>
                  <a:pt x="9587993" y="3588846"/>
                  <a:pt x="9287689" y="3855479"/>
                  <a:pt x="8977507" y="3842923"/>
                </a:cubicBezTo>
                <a:cubicBezTo>
                  <a:pt x="5772399" y="3857067"/>
                  <a:pt x="2497466" y="3822344"/>
                  <a:pt x="580243" y="3842923"/>
                </a:cubicBezTo>
                <a:cubicBezTo>
                  <a:pt x="244157" y="3861672"/>
                  <a:pt x="-11123" y="3570671"/>
                  <a:pt x="0" y="3262680"/>
                </a:cubicBezTo>
                <a:cubicBezTo>
                  <a:pt x="-161588" y="2409004"/>
                  <a:pt x="49457" y="1366017"/>
                  <a:pt x="0" y="580243"/>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prstGeom prst="roundRect">
                    <a:avLst>
                      <a:gd name="adj" fmla="val 1509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52A56A4B-5799-152F-9A1D-CBFD7A89B8EE}"/>
              </a:ext>
            </a:extLst>
          </p:cNvPr>
          <p:cNvSpPr/>
          <p:nvPr/>
        </p:nvSpPr>
        <p:spPr>
          <a:xfrm>
            <a:off x="1691316" y="2572459"/>
            <a:ext cx="9106386"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vi-VN" sz="3500" b="1" i="1">
                <a:solidFill>
                  <a:schemeClr val="bg2">
                    <a:lumMod val="10000"/>
                  </a:schemeClr>
                </a:solidFill>
                <a:latin typeface="Cambria" pitchFamily="18" charset="0"/>
                <a:cs typeface="Times New Roman" pitchFamily="18" charset="0"/>
              </a:rPr>
              <a:t>Tham gia xây dựng và phát triển cộng đồng là quyền lợi, trách nhiệm của mỗi cá nhân và là cơ hội để mỗi chúng ta phát triển bản thân. </a:t>
            </a:r>
          </a:p>
        </p:txBody>
      </p:sp>
    </p:spTree>
    <p:extLst>
      <p:ext uri="{BB962C8B-B14F-4D97-AF65-F5344CB8AC3E}">
        <p14:creationId xmlns:p14="http://schemas.microsoft.com/office/powerpoint/2010/main" val="232439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88D1392F-5DF5-471F-3C83-6FF531EAD728}"/>
              </a:ext>
            </a:extLst>
          </p:cNvPr>
          <p:cNvSpPr/>
          <p:nvPr/>
        </p:nvSpPr>
        <p:spPr>
          <a:xfrm>
            <a:off x="924128" y="114194"/>
            <a:ext cx="10398868" cy="109260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Những biểu hiện của sự hứng thú và ham hiểu biết khi khám phá các nền văn hoá khác nhau</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DD58449C-BB4F-2BE7-497F-9B78B79B621F}"/>
              </a:ext>
            </a:extLst>
          </p:cNvPr>
          <p:cNvSpPr/>
          <p:nvPr/>
        </p:nvSpPr>
        <p:spPr>
          <a:xfrm>
            <a:off x="722484" y="1413062"/>
            <a:ext cx="10707516" cy="4401205"/>
          </a:xfrm>
          <a:prstGeom prst="rect">
            <a:avLst/>
          </a:prstGeom>
          <a:noFill/>
        </p:spPr>
        <p:txBody>
          <a:bodyPr wrap="square">
            <a:spAutoFit/>
          </a:bodyPr>
          <a:lstStyle/>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Thích tìm kiếm, khám phá những nét đặc trưng của các nền văn hoá khác nhau.</a:t>
            </a:r>
            <a:endParaRPr lang="en-US"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Kể được nhiều thông tin về sự hình thành và phát triển của các nền văn hoá khác nhau.</a:t>
            </a:r>
            <a:endParaRPr lang="en-US"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Thể hiện cảm xúc tích cực và trạng thái tâm lí hào hứng trong quá trình thực hiện.</a:t>
            </a:r>
          </a:p>
        </p:txBody>
      </p:sp>
    </p:spTree>
    <p:extLst>
      <p:ext uri="{BB962C8B-B14F-4D97-AF65-F5344CB8AC3E}">
        <p14:creationId xmlns:p14="http://schemas.microsoft.com/office/powerpoint/2010/main" val="393230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down)">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wipe(down)">
                                      <p:cBhvr>
                                        <p:cTn id="2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C09988-E933-4298-D482-4084935E148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970A6F0-7649-7254-0A31-8888C21A4A41}"/>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63DA8198-BDAB-E2CB-D8A9-375C10B5AEA7}"/>
              </a:ext>
            </a:extLst>
          </p:cNvPr>
          <p:cNvSpPr/>
          <p:nvPr/>
        </p:nvSpPr>
        <p:spPr>
          <a:xfrm>
            <a:off x="924128" y="114194"/>
            <a:ext cx="10398868" cy="109260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Những biểu hiện của sự hứng thú và ham hiểu biết khi khám phá các nền văn hoá khác nhau</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F40E40E-BE40-E4F7-DA9E-856C45E3775B}"/>
              </a:ext>
            </a:extLst>
          </p:cNvPr>
          <p:cNvSpPr/>
          <p:nvPr/>
        </p:nvSpPr>
        <p:spPr>
          <a:xfrm>
            <a:off x="722484" y="1413062"/>
            <a:ext cx="10707516" cy="4401205"/>
          </a:xfrm>
          <a:prstGeom prst="rect">
            <a:avLst/>
          </a:prstGeom>
          <a:noFill/>
        </p:spPr>
        <p:txBody>
          <a:bodyPr wrap="square">
            <a:spAutoFit/>
          </a:bodyPr>
          <a:lstStyle/>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Xem phim, nghe nhạc, và tham gia các sự kiện văn hóa từ các nền văn hoá khác.</a:t>
            </a:r>
            <a:endParaRPr lang="en-US"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Tham gia các khóa học, tour du lịch, và trải nghiệm văn hóa tại các điểm đến đa dạng (khi có điều kiện)</a:t>
            </a:r>
            <a:endParaRPr lang="en-US"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5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500">
                <a:solidFill>
                  <a:schemeClr val="tx1">
                    <a:lumMod val="95000"/>
                    <a:lumOff val="5000"/>
                  </a:schemeClr>
                </a:solidFill>
                <a:latin typeface="Times New Roman" pitchFamily="18" charset="0"/>
                <a:cs typeface="Times New Roman" pitchFamily="18" charset="0"/>
              </a:rPr>
              <a:t>Giao lưu với người dân địa phương, học hỏi từ họ về lối sống, tập tục, và quan điểm văn hóa.</a:t>
            </a:r>
          </a:p>
        </p:txBody>
      </p:sp>
    </p:spTree>
    <p:extLst>
      <p:ext uri="{BB962C8B-B14F-4D97-AF65-F5344CB8AC3E}">
        <p14:creationId xmlns:p14="http://schemas.microsoft.com/office/powerpoint/2010/main" val="16963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down)">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wipe(down)">
                                      <p:cBhvr>
                                        <p:cTn id="1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13D40D-F5F4-8849-B885-1EE054E614A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4B9221-9EE6-9974-3EE5-F2C7FFD9EB13}"/>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137D1A7E-83BE-1536-27E5-E40FF94D37A0}"/>
              </a:ext>
            </a:extLst>
          </p:cNvPr>
          <p:cNvSpPr/>
          <p:nvPr/>
        </p:nvSpPr>
        <p:spPr>
          <a:xfrm>
            <a:off x="924128" y="114194"/>
            <a:ext cx="10398868" cy="109260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Những biểu hiện của sự hứng thú và ham hiểu biết khi khám phá các nền văn hoá khác nhau</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19DB905-C7F3-9DA7-998D-D6992B892FEB}"/>
              </a:ext>
            </a:extLst>
          </p:cNvPr>
          <p:cNvSpPr/>
          <p:nvPr/>
        </p:nvSpPr>
        <p:spPr>
          <a:xfrm>
            <a:off x="742242" y="1782713"/>
            <a:ext cx="10707516" cy="3600986"/>
          </a:xfrm>
          <a:prstGeom prst="rect">
            <a:avLst/>
          </a:prstGeom>
          <a:noFill/>
        </p:spPr>
        <p:txBody>
          <a:bodyPr wrap="square">
            <a:spAutoFit/>
          </a:bodyPr>
          <a:lstStyle/>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a:t>
            </a:r>
            <a:r>
              <a:rPr lang="en-US" sz="3800">
                <a:solidFill>
                  <a:schemeClr val="tx1">
                    <a:lumMod val="95000"/>
                    <a:lumOff val="5000"/>
                  </a:schemeClr>
                </a:solidFill>
                <a:latin typeface="Times New Roman" pitchFamily="18" charset="0"/>
                <a:cs typeface="Times New Roman" pitchFamily="18" charset="0"/>
              </a:rPr>
              <a:t>ích cực t</a:t>
            </a:r>
            <a:r>
              <a:rPr lang="vi-VN" sz="3800">
                <a:solidFill>
                  <a:schemeClr val="tx1">
                    <a:lumMod val="95000"/>
                    <a:lumOff val="5000"/>
                  </a:schemeClr>
                </a:solidFill>
                <a:latin typeface="Times New Roman" pitchFamily="18" charset="0"/>
                <a:cs typeface="Times New Roman" pitchFamily="18" charset="0"/>
              </a:rPr>
              <a:t>ham gia các hoạt động xã hội, tình nguyện, và trao đổi văn hóa để tạo cầu nối giữa các nền văn hoá </a:t>
            </a:r>
            <a:endParaRPr lang="en-US"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Tăng cường sự hiểu biết và tôn trọng đối với sự đa dạng văn hoá.</a:t>
            </a:r>
          </a:p>
        </p:txBody>
      </p:sp>
    </p:spTree>
    <p:extLst>
      <p:ext uri="{BB962C8B-B14F-4D97-AF65-F5344CB8AC3E}">
        <p14:creationId xmlns:p14="http://schemas.microsoft.com/office/powerpoint/2010/main" val="161442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down)">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E98604-C680-529C-5884-C51FFE4EBE2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E6261E-52C7-FE52-B5C0-AF68D10DB2DF}"/>
              </a:ext>
            </a:extLst>
          </p:cNvPr>
          <p:cNvSpPr/>
          <p:nvPr/>
        </p:nvSpPr>
        <p:spPr>
          <a:xfrm>
            <a:off x="239210"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9">
            <a:extLst>
              <a:ext uri="{FF2B5EF4-FFF2-40B4-BE49-F238E27FC236}">
                <a16:creationId xmlns:a16="http://schemas.microsoft.com/office/drawing/2014/main" id="{30EB66D1-BC29-B4A8-FC47-98C6684E8A54}"/>
              </a:ext>
            </a:extLst>
          </p:cNvPr>
          <p:cNvSpPr/>
          <p:nvPr/>
        </p:nvSpPr>
        <p:spPr>
          <a:xfrm>
            <a:off x="4386957" y="527429"/>
            <a:ext cx="7199086" cy="2025387"/>
          </a:xfrm>
          <a:prstGeom prst="roundRect">
            <a:avLst>
              <a:gd name="adj" fmla="val 9260"/>
            </a:avLst>
          </a:prstGeom>
          <a:solidFill>
            <a:sysClr val="window" lastClr="FFFFFF"/>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27A0FAD6-7337-5CF6-990C-2ECE50C5B1A5}"/>
              </a:ext>
            </a:extLst>
          </p:cNvPr>
          <p:cNvSpPr txBox="1"/>
          <p:nvPr/>
        </p:nvSpPr>
        <p:spPr>
          <a:xfrm>
            <a:off x="4619185" y="1023556"/>
            <a:ext cx="6734629" cy="1384995"/>
          </a:xfrm>
          <a:prstGeom prst="rect">
            <a:avLst/>
          </a:prstGeom>
          <a:noFill/>
        </p:spPr>
        <p:txBody>
          <a:bodyPr wrap="square" rtlCol="0">
            <a:spAutoFit/>
          </a:bodyPr>
          <a:lstStyle/>
          <a:p>
            <a:pPr algn="ctr"/>
            <a:r>
              <a:rPr lang="en-US" sz="2800" b="1">
                <a:solidFill>
                  <a:schemeClr val="bg2">
                    <a:lumMod val="10000"/>
                  </a:schemeClr>
                </a:solidFill>
                <a:latin typeface="Times New Roman" panose="02020603050405020304" pitchFamily="18" charset="0"/>
              </a:rPr>
              <a:t>Giới thiệu về nền văn hoá của một dân tộc mà em biết. Chia sẻ cảm nhận của em khi khám phá các nền văn hoá khác nhau.</a:t>
            </a:r>
            <a:endParaRPr lang="vi-VN" sz="2800" b="1" i="1" dirty="0">
              <a:solidFill>
                <a:schemeClr val="bg2">
                  <a:lumMod val="10000"/>
                </a:schemeClr>
              </a:solidFill>
              <a:latin typeface="Times New Roman" panose="02020603050405020304" pitchFamily="18" charset="0"/>
              <a:ea typeface="Nixie One"/>
              <a:cs typeface="Times New Roman" pitchFamily="18" charset="0"/>
              <a:sym typeface="Nixie One"/>
            </a:endParaRPr>
          </a:p>
        </p:txBody>
      </p:sp>
      <p:sp>
        <p:nvSpPr>
          <p:cNvPr id="15" name="Rounded Rectangle 22">
            <a:extLst>
              <a:ext uri="{FF2B5EF4-FFF2-40B4-BE49-F238E27FC236}">
                <a16:creationId xmlns:a16="http://schemas.microsoft.com/office/drawing/2014/main" id="{C921BC76-10E6-12E7-359C-1E84076043E2}"/>
              </a:ext>
            </a:extLst>
          </p:cNvPr>
          <p:cNvSpPr/>
          <p:nvPr/>
        </p:nvSpPr>
        <p:spPr>
          <a:xfrm>
            <a:off x="6494782" y="229640"/>
            <a:ext cx="3264543" cy="632868"/>
          </a:xfrm>
          <a:prstGeom prst="roundRect">
            <a:avLst>
              <a:gd name="adj" fmla="val 30702"/>
            </a:avLst>
          </a:prstGeom>
          <a:solidFill>
            <a:srgbClr val="5B9BD5"/>
          </a:solidFill>
          <a:ln w="12700" cap="flat" cmpd="sng" algn="ctr">
            <a:noFill/>
            <a:prstDash val="solid"/>
            <a:miter lim="800000"/>
          </a:ln>
          <a:effectLst>
            <a:outerShdw blurRad="279400" dist="635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rPr>
              <a:t>Hoạt</a:t>
            </a:r>
            <a:r>
              <a:rPr kumimoji="0" lang="en-US" sz="3200" b="1" i="0" u="none" strike="noStrike" kern="0" cap="none" spc="0" normalizeH="0" noProof="0">
                <a:ln>
                  <a:noFill/>
                </a:ln>
                <a:solidFill>
                  <a:prstClr val="white"/>
                </a:solidFill>
                <a:effectLst/>
                <a:uLnTx/>
                <a:uFillTx/>
                <a:latin typeface="Times New Roman" pitchFamily="18" charset="0"/>
                <a:ea typeface="+mn-ea"/>
                <a:cs typeface="Times New Roman" pitchFamily="18" charset="0"/>
              </a:rPr>
              <a:t> động 2</a:t>
            </a:r>
            <a:endParaRPr kumimoji="0" lang="en-US" sz="3200" b="1" i="0" u="none" strike="noStrike" kern="0" cap="none" spc="0" normalizeH="0" baseline="0" noProof="0">
              <a:ln>
                <a:noFill/>
              </a:ln>
              <a:solidFill>
                <a:prstClr val="white"/>
              </a:solidFill>
              <a:effectLst/>
              <a:uLnTx/>
              <a:uFillTx/>
              <a:latin typeface="Times New Roman" pitchFamily="18" charset="0"/>
              <a:ea typeface="+mn-ea"/>
              <a:cs typeface="Times New Roman" pitchFamily="18" charset="0"/>
            </a:endParaRPr>
          </a:p>
        </p:txBody>
      </p:sp>
      <p:pic>
        <p:nvPicPr>
          <p:cNvPr id="30" name="Picture 29">
            <a:extLst>
              <a:ext uri="{FF2B5EF4-FFF2-40B4-BE49-F238E27FC236}">
                <a16:creationId xmlns:a16="http://schemas.microsoft.com/office/drawing/2014/main" id="{4E8E8AB0-A0F5-69BD-07DF-DD91C559D0F5}"/>
              </a:ext>
            </a:extLst>
          </p:cNvPr>
          <p:cNvPicPr>
            <a:picLocks noChangeAspect="1"/>
          </p:cNvPicPr>
          <p:nvPr/>
        </p:nvPicPr>
        <p:blipFill rotWithShape="1">
          <a:blip r:embed="rId3">
            <a:extLst>
              <a:ext uri="{28A0092B-C50C-407E-A947-70E740481C1C}">
                <a14:useLocalDpi xmlns:a14="http://schemas.microsoft.com/office/drawing/2010/main" val="0"/>
              </a:ext>
            </a:extLst>
          </a:blip>
          <a:srcRect t="26257" b="-438"/>
          <a:stretch/>
        </p:blipFill>
        <p:spPr>
          <a:xfrm>
            <a:off x="636445" y="3020203"/>
            <a:ext cx="3669054" cy="2554619"/>
          </a:xfrm>
          <a:prstGeom prst="rect">
            <a:avLst/>
          </a:prstGeom>
        </p:spPr>
      </p:pic>
      <p:pic>
        <p:nvPicPr>
          <p:cNvPr id="31" name="Picture 2" descr="http://thquangtrung.hoankiem.edu.vn/upload/29321/fck/files/5(1).png">
            <a:extLst>
              <a:ext uri="{FF2B5EF4-FFF2-40B4-BE49-F238E27FC236}">
                <a16:creationId xmlns:a16="http://schemas.microsoft.com/office/drawing/2014/main" id="{A96FF1E7-374B-452A-8EF9-B5A06E90E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075" y="948196"/>
            <a:ext cx="2751793" cy="202538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17">
            <a:extLst>
              <a:ext uri="{FF2B5EF4-FFF2-40B4-BE49-F238E27FC236}">
                <a16:creationId xmlns:a16="http://schemas.microsoft.com/office/drawing/2014/main" id="{51AF8EED-FCBD-D67E-908A-04897FDEAD5E}"/>
              </a:ext>
            </a:extLst>
          </p:cNvPr>
          <p:cNvSpPr/>
          <p:nvPr/>
        </p:nvSpPr>
        <p:spPr>
          <a:xfrm rot="16200000">
            <a:off x="4752098" y="3955380"/>
            <a:ext cx="1008282" cy="684264"/>
          </a:xfrm>
          <a:custGeom>
            <a:avLst/>
            <a:gdLst>
              <a:gd name="connsiteX0" fmla="*/ 0 w 1828140"/>
              <a:gd name="connsiteY0" fmla="*/ 0 h 1279698"/>
              <a:gd name="connsiteX1" fmla="*/ 1188291 w 1828140"/>
              <a:gd name="connsiteY1" fmla="*/ 0 h 1279698"/>
              <a:gd name="connsiteX2" fmla="*/ 1828140 w 1828140"/>
              <a:gd name="connsiteY2" fmla="*/ 639849 h 1279698"/>
              <a:gd name="connsiteX3" fmla="*/ 1188291 w 1828140"/>
              <a:gd name="connsiteY3" fmla="*/ 1279698 h 1279698"/>
              <a:gd name="connsiteX4" fmla="*/ 0 w 1828140"/>
              <a:gd name="connsiteY4" fmla="*/ 1279698 h 1279698"/>
              <a:gd name="connsiteX5" fmla="*/ 639849 w 1828140"/>
              <a:gd name="connsiteY5" fmla="*/ 639849 h 1279698"/>
              <a:gd name="connsiteX6" fmla="*/ 0 w 1828140"/>
              <a:gd name="connsiteY6" fmla="*/ 0 h 12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140" h="1279698">
                <a:moveTo>
                  <a:pt x="1828140" y="0"/>
                </a:moveTo>
                <a:lnTo>
                  <a:pt x="1828140" y="831804"/>
                </a:lnTo>
                <a:lnTo>
                  <a:pt x="914070" y="1279698"/>
                </a:lnTo>
                <a:lnTo>
                  <a:pt x="0" y="831804"/>
                </a:lnTo>
                <a:lnTo>
                  <a:pt x="0" y="0"/>
                </a:lnTo>
                <a:lnTo>
                  <a:pt x="914070" y="447894"/>
                </a:lnTo>
                <a:lnTo>
                  <a:pt x="1828140" y="0"/>
                </a:lnTo>
                <a:close/>
              </a:path>
            </a:pathLst>
          </a:custGeom>
          <a:scene3d>
            <a:camera prst="orthographicFront"/>
            <a:lightRig rig="chilly" dir="t"/>
          </a:scene3d>
          <a:sp3d prstMaterial="translucentPowder">
            <a:bevelT w="127000" h="25400" prst="softRound"/>
          </a:sp3d>
        </p:spPr>
        <p:style>
          <a:lnRef idx="1">
            <a:schemeClr val="accent5">
              <a:hueOff val="-3676673"/>
              <a:satOff val="-5114"/>
              <a:lumOff val="-1961"/>
              <a:alphaOff val="0"/>
            </a:schemeClr>
          </a:lnRef>
          <a:fillRef idx="1">
            <a:schemeClr val="accent5">
              <a:hueOff val="-3676673"/>
              <a:satOff val="-5114"/>
              <a:lumOff val="-1961"/>
              <a:alphaOff val="0"/>
            </a:schemeClr>
          </a:fillRef>
          <a:effectRef idx="0">
            <a:schemeClr val="accent5">
              <a:hueOff val="-3676673"/>
              <a:satOff val="-5114"/>
              <a:lumOff val="-1961"/>
              <a:alphaOff val="0"/>
            </a:schemeClr>
          </a:effectRef>
          <a:fontRef idx="minor">
            <a:schemeClr val="lt1"/>
          </a:fontRef>
        </p:style>
        <p:txBody>
          <a:bodyPr spcFirstLastPara="0" vert="horz" wrap="square" lIns="17780" tIns="657629" rIns="17780" bIns="657629" numCol="1" spcCol="1270" anchor="ctr" anchorCtr="0">
            <a:noAutofit/>
          </a:bodyPr>
          <a:lstStyle/>
          <a:p>
            <a:pPr lvl="0" algn="ctr" defTabSz="1244600">
              <a:spcBef>
                <a:spcPct val="0"/>
              </a:spcBef>
              <a:spcAft>
                <a:spcPct val="35000"/>
              </a:spcAft>
            </a:pPr>
            <a:endParaRPr lang="en-US" sz="2700" kern="1200">
              <a:solidFill>
                <a:srgbClr val="002060"/>
              </a:solidFill>
              <a:latin typeface="Cambria" pitchFamily="18" charset="0"/>
            </a:endParaRPr>
          </a:p>
        </p:txBody>
      </p:sp>
      <p:sp>
        <p:nvSpPr>
          <p:cNvPr id="5" name="Freeform 19">
            <a:extLst>
              <a:ext uri="{FF2B5EF4-FFF2-40B4-BE49-F238E27FC236}">
                <a16:creationId xmlns:a16="http://schemas.microsoft.com/office/drawing/2014/main" id="{950FDFC6-1161-E18A-9D30-55EF6A892759}"/>
              </a:ext>
            </a:extLst>
          </p:cNvPr>
          <p:cNvSpPr/>
          <p:nvPr/>
        </p:nvSpPr>
        <p:spPr>
          <a:xfrm>
            <a:off x="5598371" y="3269910"/>
            <a:ext cx="5755443" cy="2070550"/>
          </a:xfrm>
          <a:custGeom>
            <a:avLst/>
            <a:gdLst>
              <a:gd name="connsiteX0" fmla="*/ 198052 w 1188291"/>
              <a:gd name="connsiteY0" fmla="*/ 0 h 9910815"/>
              <a:gd name="connsiteX1" fmla="*/ 990239 w 1188291"/>
              <a:gd name="connsiteY1" fmla="*/ 0 h 9910815"/>
              <a:gd name="connsiteX2" fmla="*/ 1188291 w 1188291"/>
              <a:gd name="connsiteY2" fmla="*/ 198052 h 9910815"/>
              <a:gd name="connsiteX3" fmla="*/ 1188291 w 1188291"/>
              <a:gd name="connsiteY3" fmla="*/ 9910815 h 9910815"/>
              <a:gd name="connsiteX4" fmla="*/ 1188291 w 1188291"/>
              <a:gd name="connsiteY4" fmla="*/ 9910815 h 9910815"/>
              <a:gd name="connsiteX5" fmla="*/ 0 w 1188291"/>
              <a:gd name="connsiteY5" fmla="*/ 9910815 h 9910815"/>
              <a:gd name="connsiteX6" fmla="*/ 0 w 1188291"/>
              <a:gd name="connsiteY6" fmla="*/ 9910815 h 9910815"/>
              <a:gd name="connsiteX7" fmla="*/ 0 w 1188291"/>
              <a:gd name="connsiteY7" fmla="*/ 198052 h 9910815"/>
              <a:gd name="connsiteX8" fmla="*/ 198052 w 1188291"/>
              <a:gd name="connsiteY8" fmla="*/ 0 h 99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291" h="9910815">
                <a:moveTo>
                  <a:pt x="1188291" y="1651834"/>
                </a:moveTo>
                <a:lnTo>
                  <a:pt x="1188291" y="8258981"/>
                </a:lnTo>
                <a:cubicBezTo>
                  <a:pt x="1188291" y="9171260"/>
                  <a:pt x="1177659" y="9910811"/>
                  <a:pt x="1164545" y="9910811"/>
                </a:cubicBezTo>
                <a:lnTo>
                  <a:pt x="0" y="9910811"/>
                </a:lnTo>
                <a:lnTo>
                  <a:pt x="0" y="9910811"/>
                </a:lnTo>
                <a:lnTo>
                  <a:pt x="0" y="4"/>
                </a:lnTo>
                <a:lnTo>
                  <a:pt x="0" y="4"/>
                </a:lnTo>
                <a:lnTo>
                  <a:pt x="1164545" y="4"/>
                </a:lnTo>
                <a:cubicBezTo>
                  <a:pt x="1177659" y="4"/>
                  <a:pt x="1188291" y="739555"/>
                  <a:pt x="1188291" y="1651834"/>
                </a:cubicBezTo>
                <a:close/>
              </a:path>
            </a:pathLst>
          </a:custGeom>
          <a:solidFill>
            <a:schemeClr val="bg1">
              <a:alpha val="90000"/>
            </a:schemeClr>
          </a:solidFill>
          <a:scene3d>
            <a:camera prst="orthographicFront"/>
            <a:lightRig rig="chilly" dir="t"/>
          </a:scene3d>
          <a:sp3d prstMaterial="dkEdge">
            <a:bevelT w="25400" h="6350" prst="softRound"/>
            <a:bevelB w="0" h="0" prst="convex"/>
          </a:sp3d>
        </p:spPr>
        <p:style>
          <a:lnRef idx="1">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9136" tIns="75788" rIns="75788" bIns="75788" numCol="1" spcCol="1270" anchor="ctr" anchorCtr="0">
            <a:noAutofit/>
          </a:bodyPr>
          <a:lstStyle/>
          <a:p>
            <a:pPr marL="0" lvl="1" algn="ctr" defTabSz="1244600">
              <a:spcBef>
                <a:spcPct val="0"/>
              </a:spcBef>
              <a:spcAft>
                <a:spcPct val="15000"/>
              </a:spcAft>
            </a:pPr>
            <a:r>
              <a:rPr lang="en-US" sz="3500" b="1">
                <a:solidFill>
                  <a:srgbClr val="C00000"/>
                </a:solidFill>
                <a:latin typeface="Cambria" pitchFamily="18" charset="0"/>
              </a:rPr>
              <a:t>C</a:t>
            </a:r>
            <a:r>
              <a:rPr lang="vi-VN" sz="3500" b="1">
                <a:solidFill>
                  <a:srgbClr val="C00000"/>
                </a:solidFill>
                <a:latin typeface="Cambria" pitchFamily="18" charset="0"/>
              </a:rPr>
              <a:t>uộc thi </a:t>
            </a:r>
            <a:endParaRPr lang="en-US" sz="3500" b="1">
              <a:solidFill>
                <a:srgbClr val="C00000"/>
              </a:solidFill>
              <a:latin typeface="Cambria" pitchFamily="18" charset="0"/>
            </a:endParaRPr>
          </a:p>
          <a:p>
            <a:pPr marL="0" lvl="1" algn="ctr" defTabSz="1244600">
              <a:spcBef>
                <a:spcPct val="0"/>
              </a:spcBef>
              <a:spcAft>
                <a:spcPct val="15000"/>
              </a:spcAft>
            </a:pPr>
            <a:r>
              <a:rPr lang="vi-VN" sz="3500" b="1">
                <a:solidFill>
                  <a:srgbClr val="C00000"/>
                </a:solidFill>
                <a:latin typeface="Cambria" pitchFamily="18" charset="0"/>
              </a:rPr>
              <a:t>“Giới thiệu nền văn hoá dân tộc tôi yêu”.</a:t>
            </a:r>
          </a:p>
        </p:txBody>
      </p:sp>
    </p:spTree>
    <p:extLst>
      <p:ext uri="{BB962C8B-B14F-4D97-AF65-F5344CB8AC3E}">
        <p14:creationId xmlns:p14="http://schemas.microsoft.com/office/powerpoint/2010/main" val="24318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0-#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FEA80C-82EC-7B65-4D20-8F9734122076}"/>
              </a:ext>
            </a:extLst>
          </p:cNvPr>
          <p:cNvSpPr/>
          <p:nvPr/>
        </p:nvSpPr>
        <p:spPr>
          <a:xfrm>
            <a:off x="3155411" y="1021457"/>
            <a:ext cx="8484064" cy="1140965"/>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Courier New" panose="02070309020205020404" pitchFamily="49" charset="0"/>
              <a:buChar char="o"/>
            </a:pPr>
            <a:r>
              <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Nội dung: Lựa chọn, tìm hiểu về một nền văn hóa trên thế giới mà em yêu thích</a:t>
            </a:r>
            <a:endParaRPr lang="vi-VN"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824BB14E-DFCA-BD06-6DE9-984AC4A713FB}"/>
              </a:ext>
            </a:extLst>
          </p:cNvPr>
          <p:cNvSpPr/>
          <p:nvPr/>
        </p:nvSpPr>
        <p:spPr>
          <a:xfrm>
            <a:off x="3155411" y="2438920"/>
            <a:ext cx="8484064" cy="355249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Courier New" panose="02070309020205020404" pitchFamily="49" charset="0"/>
              <a:buChar char="o"/>
            </a:pPr>
            <a:r>
              <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Xây dựng báo cáo theo hình thức phù hợp: </a:t>
            </a:r>
            <a:r>
              <a:rPr lang="vi-VN" sz="28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Ví dụ như tìm hiểu về lễ hội truyền thống cần có tranh ảnh minh hoạ; tìm hiểu phong tục, tập quán nên sử dụng hình thức thuyết trình; các làn điệu dân ca nên chọn hình thức biểu diễn văn nghệ; trang phục truyền thống nên chọn hình thức trình diễn thời trang...</a:t>
            </a:r>
            <a:r>
              <a:rPr lang="en-US" sz="28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endParaRPr lang="vi-VN" sz="28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6F7F91D-BCA2-42A9-5895-E1AC78546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9516" y="573157"/>
            <a:ext cx="2485574" cy="5197143"/>
          </a:xfrm>
          <a:prstGeom prst="rect">
            <a:avLst/>
          </a:prstGeom>
        </p:spPr>
      </p:pic>
    </p:spTree>
    <p:extLst>
      <p:ext uri="{BB962C8B-B14F-4D97-AF65-F5344CB8AC3E}">
        <p14:creationId xmlns:p14="http://schemas.microsoft.com/office/powerpoint/2010/main" val="14219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586D56-DBCA-6223-2644-639CAF9660EE}"/>
              </a:ext>
            </a:extLst>
          </p:cNvPr>
          <p:cNvSpPr/>
          <p:nvPr/>
        </p:nvSpPr>
        <p:spPr>
          <a:xfrm>
            <a:off x="4422461" y="1379469"/>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chemeClr val="accent1">
                    <a:lumMod val="50000"/>
                  </a:schemeClr>
                </a:solidFill>
                <a:latin typeface="Cambria" pitchFamily="18" charset="0"/>
                <a:cs typeface="Times New Roman" pitchFamily="18" charset="0"/>
              </a:rPr>
              <a:t>Hội thi</a:t>
            </a:r>
            <a:endParaRPr lang="vi-VN" sz="4000" b="1" i="1">
              <a:solidFill>
                <a:schemeClr val="accent1">
                  <a:lumMod val="50000"/>
                </a:schemeClr>
              </a:solidFill>
              <a:latin typeface="Cambria" pitchFamily="18" charset="0"/>
              <a:cs typeface="Times New Roman" pitchFamily="18" charset="0"/>
            </a:endParaRPr>
          </a:p>
        </p:txBody>
      </p:sp>
      <p:sp>
        <p:nvSpPr>
          <p:cNvPr id="5" name="Rectangle 4">
            <a:extLst>
              <a:ext uri="{FF2B5EF4-FFF2-40B4-BE49-F238E27FC236}">
                <a16:creationId xmlns:a16="http://schemas.microsoft.com/office/drawing/2014/main" id="{ADA47859-7434-FC57-2ECD-FFF10BFBEC5C}"/>
              </a:ext>
            </a:extLst>
          </p:cNvPr>
          <p:cNvSpPr/>
          <p:nvPr/>
        </p:nvSpPr>
        <p:spPr>
          <a:xfrm>
            <a:off x="2075753" y="1630140"/>
            <a:ext cx="9136037" cy="217293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100" b="1">
                <a:solidFill>
                  <a:schemeClr val="accent1">
                    <a:lumMod val="50000"/>
                  </a:schemeClr>
                </a:solidFill>
                <a:latin typeface="Cambria" pitchFamily="18" charset="0"/>
                <a:cs typeface="Times New Roman" pitchFamily="18" charset="0"/>
              </a:rPr>
              <a:t>GIỚI THIỆU NỀN VĂN HÓA TÔI YÊU</a:t>
            </a:r>
            <a:endParaRPr lang="vi-VN" sz="4100" b="1">
              <a:solidFill>
                <a:schemeClr val="accent1">
                  <a:lumMod val="50000"/>
                </a:schemeClr>
              </a:solidFill>
              <a:latin typeface="Cambria" pitchFamily="18" charset="0"/>
              <a:cs typeface="Times New Roman" pitchFamily="18" charset="0"/>
            </a:endParaRPr>
          </a:p>
        </p:txBody>
      </p:sp>
      <p:pic>
        <p:nvPicPr>
          <p:cNvPr id="11266" name="Picture 2">
            <a:extLst>
              <a:ext uri="{FF2B5EF4-FFF2-40B4-BE49-F238E27FC236}">
                <a16:creationId xmlns:a16="http://schemas.microsoft.com/office/drawing/2014/main" id="{B19EA994-77C2-9A62-5AF5-AC49B42E4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458" y="2848840"/>
            <a:ext cx="6524625"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49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261432A-B920-7123-97D1-81BE3337FEA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B6D99E-4CDC-94BC-171C-AC8BAE94F20F}"/>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6F871D6-16E0-8F43-24C0-17F3C3A005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062" y="141790"/>
            <a:ext cx="10499147" cy="1314117"/>
          </a:xfrm>
          <a:prstGeom prst="rect">
            <a:avLst/>
          </a:prstGeom>
        </p:spPr>
      </p:pic>
      <p:sp>
        <p:nvSpPr>
          <p:cNvPr id="9" name="TextBox 8">
            <a:extLst>
              <a:ext uri="{FF2B5EF4-FFF2-40B4-BE49-F238E27FC236}">
                <a16:creationId xmlns:a16="http://schemas.microsoft.com/office/drawing/2014/main" id="{AB996C17-0F7A-8D88-AB3F-48F56EA8B68E}"/>
              </a:ext>
            </a:extLst>
          </p:cNvPr>
          <p:cNvSpPr txBox="1"/>
          <p:nvPr/>
        </p:nvSpPr>
        <p:spPr>
          <a:xfrm>
            <a:off x="1398959" y="334181"/>
            <a:ext cx="9126046" cy="861774"/>
          </a:xfrm>
          <a:prstGeom prst="rect">
            <a:avLst/>
          </a:prstGeom>
          <a:noFill/>
        </p:spPr>
        <p:txBody>
          <a:bodyPr wrap="square" rtlCol="0">
            <a:spAutoFit/>
          </a:bodyPr>
          <a:lstStyle/>
          <a:p>
            <a:pPr lvl="0" algn="ctr">
              <a:defRPr/>
            </a:pPr>
            <a:r>
              <a:rPr lang="en-US" sz="5000" b="1">
                <a:solidFill>
                  <a:srgbClr val="C00000"/>
                </a:solidFill>
                <a:latin typeface="Times New Roman" pitchFamily="18" charset="0"/>
                <a:cs typeface="Times New Roman" pitchFamily="18" charset="0"/>
              </a:rPr>
              <a:t>Tiêu chí đánh giá</a:t>
            </a:r>
            <a:endParaRPr kumimoji="0" lang="x-none" sz="5000" b="1"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89D04344-F9C9-F957-698B-74B544B835C1}"/>
              </a:ext>
            </a:extLst>
          </p:cNvPr>
          <p:cNvSpPr/>
          <p:nvPr/>
        </p:nvSpPr>
        <p:spPr>
          <a:xfrm>
            <a:off x="1242280" y="1632581"/>
            <a:ext cx="9805472" cy="137272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600" b="1">
              <a:latin typeface="Times New Roman" pitchFamily="18" charset="0"/>
              <a:cs typeface="Times New Roman" pitchFamily="18" charset="0"/>
            </a:endParaRPr>
          </a:p>
        </p:txBody>
      </p:sp>
      <p:sp>
        <p:nvSpPr>
          <p:cNvPr id="11" name="Diamond 10">
            <a:extLst>
              <a:ext uri="{FF2B5EF4-FFF2-40B4-BE49-F238E27FC236}">
                <a16:creationId xmlns:a16="http://schemas.microsoft.com/office/drawing/2014/main" id="{CD8F08D1-F0A5-5599-F741-42C8BD8F22F7}"/>
              </a:ext>
            </a:extLst>
          </p:cNvPr>
          <p:cNvSpPr/>
          <p:nvPr/>
        </p:nvSpPr>
        <p:spPr>
          <a:xfrm>
            <a:off x="10508922" y="1632581"/>
            <a:ext cx="1077660" cy="1372728"/>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4247E238-3CDD-A8B7-A407-D9ED793BEF44}"/>
              </a:ext>
            </a:extLst>
          </p:cNvPr>
          <p:cNvSpPr/>
          <p:nvPr/>
        </p:nvSpPr>
        <p:spPr>
          <a:xfrm>
            <a:off x="1242281" y="3268165"/>
            <a:ext cx="9805471" cy="156277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600" b="1">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B008AAE-7D68-305D-A178-4F9339878962}"/>
              </a:ext>
            </a:extLst>
          </p:cNvPr>
          <p:cNvSpPr/>
          <p:nvPr/>
        </p:nvSpPr>
        <p:spPr>
          <a:xfrm>
            <a:off x="1964953" y="3521462"/>
            <a:ext cx="8436039" cy="892552"/>
          </a:xfrm>
          <a:prstGeom prst="rect">
            <a:avLst/>
          </a:prstGeom>
        </p:spPr>
        <p:txBody>
          <a:bodyPr wrap="square">
            <a:spAutoFit/>
          </a:bodyPr>
          <a:lstStyle/>
          <a:p>
            <a:pPr algn="just"/>
            <a:r>
              <a:rPr lang="vi-VN" sz="2600" b="1">
                <a:solidFill>
                  <a:srgbClr val="002060"/>
                </a:solidFill>
                <a:latin typeface="Times New Roman" pitchFamily="18" charset="0"/>
                <a:cs typeface="Times New Roman" pitchFamily="18" charset="0"/>
              </a:rPr>
              <a:t>(2) Biết phối hợp giữa ngôn ngữ và phi ngôn ngữ khi trình bày (phần này tổng là 3 điểm); </a:t>
            </a:r>
          </a:p>
        </p:txBody>
      </p:sp>
      <p:sp>
        <p:nvSpPr>
          <p:cNvPr id="15" name="Diamond 14">
            <a:extLst>
              <a:ext uri="{FF2B5EF4-FFF2-40B4-BE49-F238E27FC236}">
                <a16:creationId xmlns:a16="http://schemas.microsoft.com/office/drawing/2014/main" id="{79BEECA8-B505-F90B-0899-65F88A0CED55}"/>
              </a:ext>
            </a:extLst>
          </p:cNvPr>
          <p:cNvSpPr/>
          <p:nvPr/>
        </p:nvSpPr>
        <p:spPr>
          <a:xfrm>
            <a:off x="732478" y="3289510"/>
            <a:ext cx="1077660" cy="1526916"/>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latin typeface="Times New Roman" pitchFamily="18" charset="0"/>
              <a:cs typeface="Times New Roman" pitchFamily="18" charset="0"/>
            </a:endParaRPr>
          </a:p>
        </p:txBody>
      </p:sp>
      <p:sp>
        <p:nvSpPr>
          <p:cNvPr id="17" name="Rectangle 16">
            <a:extLst>
              <a:ext uri="{FF2B5EF4-FFF2-40B4-BE49-F238E27FC236}">
                <a16:creationId xmlns:a16="http://schemas.microsoft.com/office/drawing/2014/main" id="{36DDE7B9-9B0D-5B6E-5898-51CF6731B3C5}"/>
              </a:ext>
            </a:extLst>
          </p:cNvPr>
          <p:cNvSpPr/>
          <p:nvPr/>
        </p:nvSpPr>
        <p:spPr>
          <a:xfrm>
            <a:off x="1402733" y="1639635"/>
            <a:ext cx="8998259" cy="1292662"/>
          </a:xfrm>
          <a:prstGeom prst="rect">
            <a:avLst/>
          </a:prstGeom>
        </p:spPr>
        <p:txBody>
          <a:bodyPr wrap="square">
            <a:spAutoFit/>
          </a:bodyPr>
          <a:lstStyle/>
          <a:p>
            <a:pPr algn="just"/>
            <a:r>
              <a:rPr lang="vi-VN" sz="2600" b="1">
                <a:solidFill>
                  <a:srgbClr val="002060"/>
                </a:solidFill>
                <a:latin typeface="Times New Roman" pitchFamily="18" charset="0"/>
                <a:cs typeface="Times New Roman" pitchFamily="18" charset="0"/>
              </a:rPr>
              <a:t>(1) Bài giới thiệu đảm bảo đủ các yếu tố tạo nên một nền văn hoá dân tộc: Tên dân tộc, trang phục, văn hoá ẩm thực, phong tục tập quán, ngôn ngữ (phần này tổng là 4 điểm); </a:t>
            </a:r>
          </a:p>
        </p:txBody>
      </p:sp>
      <p:sp>
        <p:nvSpPr>
          <p:cNvPr id="18" name="Rectangle 17">
            <a:extLst>
              <a:ext uri="{FF2B5EF4-FFF2-40B4-BE49-F238E27FC236}">
                <a16:creationId xmlns:a16="http://schemas.microsoft.com/office/drawing/2014/main" id="{BF71BA26-407B-2768-E740-624376392D1C}"/>
              </a:ext>
            </a:extLst>
          </p:cNvPr>
          <p:cNvSpPr/>
          <p:nvPr/>
        </p:nvSpPr>
        <p:spPr>
          <a:xfrm>
            <a:off x="1242280" y="5166808"/>
            <a:ext cx="9805472" cy="1372728"/>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600" b="1">
              <a:latin typeface="Times New Roman" pitchFamily="18" charset="0"/>
              <a:cs typeface="Times New Roman" pitchFamily="18" charset="0"/>
            </a:endParaRPr>
          </a:p>
        </p:txBody>
      </p:sp>
      <p:sp>
        <p:nvSpPr>
          <p:cNvPr id="19" name="Diamond 18">
            <a:extLst>
              <a:ext uri="{FF2B5EF4-FFF2-40B4-BE49-F238E27FC236}">
                <a16:creationId xmlns:a16="http://schemas.microsoft.com/office/drawing/2014/main" id="{3294ECD6-058F-0649-F274-CA13B1E0F68C}"/>
              </a:ext>
            </a:extLst>
          </p:cNvPr>
          <p:cNvSpPr/>
          <p:nvPr/>
        </p:nvSpPr>
        <p:spPr>
          <a:xfrm>
            <a:off x="10508922" y="5166808"/>
            <a:ext cx="1077660" cy="1372728"/>
          </a:xfrm>
          <a:prstGeom prst="diamond">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5821282B-E7BA-6FCB-6E51-7C451740C872}"/>
              </a:ext>
            </a:extLst>
          </p:cNvPr>
          <p:cNvSpPr/>
          <p:nvPr/>
        </p:nvSpPr>
        <p:spPr>
          <a:xfrm>
            <a:off x="1402732" y="5188174"/>
            <a:ext cx="8998259" cy="1292662"/>
          </a:xfrm>
          <a:prstGeom prst="rect">
            <a:avLst/>
          </a:prstGeom>
        </p:spPr>
        <p:txBody>
          <a:bodyPr wrap="square">
            <a:spAutoFit/>
          </a:bodyPr>
          <a:lstStyle/>
          <a:p>
            <a:pPr algn="just"/>
            <a:r>
              <a:rPr lang="vi-VN" sz="2600" b="1">
                <a:solidFill>
                  <a:srgbClr val="002060"/>
                </a:solidFill>
                <a:latin typeface="Times New Roman" pitchFamily="18" charset="0"/>
                <a:cs typeface="Times New Roman" pitchFamily="18" charset="0"/>
              </a:rPr>
              <a:t>(3) Bản thân thí sinh cũng phải là tấm gương về việc có ý thức tôn trọng và giữ gìn nền văn hoá dân tộc (phần này tổng là 3 điểm).</a:t>
            </a:r>
          </a:p>
        </p:txBody>
      </p:sp>
    </p:spTree>
    <p:extLst>
      <p:ext uri="{BB962C8B-B14F-4D97-AF65-F5344CB8AC3E}">
        <p14:creationId xmlns:p14="http://schemas.microsoft.com/office/powerpoint/2010/main" val="333396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3" grpId="0" animBg="1"/>
      <p:bldP spid="14" grpId="0"/>
      <p:bldP spid="15" grpId="0" animBg="1"/>
      <p:bldP spid="17" grpId="0"/>
      <p:bldP spid="18" grpId="0" animBg="1"/>
      <p:bldP spid="19"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6136082-D4F8-452B-F8A4-CA9F0AE83E30}"/>
              </a:ext>
            </a:extLst>
          </p:cNvPr>
          <p:cNvSpPr txBox="1"/>
          <p:nvPr/>
        </p:nvSpPr>
        <p:spPr>
          <a:xfrm>
            <a:off x="255699" y="115221"/>
            <a:ext cx="6359110" cy="4351338"/>
          </a:xfrm>
          <a:prstGeom prst="rect">
            <a:avLst/>
          </a:prstGeom>
        </p:spPr>
        <p:txBody>
          <a:bodyPr vert="horz" lIns="91440" tIns="45720" rIns="91440" bIns="45720" rtlCol="0">
            <a:noAutofit/>
          </a:bodyPr>
          <a:lstStyle/>
          <a:p>
            <a:pPr indent="-228600" algn="just">
              <a:lnSpc>
                <a:spcPct val="150000"/>
              </a:lnSpc>
              <a:spcAft>
                <a:spcPts val="600"/>
              </a:spcAft>
              <a:buFont typeface="Arial" panose="020B0604020202020204" pitchFamily="34" charset="0"/>
              <a:buChar char="•"/>
            </a:pPr>
            <a:r>
              <a:rPr lang="en-US" sz="2600">
                <a:effectLst/>
                <a:latin typeface="Times New Roman" panose="02020603050405020304" pitchFamily="18" charset="0"/>
                <a:cs typeface="Times New Roman" panose="02020603050405020304" pitchFamily="18" charset="0"/>
              </a:rPr>
              <a:t>Theo thống kê, trên thế giới có 204 nước với khoảng 2.000 dân tộc khác nhau. Việt Nam cũng là một quốc gia đa dân tộc với 54 dân tộc anh em. Mỗi dân tộc sẽ có những nét văn hoá độc đáo làm nên một nền văn hoá đa dạng và phong phú. Mỗi cá nhân biết nuôi dưỡng, duy trì sự hứng thú và ham hiểu biết khi khám phá các nền văn hoá khác nhau sẽ làm giàu cho vốn sống của mình và học hỏi được nhiều điều hay, lẽ phải để cuộc sống ngày càng nhiều ý nghĩa.</a:t>
            </a:r>
            <a:endParaRPr lang="en-US" sz="260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lock Arc 16">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1" name="Straight Connector 20">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5" name="Arc 24">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3975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1CB3C-26CF-2A2C-F897-682BF60F6973}"/>
              </a:ext>
            </a:extLst>
          </p:cNvPr>
          <p:cNvSpPr/>
          <p:nvPr/>
        </p:nvSpPr>
        <p:spPr>
          <a:xfrm>
            <a:off x="3660246" y="727716"/>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chemeClr val="bg1"/>
                </a:solidFill>
                <a:latin typeface="Cambria" pitchFamily="18" charset="0"/>
                <a:cs typeface="Times New Roman" pitchFamily="18" charset="0"/>
              </a:rPr>
              <a:t>NHIỆM VỤ 1</a:t>
            </a:r>
            <a:endParaRPr lang="vi-VN" sz="4000" b="1" i="1">
              <a:solidFill>
                <a:schemeClr val="bg1"/>
              </a:solidFill>
              <a:latin typeface="Cambria" pitchFamily="18" charset="0"/>
              <a:cs typeface="Times New Roman" pitchFamily="18" charset="0"/>
            </a:endParaRPr>
          </a:p>
        </p:txBody>
      </p:sp>
      <p:sp>
        <p:nvSpPr>
          <p:cNvPr id="6" name="Rectangle 5">
            <a:extLst>
              <a:ext uri="{FF2B5EF4-FFF2-40B4-BE49-F238E27FC236}">
                <a16:creationId xmlns:a16="http://schemas.microsoft.com/office/drawing/2014/main" id="{2E14BE4C-3DCB-E2CF-9FE2-28F46EE7C540}"/>
              </a:ext>
            </a:extLst>
          </p:cNvPr>
          <p:cNvSpPr/>
          <p:nvPr/>
        </p:nvSpPr>
        <p:spPr>
          <a:xfrm>
            <a:off x="2317823" y="2494638"/>
            <a:ext cx="7701223"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900" b="1">
                <a:solidFill>
                  <a:schemeClr val="bg1"/>
                </a:solidFill>
                <a:latin typeface="Cambria" pitchFamily="18" charset="0"/>
                <a:cs typeface="Times New Roman" pitchFamily="18" charset="0"/>
              </a:rPr>
              <a:t>Tìm hiểu các nền văn hoá khác nhau trong cộng đồng và truyền thống đoàn kết, hoà bình hữu nghị giữa các dân tộc</a:t>
            </a:r>
          </a:p>
        </p:txBody>
      </p:sp>
    </p:spTree>
    <p:extLst>
      <p:ext uri="{BB962C8B-B14F-4D97-AF65-F5344CB8AC3E}">
        <p14:creationId xmlns:p14="http://schemas.microsoft.com/office/powerpoint/2010/main" val="3844998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1921A2-3461-89D8-55D8-951F670AC00A}"/>
              </a:ext>
            </a:extLst>
          </p:cNvPr>
          <p:cNvSpPr txBox="1"/>
          <p:nvPr/>
        </p:nvSpPr>
        <p:spPr>
          <a:xfrm>
            <a:off x="1385454" y="1056363"/>
            <a:ext cx="8756073" cy="4745273"/>
          </a:xfrm>
          <a:prstGeom prst="rect">
            <a:avLst/>
          </a:prstGeom>
          <a:noFill/>
        </p:spPr>
        <p:txBody>
          <a:bodyPr wrap="square">
            <a:spAutoFit/>
          </a:bodyPr>
          <a:lstStyle/>
          <a:p>
            <a:pPr marL="57150" algn="just">
              <a:lnSpc>
                <a:spcPct val="115000"/>
              </a:lnSpc>
              <a:spcBef>
                <a:spcPts val="275"/>
              </a:spcBef>
              <a:spcAft>
                <a:spcPts val="275"/>
              </a:spcAft>
            </a:pPr>
            <a:r>
              <a:rPr lang="vi-VN" sz="3800" b="1" i="1">
                <a:effectLst/>
                <a:latin typeface="Times New Roman" panose="02020603050405020304" pitchFamily="18" charset="0"/>
                <a:ea typeface="Arial" panose="020B0604020202020204" pitchFamily="34" charset="0"/>
                <a:cs typeface="Times New Roman" panose="02020603050405020304" pitchFamily="18" charset="0"/>
              </a:rPr>
              <a:t>Việt Nam là một quốc gia có 54 dân tộc anh em. Trong đó, mỗi dân tộc lại có một sắc màu văn hoá khác nhau. Điều đó đã làm nên sự đa dạng, phong phú của nền văn hoá cộng đồng các dân tộc Việt Nam. Và cũng chính điều này làm nên sức hấp dẫn của chúng ta với bạn bè quốc tế.</a:t>
            </a:r>
            <a:endParaRPr lang="en-US" sz="3800" b="1">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845731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marR="0" lvl="0" indent="0" algn="just" defTabSz="914400" rtl="0" eaLnBrk="1" fontAlgn="auto" latinLnBrk="0" hangingPunct="1">
              <a:lnSpc>
                <a:spcPct val="115000"/>
              </a:lnSpc>
              <a:spcBef>
                <a:spcPts val="275"/>
              </a:spcBef>
              <a:spcAft>
                <a:spcPts val="275"/>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mn-cs"/>
              </a:rPr>
              <a:t>+ Lượt 2, nhóm 2 sẽ cử một thành viên làm phóng viên, thực hiện phỏng vấn các HS trong 3 nhóm còn lại. Lần lượt như vậy, cả 4 nhóm thông qua 4 lượt chơi làm phóng viên phỏng vấn một số HS trong lớp.</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6E5EB7BA-5C72-6037-5ADD-94967E935FD6}"/>
              </a:ext>
            </a:extLst>
          </p:cNvPr>
          <p:cNvGrpSpPr/>
          <p:nvPr/>
        </p:nvGrpSpPr>
        <p:grpSpPr>
          <a:xfrm>
            <a:off x="457201" y="7253"/>
            <a:ext cx="11225349" cy="946854"/>
            <a:chOff x="4468888" y="47205"/>
            <a:chExt cx="7725584" cy="1578219"/>
          </a:xfrm>
          <a:solidFill>
            <a:schemeClr val="accent2">
              <a:lumMod val="75000"/>
            </a:schemeClr>
          </a:solidFill>
        </p:grpSpPr>
        <p:sp>
          <p:nvSpPr>
            <p:cNvPr id="4" name="Round Same Side Corner Rectangle 11">
              <a:extLst>
                <a:ext uri="{FF2B5EF4-FFF2-40B4-BE49-F238E27FC236}">
                  <a16:creationId xmlns:a16="http://schemas.microsoft.com/office/drawing/2014/main" id="{AB31FD77-23CA-0379-D875-99339B276DE5}"/>
                </a:ext>
              </a:extLst>
            </p:cNvPr>
            <p:cNvSpPr/>
            <p:nvPr/>
          </p:nvSpPr>
          <p:spPr>
            <a:xfrm flipV="1">
              <a:off x="4468888" y="84191"/>
              <a:ext cx="7725584" cy="1541233"/>
            </a:xfrm>
            <a:prstGeom prst="round2SameRect">
              <a:avLst>
                <a:gd name="adj1" fmla="val 37720"/>
                <a:gd name="adj2" fmla="val 0"/>
              </a:avLst>
            </a:prstGeom>
            <a:solidFill>
              <a:schemeClr val="accent2">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7" name="TextBox 6">
              <a:extLst>
                <a:ext uri="{FF2B5EF4-FFF2-40B4-BE49-F238E27FC236}">
                  <a16:creationId xmlns:a16="http://schemas.microsoft.com/office/drawing/2014/main" id="{71623061-6B04-1F9F-5A9B-A2C27202D1D8}"/>
                </a:ext>
              </a:extLst>
            </p:cNvPr>
            <p:cNvSpPr txBox="1"/>
            <p:nvPr/>
          </p:nvSpPr>
          <p:spPr>
            <a:xfrm>
              <a:off x="4642952" y="47205"/>
              <a:ext cx="7551519" cy="14877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Cambria" pitchFamily="18" charset="0"/>
                  <a:ea typeface="+mn-ea"/>
                  <a:cs typeface="Arial" panose="020B0604020202020204" pitchFamily="34" charset="0"/>
                </a:rPr>
                <a:t>Hoạt động 1: Chia sẻ hiểu biết của em về cộng đồng với các nền văn hoá khác nhau.</a:t>
              </a:r>
            </a:p>
          </p:txBody>
        </p:sp>
      </p:grpSp>
      <p:sp>
        <p:nvSpPr>
          <p:cNvPr id="6" name="Freeform 4">
            <a:extLst>
              <a:ext uri="{FF2B5EF4-FFF2-40B4-BE49-F238E27FC236}">
                <a16:creationId xmlns:a16="http://schemas.microsoft.com/office/drawing/2014/main" id="{FFA9803B-64A4-9074-E247-46A55A2B0EAD}"/>
              </a:ext>
            </a:extLst>
          </p:cNvPr>
          <p:cNvSpPr/>
          <p:nvPr/>
        </p:nvSpPr>
        <p:spPr>
          <a:xfrm>
            <a:off x="11394995" y="0"/>
            <a:ext cx="530788" cy="42173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731210FD-E815-B1B6-5209-A8E693EF2B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1932">
            <a:off x="-114325" y="204522"/>
            <a:ext cx="1247553" cy="943462"/>
          </a:xfrm>
          <a:prstGeom prst="rect">
            <a:avLst/>
          </a:prstGeom>
        </p:spPr>
      </p:pic>
      <p:sp>
        <p:nvSpPr>
          <p:cNvPr id="20" name="Rounded Rectangle 11">
            <a:extLst>
              <a:ext uri="{FF2B5EF4-FFF2-40B4-BE49-F238E27FC236}">
                <a16:creationId xmlns:a16="http://schemas.microsoft.com/office/drawing/2014/main" id="{F49FA72E-4E91-F00C-5DF9-BB3A4265EFE5}"/>
              </a:ext>
            </a:extLst>
          </p:cNvPr>
          <p:cNvSpPr/>
          <p:nvPr/>
        </p:nvSpPr>
        <p:spPr>
          <a:xfrm>
            <a:off x="4860114" y="1385701"/>
            <a:ext cx="6735255" cy="195136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itchFamily="18" charset="0"/>
              <a:ea typeface="+mn-ea"/>
              <a:cs typeface="Times New Roman" pitchFamily="18" charset="0"/>
            </a:endParaRPr>
          </a:p>
        </p:txBody>
      </p:sp>
      <p:sp>
        <p:nvSpPr>
          <p:cNvPr id="21" name="TextBox 20">
            <a:extLst>
              <a:ext uri="{FF2B5EF4-FFF2-40B4-BE49-F238E27FC236}">
                <a16:creationId xmlns:a16="http://schemas.microsoft.com/office/drawing/2014/main" id="{7CBC7B76-F505-FD52-81F4-D7410CCE3419}"/>
              </a:ext>
            </a:extLst>
          </p:cNvPr>
          <p:cNvSpPr txBox="1"/>
          <p:nvPr/>
        </p:nvSpPr>
        <p:spPr>
          <a:xfrm>
            <a:off x="5074368" y="1816049"/>
            <a:ext cx="6264011" cy="954107"/>
          </a:xfrm>
          <a:prstGeom prst="rect">
            <a:avLst/>
          </a:prstGeom>
          <a:noFill/>
        </p:spPr>
        <p:txBody>
          <a:bodyPr wrap="square" rtlCol="0">
            <a:spAutoFit/>
          </a:bodyPr>
          <a:lstStyle/>
          <a:p>
            <a:pPr lvl="0" algn="ctr"/>
            <a:r>
              <a:rPr lang="en-US" sz="2800" b="1" i="1">
                <a:solidFill>
                  <a:srgbClr val="002060"/>
                </a:solidFill>
                <a:latin typeface="Cambria" pitchFamily="18" charset="0"/>
              </a:rPr>
              <a:t>N</a:t>
            </a:r>
            <a:r>
              <a:rPr lang="vi-VN" sz="2800" b="1" i="1">
                <a:solidFill>
                  <a:srgbClr val="002060"/>
                </a:solidFill>
                <a:latin typeface="Cambria" pitchFamily="18" charset="0"/>
              </a:rPr>
              <a:t>hững HS muốn chia sẻ hiểu biết về các dân tộc Việt Nam</a:t>
            </a:r>
          </a:p>
        </p:txBody>
      </p:sp>
      <p:sp>
        <p:nvSpPr>
          <p:cNvPr id="22" name="Rounded Rectangle 13">
            <a:extLst>
              <a:ext uri="{FF2B5EF4-FFF2-40B4-BE49-F238E27FC236}">
                <a16:creationId xmlns:a16="http://schemas.microsoft.com/office/drawing/2014/main" id="{737030C6-EC96-0BCD-B17A-74D1F9FD57C3}"/>
              </a:ext>
            </a:extLst>
          </p:cNvPr>
          <p:cNvSpPr/>
          <p:nvPr/>
        </p:nvSpPr>
        <p:spPr>
          <a:xfrm>
            <a:off x="6339898" y="1095897"/>
            <a:ext cx="3547586" cy="502298"/>
          </a:xfrm>
          <a:prstGeom prst="roundRect">
            <a:avLst>
              <a:gd name="adj" fmla="val 30702"/>
            </a:avLst>
          </a:prstGeom>
          <a:solidFill>
            <a:srgbClr val="17A81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rPr>
              <a:t>Nhóm</a:t>
            </a:r>
            <a:r>
              <a:rPr kumimoji="0" lang="en-US" sz="3000" b="1" i="0" u="none" strike="noStrike" kern="1200" cap="none" spc="0" normalizeH="0" noProof="0">
                <a:ln>
                  <a:noFill/>
                </a:ln>
                <a:solidFill>
                  <a:prstClr val="white"/>
                </a:solidFill>
                <a:effectLst/>
                <a:uLnTx/>
                <a:uFillTx/>
                <a:latin typeface="Cambria" pitchFamily="18" charset="0"/>
                <a:ea typeface="+mn-ea"/>
                <a:cs typeface="Times New Roman" pitchFamily="18" charset="0"/>
              </a:rPr>
              <a:t> 1,2 </a:t>
            </a:r>
            <a:endParaRPr kumimoji="0" lang="en-US" sz="30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sp>
        <p:nvSpPr>
          <p:cNvPr id="9" name="Rounded Rectangle 11">
            <a:extLst>
              <a:ext uri="{FF2B5EF4-FFF2-40B4-BE49-F238E27FC236}">
                <a16:creationId xmlns:a16="http://schemas.microsoft.com/office/drawing/2014/main" id="{297D1485-D243-BF7E-3EBF-602FF78B4BD9}"/>
              </a:ext>
            </a:extLst>
          </p:cNvPr>
          <p:cNvSpPr/>
          <p:nvPr/>
        </p:nvSpPr>
        <p:spPr>
          <a:xfrm>
            <a:off x="4860114" y="4026967"/>
            <a:ext cx="6735255" cy="195136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itchFamily="18" charset="0"/>
              <a:ea typeface="+mn-ea"/>
              <a:cs typeface="Times New Roman" pitchFamily="18" charset="0"/>
            </a:endParaRPr>
          </a:p>
        </p:txBody>
      </p:sp>
      <p:sp>
        <p:nvSpPr>
          <p:cNvPr id="10" name="TextBox 9">
            <a:extLst>
              <a:ext uri="{FF2B5EF4-FFF2-40B4-BE49-F238E27FC236}">
                <a16:creationId xmlns:a16="http://schemas.microsoft.com/office/drawing/2014/main" id="{1E818E15-A18F-4FE7-2F8D-19F3EED5E4EE}"/>
              </a:ext>
            </a:extLst>
          </p:cNvPr>
          <p:cNvSpPr txBox="1"/>
          <p:nvPr/>
        </p:nvSpPr>
        <p:spPr>
          <a:xfrm>
            <a:off x="5394287" y="4529265"/>
            <a:ext cx="6000708" cy="954107"/>
          </a:xfrm>
          <a:prstGeom prst="rect">
            <a:avLst/>
          </a:prstGeom>
          <a:noFill/>
        </p:spPr>
        <p:txBody>
          <a:bodyPr wrap="square" rtlCol="0">
            <a:spAutoFit/>
          </a:bodyPr>
          <a:lstStyle/>
          <a:p>
            <a:pPr lvl="0" algn="ctr"/>
            <a:r>
              <a:rPr lang="vi-VN" sz="2800" b="1" i="1">
                <a:solidFill>
                  <a:srgbClr val="002060"/>
                </a:solidFill>
                <a:latin typeface="Cambria" pitchFamily="18" charset="0"/>
              </a:rPr>
              <a:t>Những HS muốn chia sẻ hiểu biết về các dân tộc trên thế giới. </a:t>
            </a:r>
          </a:p>
        </p:txBody>
      </p:sp>
      <p:sp>
        <p:nvSpPr>
          <p:cNvPr id="11" name="Rounded Rectangle 13">
            <a:extLst>
              <a:ext uri="{FF2B5EF4-FFF2-40B4-BE49-F238E27FC236}">
                <a16:creationId xmlns:a16="http://schemas.microsoft.com/office/drawing/2014/main" id="{0A67E12F-C8DA-3534-9BDC-9143D719F3D7}"/>
              </a:ext>
            </a:extLst>
          </p:cNvPr>
          <p:cNvSpPr/>
          <p:nvPr/>
        </p:nvSpPr>
        <p:spPr>
          <a:xfrm>
            <a:off x="6339898" y="3737163"/>
            <a:ext cx="3547586" cy="502298"/>
          </a:xfrm>
          <a:prstGeom prst="roundRect">
            <a:avLst>
              <a:gd name="adj" fmla="val 30702"/>
            </a:avLst>
          </a:prstGeom>
          <a:solidFill>
            <a:srgbClr val="17A81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rPr>
              <a:t>Nhóm</a:t>
            </a:r>
            <a:r>
              <a:rPr kumimoji="0" lang="en-US" sz="3000" b="1" i="0" u="none" strike="noStrike" kern="1200" cap="none" spc="0" normalizeH="0" noProof="0">
                <a:ln>
                  <a:noFill/>
                </a:ln>
                <a:solidFill>
                  <a:prstClr val="white"/>
                </a:solidFill>
                <a:effectLst/>
                <a:uLnTx/>
                <a:uFillTx/>
                <a:latin typeface="Cambria" pitchFamily="18" charset="0"/>
                <a:ea typeface="+mn-ea"/>
                <a:cs typeface="Times New Roman" pitchFamily="18" charset="0"/>
              </a:rPr>
              <a:t> 3,4</a:t>
            </a:r>
            <a:endParaRPr kumimoji="0" lang="en-US" sz="30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pic>
        <p:nvPicPr>
          <p:cNvPr id="8" name="Picture 7">
            <a:extLst>
              <a:ext uri="{FF2B5EF4-FFF2-40B4-BE49-F238E27FC236}">
                <a16:creationId xmlns:a16="http://schemas.microsoft.com/office/drawing/2014/main" id="{9095526F-4337-3914-BAF0-5B2707D91CBE}"/>
              </a:ext>
            </a:extLst>
          </p:cNvPr>
          <p:cNvPicPr>
            <a:picLocks noChangeAspect="1"/>
          </p:cNvPicPr>
          <p:nvPr/>
        </p:nvPicPr>
        <p:blipFill rotWithShape="1">
          <a:blip r:embed="rId7">
            <a:extLst>
              <a:ext uri="{28A0092B-C50C-407E-A947-70E740481C1C}">
                <a14:useLocalDpi xmlns:a14="http://schemas.microsoft.com/office/drawing/2010/main" val="0"/>
              </a:ext>
            </a:extLst>
          </a:blip>
          <a:srcRect t="26257" b="-438"/>
          <a:stretch/>
        </p:blipFill>
        <p:spPr>
          <a:xfrm>
            <a:off x="634919" y="3640014"/>
            <a:ext cx="3875522" cy="2725273"/>
          </a:xfrm>
          <a:prstGeom prst="rect">
            <a:avLst/>
          </a:prstGeom>
        </p:spPr>
      </p:pic>
      <p:pic>
        <p:nvPicPr>
          <p:cNvPr id="12" name="Picture 2" descr="http://thquangtrung.hoankiem.edu.vn/upload/29321/fck/files/5(1).png">
            <a:extLst>
              <a:ext uri="{FF2B5EF4-FFF2-40B4-BE49-F238E27FC236}">
                <a16:creationId xmlns:a16="http://schemas.microsoft.com/office/drawing/2014/main" id="{C09FDE6C-0470-6A75-F89C-79F98E8A6C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0394" y="1278948"/>
            <a:ext cx="2965777" cy="218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9" grpId="0" animBg="1"/>
      <p:bldP spid="10"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854FF3-B5CF-3BEE-3844-AB4BA263B86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3884C34-98DE-E4ED-4C9C-CF1EC6079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E6D9AC7-AD3C-DCFE-5881-E57702D21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56DA15D-F3B0-ED5E-201E-81ED36E12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00FBDF0-E03C-99DB-1021-7ED4C98E3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C9D57BA-D4B8-E865-7CA1-89D595C10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E887DF85-5F84-E15F-B7E1-473AD022A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D75040B7-00A5-A299-3CD1-8F11006BD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276E799E-CB7F-87F4-5402-14DF02D59F44}"/>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4981DA26-17B6-9923-9EF2-ED25325119E0}"/>
              </a:ext>
            </a:extLst>
          </p:cNvPr>
          <p:cNvSpPr txBox="1"/>
          <p:nvPr/>
        </p:nvSpPr>
        <p:spPr>
          <a:xfrm>
            <a:off x="757980" y="1795442"/>
            <a:ext cx="3938466" cy="3025700"/>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Tôn kính tổ tiên</a:t>
            </a:r>
            <a:endParaRPr lang="en-US" sz="3332">
              <a:solidFill>
                <a:srgbClr val="002060"/>
              </a:solidFill>
              <a:latin typeface="+mj-lt"/>
            </a:endParaRPr>
          </a:p>
          <a:p>
            <a:pPr marL="448056" indent="-448056" algn="just" defTabSz="896112">
              <a:lnSpc>
                <a:spcPct val="110000"/>
              </a:lnSpc>
              <a:spcAft>
                <a:spcPts val="600"/>
              </a:spcAft>
              <a:buFont typeface="Wingdings" pitchFamily="2" charset="2"/>
              <a:buChar char="Ø"/>
            </a:pPr>
            <a:endParaRPr lang="en-US" sz="3332">
              <a:solidFill>
                <a:srgbClr val="002060"/>
              </a:solidFill>
              <a:latin typeface="+mj-lt"/>
            </a:endParaRP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Tôn trọng các giá trị cộng đồng và gia đình</a:t>
            </a:r>
          </a:p>
        </p:txBody>
      </p:sp>
      <p:sp>
        <p:nvSpPr>
          <p:cNvPr id="6" name="Rounded Rectangle 12">
            <a:extLst>
              <a:ext uri="{FF2B5EF4-FFF2-40B4-BE49-F238E27FC236}">
                <a16:creationId xmlns:a16="http://schemas.microsoft.com/office/drawing/2014/main" id="{64D08660-10AC-FD85-28C4-80A54AD85AFE}"/>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a:solidFill>
                  <a:schemeClr val="tx1">
                    <a:lumMod val="95000"/>
                    <a:lumOff val="5000"/>
                  </a:schemeClr>
                </a:solidFill>
                <a:latin typeface="Times New Roman" pitchFamily="18" charset="0"/>
                <a:cs typeface="Times New Roman" pitchFamily="18" charset="0"/>
              </a:rPr>
              <a:t>Đặc trưng văn hóa Việt Nam</a:t>
            </a:r>
            <a:endParaRPr lang="en-US" sz="3200" b="1">
              <a:solidFill>
                <a:schemeClr val="tx1">
                  <a:lumMod val="95000"/>
                  <a:lumOff val="5000"/>
                </a:schemeClr>
              </a:solidFill>
              <a:latin typeface="Times New Roman" pitchFamily="18" charset="0"/>
              <a:cs typeface="Times New Roman" pitchFamily="18" charset="0"/>
            </a:endParaRPr>
          </a:p>
        </p:txBody>
      </p:sp>
      <p:pic>
        <p:nvPicPr>
          <p:cNvPr id="1026" name="Picture 2">
            <a:extLst>
              <a:ext uri="{FF2B5EF4-FFF2-40B4-BE49-F238E27FC236}">
                <a16:creationId xmlns:a16="http://schemas.microsoft.com/office/drawing/2014/main" id="{5C2053B8-3C78-6141-BD08-26368EB86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957" y="900287"/>
            <a:ext cx="3938466" cy="3720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9ED98C1-0062-5656-8086-2CFAF3B37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118" y="3650955"/>
            <a:ext cx="3938466" cy="24615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9101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EF86E3-46EE-8EC2-2C39-19DF75C5A90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059D2B13-CF0D-3F61-B322-B76D4DC2B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2A57DE5B-2C9D-1D0E-9656-1C41AFB97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5DF3AEE-A7BC-50A0-1977-827FA981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656E7F-2501-AFF6-7CA1-3445168CE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F1C3074-78B8-9C51-87E9-4A8379421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4B8856B-A7E1-97D1-163F-7430DD17E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81B93610-FBD1-C73B-ABBF-538754380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9AC3422A-CEC5-79DD-5844-208DB4623931}"/>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9B8D0253-54B8-097B-2BD1-150D558940D5}"/>
              </a:ext>
            </a:extLst>
          </p:cNvPr>
          <p:cNvSpPr txBox="1"/>
          <p:nvPr/>
        </p:nvSpPr>
        <p:spPr>
          <a:xfrm>
            <a:off x="2804139" y="1087959"/>
            <a:ext cx="6054663" cy="1256562"/>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Phát triển thủ công mỹ nghệ</a:t>
            </a:r>
            <a:endParaRPr lang="en-US" sz="3332">
              <a:solidFill>
                <a:srgbClr val="002060"/>
              </a:solidFill>
              <a:latin typeface="+mj-lt"/>
            </a:endParaRP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Lao động cần cù và hiếu học.</a:t>
            </a:r>
          </a:p>
        </p:txBody>
      </p:sp>
      <p:sp>
        <p:nvSpPr>
          <p:cNvPr id="6" name="Rounded Rectangle 12">
            <a:extLst>
              <a:ext uri="{FF2B5EF4-FFF2-40B4-BE49-F238E27FC236}">
                <a16:creationId xmlns:a16="http://schemas.microsoft.com/office/drawing/2014/main" id="{93C71A8F-9B92-7F93-41CA-2EFBABEA30B0}"/>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a:solidFill>
                  <a:schemeClr val="tx1">
                    <a:lumMod val="95000"/>
                    <a:lumOff val="5000"/>
                  </a:schemeClr>
                </a:solidFill>
                <a:latin typeface="Times New Roman" pitchFamily="18" charset="0"/>
                <a:cs typeface="Times New Roman" pitchFamily="18" charset="0"/>
              </a:rPr>
              <a:t>Đặc trưng văn hóa Việt Nam</a:t>
            </a:r>
            <a:endParaRPr lang="en-US" sz="3200" b="1">
              <a:solidFill>
                <a:schemeClr val="tx1">
                  <a:lumMod val="95000"/>
                  <a:lumOff val="5000"/>
                </a:schemeClr>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F9B7C704-9465-0A16-7DAC-92E454BE8CCC}"/>
              </a:ext>
            </a:extLst>
          </p:cNvPr>
          <p:cNvPicPr>
            <a:picLocks noChangeAspect="1"/>
          </p:cNvPicPr>
          <p:nvPr/>
        </p:nvPicPr>
        <p:blipFill>
          <a:blip r:embed="rId2"/>
          <a:stretch>
            <a:fillRect/>
          </a:stretch>
        </p:blipFill>
        <p:spPr>
          <a:xfrm>
            <a:off x="855729" y="2696013"/>
            <a:ext cx="5276880" cy="3632051"/>
          </a:xfrm>
          <a:prstGeom prst="rect">
            <a:avLst/>
          </a:prstGeom>
          <a:ln>
            <a:noFill/>
          </a:ln>
          <a:effectLst>
            <a:softEdge rad="112500"/>
          </a:effectLst>
        </p:spPr>
      </p:pic>
      <p:pic>
        <p:nvPicPr>
          <p:cNvPr id="8" name="Picture 7">
            <a:extLst>
              <a:ext uri="{FF2B5EF4-FFF2-40B4-BE49-F238E27FC236}">
                <a16:creationId xmlns:a16="http://schemas.microsoft.com/office/drawing/2014/main" id="{247E4A98-214F-3054-6A41-5D7985E48401}"/>
              </a:ext>
            </a:extLst>
          </p:cNvPr>
          <p:cNvPicPr>
            <a:picLocks noChangeAspect="1"/>
          </p:cNvPicPr>
          <p:nvPr/>
        </p:nvPicPr>
        <p:blipFill>
          <a:blip r:embed="rId3"/>
          <a:stretch>
            <a:fillRect/>
          </a:stretch>
        </p:blipFill>
        <p:spPr>
          <a:xfrm>
            <a:off x="6240041" y="2729885"/>
            <a:ext cx="5276880" cy="3632051"/>
          </a:xfrm>
          <a:prstGeom prst="rect">
            <a:avLst/>
          </a:prstGeom>
          <a:ln>
            <a:noFill/>
          </a:ln>
          <a:effectLst>
            <a:softEdge rad="112500"/>
          </a:effectLst>
        </p:spPr>
      </p:pic>
    </p:spTree>
    <p:extLst>
      <p:ext uri="{BB962C8B-B14F-4D97-AF65-F5344CB8AC3E}">
        <p14:creationId xmlns:p14="http://schemas.microsoft.com/office/powerpoint/2010/main" val="29983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B525BA-5C7E-1043-91A5-4ED189C126A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9381CC88-85C8-8DF3-E4F0-8A700754F9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4AE5664-4A36-DCCC-F664-C9CAAAAE4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8049CA0-5DFF-A937-F79D-EB4857E33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CA7AAE-75F3-D73A-37B7-F3D10B88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943D171-5302-0A03-703D-A464B69B6A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79DB0D2D-97E8-F4CB-E41D-8FD9511D9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661A91B6-4A69-29E0-9386-9C0A76A71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85366A40-96A2-DFB3-FB08-9BB6A4BCE3A4}"/>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1FBDF71-A924-56B2-9349-4B851FDF3A2A}"/>
              </a:ext>
            </a:extLst>
          </p:cNvPr>
          <p:cNvSpPr txBox="1"/>
          <p:nvPr/>
        </p:nvSpPr>
        <p:spPr>
          <a:xfrm>
            <a:off x="2049595" y="1087830"/>
            <a:ext cx="8894617" cy="1256562"/>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Nền văn hóa hình thành từ kinh tế nông nghiệp</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Văn hóa làng xã và gắn kết</a:t>
            </a:r>
          </a:p>
        </p:txBody>
      </p:sp>
      <p:sp>
        <p:nvSpPr>
          <p:cNvPr id="6" name="Rounded Rectangle 12">
            <a:extLst>
              <a:ext uri="{FF2B5EF4-FFF2-40B4-BE49-F238E27FC236}">
                <a16:creationId xmlns:a16="http://schemas.microsoft.com/office/drawing/2014/main" id="{AFE478CE-7569-5603-E864-6C04552FBFDE}"/>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a:solidFill>
                  <a:schemeClr val="tx1">
                    <a:lumMod val="95000"/>
                    <a:lumOff val="5000"/>
                  </a:schemeClr>
                </a:solidFill>
                <a:latin typeface="Times New Roman" pitchFamily="18" charset="0"/>
                <a:cs typeface="Times New Roman" pitchFamily="18" charset="0"/>
              </a:rPr>
              <a:t>Đặc trưng văn hóa Việt Nam</a:t>
            </a:r>
            <a:endParaRPr lang="en-US" sz="3200" b="1">
              <a:solidFill>
                <a:schemeClr val="tx1">
                  <a:lumMod val="95000"/>
                  <a:lumOff val="5000"/>
                </a:schemeClr>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45E6886B-BE76-78F3-BE40-7B0A3878FF48}"/>
              </a:ext>
            </a:extLst>
          </p:cNvPr>
          <p:cNvPicPr>
            <a:picLocks noChangeAspect="1"/>
          </p:cNvPicPr>
          <p:nvPr/>
        </p:nvPicPr>
        <p:blipFill>
          <a:blip r:embed="rId2"/>
          <a:stretch>
            <a:fillRect/>
          </a:stretch>
        </p:blipFill>
        <p:spPr>
          <a:xfrm>
            <a:off x="6403993" y="2829097"/>
            <a:ext cx="4891269" cy="35701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FBF8A7F-A12D-10A1-30F9-F2D600DD5472}"/>
              </a:ext>
            </a:extLst>
          </p:cNvPr>
          <p:cNvPicPr>
            <a:picLocks noChangeAspect="1"/>
          </p:cNvPicPr>
          <p:nvPr/>
        </p:nvPicPr>
        <p:blipFill>
          <a:blip r:embed="rId3"/>
          <a:stretch>
            <a:fillRect/>
          </a:stretch>
        </p:blipFill>
        <p:spPr>
          <a:xfrm>
            <a:off x="811084" y="2545806"/>
            <a:ext cx="5425294" cy="4023709"/>
          </a:xfrm>
          <a:prstGeom prst="ellipse">
            <a:avLst/>
          </a:prstGeom>
          <a:ln>
            <a:noFill/>
          </a:ln>
          <a:effectLst>
            <a:softEdge rad="112500"/>
          </a:effectLst>
        </p:spPr>
      </p:pic>
    </p:spTree>
    <p:extLst>
      <p:ext uri="{BB962C8B-B14F-4D97-AF65-F5344CB8AC3E}">
        <p14:creationId xmlns:p14="http://schemas.microsoft.com/office/powerpoint/2010/main" val="248379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0671A5-F695-2BE7-BBB6-24D1D8944BC4}"/>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6C97FA2-3CC7-1C41-D6F0-DEF4CC44F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6CF91675-0475-C338-A5A8-4510965353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8D77706-9F35-541E-486C-EA93BBBFB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54B458-10B1-1784-4141-E744BF05D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9BCBFA5-6446-B465-B83B-E126E8979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10B411B6-94B2-148F-AE2B-985CE2AF7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8B57210B-0469-E90B-12F3-DE65B2D4C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FF4A7C3E-7E19-610A-BEA3-9FFDC7387A19}"/>
              </a:ext>
            </a:extLst>
          </p:cNvPr>
          <p:cNvSpPr/>
          <p:nvPr/>
        </p:nvSpPr>
        <p:spPr>
          <a:xfrm>
            <a:off x="135083" y="363862"/>
            <a:ext cx="11959936"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256EC0F-29CE-E05B-EC41-ACA90D0A7991}"/>
              </a:ext>
            </a:extLst>
          </p:cNvPr>
          <p:cNvSpPr txBox="1"/>
          <p:nvPr/>
        </p:nvSpPr>
        <p:spPr>
          <a:xfrm>
            <a:off x="1881751" y="973807"/>
            <a:ext cx="8894617" cy="1256562"/>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Lòng yêu nước sâu sắc và ý thức quốc gia</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Đa dân tộc, đa văn hóa bản sắc</a:t>
            </a:r>
          </a:p>
        </p:txBody>
      </p:sp>
      <p:sp>
        <p:nvSpPr>
          <p:cNvPr id="6" name="Rounded Rectangle 12">
            <a:extLst>
              <a:ext uri="{FF2B5EF4-FFF2-40B4-BE49-F238E27FC236}">
                <a16:creationId xmlns:a16="http://schemas.microsoft.com/office/drawing/2014/main" id="{85A77617-0790-84F5-446F-E4671EF80263}"/>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a:solidFill>
                  <a:schemeClr val="tx1">
                    <a:lumMod val="95000"/>
                    <a:lumOff val="5000"/>
                  </a:schemeClr>
                </a:solidFill>
                <a:latin typeface="Times New Roman" pitchFamily="18" charset="0"/>
                <a:cs typeface="Times New Roman" pitchFamily="18" charset="0"/>
              </a:rPr>
              <a:t>Đặc trưng văn hóa Việt Nam</a:t>
            </a:r>
            <a:endParaRPr lang="en-US" sz="3200" b="1">
              <a:solidFill>
                <a:schemeClr val="tx1">
                  <a:lumMod val="95000"/>
                  <a:lumOff val="5000"/>
                </a:schemeClr>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D2810AE0-9C27-1D54-6E96-C7887EB634B6}"/>
              </a:ext>
            </a:extLst>
          </p:cNvPr>
          <p:cNvPicPr>
            <a:picLocks noChangeAspect="1"/>
          </p:cNvPicPr>
          <p:nvPr/>
        </p:nvPicPr>
        <p:blipFill>
          <a:blip r:embed="rId2"/>
          <a:stretch>
            <a:fillRect/>
          </a:stretch>
        </p:blipFill>
        <p:spPr>
          <a:xfrm>
            <a:off x="278111" y="2433724"/>
            <a:ext cx="5817889" cy="3917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1F74387E-C445-8A45-1F15-597CCC66DD64}"/>
              </a:ext>
            </a:extLst>
          </p:cNvPr>
          <p:cNvPicPr>
            <a:picLocks noChangeAspect="1"/>
          </p:cNvPicPr>
          <p:nvPr/>
        </p:nvPicPr>
        <p:blipFill>
          <a:blip r:embed="rId3"/>
          <a:stretch>
            <a:fillRect/>
          </a:stretch>
        </p:blipFill>
        <p:spPr>
          <a:xfrm>
            <a:off x="6329060" y="2455465"/>
            <a:ext cx="5584830" cy="38897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05420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eative Gradient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accent5">
              <a:lumMod val="75000"/>
              <a:lumOff val="25000"/>
            </a:schemeClr>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D9C639-84DE-47D6-9311-DE22D096325C}" vid="{8897FD28-C2C5-4A9F-A28F-BC63F57A39B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6505</TotalTime>
  <Words>1418</Words>
  <Application>Microsoft Office PowerPoint</Application>
  <PresentationFormat>Màn hình rộng</PresentationFormat>
  <Paragraphs>80</Paragraphs>
  <Slides>27</Slides>
  <Notes>0</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27</vt:i4>
      </vt:variant>
    </vt:vector>
  </HeadingPairs>
  <TitlesOfParts>
    <vt:vector size="38" baseType="lpstr">
      <vt:lpstr>Arial</vt:lpstr>
      <vt:lpstr>Calibri</vt:lpstr>
      <vt:lpstr>Meiryo UI</vt:lpstr>
      <vt:lpstr>Wingdings</vt:lpstr>
      <vt:lpstr>Times New Roman</vt:lpstr>
      <vt:lpstr>Calibri Light</vt:lpstr>
      <vt:lpstr>Cambria</vt:lpstr>
      <vt:lpstr>Courier New</vt:lpstr>
      <vt:lpstr>Book Antiqua</vt:lpstr>
      <vt:lpstr>1_Office Theme</vt:lpstr>
      <vt:lpstr>Creative Gradient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376</cp:revision>
  <dcterms:created xsi:type="dcterms:W3CDTF">2018-05-10T00:06:18Z</dcterms:created>
  <dcterms:modified xsi:type="dcterms:W3CDTF">2025-02-14T11:02:34Z</dcterms:modified>
</cp:coreProperties>
</file>