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151-6239-4262-8CA0-79580F383FD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2421-1F5F-48F2-94EF-46B99662C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2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151-6239-4262-8CA0-79580F383FD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2421-1F5F-48F2-94EF-46B99662C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36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151-6239-4262-8CA0-79580F383FD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2421-1F5F-48F2-94EF-46B99662C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49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151-6239-4262-8CA0-79580F383FD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2421-1F5F-48F2-94EF-46B99662C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4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151-6239-4262-8CA0-79580F383FD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2421-1F5F-48F2-94EF-46B99662C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8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151-6239-4262-8CA0-79580F383FD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2421-1F5F-48F2-94EF-46B99662C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529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151-6239-4262-8CA0-79580F383FD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2421-1F5F-48F2-94EF-46B99662C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27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151-6239-4262-8CA0-79580F383FD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2421-1F5F-48F2-94EF-46B99662C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9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151-6239-4262-8CA0-79580F383FD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2421-1F5F-48F2-94EF-46B99662C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34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151-6239-4262-8CA0-79580F383FD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2421-1F5F-48F2-94EF-46B99662C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30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9151-6239-4262-8CA0-79580F383FD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62421-1F5F-48F2-94EF-46B99662C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7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49151-6239-4262-8CA0-79580F383FD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62421-1F5F-48F2-94EF-46B99662C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7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82516"/>
          </a:xfrm>
        </p:spPr>
      </p:pic>
      <p:sp>
        <p:nvSpPr>
          <p:cNvPr id="5" name="TextBox 4"/>
          <p:cNvSpPr txBox="1"/>
          <p:nvPr/>
        </p:nvSpPr>
        <p:spPr>
          <a:xfrm>
            <a:off x="2400299" y="651021"/>
            <a:ext cx="73787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THPT TÂN THÔNG HỘI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VINH DANH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sinh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đạt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giải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Kỳ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thi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sinh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giỏi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phố</a:t>
            </a:r>
            <a:endParaRPr kumimoji="0" lang="en-US" sz="18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Năm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2024 - 2025</a:t>
            </a: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2015" y="2729172"/>
            <a:ext cx="6596983" cy="3352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68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:\DU LIEU D\X-Hải\24.25\HS gioi-olympic\background-vinh-danh-hoc-sinh-dep_08204685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1"/>
          <p:cNvSpPr txBox="1"/>
          <p:nvPr/>
        </p:nvSpPr>
        <p:spPr>
          <a:xfrm>
            <a:off x="2418461" y="1215165"/>
            <a:ext cx="74006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400" b="1" kern="120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+mn-ea"/>
              </a:rPr>
              <a:t>TRƯỜNG THPT TÂN THÔNG HỘI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4000" b="1" kern="120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+mn-ea"/>
              </a:rPr>
              <a:t>VINH DANH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400" b="1" i="1" kern="120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+mn-ea"/>
              </a:rPr>
              <a:t>Gíáo viên đạt thành tích bồi dưỡng học sinh đạt giải 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400" b="1" i="1" kern="120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+mn-ea"/>
              </a:rPr>
              <a:t>Kỳ thi Học sinh giỏi thành phố năm học 2024 - 2025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2"/>
          <p:cNvSpPr txBox="1"/>
          <p:nvPr/>
        </p:nvSpPr>
        <p:spPr>
          <a:xfrm>
            <a:off x="2879934" y="2928497"/>
            <a:ext cx="66913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1.Võ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Kim </a:t>
            </a:r>
            <a:r>
              <a:rPr lang="en-US" sz="1600" b="1" kern="1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Tuyến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kern="1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Môn</a:t>
            </a: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Nhì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3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endParaRPr lang="en-US" sz="1600" b="1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1600" b="1" kern="1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Đức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Thuận</a:t>
            </a: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kern="1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Môn</a:t>
            </a: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Nhì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1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3.Mai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600" b="1" kern="1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Môn</a:t>
            </a: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4.Nguyễn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Mộng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Môn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5.Trần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600" b="1" kern="1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Môn</a:t>
            </a: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GDKT&amp;PL	1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6.Võ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Đoan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Thục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600" b="1" kern="1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Môn</a:t>
            </a: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1600" b="1" kern="1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1600" b="1" kern="1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12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1600" b="1" kern="1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901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57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cp:lastPrinted>2025-03-06T01:51:39Z</cp:lastPrinted>
  <dcterms:created xsi:type="dcterms:W3CDTF">2025-03-06T01:50:40Z</dcterms:created>
  <dcterms:modified xsi:type="dcterms:W3CDTF">2025-03-06T02:33:57Z</dcterms:modified>
</cp:coreProperties>
</file>