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Paytone One" charset="1" panose="000005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D44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97571" y="1028700"/>
            <a:ext cx="14692858" cy="8229600"/>
            <a:chOff x="0" y="0"/>
            <a:chExt cx="16477363" cy="92291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9558" y="-6477"/>
              <a:ext cx="16516225" cy="9249437"/>
            </a:xfrm>
            <a:custGeom>
              <a:avLst/>
              <a:gdLst/>
              <a:ahLst/>
              <a:cxnLst/>
              <a:rect r="r" b="b" t="t" l="l"/>
              <a:pathLst>
                <a:path h="9249437" w="16516225">
                  <a:moveTo>
                    <a:pt x="16487523" y="6943888"/>
                  </a:moveTo>
                  <a:cubicBezTo>
                    <a:pt x="16473045" y="8041667"/>
                    <a:pt x="16445486" y="8154570"/>
                    <a:pt x="16401290" y="8258456"/>
                  </a:cubicBezTo>
                  <a:cubicBezTo>
                    <a:pt x="16368652" y="8335037"/>
                    <a:pt x="16323566" y="8406411"/>
                    <a:pt x="16277973" y="8475880"/>
                  </a:cubicBezTo>
                  <a:cubicBezTo>
                    <a:pt x="16178658" y="8627391"/>
                    <a:pt x="16070708" y="8788427"/>
                    <a:pt x="15925421" y="8899552"/>
                  </a:cubicBezTo>
                  <a:cubicBezTo>
                    <a:pt x="15741907" y="9039760"/>
                    <a:pt x="15512671" y="9107197"/>
                    <a:pt x="15287246" y="9141233"/>
                  </a:cubicBezTo>
                  <a:cubicBezTo>
                    <a:pt x="15025881" y="9180730"/>
                    <a:pt x="14761212" y="9177809"/>
                    <a:pt x="14497560" y="9183778"/>
                  </a:cubicBezTo>
                  <a:cubicBezTo>
                    <a:pt x="14227050" y="9190001"/>
                    <a:pt x="13956921" y="9205876"/>
                    <a:pt x="13686792" y="9220481"/>
                  </a:cubicBezTo>
                  <a:cubicBezTo>
                    <a:pt x="2582291" y="9249437"/>
                    <a:pt x="1825117" y="9240039"/>
                    <a:pt x="1292479" y="9169808"/>
                  </a:cubicBezTo>
                  <a:cubicBezTo>
                    <a:pt x="841502" y="9110372"/>
                    <a:pt x="587502" y="9000009"/>
                    <a:pt x="286639" y="8638186"/>
                  </a:cubicBezTo>
                  <a:cubicBezTo>
                    <a:pt x="151130" y="8475245"/>
                    <a:pt x="54610" y="8278776"/>
                    <a:pt x="28702" y="8067194"/>
                  </a:cubicBezTo>
                  <a:cubicBezTo>
                    <a:pt x="0" y="440435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8467762" y="7620"/>
                  </a:cubicBezTo>
                  <a:cubicBezTo>
                    <a:pt x="13819127" y="0"/>
                    <a:pt x="14144628" y="39624"/>
                    <a:pt x="14420471" y="32004"/>
                  </a:cubicBezTo>
                  <a:cubicBezTo>
                    <a:pt x="14684123" y="24765"/>
                    <a:pt x="15028929" y="42672"/>
                    <a:pt x="15291564" y="72771"/>
                  </a:cubicBezTo>
                  <a:cubicBezTo>
                    <a:pt x="15726666" y="122428"/>
                    <a:pt x="15973682" y="161163"/>
                    <a:pt x="16224760" y="540258"/>
                  </a:cubicBezTo>
                  <a:cubicBezTo>
                    <a:pt x="16288768" y="638302"/>
                    <a:pt x="16346045" y="740664"/>
                    <a:pt x="16391765" y="848614"/>
                  </a:cubicBezTo>
                  <a:cubicBezTo>
                    <a:pt x="16477998" y="1052957"/>
                    <a:pt x="16516225" y="1273937"/>
                    <a:pt x="16487523" y="6943888"/>
                  </a:cubicBezTo>
                  <a:close/>
                </a:path>
              </a:pathLst>
            </a:custGeom>
            <a:solidFill>
              <a:srgbClr val="FFF9F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486400" y="6988895"/>
            <a:ext cx="7315200" cy="172905"/>
          </a:xfrm>
          <a:custGeom>
            <a:avLst/>
            <a:gdLst/>
            <a:ahLst/>
            <a:cxnLst/>
            <a:rect r="r" b="b" t="t" l="l"/>
            <a:pathLst>
              <a:path h="172905" w="7315200">
                <a:moveTo>
                  <a:pt x="0" y="0"/>
                </a:moveTo>
                <a:lnTo>
                  <a:pt x="7315200" y="0"/>
                </a:lnTo>
                <a:lnTo>
                  <a:pt x="7315200" y="172905"/>
                </a:lnTo>
                <a:lnTo>
                  <a:pt x="0" y="17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97571" y="1028700"/>
            <a:ext cx="3363819" cy="3477632"/>
          </a:xfrm>
          <a:custGeom>
            <a:avLst/>
            <a:gdLst/>
            <a:ahLst/>
            <a:cxnLst/>
            <a:rect r="r" b="b" t="t" l="l"/>
            <a:pathLst>
              <a:path h="3477632" w="3363819">
                <a:moveTo>
                  <a:pt x="0" y="0"/>
                </a:moveTo>
                <a:lnTo>
                  <a:pt x="3363818" y="0"/>
                </a:lnTo>
                <a:lnTo>
                  <a:pt x="3363818" y="3477632"/>
                </a:lnTo>
                <a:lnTo>
                  <a:pt x="0" y="3477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3211684" y="3482600"/>
            <a:ext cx="4281250" cy="7358399"/>
          </a:xfrm>
          <a:custGeom>
            <a:avLst/>
            <a:gdLst/>
            <a:ahLst/>
            <a:cxnLst/>
            <a:rect r="r" b="b" t="t" l="l"/>
            <a:pathLst>
              <a:path h="7358399" w="4281250">
                <a:moveTo>
                  <a:pt x="4281251" y="0"/>
                </a:moveTo>
                <a:lnTo>
                  <a:pt x="0" y="0"/>
                </a:lnTo>
                <a:lnTo>
                  <a:pt x="0" y="7358400"/>
                </a:lnTo>
                <a:lnTo>
                  <a:pt x="4281251" y="7358400"/>
                </a:lnTo>
                <a:lnTo>
                  <a:pt x="428125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833756" y="4127351"/>
            <a:ext cx="6620489" cy="247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42"/>
              </a:lnSpc>
            </a:pPr>
            <a:r>
              <a:rPr lang="en-US" sz="9737">
                <a:solidFill>
                  <a:srgbClr val="2D446E"/>
                </a:solidFill>
                <a:latin typeface="Paytone One"/>
                <a:ea typeface="Paytone One"/>
                <a:cs typeface="Paytone One"/>
                <a:sym typeface="Paytone One"/>
              </a:rPr>
              <a:t>Ôn tập chương III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4693" y="257175"/>
            <a:ext cx="6698615" cy="1543050"/>
            <a:chOff x="0" y="0"/>
            <a:chExt cx="1764244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244" cy="406400"/>
            </a:xfrm>
            <a:custGeom>
              <a:avLst/>
              <a:gdLst/>
              <a:ahLst/>
              <a:cxnLst/>
              <a:rect r="r" b="b" t="t" l="l"/>
              <a:pathLst>
                <a:path h="406400" w="1764244">
                  <a:moveTo>
                    <a:pt x="58943" y="0"/>
                  </a:moveTo>
                  <a:lnTo>
                    <a:pt x="1705301" y="0"/>
                  </a:lnTo>
                  <a:cubicBezTo>
                    <a:pt x="1737854" y="0"/>
                    <a:pt x="1764244" y="26390"/>
                    <a:pt x="1764244" y="58943"/>
                  </a:cubicBezTo>
                  <a:lnTo>
                    <a:pt x="1764244" y="347457"/>
                  </a:lnTo>
                  <a:cubicBezTo>
                    <a:pt x="1764244" y="380010"/>
                    <a:pt x="1737854" y="406400"/>
                    <a:pt x="1705301" y="406400"/>
                  </a:cubicBezTo>
                  <a:lnTo>
                    <a:pt x="58943" y="406400"/>
                  </a:lnTo>
                  <a:cubicBezTo>
                    <a:pt x="26390" y="406400"/>
                    <a:pt x="0" y="380010"/>
                    <a:pt x="0" y="347457"/>
                  </a:cubicBezTo>
                  <a:lnTo>
                    <a:pt x="0" y="58943"/>
                  </a:lnTo>
                  <a:cubicBezTo>
                    <a:pt x="0" y="26390"/>
                    <a:pt x="26390" y="0"/>
                    <a:pt x="58943" y="0"/>
                  </a:cubicBezTo>
                  <a:close/>
                </a:path>
              </a:pathLst>
            </a:custGeom>
            <a:solidFill>
              <a:srgbClr val="D74E4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6424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83835" y="2095819"/>
            <a:ext cx="16520330" cy="7778322"/>
          </a:xfrm>
          <a:custGeom>
            <a:avLst/>
            <a:gdLst/>
            <a:ahLst/>
            <a:cxnLst/>
            <a:rect r="r" b="b" t="t" l="l"/>
            <a:pathLst>
              <a:path h="7778322" w="16520330">
                <a:moveTo>
                  <a:pt x="0" y="0"/>
                </a:moveTo>
                <a:lnTo>
                  <a:pt x="16520330" y="0"/>
                </a:lnTo>
                <a:lnTo>
                  <a:pt x="16520330" y="7778322"/>
                </a:lnTo>
                <a:lnTo>
                  <a:pt x="0" y="7778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4693" y="257175"/>
            <a:ext cx="6698615" cy="1543050"/>
            <a:chOff x="0" y="0"/>
            <a:chExt cx="1764244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244" cy="406400"/>
            </a:xfrm>
            <a:custGeom>
              <a:avLst/>
              <a:gdLst/>
              <a:ahLst/>
              <a:cxnLst/>
              <a:rect r="r" b="b" t="t" l="l"/>
              <a:pathLst>
                <a:path h="406400" w="1764244">
                  <a:moveTo>
                    <a:pt x="58943" y="0"/>
                  </a:moveTo>
                  <a:lnTo>
                    <a:pt x="1705301" y="0"/>
                  </a:lnTo>
                  <a:cubicBezTo>
                    <a:pt x="1737854" y="0"/>
                    <a:pt x="1764244" y="26390"/>
                    <a:pt x="1764244" y="58943"/>
                  </a:cubicBezTo>
                  <a:lnTo>
                    <a:pt x="1764244" y="347457"/>
                  </a:lnTo>
                  <a:cubicBezTo>
                    <a:pt x="1764244" y="380010"/>
                    <a:pt x="1737854" y="406400"/>
                    <a:pt x="1705301" y="406400"/>
                  </a:cubicBezTo>
                  <a:lnTo>
                    <a:pt x="58943" y="406400"/>
                  </a:lnTo>
                  <a:cubicBezTo>
                    <a:pt x="26390" y="406400"/>
                    <a:pt x="0" y="380010"/>
                    <a:pt x="0" y="347457"/>
                  </a:cubicBezTo>
                  <a:lnTo>
                    <a:pt x="0" y="58943"/>
                  </a:lnTo>
                  <a:cubicBezTo>
                    <a:pt x="0" y="26390"/>
                    <a:pt x="26390" y="0"/>
                    <a:pt x="58943" y="0"/>
                  </a:cubicBezTo>
                  <a:close/>
                </a:path>
              </a:pathLst>
            </a:custGeom>
            <a:solidFill>
              <a:srgbClr val="D74E4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6424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62658" y="2139057"/>
            <a:ext cx="14562684" cy="7671682"/>
          </a:xfrm>
          <a:custGeom>
            <a:avLst/>
            <a:gdLst/>
            <a:ahLst/>
            <a:cxnLst/>
            <a:rect r="r" b="b" t="t" l="l"/>
            <a:pathLst>
              <a:path h="7671682" w="14562684">
                <a:moveTo>
                  <a:pt x="0" y="0"/>
                </a:moveTo>
                <a:lnTo>
                  <a:pt x="14562684" y="0"/>
                </a:lnTo>
                <a:lnTo>
                  <a:pt x="14562684" y="7671682"/>
                </a:lnTo>
                <a:lnTo>
                  <a:pt x="0" y="7671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56116" y="325985"/>
            <a:ext cx="9175768" cy="1405430"/>
            <a:chOff x="0" y="0"/>
            <a:chExt cx="2416663" cy="3701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16663" cy="370155"/>
            </a:xfrm>
            <a:custGeom>
              <a:avLst/>
              <a:gdLst/>
              <a:ahLst/>
              <a:cxnLst/>
              <a:rect r="r" b="b" t="t" l="l"/>
              <a:pathLst>
                <a:path h="370155" w="2416663">
                  <a:moveTo>
                    <a:pt x="43031" y="0"/>
                  </a:moveTo>
                  <a:lnTo>
                    <a:pt x="2373633" y="0"/>
                  </a:lnTo>
                  <a:cubicBezTo>
                    <a:pt x="2385045" y="0"/>
                    <a:pt x="2395990" y="4534"/>
                    <a:pt x="2404060" y="12603"/>
                  </a:cubicBezTo>
                  <a:cubicBezTo>
                    <a:pt x="2412130" y="20673"/>
                    <a:pt x="2416663" y="31618"/>
                    <a:pt x="2416663" y="43031"/>
                  </a:cubicBezTo>
                  <a:lnTo>
                    <a:pt x="2416663" y="327124"/>
                  </a:lnTo>
                  <a:cubicBezTo>
                    <a:pt x="2416663" y="350889"/>
                    <a:pt x="2397398" y="370155"/>
                    <a:pt x="2373633" y="370155"/>
                  </a:cubicBezTo>
                  <a:lnTo>
                    <a:pt x="43031" y="370155"/>
                  </a:lnTo>
                  <a:cubicBezTo>
                    <a:pt x="31618" y="370155"/>
                    <a:pt x="20673" y="365621"/>
                    <a:pt x="12603" y="357551"/>
                  </a:cubicBezTo>
                  <a:cubicBezTo>
                    <a:pt x="4534" y="349481"/>
                    <a:pt x="0" y="338536"/>
                    <a:pt x="0" y="327124"/>
                  </a:cubicBezTo>
                  <a:lnTo>
                    <a:pt x="0" y="43031"/>
                  </a:lnTo>
                  <a:cubicBezTo>
                    <a:pt x="0" y="19265"/>
                    <a:pt x="19265" y="0"/>
                    <a:pt x="43031" y="0"/>
                  </a:cubicBezTo>
                  <a:close/>
                </a:path>
              </a:pathLst>
            </a:custGeom>
            <a:solidFill>
              <a:srgbClr val="2D446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416663" cy="417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109"/>
                </a:lnSpc>
              </a:pPr>
              <a:r>
                <a:rPr lang="en-US" sz="46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BÀI TẬP TỰ LUẬN 01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77388" y="3047853"/>
            <a:ext cx="17333224" cy="4191293"/>
          </a:xfrm>
          <a:custGeom>
            <a:avLst/>
            <a:gdLst/>
            <a:ahLst/>
            <a:cxnLst/>
            <a:rect r="r" b="b" t="t" l="l"/>
            <a:pathLst>
              <a:path h="4191293" w="17333224">
                <a:moveTo>
                  <a:pt x="0" y="0"/>
                </a:moveTo>
                <a:lnTo>
                  <a:pt x="17333224" y="0"/>
                </a:lnTo>
                <a:lnTo>
                  <a:pt x="17333224" y="4191294"/>
                </a:lnTo>
                <a:lnTo>
                  <a:pt x="0" y="4191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4693" y="257175"/>
            <a:ext cx="6698615" cy="1543050"/>
            <a:chOff x="0" y="0"/>
            <a:chExt cx="1764244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244" cy="406400"/>
            </a:xfrm>
            <a:custGeom>
              <a:avLst/>
              <a:gdLst/>
              <a:ahLst/>
              <a:cxnLst/>
              <a:rect r="r" b="b" t="t" l="l"/>
              <a:pathLst>
                <a:path h="406400" w="1764244">
                  <a:moveTo>
                    <a:pt x="58943" y="0"/>
                  </a:moveTo>
                  <a:lnTo>
                    <a:pt x="1705301" y="0"/>
                  </a:lnTo>
                  <a:cubicBezTo>
                    <a:pt x="1737854" y="0"/>
                    <a:pt x="1764244" y="26390"/>
                    <a:pt x="1764244" y="58943"/>
                  </a:cubicBezTo>
                  <a:lnTo>
                    <a:pt x="1764244" y="347457"/>
                  </a:lnTo>
                  <a:cubicBezTo>
                    <a:pt x="1764244" y="380010"/>
                    <a:pt x="1737854" y="406400"/>
                    <a:pt x="1705301" y="406400"/>
                  </a:cubicBezTo>
                  <a:lnTo>
                    <a:pt x="58943" y="406400"/>
                  </a:lnTo>
                  <a:cubicBezTo>
                    <a:pt x="26390" y="406400"/>
                    <a:pt x="0" y="380010"/>
                    <a:pt x="0" y="347457"/>
                  </a:cubicBezTo>
                  <a:lnTo>
                    <a:pt x="0" y="58943"/>
                  </a:lnTo>
                  <a:cubicBezTo>
                    <a:pt x="0" y="26390"/>
                    <a:pt x="26390" y="0"/>
                    <a:pt x="58943" y="0"/>
                  </a:cubicBezTo>
                  <a:close/>
                </a:path>
              </a:pathLst>
            </a:custGeom>
            <a:solidFill>
              <a:srgbClr val="D74E4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6424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21886" y="2050305"/>
            <a:ext cx="16644229" cy="7812049"/>
          </a:xfrm>
          <a:custGeom>
            <a:avLst/>
            <a:gdLst/>
            <a:ahLst/>
            <a:cxnLst/>
            <a:rect r="r" b="b" t="t" l="l"/>
            <a:pathLst>
              <a:path h="7812049" w="16644229">
                <a:moveTo>
                  <a:pt x="0" y="0"/>
                </a:moveTo>
                <a:lnTo>
                  <a:pt x="16644228" y="0"/>
                </a:lnTo>
                <a:lnTo>
                  <a:pt x="16644228" y="7812049"/>
                </a:lnTo>
                <a:lnTo>
                  <a:pt x="0" y="7812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4693" y="257175"/>
            <a:ext cx="6698615" cy="1543050"/>
            <a:chOff x="0" y="0"/>
            <a:chExt cx="1764244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244" cy="406400"/>
            </a:xfrm>
            <a:custGeom>
              <a:avLst/>
              <a:gdLst/>
              <a:ahLst/>
              <a:cxnLst/>
              <a:rect r="r" b="b" t="t" l="l"/>
              <a:pathLst>
                <a:path h="406400" w="1764244">
                  <a:moveTo>
                    <a:pt x="58943" y="0"/>
                  </a:moveTo>
                  <a:lnTo>
                    <a:pt x="1705301" y="0"/>
                  </a:lnTo>
                  <a:cubicBezTo>
                    <a:pt x="1737854" y="0"/>
                    <a:pt x="1764244" y="26390"/>
                    <a:pt x="1764244" y="58943"/>
                  </a:cubicBezTo>
                  <a:lnTo>
                    <a:pt x="1764244" y="347457"/>
                  </a:lnTo>
                  <a:cubicBezTo>
                    <a:pt x="1764244" y="380010"/>
                    <a:pt x="1737854" y="406400"/>
                    <a:pt x="1705301" y="406400"/>
                  </a:cubicBezTo>
                  <a:lnTo>
                    <a:pt x="58943" y="406400"/>
                  </a:lnTo>
                  <a:cubicBezTo>
                    <a:pt x="26390" y="406400"/>
                    <a:pt x="0" y="380010"/>
                    <a:pt x="0" y="347457"/>
                  </a:cubicBezTo>
                  <a:lnTo>
                    <a:pt x="0" y="58943"/>
                  </a:lnTo>
                  <a:cubicBezTo>
                    <a:pt x="0" y="26390"/>
                    <a:pt x="26390" y="0"/>
                    <a:pt x="58943" y="0"/>
                  </a:cubicBezTo>
                  <a:close/>
                </a:path>
              </a:pathLst>
            </a:custGeom>
            <a:solidFill>
              <a:srgbClr val="D74E4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6424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74553" y="2144274"/>
            <a:ext cx="14738894" cy="7810934"/>
          </a:xfrm>
          <a:custGeom>
            <a:avLst/>
            <a:gdLst/>
            <a:ahLst/>
            <a:cxnLst/>
            <a:rect r="r" b="b" t="t" l="l"/>
            <a:pathLst>
              <a:path h="7810934" w="14738894">
                <a:moveTo>
                  <a:pt x="0" y="0"/>
                </a:moveTo>
                <a:lnTo>
                  <a:pt x="14738894" y="0"/>
                </a:lnTo>
                <a:lnTo>
                  <a:pt x="14738894" y="7810934"/>
                </a:lnTo>
                <a:lnTo>
                  <a:pt x="0" y="78109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56116" y="325985"/>
            <a:ext cx="9175768" cy="1405430"/>
            <a:chOff x="0" y="0"/>
            <a:chExt cx="2416663" cy="3701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16663" cy="370155"/>
            </a:xfrm>
            <a:custGeom>
              <a:avLst/>
              <a:gdLst/>
              <a:ahLst/>
              <a:cxnLst/>
              <a:rect r="r" b="b" t="t" l="l"/>
              <a:pathLst>
                <a:path h="370155" w="2416663">
                  <a:moveTo>
                    <a:pt x="43031" y="0"/>
                  </a:moveTo>
                  <a:lnTo>
                    <a:pt x="2373633" y="0"/>
                  </a:lnTo>
                  <a:cubicBezTo>
                    <a:pt x="2385045" y="0"/>
                    <a:pt x="2395990" y="4534"/>
                    <a:pt x="2404060" y="12603"/>
                  </a:cubicBezTo>
                  <a:cubicBezTo>
                    <a:pt x="2412130" y="20673"/>
                    <a:pt x="2416663" y="31618"/>
                    <a:pt x="2416663" y="43031"/>
                  </a:cubicBezTo>
                  <a:lnTo>
                    <a:pt x="2416663" y="327124"/>
                  </a:lnTo>
                  <a:cubicBezTo>
                    <a:pt x="2416663" y="350889"/>
                    <a:pt x="2397398" y="370155"/>
                    <a:pt x="2373633" y="370155"/>
                  </a:cubicBezTo>
                  <a:lnTo>
                    <a:pt x="43031" y="370155"/>
                  </a:lnTo>
                  <a:cubicBezTo>
                    <a:pt x="31618" y="370155"/>
                    <a:pt x="20673" y="365621"/>
                    <a:pt x="12603" y="357551"/>
                  </a:cubicBezTo>
                  <a:cubicBezTo>
                    <a:pt x="4534" y="349481"/>
                    <a:pt x="0" y="338536"/>
                    <a:pt x="0" y="327124"/>
                  </a:cubicBezTo>
                  <a:lnTo>
                    <a:pt x="0" y="43031"/>
                  </a:lnTo>
                  <a:cubicBezTo>
                    <a:pt x="0" y="19265"/>
                    <a:pt x="19265" y="0"/>
                    <a:pt x="43031" y="0"/>
                  </a:cubicBezTo>
                  <a:close/>
                </a:path>
              </a:pathLst>
            </a:custGeom>
            <a:solidFill>
              <a:srgbClr val="2D446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416663" cy="417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109"/>
                </a:lnSpc>
              </a:pPr>
              <a:r>
                <a:rPr lang="en-US" sz="46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BÀI TẬP TỰ LUẬN 02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18512" y="2081778"/>
            <a:ext cx="14650976" cy="7824082"/>
          </a:xfrm>
          <a:custGeom>
            <a:avLst/>
            <a:gdLst/>
            <a:ahLst/>
            <a:cxnLst/>
            <a:rect r="r" b="b" t="t" l="l"/>
            <a:pathLst>
              <a:path h="7824082" w="14650976">
                <a:moveTo>
                  <a:pt x="0" y="0"/>
                </a:moveTo>
                <a:lnTo>
                  <a:pt x="14650976" y="0"/>
                </a:lnTo>
                <a:lnTo>
                  <a:pt x="14650976" y="7824082"/>
                </a:lnTo>
                <a:lnTo>
                  <a:pt x="0" y="7824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56116" y="325985"/>
            <a:ext cx="9175768" cy="1405430"/>
            <a:chOff x="0" y="0"/>
            <a:chExt cx="2416663" cy="3701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16663" cy="370155"/>
            </a:xfrm>
            <a:custGeom>
              <a:avLst/>
              <a:gdLst/>
              <a:ahLst/>
              <a:cxnLst/>
              <a:rect r="r" b="b" t="t" l="l"/>
              <a:pathLst>
                <a:path h="370155" w="2416663">
                  <a:moveTo>
                    <a:pt x="43031" y="0"/>
                  </a:moveTo>
                  <a:lnTo>
                    <a:pt x="2373633" y="0"/>
                  </a:lnTo>
                  <a:cubicBezTo>
                    <a:pt x="2385045" y="0"/>
                    <a:pt x="2395990" y="4534"/>
                    <a:pt x="2404060" y="12603"/>
                  </a:cubicBezTo>
                  <a:cubicBezTo>
                    <a:pt x="2412130" y="20673"/>
                    <a:pt x="2416663" y="31618"/>
                    <a:pt x="2416663" y="43031"/>
                  </a:cubicBezTo>
                  <a:lnTo>
                    <a:pt x="2416663" y="327124"/>
                  </a:lnTo>
                  <a:cubicBezTo>
                    <a:pt x="2416663" y="350889"/>
                    <a:pt x="2397398" y="370155"/>
                    <a:pt x="2373633" y="370155"/>
                  </a:cubicBezTo>
                  <a:lnTo>
                    <a:pt x="43031" y="370155"/>
                  </a:lnTo>
                  <a:cubicBezTo>
                    <a:pt x="31618" y="370155"/>
                    <a:pt x="20673" y="365621"/>
                    <a:pt x="12603" y="357551"/>
                  </a:cubicBezTo>
                  <a:cubicBezTo>
                    <a:pt x="4534" y="349481"/>
                    <a:pt x="0" y="338536"/>
                    <a:pt x="0" y="327124"/>
                  </a:cubicBezTo>
                  <a:lnTo>
                    <a:pt x="0" y="43031"/>
                  </a:lnTo>
                  <a:cubicBezTo>
                    <a:pt x="0" y="19265"/>
                    <a:pt x="19265" y="0"/>
                    <a:pt x="43031" y="0"/>
                  </a:cubicBezTo>
                  <a:close/>
                </a:path>
              </a:pathLst>
            </a:custGeom>
            <a:solidFill>
              <a:srgbClr val="2D446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416663" cy="417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109"/>
                </a:lnSpc>
              </a:pPr>
              <a:r>
                <a:rPr lang="en-US" sz="46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BÀI TẬP TỰ LUẬN 02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58242" y="3526397"/>
            <a:ext cx="17171516" cy="3672086"/>
          </a:xfrm>
          <a:custGeom>
            <a:avLst/>
            <a:gdLst/>
            <a:ahLst/>
            <a:cxnLst/>
            <a:rect r="r" b="b" t="t" l="l"/>
            <a:pathLst>
              <a:path h="3672086" w="17171516">
                <a:moveTo>
                  <a:pt x="0" y="0"/>
                </a:moveTo>
                <a:lnTo>
                  <a:pt x="17171516" y="0"/>
                </a:lnTo>
                <a:lnTo>
                  <a:pt x="17171516" y="3672086"/>
                </a:lnTo>
                <a:lnTo>
                  <a:pt x="0" y="36720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4693" y="257175"/>
            <a:ext cx="6698615" cy="1543050"/>
            <a:chOff x="0" y="0"/>
            <a:chExt cx="1764244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244" cy="406400"/>
            </a:xfrm>
            <a:custGeom>
              <a:avLst/>
              <a:gdLst/>
              <a:ahLst/>
              <a:cxnLst/>
              <a:rect r="r" b="b" t="t" l="l"/>
              <a:pathLst>
                <a:path h="406400" w="1764244">
                  <a:moveTo>
                    <a:pt x="58943" y="0"/>
                  </a:moveTo>
                  <a:lnTo>
                    <a:pt x="1705301" y="0"/>
                  </a:lnTo>
                  <a:cubicBezTo>
                    <a:pt x="1737854" y="0"/>
                    <a:pt x="1764244" y="26390"/>
                    <a:pt x="1764244" y="58943"/>
                  </a:cubicBezTo>
                  <a:lnTo>
                    <a:pt x="1764244" y="347457"/>
                  </a:lnTo>
                  <a:cubicBezTo>
                    <a:pt x="1764244" y="380010"/>
                    <a:pt x="1737854" y="406400"/>
                    <a:pt x="1705301" y="406400"/>
                  </a:cubicBezTo>
                  <a:lnTo>
                    <a:pt x="58943" y="406400"/>
                  </a:lnTo>
                  <a:cubicBezTo>
                    <a:pt x="26390" y="406400"/>
                    <a:pt x="0" y="380010"/>
                    <a:pt x="0" y="347457"/>
                  </a:cubicBezTo>
                  <a:lnTo>
                    <a:pt x="0" y="58943"/>
                  </a:lnTo>
                  <a:cubicBezTo>
                    <a:pt x="0" y="26390"/>
                    <a:pt x="26390" y="0"/>
                    <a:pt x="58943" y="0"/>
                  </a:cubicBezTo>
                  <a:close/>
                </a:path>
              </a:pathLst>
            </a:custGeom>
            <a:solidFill>
              <a:srgbClr val="D74E4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6424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65225" y="2038533"/>
            <a:ext cx="13591954" cy="8028886"/>
          </a:xfrm>
          <a:custGeom>
            <a:avLst/>
            <a:gdLst/>
            <a:ahLst/>
            <a:cxnLst/>
            <a:rect r="r" b="b" t="t" l="l"/>
            <a:pathLst>
              <a:path h="8028886" w="13591954">
                <a:moveTo>
                  <a:pt x="0" y="0"/>
                </a:moveTo>
                <a:lnTo>
                  <a:pt x="13591955" y="0"/>
                </a:lnTo>
                <a:lnTo>
                  <a:pt x="13591955" y="8028887"/>
                </a:lnTo>
                <a:lnTo>
                  <a:pt x="0" y="8028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6" r="0" b="-126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4693" y="257175"/>
            <a:ext cx="6698615" cy="1543050"/>
            <a:chOff x="0" y="0"/>
            <a:chExt cx="1764244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244" cy="406400"/>
            </a:xfrm>
            <a:custGeom>
              <a:avLst/>
              <a:gdLst/>
              <a:ahLst/>
              <a:cxnLst/>
              <a:rect r="r" b="b" t="t" l="l"/>
              <a:pathLst>
                <a:path h="406400" w="1764244">
                  <a:moveTo>
                    <a:pt x="58943" y="0"/>
                  </a:moveTo>
                  <a:lnTo>
                    <a:pt x="1705301" y="0"/>
                  </a:lnTo>
                  <a:cubicBezTo>
                    <a:pt x="1737854" y="0"/>
                    <a:pt x="1764244" y="26390"/>
                    <a:pt x="1764244" y="58943"/>
                  </a:cubicBezTo>
                  <a:lnTo>
                    <a:pt x="1764244" y="347457"/>
                  </a:lnTo>
                  <a:cubicBezTo>
                    <a:pt x="1764244" y="380010"/>
                    <a:pt x="1737854" y="406400"/>
                    <a:pt x="1705301" y="406400"/>
                  </a:cubicBezTo>
                  <a:lnTo>
                    <a:pt x="58943" y="406400"/>
                  </a:lnTo>
                  <a:cubicBezTo>
                    <a:pt x="26390" y="406400"/>
                    <a:pt x="0" y="380010"/>
                    <a:pt x="0" y="347457"/>
                  </a:cubicBezTo>
                  <a:lnTo>
                    <a:pt x="0" y="58943"/>
                  </a:lnTo>
                  <a:cubicBezTo>
                    <a:pt x="0" y="26390"/>
                    <a:pt x="26390" y="0"/>
                    <a:pt x="58943" y="0"/>
                  </a:cubicBezTo>
                  <a:close/>
                </a:path>
              </a:pathLst>
            </a:custGeom>
            <a:solidFill>
              <a:srgbClr val="D74E4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6424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16814" y="2213385"/>
            <a:ext cx="17654371" cy="7508020"/>
          </a:xfrm>
          <a:custGeom>
            <a:avLst/>
            <a:gdLst/>
            <a:ahLst/>
            <a:cxnLst/>
            <a:rect r="r" b="b" t="t" l="l"/>
            <a:pathLst>
              <a:path h="7508020" w="17654371">
                <a:moveTo>
                  <a:pt x="0" y="0"/>
                </a:moveTo>
                <a:lnTo>
                  <a:pt x="17654372" y="0"/>
                </a:lnTo>
                <a:lnTo>
                  <a:pt x="17654372" y="7508020"/>
                </a:lnTo>
                <a:lnTo>
                  <a:pt x="0" y="7508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4693" y="257175"/>
            <a:ext cx="6698615" cy="1543050"/>
            <a:chOff x="0" y="0"/>
            <a:chExt cx="1764244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244" cy="406400"/>
            </a:xfrm>
            <a:custGeom>
              <a:avLst/>
              <a:gdLst/>
              <a:ahLst/>
              <a:cxnLst/>
              <a:rect r="r" b="b" t="t" l="l"/>
              <a:pathLst>
                <a:path h="406400" w="1764244">
                  <a:moveTo>
                    <a:pt x="58943" y="0"/>
                  </a:moveTo>
                  <a:lnTo>
                    <a:pt x="1705301" y="0"/>
                  </a:lnTo>
                  <a:cubicBezTo>
                    <a:pt x="1737854" y="0"/>
                    <a:pt x="1764244" y="26390"/>
                    <a:pt x="1764244" y="58943"/>
                  </a:cubicBezTo>
                  <a:lnTo>
                    <a:pt x="1764244" y="347457"/>
                  </a:lnTo>
                  <a:cubicBezTo>
                    <a:pt x="1764244" y="380010"/>
                    <a:pt x="1737854" y="406400"/>
                    <a:pt x="1705301" y="406400"/>
                  </a:cubicBezTo>
                  <a:lnTo>
                    <a:pt x="58943" y="406400"/>
                  </a:lnTo>
                  <a:cubicBezTo>
                    <a:pt x="26390" y="406400"/>
                    <a:pt x="0" y="380010"/>
                    <a:pt x="0" y="347457"/>
                  </a:cubicBezTo>
                  <a:lnTo>
                    <a:pt x="0" y="58943"/>
                  </a:lnTo>
                  <a:cubicBezTo>
                    <a:pt x="0" y="26390"/>
                    <a:pt x="26390" y="0"/>
                    <a:pt x="58943" y="0"/>
                  </a:cubicBezTo>
                  <a:close/>
                </a:path>
              </a:pathLst>
            </a:custGeom>
            <a:solidFill>
              <a:srgbClr val="D74E4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6424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32268" y="2029590"/>
            <a:ext cx="14623464" cy="7975064"/>
          </a:xfrm>
          <a:custGeom>
            <a:avLst/>
            <a:gdLst/>
            <a:ahLst/>
            <a:cxnLst/>
            <a:rect r="r" b="b" t="t" l="l"/>
            <a:pathLst>
              <a:path h="7975064" w="14623464">
                <a:moveTo>
                  <a:pt x="0" y="0"/>
                </a:moveTo>
                <a:lnTo>
                  <a:pt x="14623464" y="0"/>
                </a:lnTo>
                <a:lnTo>
                  <a:pt x="14623464" y="7975064"/>
                </a:lnTo>
                <a:lnTo>
                  <a:pt x="0" y="7975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BF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4558" y="3206056"/>
            <a:ext cx="7774564" cy="6052244"/>
            <a:chOff x="0" y="0"/>
            <a:chExt cx="8718815" cy="67873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9558" y="-6477"/>
              <a:ext cx="8757677" cy="6807632"/>
            </a:xfrm>
            <a:custGeom>
              <a:avLst/>
              <a:gdLst/>
              <a:ahLst/>
              <a:cxnLst/>
              <a:rect r="r" b="b" t="t" l="l"/>
              <a:pathLst>
                <a:path h="6807632" w="8757677">
                  <a:moveTo>
                    <a:pt x="8728975" y="4876250"/>
                  </a:moveTo>
                  <a:cubicBezTo>
                    <a:pt x="8714497" y="5599862"/>
                    <a:pt x="8686938" y="5712765"/>
                    <a:pt x="8642743" y="5816651"/>
                  </a:cubicBezTo>
                  <a:cubicBezTo>
                    <a:pt x="8610103" y="5893232"/>
                    <a:pt x="8565019" y="5964606"/>
                    <a:pt x="8519425" y="6034075"/>
                  </a:cubicBezTo>
                  <a:cubicBezTo>
                    <a:pt x="8420111" y="6185586"/>
                    <a:pt x="8312161" y="6346622"/>
                    <a:pt x="8166873" y="6457747"/>
                  </a:cubicBezTo>
                  <a:cubicBezTo>
                    <a:pt x="7983359" y="6597955"/>
                    <a:pt x="7754123" y="6665392"/>
                    <a:pt x="7528698" y="6699428"/>
                  </a:cubicBezTo>
                  <a:cubicBezTo>
                    <a:pt x="7267333" y="6738925"/>
                    <a:pt x="7002664" y="6736004"/>
                    <a:pt x="6739012" y="6741974"/>
                  </a:cubicBezTo>
                  <a:cubicBezTo>
                    <a:pt x="6468502" y="6748197"/>
                    <a:pt x="6198373" y="6764072"/>
                    <a:pt x="5928244" y="6778676"/>
                  </a:cubicBezTo>
                  <a:cubicBezTo>
                    <a:pt x="2582291" y="6807632"/>
                    <a:pt x="1825117" y="6798235"/>
                    <a:pt x="1292479" y="6728003"/>
                  </a:cubicBezTo>
                  <a:cubicBezTo>
                    <a:pt x="841502" y="6668567"/>
                    <a:pt x="587502" y="6558204"/>
                    <a:pt x="286639" y="6196381"/>
                  </a:cubicBezTo>
                  <a:cubicBezTo>
                    <a:pt x="151130" y="6033440"/>
                    <a:pt x="54610" y="5836971"/>
                    <a:pt x="28702" y="5625389"/>
                  </a:cubicBezTo>
                  <a:cubicBezTo>
                    <a:pt x="0" y="3263625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4434742" y="7620"/>
                  </a:cubicBezTo>
                  <a:cubicBezTo>
                    <a:pt x="6060578" y="0"/>
                    <a:pt x="6386079" y="39624"/>
                    <a:pt x="6661924" y="32004"/>
                  </a:cubicBezTo>
                  <a:cubicBezTo>
                    <a:pt x="6925575" y="24765"/>
                    <a:pt x="7270381" y="42672"/>
                    <a:pt x="7533016" y="72771"/>
                  </a:cubicBezTo>
                  <a:cubicBezTo>
                    <a:pt x="7968119" y="122428"/>
                    <a:pt x="8215134" y="161163"/>
                    <a:pt x="8466212" y="540258"/>
                  </a:cubicBezTo>
                  <a:cubicBezTo>
                    <a:pt x="8530221" y="638302"/>
                    <a:pt x="8587498" y="740664"/>
                    <a:pt x="8633218" y="848614"/>
                  </a:cubicBezTo>
                  <a:cubicBezTo>
                    <a:pt x="8719450" y="1052957"/>
                    <a:pt x="8757677" y="1273937"/>
                    <a:pt x="8728975" y="4876250"/>
                  </a:cubicBezTo>
                  <a:close/>
                </a:path>
              </a:pathLst>
            </a:custGeom>
            <a:solidFill>
              <a:srgbClr val="FFF9F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435192" y="3206056"/>
            <a:ext cx="7824108" cy="6052244"/>
            <a:chOff x="0" y="0"/>
            <a:chExt cx="8774376" cy="67873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9558" y="-6477"/>
              <a:ext cx="8813238" cy="6807632"/>
            </a:xfrm>
            <a:custGeom>
              <a:avLst/>
              <a:gdLst/>
              <a:ahLst/>
              <a:cxnLst/>
              <a:rect r="r" b="b" t="t" l="l"/>
              <a:pathLst>
                <a:path h="6807632" w="8813238">
                  <a:moveTo>
                    <a:pt x="8784536" y="4876250"/>
                  </a:moveTo>
                  <a:cubicBezTo>
                    <a:pt x="8770058" y="5599862"/>
                    <a:pt x="8742499" y="5712765"/>
                    <a:pt x="8698303" y="5816651"/>
                  </a:cubicBezTo>
                  <a:cubicBezTo>
                    <a:pt x="8665664" y="5893232"/>
                    <a:pt x="8620580" y="5964606"/>
                    <a:pt x="8574986" y="6034075"/>
                  </a:cubicBezTo>
                  <a:cubicBezTo>
                    <a:pt x="8475672" y="6185586"/>
                    <a:pt x="8367722" y="6346622"/>
                    <a:pt x="8222434" y="6457747"/>
                  </a:cubicBezTo>
                  <a:cubicBezTo>
                    <a:pt x="8038920" y="6597955"/>
                    <a:pt x="7809684" y="6665392"/>
                    <a:pt x="7584259" y="6699428"/>
                  </a:cubicBezTo>
                  <a:cubicBezTo>
                    <a:pt x="7322894" y="6738925"/>
                    <a:pt x="7058225" y="6736004"/>
                    <a:pt x="6794573" y="6741974"/>
                  </a:cubicBezTo>
                  <a:cubicBezTo>
                    <a:pt x="6524063" y="6748197"/>
                    <a:pt x="6253934" y="6764072"/>
                    <a:pt x="5983806" y="6778676"/>
                  </a:cubicBezTo>
                  <a:cubicBezTo>
                    <a:pt x="2582291" y="6807632"/>
                    <a:pt x="1825117" y="6798235"/>
                    <a:pt x="1292479" y="6728003"/>
                  </a:cubicBezTo>
                  <a:cubicBezTo>
                    <a:pt x="841502" y="6668567"/>
                    <a:pt x="587502" y="6558204"/>
                    <a:pt x="286639" y="6196381"/>
                  </a:cubicBezTo>
                  <a:cubicBezTo>
                    <a:pt x="151130" y="6033440"/>
                    <a:pt x="54610" y="5836971"/>
                    <a:pt x="28702" y="5625389"/>
                  </a:cubicBezTo>
                  <a:cubicBezTo>
                    <a:pt x="0" y="3263625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4463623" y="7620"/>
                  </a:cubicBezTo>
                  <a:cubicBezTo>
                    <a:pt x="6116140" y="0"/>
                    <a:pt x="6441641" y="39624"/>
                    <a:pt x="6717485" y="32004"/>
                  </a:cubicBezTo>
                  <a:cubicBezTo>
                    <a:pt x="6981136" y="24765"/>
                    <a:pt x="7325941" y="42672"/>
                    <a:pt x="7588577" y="72771"/>
                  </a:cubicBezTo>
                  <a:cubicBezTo>
                    <a:pt x="8023680" y="122428"/>
                    <a:pt x="8270695" y="161163"/>
                    <a:pt x="8521773" y="540258"/>
                  </a:cubicBezTo>
                  <a:cubicBezTo>
                    <a:pt x="8585782" y="638302"/>
                    <a:pt x="8643059" y="740664"/>
                    <a:pt x="8688778" y="848614"/>
                  </a:cubicBezTo>
                  <a:cubicBezTo>
                    <a:pt x="8775011" y="1052957"/>
                    <a:pt x="8813238" y="1273937"/>
                    <a:pt x="8784536" y="4876250"/>
                  </a:cubicBezTo>
                  <a:close/>
                </a:path>
              </a:pathLst>
            </a:custGeom>
            <a:solidFill>
              <a:srgbClr val="FFF9F0"/>
            </a:solidFill>
          </p:spPr>
        </p:sp>
      </p:grpSp>
      <p:sp>
        <p:nvSpPr>
          <p:cNvPr name="Freeform 6" id="6"/>
          <p:cNvSpPr/>
          <p:nvPr/>
        </p:nvSpPr>
        <p:spPr>
          <a:xfrm flipH="true" flipV="false" rot="0">
            <a:off x="3652459" y="2466632"/>
            <a:ext cx="5471647" cy="129330"/>
          </a:xfrm>
          <a:custGeom>
            <a:avLst/>
            <a:gdLst/>
            <a:ahLst/>
            <a:cxnLst/>
            <a:rect r="r" b="b" t="t" l="l"/>
            <a:pathLst>
              <a:path h="129330" w="5471647">
                <a:moveTo>
                  <a:pt x="5471646" y="0"/>
                </a:moveTo>
                <a:lnTo>
                  <a:pt x="0" y="0"/>
                </a:lnTo>
                <a:lnTo>
                  <a:pt x="0" y="129330"/>
                </a:lnTo>
                <a:lnTo>
                  <a:pt x="5471646" y="129330"/>
                </a:lnTo>
                <a:lnTo>
                  <a:pt x="5471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57294" y="643443"/>
            <a:ext cx="8544450" cy="1537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601" spc="-50">
                <a:solidFill>
                  <a:srgbClr val="2D446E"/>
                </a:solidFill>
                <a:latin typeface="Paytone One"/>
                <a:ea typeface="Paytone One"/>
                <a:cs typeface="Paytone One"/>
                <a:sym typeface="Paytone One"/>
              </a:rPr>
              <a:t>Hãy làm bài tập sau đây để ôn tập kiến thức về thống kê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515119" y="344363"/>
            <a:ext cx="4730807" cy="2605608"/>
          </a:xfrm>
          <a:custGeom>
            <a:avLst/>
            <a:gdLst/>
            <a:ahLst/>
            <a:cxnLst/>
            <a:rect r="r" b="b" t="t" l="l"/>
            <a:pathLst>
              <a:path h="2605608" w="4730807">
                <a:moveTo>
                  <a:pt x="0" y="0"/>
                </a:moveTo>
                <a:lnTo>
                  <a:pt x="4730806" y="0"/>
                </a:lnTo>
                <a:lnTo>
                  <a:pt x="4730806" y="2605608"/>
                </a:lnTo>
                <a:lnTo>
                  <a:pt x="0" y="260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-2146630" y="5492672"/>
            <a:ext cx="14236940" cy="739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51"/>
              </a:lnSpc>
              <a:spcBef>
                <a:spcPct val="0"/>
              </a:spcBef>
            </a:pPr>
            <a:r>
              <a:rPr lang="en-US" sz="4578">
                <a:solidFill>
                  <a:srgbClr val="2D446E"/>
                </a:solidFill>
                <a:latin typeface="Paytone One"/>
                <a:ea typeface="Paytone One"/>
                <a:cs typeface="Paytone One"/>
                <a:sym typeface="Paytone One"/>
              </a:rPr>
              <a:t>BÀI TẬP TRẮC NGHIỆM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81454" y="5444193"/>
            <a:ext cx="15331584" cy="787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8"/>
              </a:lnSpc>
              <a:spcBef>
                <a:spcPct val="0"/>
              </a:spcBef>
            </a:pPr>
            <a:r>
              <a:rPr lang="en-US" sz="4898">
                <a:solidFill>
                  <a:srgbClr val="2D446E"/>
                </a:solidFill>
                <a:latin typeface="Paytone One"/>
                <a:ea typeface="Paytone One"/>
                <a:cs typeface="Paytone One"/>
                <a:sym typeface="Paytone One"/>
              </a:rPr>
              <a:t>BÀI TẬP TỰ LUẬN</a:t>
            </a:r>
          </a:p>
        </p:txBody>
      </p:sp>
    </p:spTree>
  </p:cSld>
  <p:clrMapOvr>
    <a:masterClrMapping/>
  </p:clrMapOvr>
  <p:transition spd="fast">
    <p:push dir="l"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4693" y="257175"/>
            <a:ext cx="6698615" cy="1543050"/>
            <a:chOff x="0" y="0"/>
            <a:chExt cx="1764244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244" cy="406400"/>
            </a:xfrm>
            <a:custGeom>
              <a:avLst/>
              <a:gdLst/>
              <a:ahLst/>
              <a:cxnLst/>
              <a:rect r="r" b="b" t="t" l="l"/>
              <a:pathLst>
                <a:path h="406400" w="1764244">
                  <a:moveTo>
                    <a:pt x="58943" y="0"/>
                  </a:moveTo>
                  <a:lnTo>
                    <a:pt x="1705301" y="0"/>
                  </a:lnTo>
                  <a:cubicBezTo>
                    <a:pt x="1737854" y="0"/>
                    <a:pt x="1764244" y="26390"/>
                    <a:pt x="1764244" y="58943"/>
                  </a:cubicBezTo>
                  <a:lnTo>
                    <a:pt x="1764244" y="347457"/>
                  </a:lnTo>
                  <a:cubicBezTo>
                    <a:pt x="1764244" y="380010"/>
                    <a:pt x="1737854" y="406400"/>
                    <a:pt x="1705301" y="406400"/>
                  </a:cubicBezTo>
                  <a:lnTo>
                    <a:pt x="58943" y="406400"/>
                  </a:lnTo>
                  <a:cubicBezTo>
                    <a:pt x="26390" y="406400"/>
                    <a:pt x="0" y="380010"/>
                    <a:pt x="0" y="347457"/>
                  </a:cubicBezTo>
                  <a:lnTo>
                    <a:pt x="0" y="58943"/>
                  </a:lnTo>
                  <a:cubicBezTo>
                    <a:pt x="0" y="26390"/>
                    <a:pt x="26390" y="0"/>
                    <a:pt x="58943" y="0"/>
                  </a:cubicBezTo>
                  <a:close/>
                </a:path>
              </a:pathLst>
            </a:custGeom>
            <a:solidFill>
              <a:srgbClr val="D74E4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6424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38442" y="2279020"/>
            <a:ext cx="16811116" cy="7321543"/>
          </a:xfrm>
          <a:custGeom>
            <a:avLst/>
            <a:gdLst/>
            <a:ahLst/>
            <a:cxnLst/>
            <a:rect r="r" b="b" t="t" l="l"/>
            <a:pathLst>
              <a:path h="7321543" w="16811116">
                <a:moveTo>
                  <a:pt x="0" y="0"/>
                </a:moveTo>
                <a:lnTo>
                  <a:pt x="16811116" y="0"/>
                </a:lnTo>
                <a:lnTo>
                  <a:pt x="16811116" y="7321543"/>
                </a:lnTo>
                <a:lnTo>
                  <a:pt x="0" y="7321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D44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4558" y="1028700"/>
            <a:ext cx="16118884" cy="8229600"/>
            <a:chOff x="0" y="0"/>
            <a:chExt cx="18076586" cy="92291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9558" y="-6477"/>
              <a:ext cx="18115447" cy="9249437"/>
            </a:xfrm>
            <a:custGeom>
              <a:avLst/>
              <a:gdLst/>
              <a:ahLst/>
              <a:cxnLst/>
              <a:rect r="r" b="b" t="t" l="l"/>
              <a:pathLst>
                <a:path h="9249437" w="18115447">
                  <a:moveTo>
                    <a:pt x="18086745" y="6943888"/>
                  </a:moveTo>
                  <a:cubicBezTo>
                    <a:pt x="18072267" y="8041667"/>
                    <a:pt x="18044709" y="8154570"/>
                    <a:pt x="18000513" y="8258456"/>
                  </a:cubicBezTo>
                  <a:cubicBezTo>
                    <a:pt x="17967873" y="8335037"/>
                    <a:pt x="17922789" y="8406411"/>
                    <a:pt x="17877195" y="8475880"/>
                  </a:cubicBezTo>
                  <a:cubicBezTo>
                    <a:pt x="17777882" y="8627391"/>
                    <a:pt x="17669932" y="8788427"/>
                    <a:pt x="17524643" y="8899552"/>
                  </a:cubicBezTo>
                  <a:cubicBezTo>
                    <a:pt x="17341129" y="9039760"/>
                    <a:pt x="17111893" y="9107197"/>
                    <a:pt x="16886468" y="9141233"/>
                  </a:cubicBezTo>
                  <a:cubicBezTo>
                    <a:pt x="16625103" y="9180730"/>
                    <a:pt x="16360435" y="9177809"/>
                    <a:pt x="16096783" y="9183778"/>
                  </a:cubicBezTo>
                  <a:cubicBezTo>
                    <a:pt x="15826272" y="9190001"/>
                    <a:pt x="15556143" y="9205876"/>
                    <a:pt x="15286015" y="9220481"/>
                  </a:cubicBezTo>
                  <a:cubicBezTo>
                    <a:pt x="2582291" y="9249437"/>
                    <a:pt x="1825117" y="9240039"/>
                    <a:pt x="1292479" y="9169808"/>
                  </a:cubicBezTo>
                  <a:cubicBezTo>
                    <a:pt x="841502" y="9110372"/>
                    <a:pt x="587502" y="9000009"/>
                    <a:pt x="286639" y="8638186"/>
                  </a:cubicBezTo>
                  <a:cubicBezTo>
                    <a:pt x="151130" y="8475245"/>
                    <a:pt x="54610" y="8278776"/>
                    <a:pt x="28702" y="8067194"/>
                  </a:cubicBezTo>
                  <a:cubicBezTo>
                    <a:pt x="0" y="440435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9299064" y="7620"/>
                  </a:cubicBezTo>
                  <a:cubicBezTo>
                    <a:pt x="15418348" y="0"/>
                    <a:pt x="15743849" y="39624"/>
                    <a:pt x="16019695" y="32004"/>
                  </a:cubicBezTo>
                  <a:cubicBezTo>
                    <a:pt x="16283345" y="24765"/>
                    <a:pt x="16628150" y="42672"/>
                    <a:pt x="16890787" y="72771"/>
                  </a:cubicBezTo>
                  <a:cubicBezTo>
                    <a:pt x="17325889" y="122428"/>
                    <a:pt x="17572904" y="161163"/>
                    <a:pt x="17823983" y="540258"/>
                  </a:cubicBezTo>
                  <a:cubicBezTo>
                    <a:pt x="17887991" y="638302"/>
                    <a:pt x="17945268" y="740664"/>
                    <a:pt x="17990988" y="848614"/>
                  </a:cubicBezTo>
                  <a:cubicBezTo>
                    <a:pt x="18077220" y="1052957"/>
                    <a:pt x="18115447" y="1273937"/>
                    <a:pt x="18086745" y="6943888"/>
                  </a:cubicBezTo>
                  <a:close/>
                </a:path>
              </a:pathLst>
            </a:custGeom>
            <a:solidFill>
              <a:srgbClr val="FFF9F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941563" y="4691607"/>
            <a:ext cx="2084438" cy="2154964"/>
          </a:xfrm>
          <a:custGeom>
            <a:avLst/>
            <a:gdLst/>
            <a:ahLst/>
            <a:cxnLst/>
            <a:rect r="r" b="b" t="t" l="l"/>
            <a:pathLst>
              <a:path h="2154964" w="2084438">
                <a:moveTo>
                  <a:pt x="0" y="0"/>
                </a:moveTo>
                <a:lnTo>
                  <a:pt x="2084438" y="0"/>
                </a:lnTo>
                <a:lnTo>
                  <a:pt x="2084438" y="2154964"/>
                </a:lnTo>
                <a:lnTo>
                  <a:pt x="0" y="2154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4668072" y="3871043"/>
            <a:ext cx="2208635" cy="3796092"/>
          </a:xfrm>
          <a:custGeom>
            <a:avLst/>
            <a:gdLst/>
            <a:ahLst/>
            <a:cxnLst/>
            <a:rect r="r" b="b" t="t" l="l"/>
            <a:pathLst>
              <a:path h="3796092" w="2208635">
                <a:moveTo>
                  <a:pt x="2208636" y="0"/>
                </a:moveTo>
                <a:lnTo>
                  <a:pt x="0" y="0"/>
                </a:lnTo>
                <a:lnTo>
                  <a:pt x="0" y="3796092"/>
                </a:lnTo>
                <a:lnTo>
                  <a:pt x="2208636" y="3796092"/>
                </a:lnTo>
                <a:lnTo>
                  <a:pt x="22086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322554" y="1321033"/>
            <a:ext cx="5642892" cy="2910673"/>
            <a:chOff x="0" y="0"/>
            <a:chExt cx="1213888" cy="6261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29078" cy="630376"/>
            </a:xfrm>
            <a:custGeom>
              <a:avLst/>
              <a:gdLst/>
              <a:ahLst/>
              <a:cxnLst/>
              <a:rect r="r" b="b" t="t" l="l"/>
              <a:pathLst>
                <a:path h="630376" w="1229078">
                  <a:moveTo>
                    <a:pt x="689219" y="0"/>
                  </a:moveTo>
                  <a:cubicBezTo>
                    <a:pt x="702534" y="0"/>
                    <a:pt x="715929" y="0"/>
                    <a:pt x="729217" y="0"/>
                  </a:cubicBezTo>
                  <a:cubicBezTo>
                    <a:pt x="835161" y="10458"/>
                    <a:pt x="901371" y="45269"/>
                    <a:pt x="931529" y="102231"/>
                  </a:cubicBezTo>
                  <a:cubicBezTo>
                    <a:pt x="1108155" y="94635"/>
                    <a:pt x="1229078" y="202343"/>
                    <a:pt x="1158311" y="308053"/>
                  </a:cubicBezTo>
                  <a:cubicBezTo>
                    <a:pt x="1184336" y="330266"/>
                    <a:pt x="1206048" y="355113"/>
                    <a:pt x="1213889" y="388462"/>
                  </a:cubicBezTo>
                  <a:cubicBezTo>
                    <a:pt x="1213889" y="398015"/>
                    <a:pt x="1213889" y="407546"/>
                    <a:pt x="1213889" y="417098"/>
                  </a:cubicBezTo>
                  <a:cubicBezTo>
                    <a:pt x="1190521" y="501975"/>
                    <a:pt x="1089971" y="559330"/>
                    <a:pt x="924896" y="543889"/>
                  </a:cubicBezTo>
                  <a:cubicBezTo>
                    <a:pt x="882423" y="587470"/>
                    <a:pt x="806847" y="630376"/>
                    <a:pt x="689244" y="625678"/>
                  </a:cubicBezTo>
                  <a:cubicBezTo>
                    <a:pt x="628457" y="622817"/>
                    <a:pt x="586168" y="606245"/>
                    <a:pt x="549142" y="586112"/>
                  </a:cubicBezTo>
                  <a:cubicBezTo>
                    <a:pt x="510144" y="602848"/>
                    <a:pt x="467909" y="615982"/>
                    <a:pt x="406884" y="616126"/>
                  </a:cubicBezTo>
                  <a:cubicBezTo>
                    <a:pt x="265703" y="616374"/>
                    <a:pt x="171259" y="551898"/>
                    <a:pt x="168969" y="463459"/>
                  </a:cubicBezTo>
                  <a:cubicBezTo>
                    <a:pt x="78208" y="442769"/>
                    <a:pt x="16736" y="404150"/>
                    <a:pt x="0" y="338067"/>
                  </a:cubicBezTo>
                  <a:cubicBezTo>
                    <a:pt x="0" y="328515"/>
                    <a:pt x="0" y="318943"/>
                    <a:pt x="0" y="309432"/>
                  </a:cubicBezTo>
                  <a:cubicBezTo>
                    <a:pt x="18473" y="243948"/>
                    <a:pt x="76603" y="202815"/>
                    <a:pt x="173390" y="185379"/>
                  </a:cubicBezTo>
                  <a:cubicBezTo>
                    <a:pt x="167574" y="74913"/>
                    <a:pt x="361175" y="5888"/>
                    <a:pt x="520223" y="54554"/>
                  </a:cubicBezTo>
                  <a:cubicBezTo>
                    <a:pt x="558091" y="30488"/>
                    <a:pt x="611667" y="4241"/>
                    <a:pt x="689219" y="0"/>
                  </a:cubicBezTo>
                  <a:close/>
                </a:path>
              </a:pathLst>
            </a:custGeom>
            <a:solidFill>
              <a:srgbClr val="2D446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56901" y="-419"/>
              <a:ext cx="1100086" cy="5371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839"/>
                </a:lnSpc>
                <a:spcBef>
                  <a:spcPct val="0"/>
                </a:spcBef>
              </a:pPr>
              <a:r>
                <a:rPr lang="en-US" sz="55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DẶN DÒ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10369" y="5095875"/>
            <a:ext cx="16118884" cy="1750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19"/>
              </a:lnSpc>
            </a:pPr>
            <a:r>
              <a:rPr lang="en-US" sz="5399">
                <a:solidFill>
                  <a:srgbClr val="EFA895"/>
                </a:solidFill>
                <a:latin typeface="Paytone One"/>
                <a:ea typeface="Paytone One"/>
                <a:cs typeface="Paytone One"/>
                <a:sym typeface="Paytone One"/>
              </a:rPr>
              <a:t>CÁC EM HOÀN THÀNH CÁC </a:t>
            </a:r>
          </a:p>
          <a:p>
            <a:pPr algn="ctr">
              <a:lnSpc>
                <a:spcPts val="7019"/>
              </a:lnSpc>
              <a:spcBef>
                <a:spcPct val="0"/>
              </a:spcBef>
            </a:pPr>
            <a:r>
              <a:rPr lang="en-US" sz="5399">
                <a:solidFill>
                  <a:srgbClr val="EFA895"/>
                </a:solidFill>
                <a:latin typeface="Paytone One"/>
                <a:ea typeface="Paytone One"/>
                <a:cs typeface="Paytone One"/>
                <a:sym typeface="Paytone One"/>
              </a:rPr>
              <a:t>BÀI TẬP CÒN LẠI Ở CHƯƠNG III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56116" y="325985"/>
            <a:ext cx="9175768" cy="1405430"/>
            <a:chOff x="0" y="0"/>
            <a:chExt cx="2416663" cy="3701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16663" cy="370155"/>
            </a:xfrm>
            <a:custGeom>
              <a:avLst/>
              <a:gdLst/>
              <a:ahLst/>
              <a:cxnLst/>
              <a:rect r="r" b="b" t="t" l="l"/>
              <a:pathLst>
                <a:path h="370155" w="2416663">
                  <a:moveTo>
                    <a:pt x="43031" y="0"/>
                  </a:moveTo>
                  <a:lnTo>
                    <a:pt x="2373633" y="0"/>
                  </a:lnTo>
                  <a:cubicBezTo>
                    <a:pt x="2385045" y="0"/>
                    <a:pt x="2395990" y="4534"/>
                    <a:pt x="2404060" y="12603"/>
                  </a:cubicBezTo>
                  <a:cubicBezTo>
                    <a:pt x="2412130" y="20673"/>
                    <a:pt x="2416663" y="31618"/>
                    <a:pt x="2416663" y="43031"/>
                  </a:cubicBezTo>
                  <a:lnTo>
                    <a:pt x="2416663" y="327124"/>
                  </a:lnTo>
                  <a:cubicBezTo>
                    <a:pt x="2416663" y="350889"/>
                    <a:pt x="2397398" y="370155"/>
                    <a:pt x="2373633" y="370155"/>
                  </a:cubicBezTo>
                  <a:lnTo>
                    <a:pt x="43031" y="370155"/>
                  </a:lnTo>
                  <a:cubicBezTo>
                    <a:pt x="31618" y="370155"/>
                    <a:pt x="20673" y="365621"/>
                    <a:pt x="12603" y="357551"/>
                  </a:cubicBezTo>
                  <a:cubicBezTo>
                    <a:pt x="4534" y="349481"/>
                    <a:pt x="0" y="338536"/>
                    <a:pt x="0" y="327124"/>
                  </a:cubicBezTo>
                  <a:lnTo>
                    <a:pt x="0" y="43031"/>
                  </a:lnTo>
                  <a:cubicBezTo>
                    <a:pt x="0" y="19265"/>
                    <a:pt x="19265" y="0"/>
                    <a:pt x="43031" y="0"/>
                  </a:cubicBezTo>
                  <a:close/>
                </a:path>
              </a:pathLst>
            </a:custGeom>
            <a:solidFill>
              <a:srgbClr val="2D446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416663" cy="417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109"/>
                </a:lnSpc>
              </a:pPr>
              <a:r>
                <a:rPr lang="en-US" sz="46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BÀI TẬP TRẮC NGHIỆM 01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39525" y="1999243"/>
            <a:ext cx="15408951" cy="7973672"/>
            <a:chOff x="0" y="0"/>
            <a:chExt cx="2356136" cy="12192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56136" cy="1219230"/>
            </a:xfrm>
            <a:custGeom>
              <a:avLst/>
              <a:gdLst/>
              <a:ahLst/>
              <a:cxnLst/>
              <a:rect r="r" b="b" t="t" l="l"/>
              <a:pathLst>
                <a:path h="1219230" w="2356136">
                  <a:moveTo>
                    <a:pt x="11556" y="0"/>
                  </a:moveTo>
                  <a:lnTo>
                    <a:pt x="2344580" y="0"/>
                  </a:lnTo>
                  <a:cubicBezTo>
                    <a:pt x="2350963" y="0"/>
                    <a:pt x="2356136" y="5174"/>
                    <a:pt x="2356136" y="11556"/>
                  </a:cubicBezTo>
                  <a:lnTo>
                    <a:pt x="2356136" y="1207674"/>
                  </a:lnTo>
                  <a:cubicBezTo>
                    <a:pt x="2356136" y="1214056"/>
                    <a:pt x="2350963" y="1219230"/>
                    <a:pt x="2344580" y="1219230"/>
                  </a:cubicBezTo>
                  <a:lnTo>
                    <a:pt x="11556" y="1219230"/>
                  </a:lnTo>
                  <a:cubicBezTo>
                    <a:pt x="8491" y="1219230"/>
                    <a:pt x="5552" y="1218013"/>
                    <a:pt x="3385" y="1215845"/>
                  </a:cubicBezTo>
                  <a:cubicBezTo>
                    <a:pt x="1217" y="1213678"/>
                    <a:pt x="0" y="1210739"/>
                    <a:pt x="0" y="1207674"/>
                  </a:cubicBezTo>
                  <a:lnTo>
                    <a:pt x="0" y="11556"/>
                  </a:lnTo>
                  <a:cubicBezTo>
                    <a:pt x="0" y="8491"/>
                    <a:pt x="1217" y="5552"/>
                    <a:pt x="3385" y="3385"/>
                  </a:cubicBezTo>
                  <a:cubicBezTo>
                    <a:pt x="5552" y="1217"/>
                    <a:pt x="8491" y="0"/>
                    <a:pt x="11556" y="0"/>
                  </a:cubicBezTo>
                  <a:close/>
                </a:path>
              </a:pathLst>
            </a:custGeom>
            <a:blipFill>
              <a:blip r:embed="rId2"/>
              <a:stretch>
                <a:fillRect l="-426" t="0" r="-426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4693" y="257175"/>
            <a:ext cx="6698615" cy="1543050"/>
            <a:chOff x="0" y="0"/>
            <a:chExt cx="1764244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244" cy="406400"/>
            </a:xfrm>
            <a:custGeom>
              <a:avLst/>
              <a:gdLst/>
              <a:ahLst/>
              <a:cxnLst/>
              <a:rect r="r" b="b" t="t" l="l"/>
              <a:pathLst>
                <a:path h="406400" w="1764244">
                  <a:moveTo>
                    <a:pt x="58943" y="0"/>
                  </a:moveTo>
                  <a:lnTo>
                    <a:pt x="1705301" y="0"/>
                  </a:lnTo>
                  <a:cubicBezTo>
                    <a:pt x="1737854" y="0"/>
                    <a:pt x="1764244" y="26390"/>
                    <a:pt x="1764244" y="58943"/>
                  </a:cubicBezTo>
                  <a:lnTo>
                    <a:pt x="1764244" y="347457"/>
                  </a:lnTo>
                  <a:cubicBezTo>
                    <a:pt x="1764244" y="380010"/>
                    <a:pt x="1737854" y="406400"/>
                    <a:pt x="1705301" y="406400"/>
                  </a:cubicBezTo>
                  <a:lnTo>
                    <a:pt x="58943" y="406400"/>
                  </a:lnTo>
                  <a:cubicBezTo>
                    <a:pt x="26390" y="406400"/>
                    <a:pt x="0" y="380010"/>
                    <a:pt x="0" y="347457"/>
                  </a:cubicBezTo>
                  <a:lnTo>
                    <a:pt x="0" y="58943"/>
                  </a:lnTo>
                  <a:cubicBezTo>
                    <a:pt x="0" y="26390"/>
                    <a:pt x="26390" y="0"/>
                    <a:pt x="58943" y="0"/>
                  </a:cubicBezTo>
                  <a:close/>
                </a:path>
              </a:pathLst>
            </a:custGeom>
            <a:solidFill>
              <a:srgbClr val="D74E4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6424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77415" y="2150456"/>
            <a:ext cx="16933170" cy="7591316"/>
          </a:xfrm>
          <a:custGeom>
            <a:avLst/>
            <a:gdLst/>
            <a:ahLst/>
            <a:cxnLst/>
            <a:rect r="r" b="b" t="t" l="l"/>
            <a:pathLst>
              <a:path h="7591316" w="16933170">
                <a:moveTo>
                  <a:pt x="0" y="0"/>
                </a:moveTo>
                <a:lnTo>
                  <a:pt x="16933170" y="0"/>
                </a:lnTo>
                <a:lnTo>
                  <a:pt x="16933170" y="7591316"/>
                </a:lnTo>
                <a:lnTo>
                  <a:pt x="0" y="7591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11" r="0" b="-811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4693" y="257175"/>
            <a:ext cx="6698615" cy="1543050"/>
            <a:chOff x="0" y="0"/>
            <a:chExt cx="1764244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244" cy="406400"/>
            </a:xfrm>
            <a:custGeom>
              <a:avLst/>
              <a:gdLst/>
              <a:ahLst/>
              <a:cxnLst/>
              <a:rect r="r" b="b" t="t" l="l"/>
              <a:pathLst>
                <a:path h="406400" w="1764244">
                  <a:moveTo>
                    <a:pt x="58943" y="0"/>
                  </a:moveTo>
                  <a:lnTo>
                    <a:pt x="1705301" y="0"/>
                  </a:lnTo>
                  <a:cubicBezTo>
                    <a:pt x="1737854" y="0"/>
                    <a:pt x="1764244" y="26390"/>
                    <a:pt x="1764244" y="58943"/>
                  </a:cubicBezTo>
                  <a:lnTo>
                    <a:pt x="1764244" y="347457"/>
                  </a:lnTo>
                  <a:cubicBezTo>
                    <a:pt x="1764244" y="380010"/>
                    <a:pt x="1737854" y="406400"/>
                    <a:pt x="1705301" y="406400"/>
                  </a:cubicBezTo>
                  <a:lnTo>
                    <a:pt x="58943" y="406400"/>
                  </a:lnTo>
                  <a:cubicBezTo>
                    <a:pt x="26390" y="406400"/>
                    <a:pt x="0" y="380010"/>
                    <a:pt x="0" y="347457"/>
                  </a:cubicBezTo>
                  <a:lnTo>
                    <a:pt x="0" y="58943"/>
                  </a:lnTo>
                  <a:cubicBezTo>
                    <a:pt x="0" y="26390"/>
                    <a:pt x="26390" y="0"/>
                    <a:pt x="58943" y="0"/>
                  </a:cubicBezTo>
                  <a:close/>
                </a:path>
              </a:pathLst>
            </a:custGeom>
            <a:solidFill>
              <a:srgbClr val="D74E4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6424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251204" y="2097924"/>
            <a:ext cx="13785592" cy="7865502"/>
          </a:xfrm>
          <a:custGeom>
            <a:avLst/>
            <a:gdLst/>
            <a:ahLst/>
            <a:cxnLst/>
            <a:rect r="r" b="b" t="t" l="l"/>
            <a:pathLst>
              <a:path h="7865502" w="13785592">
                <a:moveTo>
                  <a:pt x="0" y="0"/>
                </a:moveTo>
                <a:lnTo>
                  <a:pt x="13785592" y="0"/>
                </a:lnTo>
                <a:lnTo>
                  <a:pt x="13785592" y="7865502"/>
                </a:lnTo>
                <a:lnTo>
                  <a:pt x="0" y="7865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56116" y="325985"/>
            <a:ext cx="9175768" cy="1405430"/>
            <a:chOff x="0" y="0"/>
            <a:chExt cx="2416663" cy="3701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16663" cy="370155"/>
            </a:xfrm>
            <a:custGeom>
              <a:avLst/>
              <a:gdLst/>
              <a:ahLst/>
              <a:cxnLst/>
              <a:rect r="r" b="b" t="t" l="l"/>
              <a:pathLst>
                <a:path h="370155" w="2416663">
                  <a:moveTo>
                    <a:pt x="43031" y="0"/>
                  </a:moveTo>
                  <a:lnTo>
                    <a:pt x="2373633" y="0"/>
                  </a:lnTo>
                  <a:cubicBezTo>
                    <a:pt x="2385045" y="0"/>
                    <a:pt x="2395990" y="4534"/>
                    <a:pt x="2404060" y="12603"/>
                  </a:cubicBezTo>
                  <a:cubicBezTo>
                    <a:pt x="2412130" y="20673"/>
                    <a:pt x="2416663" y="31618"/>
                    <a:pt x="2416663" y="43031"/>
                  </a:cubicBezTo>
                  <a:lnTo>
                    <a:pt x="2416663" y="327124"/>
                  </a:lnTo>
                  <a:cubicBezTo>
                    <a:pt x="2416663" y="350889"/>
                    <a:pt x="2397398" y="370155"/>
                    <a:pt x="2373633" y="370155"/>
                  </a:cubicBezTo>
                  <a:lnTo>
                    <a:pt x="43031" y="370155"/>
                  </a:lnTo>
                  <a:cubicBezTo>
                    <a:pt x="31618" y="370155"/>
                    <a:pt x="20673" y="365621"/>
                    <a:pt x="12603" y="357551"/>
                  </a:cubicBezTo>
                  <a:cubicBezTo>
                    <a:pt x="4534" y="349481"/>
                    <a:pt x="0" y="338536"/>
                    <a:pt x="0" y="327124"/>
                  </a:cubicBezTo>
                  <a:lnTo>
                    <a:pt x="0" y="43031"/>
                  </a:lnTo>
                  <a:cubicBezTo>
                    <a:pt x="0" y="19265"/>
                    <a:pt x="19265" y="0"/>
                    <a:pt x="43031" y="0"/>
                  </a:cubicBezTo>
                  <a:close/>
                </a:path>
              </a:pathLst>
            </a:custGeom>
            <a:solidFill>
              <a:srgbClr val="2D446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416663" cy="417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109"/>
                </a:lnSpc>
              </a:pPr>
              <a:r>
                <a:rPr lang="en-US" sz="46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BÀI TẬP TRẮC NGHIỆM 02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69782" y="2244524"/>
            <a:ext cx="16948436" cy="7381253"/>
          </a:xfrm>
          <a:custGeom>
            <a:avLst/>
            <a:gdLst/>
            <a:ahLst/>
            <a:cxnLst/>
            <a:rect r="r" b="b" t="t" l="l"/>
            <a:pathLst>
              <a:path h="7381253" w="16948436">
                <a:moveTo>
                  <a:pt x="0" y="0"/>
                </a:moveTo>
                <a:lnTo>
                  <a:pt x="16948436" y="0"/>
                </a:lnTo>
                <a:lnTo>
                  <a:pt x="16948436" y="7381254"/>
                </a:lnTo>
                <a:lnTo>
                  <a:pt x="0" y="7381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4693" y="257175"/>
            <a:ext cx="6698615" cy="1543050"/>
            <a:chOff x="0" y="0"/>
            <a:chExt cx="1764244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244" cy="406400"/>
            </a:xfrm>
            <a:custGeom>
              <a:avLst/>
              <a:gdLst/>
              <a:ahLst/>
              <a:cxnLst/>
              <a:rect r="r" b="b" t="t" l="l"/>
              <a:pathLst>
                <a:path h="406400" w="1764244">
                  <a:moveTo>
                    <a:pt x="58943" y="0"/>
                  </a:moveTo>
                  <a:lnTo>
                    <a:pt x="1705301" y="0"/>
                  </a:lnTo>
                  <a:cubicBezTo>
                    <a:pt x="1737854" y="0"/>
                    <a:pt x="1764244" y="26390"/>
                    <a:pt x="1764244" y="58943"/>
                  </a:cubicBezTo>
                  <a:lnTo>
                    <a:pt x="1764244" y="347457"/>
                  </a:lnTo>
                  <a:cubicBezTo>
                    <a:pt x="1764244" y="380010"/>
                    <a:pt x="1737854" y="406400"/>
                    <a:pt x="1705301" y="406400"/>
                  </a:cubicBezTo>
                  <a:lnTo>
                    <a:pt x="58943" y="406400"/>
                  </a:lnTo>
                  <a:cubicBezTo>
                    <a:pt x="26390" y="406400"/>
                    <a:pt x="0" y="380010"/>
                    <a:pt x="0" y="347457"/>
                  </a:cubicBezTo>
                  <a:lnTo>
                    <a:pt x="0" y="58943"/>
                  </a:lnTo>
                  <a:cubicBezTo>
                    <a:pt x="0" y="26390"/>
                    <a:pt x="26390" y="0"/>
                    <a:pt x="58943" y="0"/>
                  </a:cubicBezTo>
                  <a:close/>
                </a:path>
              </a:pathLst>
            </a:custGeom>
            <a:solidFill>
              <a:srgbClr val="D74E4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6424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42967" y="2058712"/>
            <a:ext cx="17002067" cy="7830890"/>
          </a:xfrm>
          <a:custGeom>
            <a:avLst/>
            <a:gdLst/>
            <a:ahLst/>
            <a:cxnLst/>
            <a:rect r="r" b="b" t="t" l="l"/>
            <a:pathLst>
              <a:path h="7830890" w="17002067">
                <a:moveTo>
                  <a:pt x="0" y="0"/>
                </a:moveTo>
                <a:lnTo>
                  <a:pt x="17002066" y="0"/>
                </a:lnTo>
                <a:lnTo>
                  <a:pt x="17002066" y="7830890"/>
                </a:lnTo>
                <a:lnTo>
                  <a:pt x="0" y="7830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3064" y="2210000"/>
            <a:ext cx="15161872" cy="7390221"/>
          </a:xfrm>
          <a:custGeom>
            <a:avLst/>
            <a:gdLst/>
            <a:ahLst/>
            <a:cxnLst/>
            <a:rect r="r" b="b" t="t" l="l"/>
            <a:pathLst>
              <a:path h="7390221" w="15161872">
                <a:moveTo>
                  <a:pt x="0" y="0"/>
                </a:moveTo>
                <a:lnTo>
                  <a:pt x="15161872" y="0"/>
                </a:lnTo>
                <a:lnTo>
                  <a:pt x="15161872" y="7390220"/>
                </a:lnTo>
                <a:lnTo>
                  <a:pt x="0" y="73902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794693" y="257175"/>
            <a:ext cx="6698615" cy="1543050"/>
            <a:chOff x="0" y="0"/>
            <a:chExt cx="1764244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64244" cy="406400"/>
            </a:xfrm>
            <a:custGeom>
              <a:avLst/>
              <a:gdLst/>
              <a:ahLst/>
              <a:cxnLst/>
              <a:rect r="r" b="b" t="t" l="l"/>
              <a:pathLst>
                <a:path h="406400" w="1764244">
                  <a:moveTo>
                    <a:pt x="58943" y="0"/>
                  </a:moveTo>
                  <a:lnTo>
                    <a:pt x="1705301" y="0"/>
                  </a:lnTo>
                  <a:cubicBezTo>
                    <a:pt x="1737854" y="0"/>
                    <a:pt x="1764244" y="26390"/>
                    <a:pt x="1764244" y="58943"/>
                  </a:cubicBezTo>
                  <a:lnTo>
                    <a:pt x="1764244" y="347457"/>
                  </a:lnTo>
                  <a:cubicBezTo>
                    <a:pt x="1764244" y="380010"/>
                    <a:pt x="1737854" y="406400"/>
                    <a:pt x="1705301" y="406400"/>
                  </a:cubicBezTo>
                  <a:lnTo>
                    <a:pt x="58943" y="406400"/>
                  </a:lnTo>
                  <a:cubicBezTo>
                    <a:pt x="26390" y="406400"/>
                    <a:pt x="0" y="380010"/>
                    <a:pt x="0" y="347457"/>
                  </a:cubicBezTo>
                  <a:lnTo>
                    <a:pt x="0" y="58943"/>
                  </a:lnTo>
                  <a:cubicBezTo>
                    <a:pt x="0" y="26390"/>
                    <a:pt x="26390" y="0"/>
                    <a:pt x="58943" y="0"/>
                  </a:cubicBezTo>
                  <a:close/>
                </a:path>
              </a:pathLst>
            </a:custGeom>
            <a:solidFill>
              <a:srgbClr val="D74E4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6424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99"/>
                </a:lnSpc>
              </a:pPr>
              <a:r>
                <a:rPr lang="en-US" sz="49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</p:spTree>
  </p:cSld>
  <p:clrMapOvr>
    <a:masterClrMapping/>
  </p:clrMapOvr>
  <p:transition spd="fast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56116" y="325985"/>
            <a:ext cx="9175768" cy="1405430"/>
            <a:chOff x="0" y="0"/>
            <a:chExt cx="2416663" cy="3701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16663" cy="370155"/>
            </a:xfrm>
            <a:custGeom>
              <a:avLst/>
              <a:gdLst/>
              <a:ahLst/>
              <a:cxnLst/>
              <a:rect r="r" b="b" t="t" l="l"/>
              <a:pathLst>
                <a:path h="370155" w="2416663">
                  <a:moveTo>
                    <a:pt x="43031" y="0"/>
                  </a:moveTo>
                  <a:lnTo>
                    <a:pt x="2373633" y="0"/>
                  </a:lnTo>
                  <a:cubicBezTo>
                    <a:pt x="2385045" y="0"/>
                    <a:pt x="2395990" y="4534"/>
                    <a:pt x="2404060" y="12603"/>
                  </a:cubicBezTo>
                  <a:cubicBezTo>
                    <a:pt x="2412130" y="20673"/>
                    <a:pt x="2416663" y="31618"/>
                    <a:pt x="2416663" y="43031"/>
                  </a:cubicBezTo>
                  <a:lnTo>
                    <a:pt x="2416663" y="327124"/>
                  </a:lnTo>
                  <a:cubicBezTo>
                    <a:pt x="2416663" y="350889"/>
                    <a:pt x="2397398" y="370155"/>
                    <a:pt x="2373633" y="370155"/>
                  </a:cubicBezTo>
                  <a:lnTo>
                    <a:pt x="43031" y="370155"/>
                  </a:lnTo>
                  <a:cubicBezTo>
                    <a:pt x="31618" y="370155"/>
                    <a:pt x="20673" y="365621"/>
                    <a:pt x="12603" y="357551"/>
                  </a:cubicBezTo>
                  <a:cubicBezTo>
                    <a:pt x="4534" y="349481"/>
                    <a:pt x="0" y="338536"/>
                    <a:pt x="0" y="327124"/>
                  </a:cubicBezTo>
                  <a:lnTo>
                    <a:pt x="0" y="43031"/>
                  </a:lnTo>
                  <a:cubicBezTo>
                    <a:pt x="0" y="19265"/>
                    <a:pt x="19265" y="0"/>
                    <a:pt x="43031" y="0"/>
                  </a:cubicBezTo>
                  <a:close/>
                </a:path>
              </a:pathLst>
            </a:custGeom>
            <a:solidFill>
              <a:srgbClr val="2D446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416663" cy="417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109"/>
                </a:lnSpc>
              </a:pPr>
              <a:r>
                <a:rPr lang="en-US" sz="469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BÀI TẬP TRẮC NGHIỆM 03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08922" y="2288022"/>
            <a:ext cx="16470157" cy="7200378"/>
          </a:xfrm>
          <a:custGeom>
            <a:avLst/>
            <a:gdLst/>
            <a:ahLst/>
            <a:cxnLst/>
            <a:rect r="r" b="b" t="t" l="l"/>
            <a:pathLst>
              <a:path h="7200378" w="16470157">
                <a:moveTo>
                  <a:pt x="0" y="0"/>
                </a:moveTo>
                <a:lnTo>
                  <a:pt x="16470156" y="0"/>
                </a:lnTo>
                <a:lnTo>
                  <a:pt x="16470156" y="7200378"/>
                </a:lnTo>
                <a:lnTo>
                  <a:pt x="0" y="720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DAGPZRKCT4I</dc:identifier>
  <dcterms:modified xsi:type="dcterms:W3CDTF">2011-08-01T06:04:30Z</dcterms:modified>
  <cp:revision>1</cp:revision>
  <dc:title>Bài ôn tập chương III</dc:title>
</cp:coreProperties>
</file>