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Lst>
  <p:notesMasterIdLst>
    <p:notesMasterId r:id="rId20"/>
  </p:notesMasterIdLst>
  <p:sldIdLst>
    <p:sldId id="959" r:id="rId3"/>
    <p:sldId id="958" r:id="rId4"/>
    <p:sldId id="293" r:id="rId5"/>
    <p:sldId id="308" r:id="rId6"/>
    <p:sldId id="945" r:id="rId7"/>
    <p:sldId id="329" r:id="rId8"/>
    <p:sldId id="330" r:id="rId9"/>
    <p:sldId id="1047" r:id="rId10"/>
    <p:sldId id="1049" r:id="rId11"/>
    <p:sldId id="1036" r:id="rId12"/>
    <p:sldId id="1051" r:id="rId13"/>
    <p:sldId id="1073" r:id="rId14"/>
    <p:sldId id="1064" r:id="rId15"/>
    <p:sldId id="1066" r:id="rId16"/>
    <p:sldId id="1026" r:id="rId17"/>
    <p:sldId id="988" r:id="rId18"/>
    <p:sldId id="26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529EB"/>
    <a:srgbClr val="86B166"/>
    <a:srgbClr val="9DDAEE"/>
    <a:srgbClr val="8497B0"/>
    <a:srgbClr val="4BB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1" autoAdjust="0"/>
    <p:restoredTop sz="88000" autoAdjust="0"/>
  </p:normalViewPr>
  <p:slideViewPr>
    <p:cSldViewPr snapToGrid="0">
      <p:cViewPr varScale="1">
        <p:scale>
          <a:sx n="49" d="100"/>
          <a:sy n="49" d="100"/>
        </p:scale>
        <p:origin x="91"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56A5B-D6A6-4B55-9C0B-0FBE90CD05E0}" type="datetimeFigureOut">
              <a:rPr lang="en-US" smtClean="0"/>
              <a:t>24-Aug-24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2CE9C-5A5B-4B96-88A8-8E6D28576385}" type="slidenum">
              <a:rPr lang="en-US" smtClean="0"/>
              <a:t>‹#›</a:t>
            </a:fld>
            <a:endParaRPr lang="en-US"/>
          </a:p>
        </p:txBody>
      </p:sp>
    </p:spTree>
    <p:extLst>
      <p:ext uri="{BB962C8B-B14F-4D97-AF65-F5344CB8AC3E}">
        <p14:creationId xmlns:p14="http://schemas.microsoft.com/office/powerpoint/2010/main" val="191071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2</a:t>
            </a:fld>
            <a:endParaRPr lang="en-US"/>
          </a:p>
        </p:txBody>
      </p:sp>
    </p:spTree>
    <p:extLst>
      <p:ext uri="{BB962C8B-B14F-4D97-AF65-F5344CB8AC3E}">
        <p14:creationId xmlns:p14="http://schemas.microsoft.com/office/powerpoint/2010/main" val="968010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14</a:t>
            </a:fld>
            <a:endParaRPr lang="en-US"/>
          </a:p>
        </p:txBody>
      </p:sp>
    </p:spTree>
    <p:extLst>
      <p:ext uri="{BB962C8B-B14F-4D97-AF65-F5344CB8AC3E}">
        <p14:creationId xmlns:p14="http://schemas.microsoft.com/office/powerpoint/2010/main" val="252078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4</a:t>
            </a:fld>
            <a:endParaRPr lang="en-US"/>
          </a:p>
        </p:txBody>
      </p:sp>
    </p:spTree>
    <p:extLst>
      <p:ext uri="{BB962C8B-B14F-4D97-AF65-F5344CB8AC3E}">
        <p14:creationId xmlns:p14="http://schemas.microsoft.com/office/powerpoint/2010/main" val="175542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2CE9C-5A5B-4B96-88A8-8E6D28576385}" type="slidenum">
              <a:rPr lang="en-US" smtClean="0"/>
              <a:t>8</a:t>
            </a:fld>
            <a:endParaRPr lang="en-US"/>
          </a:p>
        </p:txBody>
      </p:sp>
    </p:spTree>
    <p:extLst>
      <p:ext uri="{BB962C8B-B14F-4D97-AF65-F5344CB8AC3E}">
        <p14:creationId xmlns:p14="http://schemas.microsoft.com/office/powerpoint/2010/main" val="195353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2CE9C-5A5B-4B96-88A8-8E6D28576385}" type="slidenum">
              <a:rPr lang="en-US" smtClean="0"/>
              <a:t>9</a:t>
            </a:fld>
            <a:endParaRPr lang="en-US"/>
          </a:p>
        </p:txBody>
      </p:sp>
    </p:spTree>
    <p:extLst>
      <p:ext uri="{BB962C8B-B14F-4D97-AF65-F5344CB8AC3E}">
        <p14:creationId xmlns:p14="http://schemas.microsoft.com/office/powerpoint/2010/main" val="264348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10</a:t>
            </a:fld>
            <a:endParaRPr lang="en-US"/>
          </a:p>
        </p:txBody>
      </p:sp>
    </p:spTree>
    <p:extLst>
      <p:ext uri="{BB962C8B-B14F-4D97-AF65-F5344CB8AC3E}">
        <p14:creationId xmlns:p14="http://schemas.microsoft.com/office/powerpoint/2010/main" val="132613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11</a:t>
            </a:fld>
            <a:endParaRPr lang="en-US"/>
          </a:p>
        </p:txBody>
      </p:sp>
    </p:spTree>
    <p:extLst>
      <p:ext uri="{BB962C8B-B14F-4D97-AF65-F5344CB8AC3E}">
        <p14:creationId xmlns:p14="http://schemas.microsoft.com/office/powerpoint/2010/main" val="185152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12</a:t>
            </a:fld>
            <a:endParaRPr lang="en-US"/>
          </a:p>
        </p:txBody>
      </p:sp>
    </p:spTree>
    <p:extLst>
      <p:ext uri="{BB962C8B-B14F-4D97-AF65-F5344CB8AC3E}">
        <p14:creationId xmlns:p14="http://schemas.microsoft.com/office/powerpoint/2010/main" val="381815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13</a:t>
            </a:fld>
            <a:endParaRPr lang="en-US"/>
          </a:p>
        </p:txBody>
      </p:sp>
    </p:spTree>
    <p:extLst>
      <p:ext uri="{BB962C8B-B14F-4D97-AF65-F5344CB8AC3E}">
        <p14:creationId xmlns:p14="http://schemas.microsoft.com/office/powerpoint/2010/main" val="408761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0679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7654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28751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6558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a:extLst>
              <a:ext uri="{FF2B5EF4-FFF2-40B4-BE49-F238E27FC236}">
                <a16:creationId xmlns:a16="http://schemas.microsoft.com/office/drawing/2014/main" id="{D992082D-EEA9-4605-883C-2A3E4C8DEF4B}"/>
              </a:ext>
            </a:extLst>
          </p:cNvPr>
          <p:cNvSpPr>
            <a:spLocks noChangeArrowheads="1"/>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EF65B00D-5F8A-4C46-81D6-CE96268D98E1}"/>
              </a:ext>
            </a:extLst>
          </p:cNvPr>
          <p:cNvSpPr>
            <a:spLocks noGrp="1"/>
          </p:cNvSpPr>
          <p:nvPr>
            <p:ph type="dt" sz="half" idx="10"/>
          </p:nvPr>
        </p:nvSpPr>
        <p:spPr/>
        <p:txBody>
          <a:bodyPr/>
          <a:lstStyle>
            <a:lvl1pPr>
              <a:defRPr/>
            </a:lvl1pPr>
          </a:lstStyle>
          <a:p>
            <a:pPr>
              <a:defRPr/>
            </a:pPr>
            <a:fld id="{1F20B96A-E084-4897-9E90-55163539E051}" type="datetimeFigureOut">
              <a:rPr lang="en-US"/>
              <a:pPr>
                <a:defRPr/>
              </a:pPr>
              <a:t>24-Aug-24</a:t>
            </a:fld>
            <a:endParaRPr lang="en-US"/>
          </a:p>
        </p:txBody>
      </p:sp>
      <p:sp>
        <p:nvSpPr>
          <p:cNvPr id="6" name="Footer Placeholder 4">
            <a:extLst>
              <a:ext uri="{FF2B5EF4-FFF2-40B4-BE49-F238E27FC236}">
                <a16:creationId xmlns:a16="http://schemas.microsoft.com/office/drawing/2014/main" id="{88E23001-AF41-4F7E-BC23-92A336F885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7259A4-B9D1-4061-A68F-1E9118A36B98}"/>
              </a:ext>
            </a:extLst>
          </p:cNvPr>
          <p:cNvSpPr>
            <a:spLocks noGrp="1"/>
          </p:cNvSpPr>
          <p:nvPr>
            <p:ph type="sldNum" sz="quarter" idx="12"/>
          </p:nvPr>
        </p:nvSpPr>
        <p:spPr>
          <a:xfrm>
            <a:off x="531813" y="4529138"/>
            <a:ext cx="779462" cy="365125"/>
          </a:xfrm>
        </p:spPr>
        <p:txBody>
          <a:bodyPr/>
          <a:lstStyle>
            <a:lvl1pPr>
              <a:defRPr/>
            </a:lvl1pPr>
          </a:lstStyle>
          <a:p>
            <a:pPr>
              <a:defRPr/>
            </a:pPr>
            <a:fld id="{8653234E-9181-4D4D-928E-BAD5E9CAB5E8}" type="slidenum">
              <a:rPr lang="en-US" altLang="en-US"/>
              <a:pPr>
                <a:defRPr/>
              </a:pPr>
              <a:t>‹#›</a:t>
            </a:fld>
            <a:endParaRPr lang="en-US" altLang="en-US"/>
          </a:p>
        </p:txBody>
      </p:sp>
    </p:spTree>
    <p:extLst>
      <p:ext uri="{BB962C8B-B14F-4D97-AF65-F5344CB8AC3E}">
        <p14:creationId xmlns:p14="http://schemas.microsoft.com/office/powerpoint/2010/main" val="20270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CC7C3B2-7929-4DEF-8C4E-F238E0EC3C68}"/>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503893E-D81E-4F4D-96D8-7DA11F83C346}"/>
              </a:ext>
            </a:extLst>
          </p:cNvPr>
          <p:cNvSpPr>
            <a:spLocks noGrp="1"/>
          </p:cNvSpPr>
          <p:nvPr>
            <p:ph type="dt" sz="half" idx="10"/>
          </p:nvPr>
        </p:nvSpPr>
        <p:spPr/>
        <p:txBody>
          <a:bodyPr/>
          <a:lstStyle>
            <a:lvl1pPr>
              <a:defRPr/>
            </a:lvl1pPr>
          </a:lstStyle>
          <a:p>
            <a:pPr>
              <a:defRPr/>
            </a:pPr>
            <a:fld id="{D31293BF-6D76-48C2-BB5D-A345BB4046A3}" type="datetimeFigureOut">
              <a:rPr lang="en-US"/>
              <a:pPr>
                <a:defRPr/>
              </a:pPr>
              <a:t>24-Aug-24</a:t>
            </a:fld>
            <a:endParaRPr lang="en-US"/>
          </a:p>
        </p:txBody>
      </p:sp>
      <p:sp>
        <p:nvSpPr>
          <p:cNvPr id="6" name="Footer Placeholder 4">
            <a:extLst>
              <a:ext uri="{FF2B5EF4-FFF2-40B4-BE49-F238E27FC236}">
                <a16:creationId xmlns:a16="http://schemas.microsoft.com/office/drawing/2014/main" id="{1D40158B-7B24-4BD5-8A1F-F0E0216F3F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501628-5E3F-40B5-AB08-1B4D1D7AEF84}"/>
              </a:ext>
            </a:extLst>
          </p:cNvPr>
          <p:cNvSpPr>
            <a:spLocks noGrp="1"/>
          </p:cNvSpPr>
          <p:nvPr>
            <p:ph type="sldNum" sz="quarter" idx="12"/>
          </p:nvPr>
        </p:nvSpPr>
        <p:spPr/>
        <p:txBody>
          <a:bodyPr/>
          <a:lstStyle>
            <a:lvl1pPr>
              <a:defRPr/>
            </a:lvl1pPr>
          </a:lstStyle>
          <a:p>
            <a:pPr>
              <a:defRPr/>
            </a:pPr>
            <a:fld id="{704A7F30-7361-4B92-A7C8-57F64E99C218}" type="slidenum">
              <a:rPr lang="en-US" altLang="en-US"/>
              <a:pPr>
                <a:defRPr/>
              </a:pPr>
              <a:t>‹#›</a:t>
            </a:fld>
            <a:endParaRPr lang="en-US" altLang="en-US"/>
          </a:p>
        </p:txBody>
      </p:sp>
    </p:spTree>
    <p:extLst>
      <p:ext uri="{BB962C8B-B14F-4D97-AF65-F5344CB8AC3E}">
        <p14:creationId xmlns:p14="http://schemas.microsoft.com/office/powerpoint/2010/main" val="37574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0367271-E085-4C3F-9DA8-3709664EAF45}"/>
              </a:ext>
            </a:extLst>
          </p:cNvPr>
          <p:cNvSpPr>
            <a:spLocks noChangeArrowheads="1"/>
          </p:cNvSpPr>
          <p:nvPr/>
        </p:nvSpPr>
        <p:spPr bwMode="auto">
          <a:xfrm flipV="1">
            <a:off x="-4763" y="31781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98C9957-0AB5-4FB4-8710-2D76CBD4211F}"/>
              </a:ext>
            </a:extLst>
          </p:cNvPr>
          <p:cNvSpPr>
            <a:spLocks noGrp="1"/>
          </p:cNvSpPr>
          <p:nvPr>
            <p:ph type="dt" sz="half" idx="10"/>
          </p:nvPr>
        </p:nvSpPr>
        <p:spPr/>
        <p:txBody>
          <a:bodyPr/>
          <a:lstStyle>
            <a:lvl1pPr>
              <a:defRPr/>
            </a:lvl1pPr>
          </a:lstStyle>
          <a:p>
            <a:pPr>
              <a:defRPr/>
            </a:pPr>
            <a:fld id="{2F23FFF4-7255-4055-88DF-D6959395B95E}" type="datetimeFigureOut">
              <a:rPr lang="en-US"/>
              <a:pPr>
                <a:defRPr/>
              </a:pPr>
              <a:t>24-Aug-24</a:t>
            </a:fld>
            <a:endParaRPr lang="en-US"/>
          </a:p>
        </p:txBody>
      </p:sp>
      <p:sp>
        <p:nvSpPr>
          <p:cNvPr id="6" name="Footer Placeholder 4">
            <a:extLst>
              <a:ext uri="{FF2B5EF4-FFF2-40B4-BE49-F238E27FC236}">
                <a16:creationId xmlns:a16="http://schemas.microsoft.com/office/drawing/2014/main" id="{2A04245A-2BAC-4343-B7EA-BCA629A92C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D73595-699F-48CC-AA11-DFF13B53469C}"/>
              </a:ext>
            </a:extLst>
          </p:cNvPr>
          <p:cNvSpPr>
            <a:spLocks noGrp="1"/>
          </p:cNvSpPr>
          <p:nvPr>
            <p:ph type="sldNum" sz="quarter" idx="12"/>
          </p:nvPr>
        </p:nvSpPr>
        <p:spPr>
          <a:xfrm>
            <a:off x="531813" y="3244850"/>
            <a:ext cx="779462" cy="365125"/>
          </a:xfrm>
        </p:spPr>
        <p:txBody>
          <a:bodyPr/>
          <a:lstStyle>
            <a:lvl1pPr>
              <a:defRPr/>
            </a:lvl1pPr>
          </a:lstStyle>
          <a:p>
            <a:pPr>
              <a:defRPr/>
            </a:pPr>
            <a:fld id="{3E364847-FA4D-45D0-AB61-108AD1570D84}" type="slidenum">
              <a:rPr lang="en-US" altLang="en-US"/>
              <a:pPr>
                <a:defRPr/>
              </a:pPr>
              <a:t>‹#›</a:t>
            </a:fld>
            <a:endParaRPr lang="en-US" altLang="en-US"/>
          </a:p>
        </p:txBody>
      </p:sp>
    </p:spTree>
    <p:extLst>
      <p:ext uri="{BB962C8B-B14F-4D97-AF65-F5344CB8AC3E}">
        <p14:creationId xmlns:p14="http://schemas.microsoft.com/office/powerpoint/2010/main" val="81167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026BC39-0EA5-467D-B7AA-4596CF3EAB6C}"/>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F2F57EE-DB7B-4772-9D7C-D7AF01B523E1}"/>
              </a:ext>
            </a:extLst>
          </p:cNvPr>
          <p:cNvSpPr>
            <a:spLocks noGrp="1"/>
          </p:cNvSpPr>
          <p:nvPr>
            <p:ph type="dt" sz="half" idx="10"/>
          </p:nvPr>
        </p:nvSpPr>
        <p:spPr/>
        <p:txBody>
          <a:bodyPr/>
          <a:lstStyle>
            <a:lvl1pPr>
              <a:defRPr/>
            </a:lvl1pPr>
          </a:lstStyle>
          <a:p>
            <a:pPr>
              <a:defRPr/>
            </a:pPr>
            <a:fld id="{A3E5E7F2-5AD0-4C68-A02E-2AB98052C9E8}" type="datetimeFigureOut">
              <a:rPr lang="en-US"/>
              <a:pPr>
                <a:defRPr/>
              </a:pPr>
              <a:t>24-Aug-24</a:t>
            </a:fld>
            <a:endParaRPr lang="en-US"/>
          </a:p>
        </p:txBody>
      </p:sp>
      <p:sp>
        <p:nvSpPr>
          <p:cNvPr id="7" name="Footer Placeholder 5">
            <a:extLst>
              <a:ext uri="{FF2B5EF4-FFF2-40B4-BE49-F238E27FC236}">
                <a16:creationId xmlns:a16="http://schemas.microsoft.com/office/drawing/2014/main" id="{C75C16C7-9540-4FAA-8A92-79FADC58A7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385678-D5DA-4986-B415-9D1EE9D3B416}"/>
              </a:ext>
            </a:extLst>
          </p:cNvPr>
          <p:cNvSpPr>
            <a:spLocks noGrp="1"/>
          </p:cNvSpPr>
          <p:nvPr>
            <p:ph type="sldNum" sz="quarter" idx="12"/>
          </p:nvPr>
        </p:nvSpPr>
        <p:spPr/>
        <p:txBody>
          <a:bodyPr/>
          <a:lstStyle>
            <a:lvl1pPr>
              <a:defRPr/>
            </a:lvl1pPr>
          </a:lstStyle>
          <a:p>
            <a:pPr>
              <a:defRPr/>
            </a:pPr>
            <a:fld id="{4D6C2037-46F5-4710-BCDA-AB5EB35857B7}" type="slidenum">
              <a:rPr lang="en-US" altLang="en-US"/>
              <a:pPr>
                <a:defRPr/>
              </a:pPr>
              <a:t>‹#›</a:t>
            </a:fld>
            <a:endParaRPr lang="en-US" altLang="en-US"/>
          </a:p>
        </p:txBody>
      </p:sp>
    </p:spTree>
    <p:extLst>
      <p:ext uri="{BB962C8B-B14F-4D97-AF65-F5344CB8AC3E}">
        <p14:creationId xmlns:p14="http://schemas.microsoft.com/office/powerpoint/2010/main" val="285972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a:extLst>
              <a:ext uri="{FF2B5EF4-FFF2-40B4-BE49-F238E27FC236}">
                <a16:creationId xmlns:a16="http://schemas.microsoft.com/office/drawing/2014/main" id="{C9BFE9B8-5542-4EF9-9585-770F0C211A03}"/>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925F472F-7C14-4E69-B303-AC5845BEB535}"/>
              </a:ext>
            </a:extLst>
          </p:cNvPr>
          <p:cNvSpPr>
            <a:spLocks noGrp="1"/>
          </p:cNvSpPr>
          <p:nvPr>
            <p:ph type="dt" sz="half" idx="10"/>
          </p:nvPr>
        </p:nvSpPr>
        <p:spPr/>
        <p:txBody>
          <a:bodyPr/>
          <a:lstStyle>
            <a:lvl1pPr>
              <a:defRPr/>
            </a:lvl1pPr>
          </a:lstStyle>
          <a:p>
            <a:pPr>
              <a:defRPr/>
            </a:pPr>
            <a:fld id="{5EDB0136-771A-457D-93EC-1443A7884B19}" type="datetimeFigureOut">
              <a:rPr lang="en-US"/>
              <a:pPr>
                <a:defRPr/>
              </a:pPr>
              <a:t>24-Aug-24</a:t>
            </a:fld>
            <a:endParaRPr lang="en-US"/>
          </a:p>
        </p:txBody>
      </p:sp>
      <p:sp>
        <p:nvSpPr>
          <p:cNvPr id="9" name="Footer Placeholder 7">
            <a:extLst>
              <a:ext uri="{FF2B5EF4-FFF2-40B4-BE49-F238E27FC236}">
                <a16:creationId xmlns:a16="http://schemas.microsoft.com/office/drawing/2014/main" id="{FE32B83D-866B-4BF5-9AF9-B30E24260F2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A9E4E4A-80CF-4099-A05F-E52974118C02}"/>
              </a:ext>
            </a:extLst>
          </p:cNvPr>
          <p:cNvSpPr>
            <a:spLocks noGrp="1"/>
          </p:cNvSpPr>
          <p:nvPr>
            <p:ph type="sldNum" sz="quarter" idx="12"/>
          </p:nvPr>
        </p:nvSpPr>
        <p:spPr/>
        <p:txBody>
          <a:bodyPr/>
          <a:lstStyle>
            <a:lvl1pPr>
              <a:defRPr/>
            </a:lvl1pPr>
          </a:lstStyle>
          <a:p>
            <a:pPr>
              <a:defRPr/>
            </a:pPr>
            <a:fld id="{DF4127FA-0D38-42F5-BD28-D25600BBE30E}" type="slidenum">
              <a:rPr lang="en-US" altLang="en-US"/>
              <a:pPr>
                <a:defRPr/>
              </a:pPr>
              <a:t>‹#›</a:t>
            </a:fld>
            <a:endParaRPr lang="en-US" altLang="en-US"/>
          </a:p>
        </p:txBody>
      </p:sp>
    </p:spTree>
    <p:extLst>
      <p:ext uri="{BB962C8B-B14F-4D97-AF65-F5344CB8AC3E}">
        <p14:creationId xmlns:p14="http://schemas.microsoft.com/office/powerpoint/2010/main" val="139796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9B46675-2FD9-4A67-9D2F-BC77D31822BA}"/>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C7676EF-2977-4F27-A3FD-F504C32926FF}"/>
              </a:ext>
            </a:extLst>
          </p:cNvPr>
          <p:cNvSpPr>
            <a:spLocks noGrp="1"/>
          </p:cNvSpPr>
          <p:nvPr>
            <p:ph type="dt" sz="half" idx="10"/>
          </p:nvPr>
        </p:nvSpPr>
        <p:spPr/>
        <p:txBody>
          <a:bodyPr/>
          <a:lstStyle>
            <a:lvl1pPr>
              <a:defRPr/>
            </a:lvl1pPr>
          </a:lstStyle>
          <a:p>
            <a:pPr>
              <a:defRPr/>
            </a:pPr>
            <a:fld id="{3451DBE8-4808-4B4C-A77C-B5C409AB7BF7}" type="datetimeFigureOut">
              <a:rPr lang="en-US"/>
              <a:pPr>
                <a:defRPr/>
              </a:pPr>
              <a:t>24-Aug-24</a:t>
            </a:fld>
            <a:endParaRPr lang="en-US"/>
          </a:p>
        </p:txBody>
      </p:sp>
      <p:sp>
        <p:nvSpPr>
          <p:cNvPr id="5" name="Footer Placeholder 3">
            <a:extLst>
              <a:ext uri="{FF2B5EF4-FFF2-40B4-BE49-F238E27FC236}">
                <a16:creationId xmlns:a16="http://schemas.microsoft.com/office/drawing/2014/main" id="{E21158E2-7A7C-41BF-84FA-E925DF5332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9D32D13-FBDE-4F74-9C5C-1533FAA746D3}"/>
              </a:ext>
            </a:extLst>
          </p:cNvPr>
          <p:cNvSpPr>
            <a:spLocks noGrp="1"/>
          </p:cNvSpPr>
          <p:nvPr>
            <p:ph type="sldNum" sz="quarter" idx="12"/>
          </p:nvPr>
        </p:nvSpPr>
        <p:spPr/>
        <p:txBody>
          <a:bodyPr/>
          <a:lstStyle>
            <a:lvl1pPr>
              <a:defRPr/>
            </a:lvl1pPr>
          </a:lstStyle>
          <a:p>
            <a:pPr>
              <a:defRPr/>
            </a:pPr>
            <a:fld id="{F61878D7-B479-4D1F-ABE1-499C41818425}" type="slidenum">
              <a:rPr lang="en-US" altLang="en-US"/>
              <a:pPr>
                <a:defRPr/>
              </a:pPr>
              <a:t>‹#›</a:t>
            </a:fld>
            <a:endParaRPr lang="en-US" altLang="en-US"/>
          </a:p>
        </p:txBody>
      </p:sp>
    </p:spTree>
    <p:extLst>
      <p:ext uri="{BB962C8B-B14F-4D97-AF65-F5344CB8AC3E}">
        <p14:creationId xmlns:p14="http://schemas.microsoft.com/office/powerpoint/2010/main" val="258723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62B63A7-8159-4893-BEE8-F3AD8ECE5B62}"/>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6EC1E97A-FE1D-404D-B746-F13827F5F07E}"/>
              </a:ext>
            </a:extLst>
          </p:cNvPr>
          <p:cNvSpPr>
            <a:spLocks noGrp="1"/>
          </p:cNvSpPr>
          <p:nvPr>
            <p:ph type="dt" sz="half" idx="10"/>
          </p:nvPr>
        </p:nvSpPr>
        <p:spPr/>
        <p:txBody>
          <a:bodyPr/>
          <a:lstStyle>
            <a:lvl1pPr>
              <a:defRPr/>
            </a:lvl1pPr>
          </a:lstStyle>
          <a:p>
            <a:pPr>
              <a:defRPr/>
            </a:pPr>
            <a:fld id="{2E04A61C-E441-457B-9DFB-7AD766462B1B}" type="datetimeFigureOut">
              <a:rPr lang="en-US"/>
              <a:pPr>
                <a:defRPr/>
              </a:pPr>
              <a:t>24-Aug-24</a:t>
            </a:fld>
            <a:endParaRPr lang="en-US"/>
          </a:p>
        </p:txBody>
      </p:sp>
      <p:sp>
        <p:nvSpPr>
          <p:cNvPr id="4" name="Footer Placeholder 2">
            <a:extLst>
              <a:ext uri="{FF2B5EF4-FFF2-40B4-BE49-F238E27FC236}">
                <a16:creationId xmlns:a16="http://schemas.microsoft.com/office/drawing/2014/main" id="{7E377CE5-29D6-49DB-B888-7FE411BE565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32C9084-1CE3-4B72-879E-13FD8564E9E7}"/>
              </a:ext>
            </a:extLst>
          </p:cNvPr>
          <p:cNvSpPr>
            <a:spLocks noGrp="1"/>
          </p:cNvSpPr>
          <p:nvPr>
            <p:ph type="sldNum" sz="quarter" idx="12"/>
          </p:nvPr>
        </p:nvSpPr>
        <p:spPr/>
        <p:txBody>
          <a:bodyPr/>
          <a:lstStyle>
            <a:lvl1pPr>
              <a:defRPr/>
            </a:lvl1pPr>
          </a:lstStyle>
          <a:p>
            <a:pPr>
              <a:defRPr/>
            </a:pPr>
            <a:fld id="{EB82D48A-2523-481F-863C-8F6D364D2A1A}" type="slidenum">
              <a:rPr lang="en-US" altLang="en-US"/>
              <a:pPr>
                <a:defRPr/>
              </a:pPr>
              <a:t>‹#›</a:t>
            </a:fld>
            <a:endParaRPr lang="en-US" altLang="en-US"/>
          </a:p>
        </p:txBody>
      </p:sp>
    </p:spTree>
    <p:extLst>
      <p:ext uri="{BB962C8B-B14F-4D97-AF65-F5344CB8AC3E}">
        <p14:creationId xmlns:p14="http://schemas.microsoft.com/office/powerpoint/2010/main" val="1929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51174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A938AEA-28DB-4272-8FA3-08DAD0599254}"/>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F6E408C-1E33-425D-982E-60A009366174}"/>
              </a:ext>
            </a:extLst>
          </p:cNvPr>
          <p:cNvSpPr>
            <a:spLocks noGrp="1"/>
          </p:cNvSpPr>
          <p:nvPr>
            <p:ph type="dt" sz="half" idx="10"/>
          </p:nvPr>
        </p:nvSpPr>
        <p:spPr/>
        <p:txBody>
          <a:bodyPr/>
          <a:lstStyle>
            <a:lvl1pPr>
              <a:defRPr/>
            </a:lvl1pPr>
          </a:lstStyle>
          <a:p>
            <a:pPr>
              <a:defRPr/>
            </a:pPr>
            <a:fld id="{70E91E5E-E1E8-44D2-9D3C-073C0D8357F5}" type="datetimeFigureOut">
              <a:rPr lang="en-US"/>
              <a:pPr>
                <a:defRPr/>
              </a:pPr>
              <a:t>24-Aug-24</a:t>
            </a:fld>
            <a:endParaRPr lang="en-US"/>
          </a:p>
        </p:txBody>
      </p:sp>
      <p:sp>
        <p:nvSpPr>
          <p:cNvPr id="7" name="Footer Placeholder 5">
            <a:extLst>
              <a:ext uri="{FF2B5EF4-FFF2-40B4-BE49-F238E27FC236}">
                <a16:creationId xmlns:a16="http://schemas.microsoft.com/office/drawing/2014/main" id="{D1F0D3E6-DCB7-4DD6-85E8-1CF304F0DDF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709527F-0E28-4D94-BEDF-65545189108A}"/>
              </a:ext>
            </a:extLst>
          </p:cNvPr>
          <p:cNvSpPr>
            <a:spLocks noGrp="1"/>
          </p:cNvSpPr>
          <p:nvPr>
            <p:ph type="sldNum" sz="quarter" idx="12"/>
          </p:nvPr>
        </p:nvSpPr>
        <p:spPr/>
        <p:txBody>
          <a:bodyPr/>
          <a:lstStyle>
            <a:lvl1pPr>
              <a:defRPr/>
            </a:lvl1pPr>
          </a:lstStyle>
          <a:p>
            <a:pPr>
              <a:defRPr/>
            </a:pPr>
            <a:fld id="{37842090-F1CA-40C6-94D6-94E8E7B01995}" type="slidenum">
              <a:rPr lang="en-US" altLang="en-US"/>
              <a:pPr>
                <a:defRPr/>
              </a:pPr>
              <a:t>‹#›</a:t>
            </a:fld>
            <a:endParaRPr lang="en-US" altLang="en-US"/>
          </a:p>
        </p:txBody>
      </p:sp>
    </p:spTree>
    <p:extLst>
      <p:ext uri="{BB962C8B-B14F-4D97-AF65-F5344CB8AC3E}">
        <p14:creationId xmlns:p14="http://schemas.microsoft.com/office/powerpoint/2010/main" val="322846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F9E8801-CD6C-446D-9BB1-ED8BE9F6AF26}"/>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F919E0B4-F5B9-4868-9B34-CEC200284C4A}"/>
              </a:ext>
            </a:extLst>
          </p:cNvPr>
          <p:cNvSpPr>
            <a:spLocks noGrp="1"/>
          </p:cNvSpPr>
          <p:nvPr>
            <p:ph type="dt" sz="half" idx="10"/>
          </p:nvPr>
        </p:nvSpPr>
        <p:spPr/>
        <p:txBody>
          <a:bodyPr/>
          <a:lstStyle>
            <a:lvl1pPr>
              <a:defRPr/>
            </a:lvl1pPr>
          </a:lstStyle>
          <a:p>
            <a:pPr>
              <a:defRPr/>
            </a:pPr>
            <a:fld id="{5C335A8A-C686-4358-8344-6D4DEB5BBCAC}" type="datetimeFigureOut">
              <a:rPr lang="en-US"/>
              <a:pPr>
                <a:defRPr/>
              </a:pPr>
              <a:t>24-Aug-24</a:t>
            </a:fld>
            <a:endParaRPr lang="en-US"/>
          </a:p>
        </p:txBody>
      </p:sp>
      <p:sp>
        <p:nvSpPr>
          <p:cNvPr id="7" name="Footer Placeholder 5">
            <a:extLst>
              <a:ext uri="{FF2B5EF4-FFF2-40B4-BE49-F238E27FC236}">
                <a16:creationId xmlns:a16="http://schemas.microsoft.com/office/drawing/2014/main" id="{38BE275C-56D6-4509-948D-11AE5DB4E8F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FA83DFB-E181-4E05-AFAE-5FD9D7237933}"/>
              </a:ext>
            </a:extLst>
          </p:cNvPr>
          <p:cNvSpPr>
            <a:spLocks noGrp="1"/>
          </p:cNvSpPr>
          <p:nvPr>
            <p:ph type="sldNum" sz="quarter" idx="12"/>
          </p:nvPr>
        </p:nvSpPr>
        <p:spPr>
          <a:xfrm>
            <a:off x="531813" y="4983163"/>
            <a:ext cx="779462" cy="365125"/>
          </a:xfrm>
        </p:spPr>
        <p:txBody>
          <a:bodyPr/>
          <a:lstStyle>
            <a:lvl1pPr>
              <a:defRPr/>
            </a:lvl1pPr>
          </a:lstStyle>
          <a:p>
            <a:pPr>
              <a:defRPr/>
            </a:pPr>
            <a:fld id="{5BAD1B42-9AEE-47D4-9806-F1B9A5729760}" type="slidenum">
              <a:rPr lang="en-US" altLang="en-US"/>
              <a:pPr>
                <a:defRPr/>
              </a:pPr>
              <a:t>‹#›</a:t>
            </a:fld>
            <a:endParaRPr lang="en-US" altLang="en-US"/>
          </a:p>
        </p:txBody>
      </p:sp>
    </p:spTree>
    <p:extLst>
      <p:ext uri="{BB962C8B-B14F-4D97-AF65-F5344CB8AC3E}">
        <p14:creationId xmlns:p14="http://schemas.microsoft.com/office/powerpoint/2010/main" val="325963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A038508-1DD0-42BF-B76E-D548BBC96F86}"/>
              </a:ext>
            </a:extLst>
          </p:cNvPr>
          <p:cNvSpPr>
            <a:spLocks noChangeArrowheads="1"/>
          </p:cNvSpPr>
          <p:nvPr/>
        </p:nvSpPr>
        <p:spPr bwMode="auto">
          <a:xfrm flipV="1">
            <a:off x="-4763" y="31781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A78F0E68-00EF-419C-A83D-97BCBE6B6C3F}"/>
              </a:ext>
            </a:extLst>
          </p:cNvPr>
          <p:cNvSpPr>
            <a:spLocks noGrp="1"/>
          </p:cNvSpPr>
          <p:nvPr>
            <p:ph type="dt" sz="half" idx="10"/>
          </p:nvPr>
        </p:nvSpPr>
        <p:spPr/>
        <p:txBody>
          <a:bodyPr/>
          <a:lstStyle>
            <a:lvl1pPr>
              <a:defRPr/>
            </a:lvl1pPr>
          </a:lstStyle>
          <a:p>
            <a:pPr>
              <a:defRPr/>
            </a:pPr>
            <a:fld id="{DD51FAA0-FE88-45CB-9157-CA3F1D5FF0B1}" type="datetimeFigureOut">
              <a:rPr lang="en-US"/>
              <a:pPr>
                <a:defRPr/>
              </a:pPr>
              <a:t>24-Aug-24</a:t>
            </a:fld>
            <a:endParaRPr lang="en-US"/>
          </a:p>
        </p:txBody>
      </p:sp>
      <p:sp>
        <p:nvSpPr>
          <p:cNvPr id="6" name="Footer Placeholder 4">
            <a:extLst>
              <a:ext uri="{FF2B5EF4-FFF2-40B4-BE49-F238E27FC236}">
                <a16:creationId xmlns:a16="http://schemas.microsoft.com/office/drawing/2014/main" id="{A0DF3E52-DC0B-4045-800A-B9FFD5E2B0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490EBF-8BDF-4AB0-825A-FA04632076EB}"/>
              </a:ext>
            </a:extLst>
          </p:cNvPr>
          <p:cNvSpPr>
            <a:spLocks noGrp="1"/>
          </p:cNvSpPr>
          <p:nvPr>
            <p:ph type="sldNum" sz="quarter" idx="12"/>
          </p:nvPr>
        </p:nvSpPr>
        <p:spPr>
          <a:xfrm>
            <a:off x="531813" y="3244850"/>
            <a:ext cx="779462" cy="365125"/>
          </a:xfrm>
        </p:spPr>
        <p:txBody>
          <a:bodyPr/>
          <a:lstStyle>
            <a:lvl1pPr>
              <a:defRPr/>
            </a:lvl1pPr>
          </a:lstStyle>
          <a:p>
            <a:pPr>
              <a:defRPr/>
            </a:pPr>
            <a:fld id="{B8350234-F15D-44A6-8FAE-D55C6B079904}" type="slidenum">
              <a:rPr lang="en-US" altLang="en-US"/>
              <a:pPr>
                <a:defRPr/>
              </a:pPr>
              <a:t>‹#›</a:t>
            </a:fld>
            <a:endParaRPr lang="en-US" altLang="en-US"/>
          </a:p>
        </p:txBody>
      </p:sp>
    </p:spTree>
    <p:extLst>
      <p:ext uri="{BB962C8B-B14F-4D97-AF65-F5344CB8AC3E}">
        <p14:creationId xmlns:p14="http://schemas.microsoft.com/office/powerpoint/2010/main" val="938973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27870A0-CF5A-40BA-AD59-B5781D8B4546}"/>
              </a:ext>
            </a:extLst>
          </p:cNvPr>
          <p:cNvSpPr>
            <a:spLocks noChangeArrowheads="1"/>
          </p:cNvSpPr>
          <p:nvPr/>
        </p:nvSpPr>
        <p:spPr bwMode="auto">
          <a:xfrm flipV="1">
            <a:off x="-4763" y="31781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TextBox 5">
            <a:extLst>
              <a:ext uri="{FF2B5EF4-FFF2-40B4-BE49-F238E27FC236}">
                <a16:creationId xmlns:a16="http://schemas.microsoft.com/office/drawing/2014/main" id="{2E60126B-7E85-45BB-AFAC-684D883D860C}"/>
              </a:ext>
            </a:extLst>
          </p:cNvPr>
          <p:cNvSpPr txBox="1">
            <a:spLocks noChangeArrowheads="1"/>
          </p:cNvSpPr>
          <p:nvPr/>
        </p:nvSpPr>
        <p:spPr bwMode="auto">
          <a:xfrm>
            <a:off x="2466975" y="647700"/>
            <a:ext cx="609600" cy="585788"/>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7" name="TextBox 6">
            <a:extLst>
              <a:ext uri="{FF2B5EF4-FFF2-40B4-BE49-F238E27FC236}">
                <a16:creationId xmlns:a16="http://schemas.microsoft.com/office/drawing/2014/main" id="{435C9ACA-40AC-4D2D-B10B-DAD70B0EDD46}"/>
              </a:ext>
            </a:extLst>
          </p:cNvPr>
          <p:cNvSpPr txBox="1">
            <a:spLocks noChangeArrowheads="1"/>
          </p:cNvSpPr>
          <p:nvPr/>
        </p:nvSpPr>
        <p:spPr bwMode="auto">
          <a:xfrm>
            <a:off x="11114088" y="2905125"/>
            <a:ext cx="609600" cy="584200"/>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440A0949-7A28-47A5-A5CD-9CEE48463A65}"/>
              </a:ext>
            </a:extLst>
          </p:cNvPr>
          <p:cNvSpPr>
            <a:spLocks noGrp="1"/>
          </p:cNvSpPr>
          <p:nvPr>
            <p:ph type="dt" sz="half" idx="14"/>
          </p:nvPr>
        </p:nvSpPr>
        <p:spPr/>
        <p:txBody>
          <a:bodyPr/>
          <a:lstStyle>
            <a:lvl1pPr>
              <a:defRPr/>
            </a:lvl1pPr>
          </a:lstStyle>
          <a:p>
            <a:pPr>
              <a:defRPr/>
            </a:pPr>
            <a:fld id="{9A635A91-33D2-4AA7-8402-2971245A1BB8}" type="datetimeFigureOut">
              <a:rPr lang="en-US"/>
              <a:pPr>
                <a:defRPr/>
              </a:pPr>
              <a:t>24-Aug-24</a:t>
            </a:fld>
            <a:endParaRPr lang="en-US"/>
          </a:p>
        </p:txBody>
      </p:sp>
      <p:sp>
        <p:nvSpPr>
          <p:cNvPr id="9" name="Footer Placeholder 4">
            <a:extLst>
              <a:ext uri="{FF2B5EF4-FFF2-40B4-BE49-F238E27FC236}">
                <a16:creationId xmlns:a16="http://schemas.microsoft.com/office/drawing/2014/main" id="{59C6E456-610A-4879-BC07-9B98B3DE72FC}"/>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8C6032E-3BB6-48CA-B352-390FDB9E294A}"/>
              </a:ext>
            </a:extLst>
          </p:cNvPr>
          <p:cNvSpPr>
            <a:spLocks noGrp="1"/>
          </p:cNvSpPr>
          <p:nvPr>
            <p:ph type="sldNum" sz="quarter" idx="16"/>
          </p:nvPr>
        </p:nvSpPr>
        <p:spPr>
          <a:xfrm>
            <a:off x="531813" y="3244850"/>
            <a:ext cx="779462" cy="365125"/>
          </a:xfrm>
        </p:spPr>
        <p:txBody>
          <a:bodyPr/>
          <a:lstStyle>
            <a:lvl1pPr>
              <a:defRPr/>
            </a:lvl1pPr>
          </a:lstStyle>
          <a:p>
            <a:pPr>
              <a:defRPr/>
            </a:pPr>
            <a:fld id="{CCA101EF-8EC7-4345-8D1D-B839AB6C50DF}" type="slidenum">
              <a:rPr lang="en-US" altLang="en-US"/>
              <a:pPr>
                <a:defRPr/>
              </a:pPr>
              <a:t>‹#›</a:t>
            </a:fld>
            <a:endParaRPr lang="en-US" altLang="en-US"/>
          </a:p>
        </p:txBody>
      </p:sp>
    </p:spTree>
    <p:extLst>
      <p:ext uri="{BB962C8B-B14F-4D97-AF65-F5344CB8AC3E}">
        <p14:creationId xmlns:p14="http://schemas.microsoft.com/office/powerpoint/2010/main" val="1017158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8E1A45-72D0-40E0-BD76-9A3D13986B04}"/>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B7F787FE-F265-4B41-B7A5-16863EBF20A1}"/>
              </a:ext>
            </a:extLst>
          </p:cNvPr>
          <p:cNvSpPr>
            <a:spLocks noGrp="1"/>
          </p:cNvSpPr>
          <p:nvPr>
            <p:ph type="dt" sz="half" idx="10"/>
          </p:nvPr>
        </p:nvSpPr>
        <p:spPr/>
        <p:txBody>
          <a:bodyPr/>
          <a:lstStyle>
            <a:lvl1pPr>
              <a:defRPr/>
            </a:lvl1pPr>
          </a:lstStyle>
          <a:p>
            <a:pPr>
              <a:defRPr/>
            </a:pPr>
            <a:fld id="{770EFB51-2BB2-4FF4-B3FE-066CAF6EB622}" type="datetimeFigureOut">
              <a:rPr lang="en-US"/>
              <a:pPr>
                <a:defRPr/>
              </a:pPr>
              <a:t>24-Aug-24</a:t>
            </a:fld>
            <a:endParaRPr lang="en-US"/>
          </a:p>
        </p:txBody>
      </p:sp>
      <p:sp>
        <p:nvSpPr>
          <p:cNvPr id="7" name="Footer Placeholder 5">
            <a:extLst>
              <a:ext uri="{FF2B5EF4-FFF2-40B4-BE49-F238E27FC236}">
                <a16:creationId xmlns:a16="http://schemas.microsoft.com/office/drawing/2014/main" id="{D0966A39-4570-4E9E-BACF-8E14617EB1C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7223B7F-E74A-41EB-926D-E322D0089A98}"/>
              </a:ext>
            </a:extLst>
          </p:cNvPr>
          <p:cNvSpPr>
            <a:spLocks noGrp="1"/>
          </p:cNvSpPr>
          <p:nvPr>
            <p:ph type="sldNum" sz="quarter" idx="12"/>
          </p:nvPr>
        </p:nvSpPr>
        <p:spPr>
          <a:xfrm>
            <a:off x="531813" y="4983163"/>
            <a:ext cx="779462" cy="365125"/>
          </a:xfrm>
        </p:spPr>
        <p:txBody>
          <a:bodyPr/>
          <a:lstStyle>
            <a:lvl1pPr>
              <a:defRPr/>
            </a:lvl1pPr>
          </a:lstStyle>
          <a:p>
            <a:pPr>
              <a:defRPr/>
            </a:pPr>
            <a:fld id="{2E3E2361-BDA4-490D-AECD-76349BC98E3E}" type="slidenum">
              <a:rPr lang="en-US" altLang="en-US"/>
              <a:pPr>
                <a:defRPr/>
              </a:pPr>
              <a:t>‹#›</a:t>
            </a:fld>
            <a:endParaRPr lang="en-US" altLang="en-US"/>
          </a:p>
        </p:txBody>
      </p:sp>
    </p:spTree>
    <p:extLst>
      <p:ext uri="{BB962C8B-B14F-4D97-AF65-F5344CB8AC3E}">
        <p14:creationId xmlns:p14="http://schemas.microsoft.com/office/powerpoint/2010/main" val="2998424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90D271F-449F-4E2C-AA40-9CEC4B0CD8E0}"/>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TextBox 5">
            <a:extLst>
              <a:ext uri="{FF2B5EF4-FFF2-40B4-BE49-F238E27FC236}">
                <a16:creationId xmlns:a16="http://schemas.microsoft.com/office/drawing/2014/main" id="{ADDFF11B-35CD-403C-9F82-1BA20DCC0160}"/>
              </a:ext>
            </a:extLst>
          </p:cNvPr>
          <p:cNvSpPr txBox="1">
            <a:spLocks noChangeArrowheads="1"/>
          </p:cNvSpPr>
          <p:nvPr/>
        </p:nvSpPr>
        <p:spPr bwMode="auto">
          <a:xfrm>
            <a:off x="2466975" y="647700"/>
            <a:ext cx="609600" cy="585788"/>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7" name="TextBox 6">
            <a:extLst>
              <a:ext uri="{FF2B5EF4-FFF2-40B4-BE49-F238E27FC236}">
                <a16:creationId xmlns:a16="http://schemas.microsoft.com/office/drawing/2014/main" id="{8A4489B7-D2A4-430B-A36B-BF0E5622F267}"/>
              </a:ext>
            </a:extLst>
          </p:cNvPr>
          <p:cNvSpPr txBox="1">
            <a:spLocks noChangeArrowheads="1"/>
          </p:cNvSpPr>
          <p:nvPr/>
        </p:nvSpPr>
        <p:spPr bwMode="auto">
          <a:xfrm>
            <a:off x="11114088" y="2905125"/>
            <a:ext cx="609600" cy="584200"/>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1B4CE59C-28BF-42C2-B423-26E2FC28D77E}"/>
              </a:ext>
            </a:extLst>
          </p:cNvPr>
          <p:cNvSpPr>
            <a:spLocks noGrp="1"/>
          </p:cNvSpPr>
          <p:nvPr>
            <p:ph type="dt" sz="half" idx="14"/>
          </p:nvPr>
        </p:nvSpPr>
        <p:spPr/>
        <p:txBody>
          <a:bodyPr/>
          <a:lstStyle>
            <a:lvl1pPr>
              <a:defRPr/>
            </a:lvl1pPr>
          </a:lstStyle>
          <a:p>
            <a:pPr>
              <a:defRPr/>
            </a:pPr>
            <a:fld id="{567D70E1-D114-4593-99E5-3AA20453AC68}" type="datetimeFigureOut">
              <a:rPr lang="en-US"/>
              <a:pPr>
                <a:defRPr/>
              </a:pPr>
              <a:t>24-Aug-24</a:t>
            </a:fld>
            <a:endParaRPr lang="en-US"/>
          </a:p>
        </p:txBody>
      </p:sp>
      <p:sp>
        <p:nvSpPr>
          <p:cNvPr id="9" name="Footer Placeholder 5">
            <a:extLst>
              <a:ext uri="{FF2B5EF4-FFF2-40B4-BE49-F238E27FC236}">
                <a16:creationId xmlns:a16="http://schemas.microsoft.com/office/drawing/2014/main" id="{38566C25-7957-49B2-A6FB-A7B009E4B77A}"/>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06E57F2-43BA-4A67-BA11-D3043FBC881D}"/>
              </a:ext>
            </a:extLst>
          </p:cNvPr>
          <p:cNvSpPr>
            <a:spLocks noGrp="1"/>
          </p:cNvSpPr>
          <p:nvPr>
            <p:ph type="sldNum" sz="quarter" idx="16"/>
          </p:nvPr>
        </p:nvSpPr>
        <p:spPr>
          <a:xfrm>
            <a:off x="531813" y="4983163"/>
            <a:ext cx="779462" cy="365125"/>
          </a:xfrm>
        </p:spPr>
        <p:txBody>
          <a:bodyPr/>
          <a:lstStyle>
            <a:lvl1pPr>
              <a:defRPr/>
            </a:lvl1pPr>
          </a:lstStyle>
          <a:p>
            <a:pPr>
              <a:defRPr/>
            </a:pPr>
            <a:fld id="{9D1F2338-8BE1-49B7-BA25-2402D92F7113}" type="slidenum">
              <a:rPr lang="en-US" altLang="en-US"/>
              <a:pPr>
                <a:defRPr/>
              </a:pPr>
              <a:t>‹#›</a:t>
            </a:fld>
            <a:endParaRPr lang="en-US" altLang="en-US"/>
          </a:p>
        </p:txBody>
      </p:sp>
    </p:spTree>
    <p:extLst>
      <p:ext uri="{BB962C8B-B14F-4D97-AF65-F5344CB8AC3E}">
        <p14:creationId xmlns:p14="http://schemas.microsoft.com/office/powerpoint/2010/main" val="493025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D901F0-F25A-4DB3-9E42-B37C9EEC7BCE}"/>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A750E0FF-BFC3-4CBC-835A-DF3E138C8206}"/>
              </a:ext>
            </a:extLst>
          </p:cNvPr>
          <p:cNvSpPr>
            <a:spLocks noGrp="1"/>
          </p:cNvSpPr>
          <p:nvPr>
            <p:ph type="dt" sz="half" idx="14"/>
          </p:nvPr>
        </p:nvSpPr>
        <p:spPr/>
        <p:txBody>
          <a:bodyPr/>
          <a:lstStyle>
            <a:lvl1pPr>
              <a:defRPr/>
            </a:lvl1pPr>
          </a:lstStyle>
          <a:p>
            <a:pPr>
              <a:defRPr/>
            </a:pPr>
            <a:fld id="{1F387483-D35D-403A-A9B3-7E8134FE2BB9}" type="datetimeFigureOut">
              <a:rPr lang="en-US"/>
              <a:pPr>
                <a:defRPr/>
              </a:pPr>
              <a:t>24-Aug-24</a:t>
            </a:fld>
            <a:endParaRPr lang="en-US"/>
          </a:p>
        </p:txBody>
      </p:sp>
      <p:sp>
        <p:nvSpPr>
          <p:cNvPr id="7" name="Footer Placeholder 5">
            <a:extLst>
              <a:ext uri="{FF2B5EF4-FFF2-40B4-BE49-F238E27FC236}">
                <a16:creationId xmlns:a16="http://schemas.microsoft.com/office/drawing/2014/main" id="{9B154B33-BD9C-4D7E-92FB-7143561F6077}"/>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94325D-CBDA-43CE-A701-0B59E0C3056E}"/>
              </a:ext>
            </a:extLst>
          </p:cNvPr>
          <p:cNvSpPr>
            <a:spLocks noGrp="1"/>
          </p:cNvSpPr>
          <p:nvPr>
            <p:ph type="sldNum" sz="quarter" idx="16"/>
          </p:nvPr>
        </p:nvSpPr>
        <p:spPr>
          <a:xfrm>
            <a:off x="531813" y="4983163"/>
            <a:ext cx="779462" cy="365125"/>
          </a:xfrm>
        </p:spPr>
        <p:txBody>
          <a:bodyPr/>
          <a:lstStyle>
            <a:lvl1pPr>
              <a:defRPr/>
            </a:lvl1pPr>
          </a:lstStyle>
          <a:p>
            <a:pPr>
              <a:defRPr/>
            </a:pPr>
            <a:fld id="{3968DD73-A257-42BC-9E75-A51EE19FF30C}" type="slidenum">
              <a:rPr lang="en-US" altLang="en-US"/>
              <a:pPr>
                <a:defRPr/>
              </a:pPr>
              <a:t>‹#›</a:t>
            </a:fld>
            <a:endParaRPr lang="en-US" altLang="en-US"/>
          </a:p>
        </p:txBody>
      </p:sp>
    </p:spTree>
    <p:extLst>
      <p:ext uri="{BB962C8B-B14F-4D97-AF65-F5344CB8AC3E}">
        <p14:creationId xmlns:p14="http://schemas.microsoft.com/office/powerpoint/2010/main" val="856390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A957BD-6DBB-467B-8E56-BF2B0A928FFD}"/>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E88E5C-4577-4D3A-B8C3-489D885FD6E2}"/>
              </a:ext>
            </a:extLst>
          </p:cNvPr>
          <p:cNvSpPr>
            <a:spLocks noGrp="1"/>
          </p:cNvSpPr>
          <p:nvPr>
            <p:ph type="dt" sz="half" idx="10"/>
          </p:nvPr>
        </p:nvSpPr>
        <p:spPr/>
        <p:txBody>
          <a:bodyPr/>
          <a:lstStyle>
            <a:lvl1pPr>
              <a:defRPr/>
            </a:lvl1pPr>
          </a:lstStyle>
          <a:p>
            <a:pPr>
              <a:defRPr/>
            </a:pPr>
            <a:fld id="{0F820ADE-57E0-4F56-8904-1FA8992659F1}" type="datetimeFigureOut">
              <a:rPr lang="en-US"/>
              <a:pPr>
                <a:defRPr/>
              </a:pPr>
              <a:t>24-Aug-24</a:t>
            </a:fld>
            <a:endParaRPr lang="en-US"/>
          </a:p>
        </p:txBody>
      </p:sp>
      <p:sp>
        <p:nvSpPr>
          <p:cNvPr id="6" name="Footer Placeholder 4">
            <a:extLst>
              <a:ext uri="{FF2B5EF4-FFF2-40B4-BE49-F238E27FC236}">
                <a16:creationId xmlns:a16="http://schemas.microsoft.com/office/drawing/2014/main" id="{81401698-BE04-4C23-B901-0EE4EBBB66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E6A9CB-6908-4365-B2D3-FDB3FC74A48B}"/>
              </a:ext>
            </a:extLst>
          </p:cNvPr>
          <p:cNvSpPr>
            <a:spLocks noGrp="1"/>
          </p:cNvSpPr>
          <p:nvPr>
            <p:ph type="sldNum" sz="quarter" idx="12"/>
          </p:nvPr>
        </p:nvSpPr>
        <p:spPr/>
        <p:txBody>
          <a:bodyPr/>
          <a:lstStyle>
            <a:lvl1pPr>
              <a:defRPr/>
            </a:lvl1pPr>
          </a:lstStyle>
          <a:p>
            <a:pPr>
              <a:defRPr/>
            </a:pPr>
            <a:fld id="{5A5B4858-45AA-414C-BF04-BAD2825B3B09}" type="slidenum">
              <a:rPr lang="en-US" altLang="en-US"/>
              <a:pPr>
                <a:defRPr/>
              </a:pPr>
              <a:t>‹#›</a:t>
            </a:fld>
            <a:endParaRPr lang="en-US" altLang="en-US"/>
          </a:p>
        </p:txBody>
      </p:sp>
    </p:spTree>
    <p:extLst>
      <p:ext uri="{BB962C8B-B14F-4D97-AF65-F5344CB8AC3E}">
        <p14:creationId xmlns:p14="http://schemas.microsoft.com/office/powerpoint/2010/main" val="11631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4DA84A3-8CF7-429E-8BA0-E321ADB85F2C}"/>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C1783F5-5D4B-410A-B92A-356BC013D7AA}"/>
              </a:ext>
            </a:extLst>
          </p:cNvPr>
          <p:cNvSpPr>
            <a:spLocks noGrp="1"/>
          </p:cNvSpPr>
          <p:nvPr>
            <p:ph type="dt" sz="half" idx="10"/>
          </p:nvPr>
        </p:nvSpPr>
        <p:spPr/>
        <p:txBody>
          <a:bodyPr/>
          <a:lstStyle>
            <a:lvl1pPr>
              <a:defRPr/>
            </a:lvl1pPr>
          </a:lstStyle>
          <a:p>
            <a:pPr>
              <a:defRPr/>
            </a:pPr>
            <a:fld id="{148721CB-A62C-4D16-A1C1-2A593C3EEC08}" type="datetimeFigureOut">
              <a:rPr lang="en-US"/>
              <a:pPr>
                <a:defRPr/>
              </a:pPr>
              <a:t>24-Aug-24</a:t>
            </a:fld>
            <a:endParaRPr lang="en-US"/>
          </a:p>
        </p:txBody>
      </p:sp>
      <p:sp>
        <p:nvSpPr>
          <p:cNvPr id="6" name="Footer Placeholder 4">
            <a:extLst>
              <a:ext uri="{FF2B5EF4-FFF2-40B4-BE49-F238E27FC236}">
                <a16:creationId xmlns:a16="http://schemas.microsoft.com/office/drawing/2014/main" id="{A4B5E776-84B2-4852-A98A-3724C69762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FED9D0-EC46-43F6-891A-F20B89E43B8F}"/>
              </a:ext>
            </a:extLst>
          </p:cNvPr>
          <p:cNvSpPr>
            <a:spLocks noGrp="1"/>
          </p:cNvSpPr>
          <p:nvPr>
            <p:ph type="sldNum" sz="quarter" idx="12"/>
          </p:nvPr>
        </p:nvSpPr>
        <p:spPr/>
        <p:txBody>
          <a:bodyPr/>
          <a:lstStyle>
            <a:lvl1pPr>
              <a:defRPr/>
            </a:lvl1pPr>
          </a:lstStyle>
          <a:p>
            <a:pPr>
              <a:defRPr/>
            </a:pPr>
            <a:fld id="{3CB16F95-9039-4506-9F1F-E64AE52CAE8A}" type="slidenum">
              <a:rPr lang="en-US" altLang="en-US"/>
              <a:pPr>
                <a:defRPr/>
              </a:pPr>
              <a:t>‹#›</a:t>
            </a:fld>
            <a:endParaRPr lang="en-US" altLang="en-US"/>
          </a:p>
        </p:txBody>
      </p:sp>
    </p:spTree>
    <p:extLst>
      <p:ext uri="{BB962C8B-B14F-4D97-AF65-F5344CB8AC3E}">
        <p14:creationId xmlns:p14="http://schemas.microsoft.com/office/powerpoint/2010/main" val="159867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7180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43844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5493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815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738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268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2024/8/24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503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AE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FBEB33A-11B2-4A78-8694-9472994B1F2D}" type="datetimeFigureOut">
              <a:rPr lang="zh-CN" altLang="en-US" smtClean="0"/>
              <a:pPr/>
              <a:t>2024/8/24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092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0C44FD71-8E2B-474C-84C6-FF5855B000C5}"/>
              </a:ext>
            </a:extLst>
          </p:cNvPr>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66C6D2E-BF18-4B7E-B270-513585DCB9A4}"/>
                </a:ext>
              </a:extLst>
            </p:cNvPr>
            <p:cNvSpPr>
              <a:spLocks noChangeArrowheads="1"/>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7" name="Freeform 12">
              <a:extLst>
                <a:ext uri="{FF2B5EF4-FFF2-40B4-BE49-F238E27FC236}">
                  <a16:creationId xmlns:a16="http://schemas.microsoft.com/office/drawing/2014/main" id="{E13C4F95-BC74-44D7-BAB7-E088B5455E3E}"/>
                </a:ext>
              </a:extLst>
            </p:cNvPr>
            <p:cNvSpPr>
              <a:spLocks noChangeArrowheads="1"/>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8" name="Freeform 13">
              <a:extLst>
                <a:ext uri="{FF2B5EF4-FFF2-40B4-BE49-F238E27FC236}">
                  <a16:creationId xmlns:a16="http://schemas.microsoft.com/office/drawing/2014/main" id="{FD675C84-7A29-4D6F-844E-71CE87BA6CDF}"/>
                </a:ext>
              </a:extLst>
            </p:cNvPr>
            <p:cNvSpPr>
              <a:spLocks noChangeArrowheads="1"/>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9" name="Freeform 14">
              <a:extLst>
                <a:ext uri="{FF2B5EF4-FFF2-40B4-BE49-F238E27FC236}">
                  <a16:creationId xmlns:a16="http://schemas.microsoft.com/office/drawing/2014/main" id="{F65A7D35-9816-4E8E-A9A3-21EFC5EE02C2}"/>
                </a:ext>
              </a:extLst>
            </p:cNvPr>
            <p:cNvSpPr>
              <a:spLocks noChangeArrowheads="1"/>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0" name="Freeform 15">
              <a:extLst>
                <a:ext uri="{FF2B5EF4-FFF2-40B4-BE49-F238E27FC236}">
                  <a16:creationId xmlns:a16="http://schemas.microsoft.com/office/drawing/2014/main" id="{0B68DF95-9B1B-48AC-A14B-82F0763EB968}"/>
                </a:ext>
              </a:extLst>
            </p:cNvPr>
            <p:cNvSpPr>
              <a:spLocks noChangeArrowheads="1"/>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1" name="Freeform 16">
              <a:extLst>
                <a:ext uri="{FF2B5EF4-FFF2-40B4-BE49-F238E27FC236}">
                  <a16:creationId xmlns:a16="http://schemas.microsoft.com/office/drawing/2014/main" id="{54F86E72-1C4D-441C-AD6D-A5D6A3B41E4B}"/>
                </a:ext>
              </a:extLst>
            </p:cNvPr>
            <p:cNvSpPr>
              <a:spLocks noChangeArrowheads="1"/>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2" name="Freeform 17">
              <a:extLst>
                <a:ext uri="{FF2B5EF4-FFF2-40B4-BE49-F238E27FC236}">
                  <a16:creationId xmlns:a16="http://schemas.microsoft.com/office/drawing/2014/main" id="{67E8C5C9-1282-4467-A7FA-02EB04087A35}"/>
                </a:ext>
              </a:extLst>
            </p:cNvPr>
            <p:cNvSpPr>
              <a:spLocks noChangeArrowheads="1"/>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3" name="Freeform 18">
              <a:extLst>
                <a:ext uri="{FF2B5EF4-FFF2-40B4-BE49-F238E27FC236}">
                  <a16:creationId xmlns:a16="http://schemas.microsoft.com/office/drawing/2014/main" id="{E090D244-DFEB-460C-9109-4B1C72C89BB5}"/>
                </a:ext>
              </a:extLst>
            </p:cNvPr>
            <p:cNvSpPr>
              <a:spLocks noChangeArrowheads="1"/>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4" name="Freeform 19">
              <a:extLst>
                <a:ext uri="{FF2B5EF4-FFF2-40B4-BE49-F238E27FC236}">
                  <a16:creationId xmlns:a16="http://schemas.microsoft.com/office/drawing/2014/main" id="{8EF60520-BE4F-42B6-9CA9-8A683382C6FE}"/>
                </a:ext>
              </a:extLst>
            </p:cNvPr>
            <p:cNvSpPr>
              <a:spLocks noChangeArrowheads="1"/>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5" name="Freeform 20">
              <a:extLst>
                <a:ext uri="{FF2B5EF4-FFF2-40B4-BE49-F238E27FC236}">
                  <a16:creationId xmlns:a16="http://schemas.microsoft.com/office/drawing/2014/main" id="{FBCC466A-30F9-46B2-B89C-BD46ED412D4D}"/>
                </a:ext>
              </a:extLst>
            </p:cNvPr>
            <p:cNvSpPr>
              <a:spLocks noChangeArrowheads="1"/>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6" name="Freeform 21">
              <a:extLst>
                <a:ext uri="{FF2B5EF4-FFF2-40B4-BE49-F238E27FC236}">
                  <a16:creationId xmlns:a16="http://schemas.microsoft.com/office/drawing/2014/main" id="{AE74F521-593B-46DE-960D-44D3F6142401}"/>
                </a:ext>
              </a:extLst>
            </p:cNvPr>
            <p:cNvSpPr>
              <a:spLocks noChangeArrowheads="1"/>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7" name="Freeform 22">
              <a:extLst>
                <a:ext uri="{FF2B5EF4-FFF2-40B4-BE49-F238E27FC236}">
                  <a16:creationId xmlns:a16="http://schemas.microsoft.com/office/drawing/2014/main" id="{FB7CED86-B510-424D-9FE5-C423395AD2DC}"/>
                </a:ext>
              </a:extLst>
            </p:cNvPr>
            <p:cNvSpPr>
              <a:spLocks noChangeArrowheads="1"/>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027" name="Group 9">
            <a:extLst>
              <a:ext uri="{FF2B5EF4-FFF2-40B4-BE49-F238E27FC236}">
                <a16:creationId xmlns:a16="http://schemas.microsoft.com/office/drawing/2014/main" id="{F38F659D-DD40-46FB-9AE7-A3CB269A484B}"/>
              </a:ext>
            </a:extLst>
          </p:cNvPr>
          <p:cNvGrpSpPr>
            <a:grpSpLocks/>
          </p:cNvGrpSpPr>
          <p:nvPr/>
        </p:nvGrpSpPr>
        <p:grpSpPr bwMode="auto">
          <a:xfrm>
            <a:off x="26988" y="0"/>
            <a:ext cx="2357437" cy="6853238"/>
            <a:chOff x="6627813" y="194833"/>
            <a:chExt cx="1952625" cy="5678918"/>
          </a:xfrm>
        </p:grpSpPr>
        <p:sp>
          <p:nvSpPr>
            <p:cNvPr id="1034" name="Freeform 27">
              <a:extLst>
                <a:ext uri="{FF2B5EF4-FFF2-40B4-BE49-F238E27FC236}">
                  <a16:creationId xmlns:a16="http://schemas.microsoft.com/office/drawing/2014/main" id="{E8CAAA09-6818-4BAB-A150-B6355CA35F06}"/>
                </a:ext>
              </a:extLst>
            </p:cNvPr>
            <p:cNvSpPr>
              <a:spLocks noChangeArrowheads="1"/>
            </p:cNvSpPr>
            <p:nvPr/>
          </p:nvSpPr>
          <p:spPr bwMode="auto">
            <a:xfrm>
              <a:off x="6627813" y="194833"/>
              <a:ext cx="408933" cy="3646504"/>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Freeform 28">
              <a:extLst>
                <a:ext uri="{FF2B5EF4-FFF2-40B4-BE49-F238E27FC236}">
                  <a16:creationId xmlns:a16="http://schemas.microsoft.com/office/drawing/2014/main" id="{FC39F83F-1F70-4F84-AE1A-32A9E393302F}"/>
                </a:ext>
              </a:extLst>
            </p:cNvPr>
            <p:cNvSpPr>
              <a:spLocks noChangeArrowheads="1"/>
            </p:cNvSpPr>
            <p:nvPr/>
          </p:nvSpPr>
          <p:spPr bwMode="auto">
            <a:xfrm>
              <a:off x="7061730" y="3771618"/>
              <a:ext cx="349763" cy="1310216"/>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 name="Freeform 29">
              <a:extLst>
                <a:ext uri="{FF2B5EF4-FFF2-40B4-BE49-F238E27FC236}">
                  <a16:creationId xmlns:a16="http://schemas.microsoft.com/office/drawing/2014/main" id="{3F8E86FE-CF7E-47E0-A26F-182F9FAB1A17}"/>
                </a:ext>
              </a:extLst>
            </p:cNvPr>
            <p:cNvSpPr>
              <a:spLocks noChangeArrowheads="1"/>
            </p:cNvSpPr>
            <p:nvPr/>
          </p:nvSpPr>
          <p:spPr bwMode="auto">
            <a:xfrm>
              <a:off x="7439105" y="5052893"/>
              <a:ext cx="357653" cy="82085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 name="Freeform 30">
              <a:extLst>
                <a:ext uri="{FF2B5EF4-FFF2-40B4-BE49-F238E27FC236}">
                  <a16:creationId xmlns:a16="http://schemas.microsoft.com/office/drawing/2014/main" id="{DB6EC266-B7F2-44C4-B5CE-9488C9F81EFB}"/>
                </a:ext>
              </a:extLst>
            </p:cNvPr>
            <p:cNvSpPr>
              <a:spLocks noChangeArrowheads="1"/>
            </p:cNvSpPr>
            <p:nvPr/>
          </p:nvSpPr>
          <p:spPr bwMode="auto">
            <a:xfrm>
              <a:off x="7036746" y="3811082"/>
              <a:ext cx="457585" cy="1853508"/>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 name="Freeform 31">
              <a:extLst>
                <a:ext uri="{FF2B5EF4-FFF2-40B4-BE49-F238E27FC236}">
                  <a16:creationId xmlns:a16="http://schemas.microsoft.com/office/drawing/2014/main" id="{2D7DA424-D620-4515-80A7-9BE61E6B555F}"/>
                </a:ext>
              </a:extLst>
            </p:cNvPr>
            <p:cNvSpPr>
              <a:spLocks noChangeArrowheads="1"/>
            </p:cNvSpPr>
            <p:nvPr/>
          </p:nvSpPr>
          <p:spPr bwMode="auto">
            <a:xfrm>
              <a:off x="6993355" y="1263001"/>
              <a:ext cx="144639" cy="2508617"/>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9" name="Freeform 32">
              <a:extLst>
                <a:ext uri="{FF2B5EF4-FFF2-40B4-BE49-F238E27FC236}">
                  <a16:creationId xmlns:a16="http://schemas.microsoft.com/office/drawing/2014/main" id="{EF5BF2A6-9B7C-4411-922C-0AD6BA26B5F0}"/>
                </a:ext>
              </a:extLst>
            </p:cNvPr>
            <p:cNvSpPr>
              <a:spLocks noChangeArrowheads="1"/>
            </p:cNvSpPr>
            <p:nvPr/>
          </p:nvSpPr>
          <p:spPr bwMode="auto">
            <a:xfrm>
              <a:off x="7525889" y="5640911"/>
              <a:ext cx="111767" cy="232840"/>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0" name="Freeform 33">
              <a:extLst>
                <a:ext uri="{FF2B5EF4-FFF2-40B4-BE49-F238E27FC236}">
                  <a16:creationId xmlns:a16="http://schemas.microsoft.com/office/drawing/2014/main" id="{3EFBFCB8-E802-4DA5-95BB-8A8FD2CE5255}"/>
                </a:ext>
              </a:extLst>
            </p:cNvPr>
            <p:cNvSpPr>
              <a:spLocks noChangeArrowheads="1"/>
            </p:cNvSpPr>
            <p:nvPr/>
          </p:nvSpPr>
          <p:spPr bwMode="auto">
            <a:xfrm>
              <a:off x="7020967" y="3599290"/>
              <a:ext cx="68375" cy="423584"/>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1" name="Freeform 34">
              <a:extLst>
                <a:ext uri="{FF2B5EF4-FFF2-40B4-BE49-F238E27FC236}">
                  <a16:creationId xmlns:a16="http://schemas.microsoft.com/office/drawing/2014/main" id="{93995C18-97FA-4304-B71A-B834D63E0ACA}"/>
                </a:ext>
              </a:extLst>
            </p:cNvPr>
            <p:cNvSpPr>
              <a:spLocks noChangeArrowheads="1"/>
            </p:cNvSpPr>
            <p:nvPr/>
          </p:nvSpPr>
          <p:spPr bwMode="auto">
            <a:xfrm>
              <a:off x="7411493" y="2802110"/>
              <a:ext cx="1168945" cy="225078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2" name="Freeform 35">
              <a:extLst>
                <a:ext uri="{FF2B5EF4-FFF2-40B4-BE49-F238E27FC236}">
                  <a16:creationId xmlns:a16="http://schemas.microsoft.com/office/drawing/2014/main" id="{C429DAC8-826E-45A9-ACD0-21682A2BCA4C}"/>
                </a:ext>
              </a:extLst>
            </p:cNvPr>
            <p:cNvSpPr>
              <a:spLocks noChangeArrowheads="1"/>
            </p:cNvSpPr>
            <p:nvPr/>
          </p:nvSpPr>
          <p:spPr bwMode="auto">
            <a:xfrm>
              <a:off x="7494331" y="5664590"/>
              <a:ext cx="99932" cy="209161"/>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Freeform 36">
              <a:extLst>
                <a:ext uri="{FF2B5EF4-FFF2-40B4-BE49-F238E27FC236}">
                  <a16:creationId xmlns:a16="http://schemas.microsoft.com/office/drawing/2014/main" id="{4BC80005-33EC-47F8-A868-377A26186629}"/>
                </a:ext>
              </a:extLst>
            </p:cNvPr>
            <p:cNvSpPr>
              <a:spLocks noChangeArrowheads="1"/>
            </p:cNvSpPr>
            <p:nvPr/>
          </p:nvSpPr>
          <p:spPr bwMode="auto">
            <a:xfrm>
              <a:off x="7411493" y="5081833"/>
              <a:ext cx="114396" cy="559078"/>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4" name="Freeform 37">
              <a:extLst>
                <a:ext uri="{FF2B5EF4-FFF2-40B4-BE49-F238E27FC236}">
                  <a16:creationId xmlns:a16="http://schemas.microsoft.com/office/drawing/2014/main" id="{6066D338-2BFE-4651-8583-4E6E989E7FFA}"/>
                </a:ext>
              </a:extLst>
            </p:cNvPr>
            <p:cNvSpPr>
              <a:spLocks noChangeArrowheads="1"/>
            </p:cNvSpPr>
            <p:nvPr/>
          </p:nvSpPr>
          <p:spPr bwMode="auto">
            <a:xfrm>
              <a:off x="7411493" y="4977910"/>
              <a:ext cx="32872" cy="18942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5" name="Freeform 38">
              <a:extLst>
                <a:ext uri="{FF2B5EF4-FFF2-40B4-BE49-F238E27FC236}">
                  <a16:creationId xmlns:a16="http://schemas.microsoft.com/office/drawing/2014/main" id="{63D969DF-52B0-4544-9069-654E3608FCE5}"/>
                </a:ext>
              </a:extLst>
            </p:cNvPr>
            <p:cNvSpPr>
              <a:spLocks noChangeArrowheads="1"/>
            </p:cNvSpPr>
            <p:nvPr/>
          </p:nvSpPr>
          <p:spPr bwMode="auto">
            <a:xfrm>
              <a:off x="7439105" y="5434381"/>
              <a:ext cx="174882" cy="439370"/>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48541FF5-A4F4-4161-B772-B43684BEE33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3545070D-EC0B-49F7-B21C-89150A32F044}"/>
              </a:ext>
            </a:extLst>
          </p:cNvPr>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140B08A0-147B-478D-8F2B-974EFCB68E8E}"/>
              </a:ext>
            </a:extLst>
          </p:cNvPr>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68B309-8CCB-4591-AA32-F3AD9C67CB8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5B6440C3-87AC-406C-A3E5-5A8AE2BBAE13}" type="datetimeFigureOut">
              <a:rPr lang="en-US"/>
              <a:pPr>
                <a:defRPr/>
              </a:pPr>
              <a:t>24-Aug-24</a:t>
            </a:fld>
            <a:endParaRPr lang="en-US"/>
          </a:p>
        </p:txBody>
      </p:sp>
      <p:sp>
        <p:nvSpPr>
          <p:cNvPr id="5" name="Footer Placeholder 4">
            <a:extLst>
              <a:ext uri="{FF2B5EF4-FFF2-40B4-BE49-F238E27FC236}">
                <a16:creationId xmlns:a16="http://schemas.microsoft.com/office/drawing/2014/main" id="{7B5C1352-28D6-4605-BFE2-35EADCF68CC2}"/>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D85395E-8F56-4DA9-80B9-572E87DB3E3A}"/>
              </a:ext>
            </a:extLst>
          </p:cNvPr>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latin typeface="Century Gothic" panose="020B0502020202020204" pitchFamily="34" charset="0"/>
              </a:defRPr>
            </a:lvl1pPr>
          </a:lstStyle>
          <a:p>
            <a:pPr>
              <a:defRPr/>
            </a:pPr>
            <a:fld id="{9C3B1887-F37C-4178-AA31-7CE64CC55C16}" type="slidenum">
              <a:rPr lang="en-US" altLang="en-US"/>
              <a:pPr>
                <a:defRPr/>
              </a:pPr>
              <a:t>‹#›</a:t>
            </a:fld>
            <a:endParaRPr lang="en-US" altLang="en-US"/>
          </a:p>
        </p:txBody>
      </p:sp>
    </p:spTree>
    <p:extLst>
      <p:ext uri="{BB962C8B-B14F-4D97-AF65-F5344CB8AC3E}">
        <p14:creationId xmlns:p14="http://schemas.microsoft.com/office/powerpoint/2010/main" val="28770609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D99DE5-250A-42B6-97F6-EF1AA4C54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7446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A6E890D-9022-4823-A6B3-B555C025E7C7}"/>
              </a:ext>
            </a:extLst>
          </p:cNvPr>
          <p:cNvSpPr>
            <a:spLocks noGrp="1"/>
          </p:cNvSpPr>
          <p:nvPr>
            <p:ph type="ctrTitle"/>
          </p:nvPr>
        </p:nvSpPr>
        <p:spPr>
          <a:xfrm>
            <a:off x="1524000" y="275574"/>
            <a:ext cx="9144000" cy="1052186"/>
          </a:xfrm>
        </p:spPr>
        <p:txBody>
          <a:bodyPr>
            <a:normAutofit/>
          </a:bodyPr>
          <a:lstStyle/>
          <a:p>
            <a:r>
              <a:rPr lang="en-US" sz="5400" b="1">
                <a:solidFill>
                  <a:srgbClr val="FFFF00"/>
                </a:solidFill>
                <a:latin typeface="Times New Roman" panose="02020603050405020304" pitchFamily="18" charset="0"/>
                <a:cs typeface="Times New Roman" panose="02020603050405020304" pitchFamily="18" charset="0"/>
              </a:rPr>
              <a:t>TR</a:t>
            </a:r>
            <a:r>
              <a:rPr lang="vi-VN" sz="5400" b="1">
                <a:solidFill>
                  <a:srgbClr val="FFFF00"/>
                </a:solidFill>
                <a:latin typeface="Times New Roman" panose="02020603050405020304" pitchFamily="18" charset="0"/>
                <a:cs typeface="Times New Roman" panose="02020603050405020304" pitchFamily="18" charset="0"/>
              </a:rPr>
              <a:t>Ư</a:t>
            </a:r>
            <a:r>
              <a:rPr lang="en-US" sz="5400" b="1">
                <a:solidFill>
                  <a:srgbClr val="FFFF00"/>
                </a:solidFill>
                <a:latin typeface="Times New Roman" panose="02020603050405020304" pitchFamily="18" charset="0"/>
                <a:cs typeface="Times New Roman" panose="02020603050405020304" pitchFamily="18" charset="0"/>
              </a:rPr>
              <a:t>ỜNG THPT HỒ THỊ BI</a:t>
            </a:r>
          </a:p>
        </p:txBody>
      </p:sp>
      <p:sp>
        <p:nvSpPr>
          <p:cNvPr id="5" name="Subtitle 4">
            <a:extLst>
              <a:ext uri="{FF2B5EF4-FFF2-40B4-BE49-F238E27FC236}">
                <a16:creationId xmlns:a16="http://schemas.microsoft.com/office/drawing/2014/main" id="{24D8BBE9-D112-489D-A6B5-6C8AD0680FE2}"/>
              </a:ext>
            </a:extLst>
          </p:cNvPr>
          <p:cNvSpPr>
            <a:spLocks noGrp="1"/>
          </p:cNvSpPr>
          <p:nvPr>
            <p:ph type="subTitle" idx="1"/>
          </p:nvPr>
        </p:nvSpPr>
        <p:spPr>
          <a:xfrm>
            <a:off x="417533" y="1866378"/>
            <a:ext cx="10250467" cy="3391422"/>
          </a:xfrm>
        </p:spPr>
        <p:txBody>
          <a:bodyPr/>
          <a:lstStyle/>
          <a:p>
            <a:r>
              <a:rPr lang="en-US" b="1" dirty="0">
                <a:solidFill>
                  <a:srgbClr val="FFFF00"/>
                </a:solidFill>
                <a:latin typeface="Times New Roman" panose="02020603050405020304" pitchFamily="18" charset="0"/>
                <a:cs typeface="Times New Roman" panose="02020603050405020304" pitchFamily="18" charset="0"/>
              </a:rPr>
              <a:t>TỔ: THỂ DỤC – QUỐC PHÒNG</a:t>
            </a:r>
          </a:p>
        </p:txBody>
      </p:sp>
    </p:spTree>
    <p:extLst>
      <p:ext uri="{BB962C8B-B14F-4D97-AF65-F5344CB8AC3E}">
        <p14:creationId xmlns:p14="http://schemas.microsoft.com/office/powerpoint/2010/main" val="360919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558213" y="201478"/>
            <a:ext cx="10157538" cy="1007562"/>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A. CHIẾN THUẬT GIAO CẦU VÀ PHỐI HỢP TẤN CÔNG Ở GẦN LƯỚI</a:t>
            </a:r>
            <a:br>
              <a:rPr lang="en-US" sz="1800" dirty="0">
                <a:effectLst/>
                <a:latin typeface="Times New Roman" panose="02020603050405020304" pitchFamily="18" charset="0"/>
                <a:ea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814514" y="1524000"/>
            <a:ext cx="10377486" cy="2645664"/>
          </a:xfrm>
        </p:spPr>
        <p:txBody>
          <a:bodyPr>
            <a:noAutofit/>
          </a:bodyPr>
          <a:lstStyle/>
          <a:p>
            <a:pPr marL="0" indent="0" algn="just">
              <a:buNone/>
            </a:pP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Giao cầu cao xa phòng thủ bằng đường cầu ngắn là chiến thuật được sử dụng khi đối phương tấn công bằng kỹ thuật đập cầu ngay từ quả đỡ giao cầu.</a:t>
            </a:r>
          </a:p>
          <a:p>
            <a:pPr marL="0" indent="0" algn="just">
              <a:buNone/>
            </a:pPr>
            <a:r>
              <a:rPr lang="vi-VN" sz="2400" dirty="0">
                <a:latin typeface="Times New Roman" panose="02020603050405020304" pitchFamily="18" charset="0"/>
                <a:ea typeface="Times New Roman" panose="02020603050405020304" pitchFamily="18" charset="0"/>
              </a:rPr>
              <a:t>Khi thực hiện chiến thuật này, người giao cầu sử dụng kỹ thuật giao cầu cao xa (H.3a), đối phương trả giao cầu bằng kỹ thuật đập cầu (H.3b). Người giao cầu phòng thủ bằng đường cầu ngắn bay sát mép trên lưới và rơi vào khu vực 1,98 m (H.3c).</a:t>
            </a: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 name="Picutre 158">
            <a:extLst>
              <a:ext uri="{FF2B5EF4-FFF2-40B4-BE49-F238E27FC236}">
                <a16:creationId xmlns:a16="http://schemas.microsoft.com/office/drawing/2014/main" id="{F17CB227-6BEF-4F1A-A335-32351F8B7B22}"/>
              </a:ext>
            </a:extLst>
          </p:cNvPr>
          <p:cNvPicPr/>
          <p:nvPr/>
        </p:nvPicPr>
        <p:blipFill>
          <a:blip r:embed="rId3"/>
          <a:stretch/>
        </p:blipFill>
        <p:spPr>
          <a:xfrm>
            <a:off x="2845837" y="4068148"/>
            <a:ext cx="8201608" cy="2645664"/>
          </a:xfrm>
          <a:prstGeom prst="rect">
            <a:avLst/>
          </a:prstGeom>
        </p:spPr>
      </p:pic>
    </p:spTree>
    <p:extLst>
      <p:ext uri="{BB962C8B-B14F-4D97-AF65-F5344CB8AC3E}">
        <p14:creationId xmlns:p14="http://schemas.microsoft.com/office/powerpoint/2010/main" val="17445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1078682"/>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B. CHIẾN THUẬT ĐÁNH CẦU CAO XA VÀO HAI GÓC CUỐI SÂN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814513" y="1280160"/>
            <a:ext cx="9901237" cy="2937239"/>
          </a:xfrm>
        </p:spPr>
        <p:txBody>
          <a:bodyPr>
            <a:noAutofit/>
          </a:bodyPr>
          <a:lstStyle/>
          <a:p>
            <a:pPr marL="0" indent="0" algn="just">
              <a:buNone/>
            </a:pPr>
            <a:r>
              <a:rPr lang="en-US" sz="2800" dirty="0">
                <a:solidFill>
                  <a:schemeClr val="bg2">
                    <a:lumMod val="10000"/>
                  </a:schemeClr>
                </a:solidFill>
                <a:latin typeface="Times New Roman" panose="02020603050405020304" pitchFamily="18" charset="0"/>
                <a:cs typeface="Times New Roman" panose="02020603050405020304" pitchFamily="18" charset="0"/>
              </a:rPr>
              <a:t>♦</a:t>
            </a:r>
            <a:r>
              <a:rPr lang="en-US" sz="3600" dirty="0">
                <a:solidFill>
                  <a:schemeClr val="bg2">
                    <a:lumMod val="10000"/>
                  </a:schemeClr>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Chiến thuật đánh cầu cao xa vào hai góc cuối sân là chiến thuật sử dụng các đường cầu cao xa đẩy đối phương về hai góc cuối sân, tạo thế chủ động chờ cơ hội dứt điểm.</a:t>
            </a:r>
          </a:p>
          <a:p>
            <a:pPr marL="0" indent="0" algn="just">
              <a:buNone/>
            </a:pPr>
            <a:r>
              <a:rPr lang="vi-VN" sz="2400" dirty="0">
                <a:latin typeface="Times New Roman" panose="02020603050405020304" pitchFamily="18" charset="0"/>
                <a:ea typeface="Times New Roman" panose="02020603050405020304" pitchFamily="18" charset="0"/>
              </a:rPr>
              <a:t>Khi thực hiện chiến thuật này cần sử dụng kỹ thuật di chuyển lùi chéo phối hợp với kỹ thuật đánh cầu cao thuận tay để đánh cầu theo đường thẳng hoặc chéo về hai góc cuối sân (H.2), từ đó tạo cơ hội giành điểm.</a:t>
            </a: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97477B-6D14-4F0F-B895-6BE373C7C0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632204" y="3898900"/>
            <a:ext cx="7948710" cy="2937238"/>
          </a:xfrm>
          <a:prstGeom prst="rect">
            <a:avLst/>
          </a:prstGeom>
        </p:spPr>
      </p:pic>
    </p:spTree>
    <p:extLst>
      <p:ext uri="{BB962C8B-B14F-4D97-AF65-F5344CB8AC3E}">
        <p14:creationId xmlns:p14="http://schemas.microsoft.com/office/powerpoint/2010/main" val="18983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1007562"/>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D. CHIẾN THUẬT ĐÁNH CẦU TẤN CÔNG LIÊN TỤC BẰNG KĨ THUẬT ĐẬP CẦU</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814513" y="1524000"/>
            <a:ext cx="9901237" cy="5062780"/>
          </a:xfrm>
        </p:spPr>
        <p:txBody>
          <a:bodyPr>
            <a:noAutofit/>
          </a:bodyPr>
          <a:lstStyle/>
          <a:p>
            <a:pPr marL="0" indent="0">
              <a:buNone/>
            </a:pP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Chiến thuật tấn công liên tục bằng kỹ thuật đập cầu là chiến thuật sử dụng các kỹ thuật đập cầu đưa đối phương vào thế bị động để dứt điềm.</a:t>
            </a:r>
          </a:p>
          <a:p>
            <a:pPr marL="0" indent="0">
              <a:buNone/>
            </a:pPr>
            <a:r>
              <a:rPr lang="vi-VN" sz="2800" dirty="0">
                <a:solidFill>
                  <a:schemeClr val="bg2">
                    <a:lumMod val="10000"/>
                  </a:schemeClr>
                </a:solidFill>
                <a:latin typeface="Times New Roman" panose="02020603050405020304" pitchFamily="18" charset="0"/>
                <a:cs typeface="Times New Roman" panose="02020603050405020304" pitchFamily="18" charset="0"/>
              </a:rPr>
              <a:t>Khi thực hiện chiến thuật này cần sử dụng kỹ thuật di chuyển ngang hoặc lùi chéo phối hợp với kỹ thuật đập cầu tấn công liên tục vào các điểm khác nhau bên sân đối phương để giành điểm (H.3)..</a:t>
            </a: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1" name="Rectangle 4">
            <a:extLst>
              <a:ext uri="{FF2B5EF4-FFF2-40B4-BE49-F238E27FC236}">
                <a16:creationId xmlns:a16="http://schemas.microsoft.com/office/drawing/2014/main" id="{4BA8D362-470B-47B4-9430-E2E578EF6E52}"/>
              </a:ext>
            </a:extLst>
          </p:cNvPr>
          <p:cNvSpPr>
            <a:spLocks noChangeArrowheads="1"/>
          </p:cNvSpPr>
          <p:nvPr/>
        </p:nvSpPr>
        <p:spPr bwMode="auto">
          <a:xfrm flipV="1">
            <a:off x="-782445" y="1452611"/>
            <a:ext cx="144917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24383D1-5FAE-41E7-BDF5-1CC038B9C15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4942" y="4230421"/>
            <a:ext cx="7807662" cy="2627579"/>
          </a:xfrm>
          <a:prstGeom prst="rect">
            <a:avLst/>
          </a:prstGeom>
        </p:spPr>
      </p:pic>
    </p:spTree>
    <p:extLst>
      <p:ext uri="{BB962C8B-B14F-4D97-AF65-F5344CB8AC3E}">
        <p14:creationId xmlns:p14="http://schemas.microsoft.com/office/powerpoint/2010/main" val="12788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circle(in)">
                                      <p:cBhvr>
                                        <p:cTn id="13" dur="2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circle(in)">
                                      <p:cBhvr>
                                        <p:cTn id="18" dur="2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74915"/>
          </a:xfrm>
          <a:solidFill>
            <a:srgbClr val="FFFFCC"/>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LUYỆN TẬP CÁ NHÂN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27AF426-A6E6-4309-91A2-63046CF1C65C}"/>
              </a:ext>
            </a:extLst>
          </p:cNvPr>
          <p:cNvSpPr txBox="1">
            <a:spLocks/>
          </p:cNvSpPr>
          <p:nvPr/>
        </p:nvSpPr>
        <p:spPr bwMode="auto">
          <a:xfrm>
            <a:off x="1597035" y="1216695"/>
            <a:ext cx="4498965" cy="518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dirty="0">
                <a:latin typeface="Times New Roman" panose="02020603050405020304" pitchFamily="18" charset="0"/>
                <a:cs typeface="Times New Roman" panose="02020603050405020304" pitchFamily="18" charset="0"/>
              </a:rPr>
              <a:t>-	Tập không cầu: Thực hiện tại chỗ kỹ thuật bật nhảy đập cầu thuận tay từ chậm đến nhanh, từ nhẹ đến mạnh.</a:t>
            </a:r>
          </a:p>
          <a:p>
            <a:r>
              <a:rPr lang="vi-VN" dirty="0">
                <a:latin typeface="Times New Roman" panose="02020603050405020304" pitchFamily="18" charset="0"/>
                <a:cs typeface="Times New Roman" panose="02020603050405020304" pitchFamily="18" charset="0"/>
              </a:rPr>
              <a:t>Tập có cầu: Thực hiện bật nhảy đập cầu thuận tay với cầu treo.</a:t>
            </a:r>
          </a:p>
        </p:txBody>
      </p:sp>
      <p:pic>
        <p:nvPicPr>
          <p:cNvPr id="5" name="Picture 4">
            <a:extLst>
              <a:ext uri="{FF2B5EF4-FFF2-40B4-BE49-F238E27FC236}">
                <a16:creationId xmlns:a16="http://schemas.microsoft.com/office/drawing/2014/main" id="{8B2EC7A6-AB43-423B-A136-636B4E025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431" y="1216694"/>
            <a:ext cx="4498965" cy="5767429"/>
          </a:xfrm>
          <a:prstGeom prst="rect">
            <a:avLst/>
          </a:prstGeom>
          <a:noFill/>
        </p:spPr>
      </p:pic>
    </p:spTree>
    <p:extLst>
      <p:ext uri="{BB962C8B-B14F-4D97-AF65-F5344CB8AC3E}">
        <p14:creationId xmlns:p14="http://schemas.microsoft.com/office/powerpoint/2010/main" val="250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74915"/>
          </a:xfrm>
          <a:solidFill>
            <a:srgbClr val="FFFFCC"/>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LUYỆN TẬP NHÓM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CE44C0-0239-4C55-9550-29663E21FF2B}"/>
              </a:ext>
            </a:extLst>
          </p:cNvPr>
          <p:cNvSpPr txBox="1">
            <a:spLocks/>
          </p:cNvSpPr>
          <p:nvPr/>
        </p:nvSpPr>
        <p:spPr bwMode="auto">
          <a:xfrm>
            <a:off x="862314" y="1131558"/>
            <a:ext cx="10467371" cy="54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err="1">
                <a:solidFill>
                  <a:srgbClr val="C00000"/>
                </a:solidFill>
                <a:latin typeface="Times New Roman" panose="02020603050405020304" pitchFamily="18" charset="0"/>
                <a:cs typeface="Times New Roman" panose="02020603050405020304" pitchFamily="18" charset="0"/>
              </a:rPr>
              <a:t>Luân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phiên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chỉ</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huy</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nhóm</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luyện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tập</a:t>
            </a:r>
            <a:endParaRPr lang="vi-V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FD53793-23B8-45F6-B96A-D30F38EAAE6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1145" y="2443414"/>
            <a:ext cx="9490841" cy="4131016"/>
          </a:xfrm>
          <a:prstGeom prst="rect">
            <a:avLst/>
          </a:prstGeom>
        </p:spPr>
      </p:pic>
    </p:spTree>
    <p:extLst>
      <p:ext uri="{BB962C8B-B14F-4D97-AF65-F5344CB8AC3E}">
        <p14:creationId xmlns:p14="http://schemas.microsoft.com/office/powerpoint/2010/main" val="256857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A811B-9979-4E69-9F43-EEA8499618F7}"/>
              </a:ext>
            </a:extLst>
          </p:cNvPr>
          <p:cNvSpPr>
            <a:spLocks noGrp="1"/>
          </p:cNvSpPr>
          <p:nvPr>
            <p:ph type="title"/>
          </p:nvPr>
        </p:nvSpPr>
        <p:spPr>
          <a:xfrm>
            <a:off x="838200" y="365125"/>
            <a:ext cx="10515600" cy="949325"/>
          </a:xfrm>
        </p:spPr>
        <p:txBody>
          <a:bodyPr/>
          <a:lstStyle/>
          <a:p>
            <a:r>
              <a:rPr lang="en-US" b="1">
                <a:solidFill>
                  <a:srgbClr val="FFFF00"/>
                </a:solidFill>
                <a:latin typeface="Times New Roman" panose="02020603050405020304" pitchFamily="18" charset="0"/>
                <a:cs typeface="Times New Roman" panose="02020603050405020304" pitchFamily="18" charset="0"/>
              </a:rPr>
              <a:t>Dặn dò: </a:t>
            </a:r>
          </a:p>
        </p:txBody>
      </p:sp>
      <p:sp>
        <p:nvSpPr>
          <p:cNvPr id="7" name="Content Placeholder 6">
            <a:extLst>
              <a:ext uri="{FF2B5EF4-FFF2-40B4-BE49-F238E27FC236}">
                <a16:creationId xmlns:a16="http://schemas.microsoft.com/office/drawing/2014/main" id="{091D5415-4790-4D7D-8838-8577186B0531}"/>
              </a:ext>
            </a:extLst>
          </p:cNvPr>
          <p:cNvSpPr>
            <a:spLocks noGrp="1"/>
          </p:cNvSpPr>
          <p:nvPr>
            <p:ph idx="1"/>
          </p:nvPr>
        </p:nvSpPr>
        <p:spPr>
          <a:xfrm>
            <a:off x="838200" y="1443039"/>
            <a:ext cx="10515600" cy="1985962"/>
          </a:xfrm>
        </p:spPr>
        <p:txBody>
          <a:bodyPr>
            <a:normAutofit/>
          </a:bodyPr>
          <a:lstStyle/>
          <a:p>
            <a:r>
              <a:rPr lang="en-US" b="1" dirty="0" err="1">
                <a:solidFill>
                  <a:schemeClr val="accent1">
                    <a:lumMod val="75000"/>
                  </a:schemeClr>
                </a:solidFill>
                <a:latin typeface="Times New Roman" panose="02020603050405020304" pitchFamily="18" charset="0"/>
                <a:cs typeface="Times New Roman" panose="02020603050405020304" pitchFamily="18" charset="0"/>
              </a:rPr>
              <a:t>Tích</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cực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rèn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luyện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lực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p>
          <a:p>
            <a:r>
              <a:rPr lang="en-US" b="1" dirty="0" err="1">
                <a:solidFill>
                  <a:schemeClr val="accent1">
                    <a:lumMod val="75000"/>
                  </a:schemeClr>
                </a:solidFill>
                <a:latin typeface="Times New Roman" panose="02020603050405020304" pitchFamily="18" charset="0"/>
                <a:cs typeface="Times New Roman" panose="02020603050405020304" pitchFamily="18" charset="0"/>
              </a:rPr>
              <a:t>Tích</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cực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tự</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tập</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luyện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vận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dụng</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kĩ</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năng</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vào</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đấu</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tập</a:t>
            </a:r>
            <a:r>
              <a:rPr lang="en-US" b="1" dirty="0">
                <a:solidFill>
                  <a:schemeClr val="accent1">
                    <a:lumMod val="75000"/>
                  </a:schemeClr>
                </a:solidFill>
                <a:latin typeface="Times New Roman" panose="02020603050405020304" pitchFamily="18" charset="0"/>
                <a:cs typeface="Times New Roman" panose="02020603050405020304" pitchFamily="18" charset="0"/>
              </a:rPr>
              <a:t>.</a:t>
            </a:r>
            <a:endParaRPr lang="en-US" sz="3000" b="1" dirty="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26542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102290" y="1014608"/>
            <a:ext cx="10885118" cy="5438580"/>
          </a:xfrm>
        </p:spPr>
        <p:txBody>
          <a:bodyPr/>
          <a:lstStyle/>
          <a:p>
            <a:pPr marL="0" indent="0" algn="ctr">
              <a:lnSpc>
                <a:spcPct val="150000"/>
              </a:lnSpc>
              <a:buNone/>
            </a:pPr>
            <a:r>
              <a:rPr lang="en-US" sz="3600" b="1" dirty="0">
                <a:latin typeface="Times New Roman" panose="02020603050405020304" pitchFamily="18" charset="0"/>
                <a:cs typeface="Times New Roman" panose="02020603050405020304" pitchFamily="18" charset="0"/>
              </a:rPr>
              <a:t>TRÊN ĐÂY LÀ NỘI DUNG CỦA BUỔI HỌC. MONG CÁC EM CỐ GẮNG TÌM HIỂU THÊM VÀ THƯỜNG XUYÊN TẬP LUYỆN TẠI NHÀ ĐỂ HOÀN THÀNH CHƯƠNG TRÌNH HỌC VÀ GÓP PHẦN NÂNG CAO SỨC KHỎE CỦA BẢN THÂN!</a:t>
            </a:r>
          </a:p>
        </p:txBody>
      </p:sp>
    </p:spTree>
    <p:extLst>
      <p:ext uri="{BB962C8B-B14F-4D97-AF65-F5344CB8AC3E}">
        <p14:creationId xmlns:p14="http://schemas.microsoft.com/office/powerpoint/2010/main" val="116941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54" y="1005840"/>
            <a:ext cx="8882743" cy="55517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8421F-3F19-451A-B0EA-1EB93F8976F7}"/>
              </a:ext>
            </a:extLst>
          </p:cNvPr>
          <p:cNvPicPr>
            <a:picLocks noChangeAspect="1"/>
          </p:cNvPicPr>
          <p:nvPr/>
        </p:nvPicPr>
        <p:blipFill>
          <a:blip r:embed="rId3"/>
          <a:stretch>
            <a:fillRect/>
          </a:stretch>
        </p:blipFill>
        <p:spPr>
          <a:xfrm>
            <a:off x="-4" y="-1"/>
            <a:ext cx="5690799" cy="6857999"/>
          </a:xfrm>
          <a:prstGeom prst="rect">
            <a:avLst/>
          </a:prstGeom>
        </p:spPr>
      </p:pic>
      <p:pic>
        <p:nvPicPr>
          <p:cNvPr id="7" name="Picture 6">
            <a:extLst>
              <a:ext uri="{FF2B5EF4-FFF2-40B4-BE49-F238E27FC236}">
                <a16:creationId xmlns:a16="http://schemas.microsoft.com/office/drawing/2014/main" id="{964D8CC4-7BE2-4DC1-B859-1F118FE38A95}"/>
              </a:ext>
            </a:extLst>
          </p:cNvPr>
          <p:cNvPicPr>
            <a:picLocks noChangeAspect="1"/>
          </p:cNvPicPr>
          <p:nvPr/>
        </p:nvPicPr>
        <p:blipFill>
          <a:blip r:embed="rId4"/>
          <a:stretch>
            <a:fillRect/>
          </a:stretch>
        </p:blipFill>
        <p:spPr>
          <a:xfrm>
            <a:off x="5690795" y="0"/>
            <a:ext cx="6501204" cy="6857998"/>
          </a:xfrm>
          <a:prstGeom prst="rect">
            <a:avLst/>
          </a:prstGeom>
        </p:spPr>
      </p:pic>
      <p:sp>
        <p:nvSpPr>
          <p:cNvPr id="3079" name="WordArt 7"/>
          <p:cNvSpPr>
            <a:spLocks noChangeArrowheads="1" noChangeShapeType="1" noTextEdit="1"/>
          </p:cNvSpPr>
          <p:nvPr/>
        </p:nvSpPr>
        <p:spPr bwMode="auto">
          <a:xfrm>
            <a:off x="677733" y="1565171"/>
            <a:ext cx="9800216" cy="1702461"/>
          </a:xfrm>
          <a:prstGeom prst="rect">
            <a:avLst/>
          </a:prstGeom>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254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10" noProof="0" dirty="0">
                <a:ln w="9525">
                  <a:solidFill>
                    <a:srgbClr val="FF3399"/>
                  </a:solidFill>
                  <a:round/>
                  <a:headEnd/>
                  <a:tailEnd/>
                </a:ln>
                <a:solidFill>
                  <a:srgbClr val="FFFF00"/>
                </a:solidFill>
                <a:latin typeface="Times New Roman" panose="02020603050405020304" pitchFamily="18" charset="0"/>
                <a:cs typeface="Times New Roman" panose="02020603050405020304" pitchFamily="18" charset="0"/>
              </a:rPr>
              <a:t>CẦU LÔNG </a:t>
            </a:r>
            <a:r>
              <a:rPr kumimoji="0" lang="en-US" sz="3600" b="1" i="1" u="none" strike="noStrike" kern="10" cap="none" spc="0" normalizeH="0" baseline="0" noProof="0" dirty="0">
                <a:ln w="9525">
                  <a:solidFill>
                    <a:srgbClr val="FF3399"/>
                  </a:solidFill>
                  <a:round/>
                  <a:headEnd/>
                  <a:tailEnd/>
                </a:ln>
                <a:solidFill>
                  <a:srgbClr val="FFFF00"/>
                </a:solidFill>
                <a:effectLst/>
                <a:uLnTx/>
                <a:uFillTx/>
                <a:latin typeface="Times New Roman" panose="02020603050405020304" pitchFamily="18" charset="0"/>
                <a:cs typeface="Times New Roman" panose="02020603050405020304" pitchFamily="18" charset="0"/>
              </a:rPr>
              <a:t>KHỐI 11</a:t>
            </a:r>
          </a:p>
        </p:txBody>
      </p:sp>
    </p:spTree>
    <p:extLst>
      <p:ext uri="{BB962C8B-B14F-4D97-AF65-F5344CB8AC3E}">
        <p14:creationId xmlns:p14="http://schemas.microsoft.com/office/powerpoint/2010/main" val="1598824333"/>
      </p:ext>
    </p:extLst>
  </p:cSld>
  <p:clrMapOvr>
    <a:masterClrMapping/>
  </p:clrMapOvr>
  <p:transition spd="slow" advTm="398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65676-F15D-490C-B803-43FB75506F17}"/>
              </a:ext>
            </a:extLst>
          </p:cNvPr>
          <p:cNvSpPr/>
          <p:nvPr/>
        </p:nvSpPr>
        <p:spPr>
          <a:xfrm>
            <a:off x="-775" y="0"/>
            <a:ext cx="6864086"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1514212" y="778191"/>
            <a:ext cx="4463762"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Vào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đúng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quy</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định</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2" name="矩形 31"/>
          <p:cNvSpPr/>
          <p:nvPr/>
        </p:nvSpPr>
        <p:spPr>
          <a:xfrm>
            <a:off x="1514212" y="1667165"/>
            <a:ext cx="5353516" cy="954107"/>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Nên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mang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phục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việc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thực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động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tác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5" name="矩形 34"/>
          <p:cNvSpPr/>
          <p:nvPr/>
        </p:nvSpPr>
        <p:spPr>
          <a:xfrm>
            <a:off x="1433688" y="3059758"/>
            <a:ext cx="5429623" cy="987337"/>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Không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đổi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nói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chuyên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và</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làm</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riêng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trong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grpSp>
        <p:nvGrpSpPr>
          <p:cNvPr id="55" name="组合 54"/>
          <p:cNvGrpSpPr/>
          <p:nvPr/>
        </p:nvGrpSpPr>
        <p:grpSpPr>
          <a:xfrm>
            <a:off x="6916538" y="231747"/>
            <a:ext cx="5603270" cy="1291938"/>
            <a:chOff x="3320581" y="188842"/>
            <a:chExt cx="5603270" cy="1291938"/>
          </a:xfrm>
        </p:grpSpPr>
        <p:sp>
          <p:nvSpPr>
            <p:cNvPr id="56" name="文本框 55"/>
            <p:cNvSpPr txBox="1"/>
            <p:nvPr/>
          </p:nvSpPr>
          <p:spPr>
            <a:xfrm>
              <a:off x="3785742" y="188842"/>
              <a:ext cx="467294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Cambria" panose="02040503050406030204" pitchFamily="18" charset="0"/>
                  <a:ea typeface="Cambria" panose="02040503050406030204" pitchFamily="18" charset="0"/>
                </a:rPr>
                <a:t>YÊU CẦU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grpSp>
        <p:nvGrpSpPr>
          <p:cNvPr id="72" name="Group 71">
            <a:extLst>
              <a:ext uri="{FF2B5EF4-FFF2-40B4-BE49-F238E27FC236}">
                <a16:creationId xmlns:a16="http://schemas.microsoft.com/office/drawing/2014/main" id="{D0FF9DF8-1AE1-4D85-BD31-82128FE3C136}"/>
              </a:ext>
            </a:extLst>
          </p:cNvPr>
          <p:cNvGrpSpPr/>
          <p:nvPr/>
        </p:nvGrpSpPr>
        <p:grpSpPr>
          <a:xfrm>
            <a:off x="7537504" y="1571420"/>
            <a:ext cx="4361335" cy="4603114"/>
            <a:chOff x="1022949" y="1640883"/>
            <a:chExt cx="4361335" cy="4603114"/>
          </a:xfrm>
        </p:grpSpPr>
        <p:grpSp>
          <p:nvGrpSpPr>
            <p:cNvPr id="7" name="Group 58"/>
            <p:cNvGrpSpPr>
              <a:grpSpLocks/>
            </p:cNvGrpSpPr>
            <p:nvPr/>
          </p:nvGrpSpPr>
          <p:grpSpPr bwMode="auto">
            <a:xfrm>
              <a:off x="1064797" y="5397768"/>
              <a:ext cx="4314839" cy="809032"/>
              <a:chOff x="0" y="0"/>
              <a:chExt cx="928" cy="174"/>
            </a:xfrm>
          </p:grpSpPr>
          <p:sp>
            <p:nvSpPr>
              <p:cNvPr id="21"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2"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3"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8" name="Group 62"/>
            <p:cNvGrpSpPr>
              <a:grpSpLocks/>
            </p:cNvGrpSpPr>
            <p:nvPr/>
          </p:nvGrpSpPr>
          <p:grpSpPr bwMode="auto">
            <a:xfrm>
              <a:off x="1069445" y="1640883"/>
              <a:ext cx="2152771" cy="4565917"/>
              <a:chOff x="0" y="0"/>
              <a:chExt cx="463" cy="982"/>
            </a:xfrm>
          </p:grpSpPr>
          <p:sp>
            <p:nvSpPr>
              <p:cNvPr id="18"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9"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0"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9" name="Group 66"/>
            <p:cNvGrpSpPr>
              <a:grpSpLocks/>
            </p:cNvGrpSpPr>
            <p:nvPr/>
          </p:nvGrpSpPr>
          <p:grpSpPr bwMode="auto">
            <a:xfrm>
              <a:off x="1069445" y="4542240"/>
              <a:ext cx="2138821" cy="1664560"/>
              <a:chOff x="0" y="0"/>
              <a:chExt cx="460" cy="358"/>
            </a:xfrm>
          </p:grpSpPr>
          <p:sp>
            <p:nvSpPr>
              <p:cNvPr id="15"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6"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7"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sp>
          <p:nvSpPr>
            <p:cNvPr id="10" name="AutoShape 67"/>
            <p:cNvSpPr>
              <a:spLocks/>
            </p:cNvSpPr>
            <p:nvPr/>
          </p:nvSpPr>
          <p:spPr bwMode="auto">
            <a:xfrm>
              <a:off x="3217565" y="1654830"/>
              <a:ext cx="2166719" cy="3752237"/>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1" name="AutoShape 68"/>
            <p:cNvSpPr>
              <a:spLocks/>
            </p:cNvSpPr>
            <p:nvPr/>
          </p:nvSpPr>
          <p:spPr bwMode="auto">
            <a:xfrm>
              <a:off x="2845596" y="2398768"/>
              <a:ext cx="1804049" cy="3124538"/>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2" name="AutoShape 69"/>
            <p:cNvSpPr>
              <a:spLocks/>
            </p:cNvSpPr>
            <p:nvPr/>
          </p:nvSpPr>
          <p:spPr bwMode="auto">
            <a:xfrm>
              <a:off x="2510824" y="3179902"/>
              <a:ext cx="1446030" cy="2501490"/>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3" name="AutoShape 70"/>
            <p:cNvSpPr>
              <a:spLocks/>
            </p:cNvSpPr>
            <p:nvPr/>
          </p:nvSpPr>
          <p:spPr bwMode="auto">
            <a:xfrm>
              <a:off x="2138856" y="3923840"/>
              <a:ext cx="1083361" cy="187379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4" name="AutoShape 71"/>
            <p:cNvSpPr>
              <a:spLocks/>
            </p:cNvSpPr>
            <p:nvPr/>
          </p:nvSpPr>
          <p:spPr bwMode="auto">
            <a:xfrm>
              <a:off x="1022949" y="6155653"/>
              <a:ext cx="88344" cy="88344"/>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39" name="文本框 38"/>
            <p:cNvSpPr txBox="1"/>
            <p:nvPr/>
          </p:nvSpPr>
          <p:spPr>
            <a:xfrm>
              <a:off x="4221566" y="3072960"/>
              <a:ext cx="5309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05</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0" name="文本框 39"/>
            <p:cNvSpPr txBox="1"/>
            <p:nvPr/>
          </p:nvSpPr>
          <p:spPr>
            <a:xfrm>
              <a:off x="3598310" y="3594759"/>
              <a:ext cx="5196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04</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1" name="文本框 40"/>
            <p:cNvSpPr txBox="1"/>
            <p:nvPr/>
          </p:nvSpPr>
          <p:spPr>
            <a:xfrm>
              <a:off x="2961431" y="4116558"/>
              <a:ext cx="5357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03</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2" name="文本框 41"/>
            <p:cNvSpPr txBox="1"/>
            <p:nvPr/>
          </p:nvSpPr>
          <p:spPr>
            <a:xfrm>
              <a:off x="2338976" y="4638357"/>
              <a:ext cx="522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02</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58" name="AutoShape 70">
              <a:extLst>
                <a:ext uri="{FF2B5EF4-FFF2-40B4-BE49-F238E27FC236}">
                  <a16:creationId xmlns:a16="http://schemas.microsoft.com/office/drawing/2014/main" id="{2C54C301-1496-4519-AD97-BF26C2893DDE}"/>
                </a:ext>
              </a:extLst>
            </p:cNvPr>
            <p:cNvSpPr>
              <a:spLocks/>
            </p:cNvSpPr>
            <p:nvPr/>
          </p:nvSpPr>
          <p:spPr bwMode="auto">
            <a:xfrm>
              <a:off x="1771254" y="4677079"/>
              <a:ext cx="823203" cy="127167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FFB80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B80D"/>
                </a:solidFill>
                <a:effectLst/>
                <a:uLnTx/>
                <a:uFillTx/>
                <a:latin typeface="Roboto condensed"/>
                <a:ea typeface="微软雅黑"/>
                <a:cs typeface="Roboto condensed"/>
              </a:endParaRPr>
            </a:p>
          </p:txBody>
        </p:sp>
        <p:sp>
          <p:nvSpPr>
            <p:cNvPr id="59" name="文本框 41">
              <a:extLst>
                <a:ext uri="{FF2B5EF4-FFF2-40B4-BE49-F238E27FC236}">
                  <a16:creationId xmlns:a16="http://schemas.microsoft.com/office/drawing/2014/main" id="{F8D03F51-7BE9-4827-A957-2DF5D16D1F56}"/>
                </a:ext>
              </a:extLst>
            </p:cNvPr>
            <p:cNvSpPr txBox="1"/>
            <p:nvPr/>
          </p:nvSpPr>
          <p:spPr>
            <a:xfrm>
              <a:off x="1811912" y="5093292"/>
              <a:ext cx="4459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01</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grpSp>
      <p:sp>
        <p:nvSpPr>
          <p:cNvPr id="62" name="矩形 37">
            <a:extLst>
              <a:ext uri="{FF2B5EF4-FFF2-40B4-BE49-F238E27FC236}">
                <a16:creationId xmlns:a16="http://schemas.microsoft.com/office/drawing/2014/main" id="{BE5555AE-F162-428C-8BB7-AD40B3C3514D}"/>
              </a:ext>
            </a:extLst>
          </p:cNvPr>
          <p:cNvSpPr/>
          <p:nvPr/>
        </p:nvSpPr>
        <p:spPr>
          <a:xfrm>
            <a:off x="1509995" y="5215447"/>
            <a:ext cx="5009245" cy="738664"/>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Hoàn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bài</a:t>
            </a:r>
            <a:r>
              <a:rPr lang="en-US" sz="2800" dirty="0">
                <a:solidFill>
                  <a:srgbClr val="002060"/>
                </a:solidFill>
                <a:latin typeface="Cambria" panose="02040503050406030204" pitchFamily="18" charset="0"/>
                <a:ea typeface="Cambria" panose="02040503050406030204" pitchFamily="18" charset="0"/>
                <a:cs typeface="Arial" pitchFamily="34" charset="0"/>
              </a:rPr>
              <a:t> tập </a:t>
            </a:r>
            <a:r>
              <a:rPr lang="en-US" sz="2800" dirty="0" err="1">
                <a:solidFill>
                  <a:srgbClr val="002060"/>
                </a:solidFill>
                <a:latin typeface="Cambria" panose="02040503050406030204" pitchFamily="18" charset="0"/>
                <a:ea typeface="Cambria" panose="02040503050406030204" pitchFamily="18" charset="0"/>
                <a:cs typeface="Arial" pitchFamily="34" charset="0"/>
              </a:rPr>
              <a:t>gửi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GV.</a:t>
            </a:r>
          </a:p>
        </p:txBody>
      </p:sp>
      <p:sp>
        <p:nvSpPr>
          <p:cNvPr id="66" name="矩形 37">
            <a:extLst>
              <a:ext uri="{FF2B5EF4-FFF2-40B4-BE49-F238E27FC236}">
                <a16:creationId xmlns:a16="http://schemas.microsoft.com/office/drawing/2014/main" id="{38D7E356-0BA1-40FF-B431-A282C129185E}"/>
              </a:ext>
            </a:extLst>
          </p:cNvPr>
          <p:cNvSpPr/>
          <p:nvPr/>
        </p:nvSpPr>
        <p:spPr>
          <a:xfrm>
            <a:off x="1527572" y="4244133"/>
            <a:ext cx="5974978"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Có</a:t>
            </a:r>
            <a:r>
              <a:rPr lang="en-US" sz="2800" dirty="0">
                <a:solidFill>
                  <a:srgbClr val="002060"/>
                </a:solidFill>
                <a:latin typeface="Cambria" panose="02040503050406030204" pitchFamily="18" charset="0"/>
                <a:ea typeface="Cambria" panose="02040503050406030204" pitchFamily="18" charset="0"/>
                <a:cs typeface="Arial" pitchFamily="34" charset="0"/>
              </a:rPr>
              <a:t> ý </a:t>
            </a:r>
            <a:r>
              <a:rPr lang="en-US" sz="2800" dirty="0" err="1">
                <a:solidFill>
                  <a:srgbClr val="002060"/>
                </a:solidFill>
                <a:latin typeface="Cambria" panose="02040503050406030204" pitchFamily="18" charset="0"/>
                <a:ea typeface="Cambria" panose="02040503050406030204" pitchFamily="18" charset="0"/>
                <a:cs typeface="Arial" pitchFamily="34" charset="0"/>
              </a:rPr>
              <a:t>kiến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xin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phép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phát</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biểu</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pic>
        <p:nvPicPr>
          <p:cNvPr id="3" name="Graphic 2" descr="Tennis with solid fill">
            <a:extLst>
              <a:ext uri="{FF2B5EF4-FFF2-40B4-BE49-F238E27FC236}">
                <a16:creationId xmlns:a16="http://schemas.microsoft.com/office/drawing/2014/main" id="{E0E7D605-ADB0-4482-9E5B-83719CE3BA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429" y="1937639"/>
            <a:ext cx="786448" cy="786448"/>
          </a:xfrm>
          <a:prstGeom prst="rect">
            <a:avLst/>
          </a:prstGeom>
        </p:spPr>
      </p:pic>
      <p:pic>
        <p:nvPicPr>
          <p:cNvPr id="5" name="Graphic 4" descr="Soccer outline">
            <a:extLst>
              <a:ext uri="{FF2B5EF4-FFF2-40B4-BE49-F238E27FC236}">
                <a16:creationId xmlns:a16="http://schemas.microsoft.com/office/drawing/2014/main" id="{CA668EAC-AFA5-4C34-9234-6D9B15499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453" y="4070011"/>
            <a:ext cx="914400" cy="914400"/>
          </a:xfrm>
          <a:prstGeom prst="rect">
            <a:avLst/>
          </a:prstGeom>
        </p:spPr>
      </p:pic>
      <p:pic>
        <p:nvPicPr>
          <p:cNvPr id="49" name="Graphic 48" descr="Swimming outline">
            <a:extLst>
              <a:ext uri="{FF2B5EF4-FFF2-40B4-BE49-F238E27FC236}">
                <a16:creationId xmlns:a16="http://schemas.microsoft.com/office/drawing/2014/main" id="{7A728CFF-635D-457B-A60B-3425FE4DA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068" y="5087600"/>
            <a:ext cx="914400" cy="914400"/>
          </a:xfrm>
          <a:prstGeom prst="rect">
            <a:avLst/>
          </a:prstGeom>
        </p:spPr>
      </p:pic>
      <p:pic>
        <p:nvPicPr>
          <p:cNvPr id="69" name="Graphic 68" descr="Badminton with solid fill">
            <a:extLst>
              <a:ext uri="{FF2B5EF4-FFF2-40B4-BE49-F238E27FC236}">
                <a16:creationId xmlns:a16="http://schemas.microsoft.com/office/drawing/2014/main" id="{FFCF6A0C-C1E0-452F-8CEA-D002619CF4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3" y="2968698"/>
            <a:ext cx="914400" cy="914400"/>
          </a:xfrm>
          <a:prstGeom prst="rect">
            <a:avLst/>
          </a:prstGeom>
        </p:spPr>
      </p:pic>
      <p:pic>
        <p:nvPicPr>
          <p:cNvPr id="71" name="Graphic 70" descr="Whistle outline">
            <a:extLst>
              <a:ext uri="{FF2B5EF4-FFF2-40B4-BE49-F238E27FC236}">
                <a16:creationId xmlns:a16="http://schemas.microsoft.com/office/drawing/2014/main" id="{1409CFD4-E310-4A6F-9019-9F3A9900E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4258" y="878630"/>
            <a:ext cx="692790" cy="692790"/>
          </a:xfrm>
          <a:prstGeom prst="rect">
            <a:avLst/>
          </a:prstGeom>
        </p:spPr>
      </p:pic>
      <p:sp>
        <p:nvSpPr>
          <p:cNvPr id="73" name="Rectangle 72">
            <a:extLst>
              <a:ext uri="{FF2B5EF4-FFF2-40B4-BE49-F238E27FC236}">
                <a16:creationId xmlns:a16="http://schemas.microsoft.com/office/drawing/2014/main" id="{1D180A31-0ED2-4D6B-9C29-7F4574E7BF92}"/>
              </a:ext>
            </a:extLst>
          </p:cNvPr>
          <p:cNvSpPr/>
          <p:nvPr/>
        </p:nvSpPr>
        <p:spPr>
          <a:xfrm>
            <a:off x="7700240"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8E463D-0249-4ABE-A788-62C7431D41E9}"/>
              </a:ext>
            </a:extLst>
          </p:cNvPr>
          <p:cNvSpPr/>
          <p:nvPr/>
        </p:nvSpPr>
        <p:spPr>
          <a:xfrm rot="16200000">
            <a:off x="-2158748" y="3407762"/>
            <a:ext cx="4906293" cy="93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39617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heel(1)">
                                      <p:cBhvr>
                                        <p:cTn id="23" dur="2000"/>
                                        <p:tgtEl>
                                          <p:spTgt spid="6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1)">
                                      <p:cBhvr>
                                        <p:cTn id="26" dur="20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5" grpId="0"/>
      <p:bldP spid="62"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28775" y="557212"/>
            <a:ext cx="10561914" cy="1121685"/>
          </a:xfrm>
          <a:solidFill>
            <a:schemeClr val="accent6">
              <a:lumMod val="60000"/>
              <a:lumOff val="40000"/>
            </a:schemeClr>
          </a:solidFill>
        </p:spPr>
        <p:txBody>
          <a:bodyPr>
            <a:noAutofit/>
          </a:bodyPr>
          <a:lstStyle/>
          <a:p>
            <a:pPr marL="457200" lvl="0" indent="-457200" algn="ctr">
              <a:lnSpc>
                <a:spcPct val="100000"/>
              </a:lnSpc>
              <a:spcBef>
                <a:spcPct val="20000"/>
              </a:spcBef>
            </a:pPr>
            <a:r>
              <a:rPr lang="en-US" altLang="zh-C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CHỦ ĐỀ 7</a:t>
            </a:r>
            <a:br>
              <a:rPr lang="en-US" altLang="zh-C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br>
            <a:r>
              <a:rPr lang="en-US" altLang="zh-CN" sz="2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2: CHIẾN THUẬT ĐÁNH CẦU TẤN CÔNG TRONG THI ĐẤU ĐƠN</a:t>
            </a:r>
            <a:endParaRPr lang="vi-VN" sz="22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D355400-14F6-414E-A573-41569D409D9E}"/>
              </a:ext>
            </a:extLst>
          </p:cNvPr>
          <p:cNvPicPr>
            <a:picLocks noChangeAspect="1"/>
          </p:cNvPicPr>
          <p:nvPr/>
        </p:nvPicPr>
        <p:blipFill>
          <a:blip r:embed="rId3"/>
          <a:stretch>
            <a:fillRect/>
          </a:stretch>
        </p:blipFill>
        <p:spPr>
          <a:xfrm>
            <a:off x="6857999" y="1678896"/>
            <a:ext cx="5334001" cy="3500207"/>
          </a:xfrm>
          <a:prstGeom prst="rect">
            <a:avLst/>
          </a:prstGeom>
        </p:spPr>
      </p:pic>
      <p:pic>
        <p:nvPicPr>
          <p:cNvPr id="8" name="Picture 7">
            <a:extLst>
              <a:ext uri="{FF2B5EF4-FFF2-40B4-BE49-F238E27FC236}">
                <a16:creationId xmlns:a16="http://schemas.microsoft.com/office/drawing/2014/main" id="{4A9FDABF-65AC-4D23-9BDD-A5A0E545AEFF}"/>
              </a:ext>
            </a:extLst>
          </p:cNvPr>
          <p:cNvPicPr>
            <a:picLocks noChangeAspect="1"/>
          </p:cNvPicPr>
          <p:nvPr/>
        </p:nvPicPr>
        <p:blipFill>
          <a:blip r:embed="rId4"/>
          <a:stretch>
            <a:fillRect/>
          </a:stretch>
        </p:blipFill>
        <p:spPr>
          <a:xfrm>
            <a:off x="1628776" y="1678897"/>
            <a:ext cx="5229224" cy="3500207"/>
          </a:xfrm>
          <a:prstGeom prst="rect">
            <a:avLst/>
          </a:prstGeom>
        </p:spPr>
      </p:pic>
    </p:spTree>
    <p:extLst>
      <p:ext uri="{BB962C8B-B14F-4D97-AF65-F5344CB8AC3E}">
        <p14:creationId xmlns:p14="http://schemas.microsoft.com/office/powerpoint/2010/main" val="38813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838200"/>
            <a:ext cx="4076700" cy="876300"/>
          </a:xfrm>
          <a:solidFill>
            <a:srgbClr val="FFC000"/>
          </a:solidFill>
        </p:spPr>
        <p:txBody>
          <a:bodyPr>
            <a:noAutofit/>
          </a:bodyPr>
          <a:lstStyle/>
          <a:p>
            <a:pPr algn="ctr">
              <a:spcBef>
                <a:spcPts val="600"/>
              </a:spcBef>
              <a:spcAft>
                <a:spcPts val="0"/>
              </a:spcAft>
            </a:pPr>
            <a:r>
              <a:rPr lang="vi-VN" sz="2800" b="1" dirty="0">
                <a:solidFill>
                  <a:srgbClr val="000000"/>
                </a:solidFill>
                <a:latin typeface="Times New Roman" panose="02020603050405020304" pitchFamily="18" charset="0"/>
                <a:ea typeface="Calibri" panose="020F0502020204030204" pitchFamily="34" charset="0"/>
                <a:cs typeface="+mn-cs"/>
              </a:rPr>
              <a:t>Về kiến thức</a:t>
            </a:r>
            <a:endParaRPr lang="vi-VN" sz="2800" dirty="0">
              <a:latin typeface="Times New Roman" panose="02020603050405020304" pitchFamily="18" charset="0"/>
              <a:cs typeface="Times New Roman" panose="02020603050405020304" pitchFamily="18" charset="0"/>
            </a:endParaRPr>
          </a:p>
        </p:txBody>
      </p:sp>
      <p:sp>
        <p:nvSpPr>
          <p:cNvPr id="4" name="Subtitle 4"/>
          <p:cNvSpPr txBox="1">
            <a:spLocks/>
          </p:cNvSpPr>
          <p:nvPr/>
        </p:nvSpPr>
        <p:spPr>
          <a:xfrm>
            <a:off x="800893" y="2019300"/>
            <a:ext cx="10590214" cy="2781300"/>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600"/>
              </a:spcBef>
              <a:spcAft>
                <a:spcPts val="600"/>
              </a:spcAft>
              <a:buFontTx/>
              <a:buChar char="-"/>
              <a:defRPr/>
            </a:pPr>
            <a:r>
              <a:rPr lang="en-US" sz="3600" dirty="0" err="1">
                <a:solidFill>
                  <a:srgbClr val="000000"/>
                </a:solidFill>
                <a:latin typeface="Times New Roman" panose="02020603050405020304" pitchFamily="18" charset="0"/>
                <a:cs typeface="Times New Roman" panose="02020603050405020304" pitchFamily="18" charset="0"/>
              </a:rPr>
              <a:t>Biết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phối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hợp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đúng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thuật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đánh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tấn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đấu</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đơn</a:t>
            </a:r>
            <a:r>
              <a:rPr lang="en-US" sz="3600" dirty="0">
                <a:solidFill>
                  <a:srgbClr val="000000"/>
                </a:solidFill>
                <a:latin typeface="Times New Roman" panose="02020603050405020304" pitchFamily="18" charset="0"/>
                <a:cs typeface="Times New Roman" panose="02020603050405020304" pitchFamily="18" charset="0"/>
              </a:rPr>
              <a:t>.</a:t>
            </a:r>
          </a:p>
          <a:p>
            <a:pPr marL="571500" indent="-571500" algn="l">
              <a:spcBef>
                <a:spcPts val="600"/>
              </a:spcBef>
              <a:spcAft>
                <a:spcPts val="600"/>
              </a:spcAft>
              <a:buFontTx/>
              <a:buChar char="-"/>
              <a:defRPr/>
            </a:pP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thuần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p>
        </p:txBody>
      </p:sp>
      <p:pic>
        <p:nvPicPr>
          <p:cNvPr id="3" name="Picture 2">
            <a:extLst>
              <a:ext uri="{FF2B5EF4-FFF2-40B4-BE49-F238E27FC236}">
                <a16:creationId xmlns:a16="http://schemas.microsoft.com/office/drawing/2014/main" id="{E99060BC-B4FB-46F8-9A47-62C9764C274A}"/>
              </a:ext>
            </a:extLst>
          </p:cNvPr>
          <p:cNvPicPr>
            <a:picLocks noChangeAspect="1"/>
          </p:cNvPicPr>
          <p:nvPr/>
        </p:nvPicPr>
        <p:blipFill>
          <a:blip r:embed="rId2"/>
          <a:stretch>
            <a:fillRect/>
          </a:stretch>
        </p:blipFill>
        <p:spPr>
          <a:xfrm>
            <a:off x="839787" y="838200"/>
            <a:ext cx="2858451" cy="876300"/>
          </a:xfrm>
          <a:prstGeom prst="rect">
            <a:avLst/>
          </a:prstGeom>
        </p:spPr>
      </p:pic>
    </p:spTree>
    <p:extLst>
      <p:ext uri="{BB962C8B-B14F-4D97-AF65-F5344CB8AC3E}">
        <p14:creationId xmlns:p14="http://schemas.microsoft.com/office/powerpoint/2010/main" val="42362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ircle(in)">
                                      <p:cBhvr>
                                        <p:cTn id="2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0" y="838200"/>
            <a:ext cx="3759200" cy="876300"/>
          </a:xfrm>
          <a:solidFill>
            <a:srgbClr val="FFC000"/>
          </a:solidFill>
        </p:spPr>
        <p:txBody>
          <a:bodyPr>
            <a:noAutofit/>
          </a:bodyPr>
          <a:lstStyle/>
          <a:p>
            <a:pPr algn="ctr">
              <a:spcBef>
                <a:spcPts val="600"/>
              </a:spcBef>
              <a:spcAft>
                <a:spcPts val="0"/>
              </a:spcAft>
            </a:pPr>
            <a:r>
              <a:rPr lang="vi-VN" sz="2800" b="1" dirty="0">
                <a:solidFill>
                  <a:srgbClr val="000000"/>
                </a:solidFill>
                <a:latin typeface="Times New Roman" panose="02020603050405020304" pitchFamily="18" charset="0"/>
                <a:ea typeface="Calibri" panose="020F0502020204030204" pitchFamily="34" charset="0"/>
                <a:cs typeface="+mn-cs"/>
              </a:rPr>
              <a:t>Về năng lực</a:t>
            </a:r>
            <a:endParaRPr lang="vi-VN" sz="2800" dirty="0">
              <a:latin typeface="Times New Roman" panose="02020603050405020304" pitchFamily="18" charset="0"/>
              <a:cs typeface="Times New Roman" panose="02020603050405020304" pitchFamily="18" charset="0"/>
            </a:endParaRPr>
          </a:p>
        </p:txBody>
      </p:sp>
      <p:sp>
        <p:nvSpPr>
          <p:cNvPr id="4" name="Subtitle 4"/>
          <p:cNvSpPr txBox="1">
            <a:spLocks/>
          </p:cNvSpPr>
          <p:nvPr/>
        </p:nvSpPr>
        <p:spPr>
          <a:xfrm>
            <a:off x="1270000" y="2070100"/>
            <a:ext cx="9550400" cy="3238500"/>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38125" lvl="2" algn="just">
              <a:spcBef>
                <a:spcPts val="700"/>
              </a:spcBef>
              <a:buFont typeface="Times New Roman" panose="02020603050405020304" pitchFamily="18" charset="0"/>
              <a:buChar char="–"/>
              <a:tabLst>
                <a:tab pos="1134745" algn="l"/>
              </a:tabLst>
            </a:pPr>
            <a:r>
              <a:rPr lang="en-US"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2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lông.</a:t>
            </a:r>
            <a:endParaRPr lang="en-US" sz="2200" dirty="0">
              <a:solidFill>
                <a:schemeClr val="tx1"/>
              </a:solidFill>
              <a:effectLst/>
              <a:latin typeface="Times New Roman" panose="02020603050405020304" pitchFamily="18" charset="0"/>
              <a:ea typeface="Times New Roman" panose="02020603050405020304" pitchFamily="18" charset="0"/>
            </a:endParaRPr>
          </a:p>
          <a:p>
            <a:pPr marL="238125" lvl="2" algn="just">
              <a:spcBef>
                <a:spcPts val="705"/>
              </a:spcBef>
              <a:spcAft>
                <a:spcPts val="0"/>
              </a:spcAft>
              <a:buFont typeface="Times New Roman" panose="02020603050405020304" pitchFamily="18" charset="0"/>
              <a:buChar char="–"/>
              <a:tabLst>
                <a:tab pos="1134745" algn="l"/>
              </a:tabLst>
            </a:pP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dirty="0">
                <a:solidFill>
                  <a:schemeClr val="tx1"/>
                </a:solidFill>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lông.</a:t>
            </a:r>
            <a:endParaRPr lang="en-US" sz="2200" dirty="0">
              <a:solidFill>
                <a:schemeClr val="tx1"/>
              </a:solidFill>
              <a:effectLst/>
              <a:latin typeface="Times New Roman" panose="02020603050405020304" pitchFamily="18" charset="0"/>
              <a:ea typeface="Times New Roman" panose="02020603050405020304" pitchFamily="18" charset="0"/>
            </a:endParaRPr>
          </a:p>
          <a:p>
            <a:pPr lvl="0" algn="l">
              <a:spcBef>
                <a:spcPts val="600"/>
              </a:spcBef>
              <a:spcAft>
                <a:spcPts val="600"/>
              </a:spcAft>
              <a:defRPr/>
            </a:pPr>
            <a:endParaRPr lang="vi-VN" sz="3600" dirty="0">
              <a:solidFill>
                <a:prstClr val="black"/>
              </a:solidFill>
              <a:latin typeface="Times New Roman" panose="02020603050405020304" pitchFamily="18" charset="0"/>
            </a:endParaRPr>
          </a:p>
        </p:txBody>
      </p:sp>
      <p:pic>
        <p:nvPicPr>
          <p:cNvPr id="3" name="Picture 2">
            <a:extLst>
              <a:ext uri="{FF2B5EF4-FFF2-40B4-BE49-F238E27FC236}">
                <a16:creationId xmlns:a16="http://schemas.microsoft.com/office/drawing/2014/main" id="{FC0CC429-2E52-429D-BCBC-39038C821F28}"/>
              </a:ext>
            </a:extLst>
          </p:cNvPr>
          <p:cNvPicPr>
            <a:picLocks noChangeAspect="1"/>
          </p:cNvPicPr>
          <p:nvPr/>
        </p:nvPicPr>
        <p:blipFill>
          <a:blip r:embed="rId2"/>
          <a:stretch>
            <a:fillRect/>
          </a:stretch>
        </p:blipFill>
        <p:spPr>
          <a:xfrm>
            <a:off x="1270000" y="838199"/>
            <a:ext cx="2899008" cy="876301"/>
          </a:xfrm>
          <a:prstGeom prst="rect">
            <a:avLst/>
          </a:prstGeom>
        </p:spPr>
      </p:pic>
    </p:spTree>
    <p:extLst>
      <p:ext uri="{BB962C8B-B14F-4D97-AF65-F5344CB8AC3E}">
        <p14:creationId xmlns:p14="http://schemas.microsoft.com/office/powerpoint/2010/main" val="32927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838200"/>
            <a:ext cx="4076700" cy="876300"/>
          </a:xfrm>
          <a:solidFill>
            <a:schemeClr val="accent4"/>
          </a:solidFill>
        </p:spPr>
        <p:txBody>
          <a:bodyPr>
            <a:noAutofit/>
          </a:bodyPr>
          <a:lstStyle/>
          <a:p>
            <a:pPr algn="ctr">
              <a:spcBef>
                <a:spcPts val="600"/>
              </a:spcBef>
              <a:spcAft>
                <a:spcPts val="0"/>
              </a:spcAft>
            </a:pPr>
            <a:r>
              <a:rPr lang="vi-VN" sz="2800" b="1" dirty="0">
                <a:solidFill>
                  <a:srgbClr val="000000"/>
                </a:solidFill>
                <a:latin typeface="Times New Roman" panose="02020603050405020304" pitchFamily="18" charset="0"/>
                <a:ea typeface="Calibri" panose="020F0502020204030204" pitchFamily="34" charset="0"/>
                <a:cs typeface="+mn-cs"/>
              </a:rPr>
              <a:t>Về thái độ, hành vi</a:t>
            </a:r>
            <a:endParaRPr lang="vi-VN" sz="2800" dirty="0">
              <a:latin typeface="Times New Roman" panose="02020603050405020304" pitchFamily="18" charset="0"/>
              <a:cs typeface="Times New Roman" panose="02020603050405020304" pitchFamily="18" charset="0"/>
            </a:endParaRPr>
          </a:p>
        </p:txBody>
      </p:sp>
      <p:sp>
        <p:nvSpPr>
          <p:cNvPr id="4" name="Subtitle 4"/>
          <p:cNvSpPr txBox="1">
            <a:spLocks/>
          </p:cNvSpPr>
          <p:nvPr/>
        </p:nvSpPr>
        <p:spPr>
          <a:xfrm>
            <a:off x="1257300" y="2225675"/>
            <a:ext cx="9779000" cy="2072005"/>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92100" lvl="2" indent="-228600" algn="l">
              <a:spcBef>
                <a:spcPts val="700"/>
              </a:spcBef>
              <a:buFont typeface="Times New Roman" panose="02020603050405020304" pitchFamily="18" charset="0"/>
              <a:buChar char="–"/>
            </a:pP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ham</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lông.</a:t>
            </a:r>
            <a:endParaRPr lang="en-US" sz="2800" spc="0" dirty="0">
              <a:solidFill>
                <a:schemeClr val="tx1"/>
              </a:solidFill>
              <a:effectLst/>
              <a:latin typeface="Times New Roman" panose="02020603050405020304" pitchFamily="18" charset="0"/>
              <a:ea typeface="Times New Roman" panose="02020603050405020304" pitchFamily="18" charset="0"/>
            </a:endParaRPr>
          </a:p>
          <a:p>
            <a:pPr marL="292100" lvl="2" indent="-228600" algn="l">
              <a:spcBef>
                <a:spcPts val="715"/>
              </a:spcBef>
              <a:buFont typeface="Times New Roman" panose="02020603050405020304" pitchFamily="18" charset="0"/>
              <a:buChar char="–"/>
            </a:pP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đam</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lông</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800" spc="0" dirty="0">
              <a:solidFill>
                <a:schemeClr val="tx1"/>
              </a:solidFill>
              <a:effectLst/>
              <a:latin typeface="Times New Roman" panose="02020603050405020304" pitchFamily="18" charset="0"/>
              <a:ea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600"/>
              </a:spcAft>
              <a:buClrTx/>
              <a:buSzTx/>
              <a:buFontTx/>
              <a:buChar char="-"/>
              <a:tabLst/>
              <a:defRPr/>
            </a:pP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3132781D-A3EA-4FCB-86AD-CFE096A80900}"/>
              </a:ext>
            </a:extLst>
          </p:cNvPr>
          <p:cNvSpPr/>
          <p:nvPr/>
        </p:nvSpPr>
        <p:spPr>
          <a:xfrm>
            <a:off x="1257300" y="838200"/>
            <a:ext cx="2692400" cy="8763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34504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39210"/>
          </a:xfrm>
        </p:spPr>
        <p:txBody>
          <a:bodyPr>
            <a:norm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KHỞI ĐỘNG CHUNG</a:t>
            </a:r>
          </a:p>
        </p:txBody>
      </p:sp>
      <p:sp>
        <p:nvSpPr>
          <p:cNvPr id="5" name="Text Placeholder 4"/>
          <p:cNvSpPr>
            <a:spLocks noGrp="1"/>
          </p:cNvSpPr>
          <p:nvPr>
            <p:ph type="body" idx="1"/>
          </p:nvPr>
        </p:nvSpPr>
        <p:spPr>
          <a:xfrm>
            <a:off x="839788" y="1681163"/>
            <a:ext cx="5157787" cy="649082"/>
          </a:xfrm>
        </p:spPr>
        <p:txBody>
          <a:bodyPr/>
          <a:lstStyle/>
          <a:p>
            <a:r>
              <a:rPr lang="en-US" dirty="0" err="1">
                <a:solidFill>
                  <a:schemeClr val="accent1"/>
                </a:solidFill>
                <a:latin typeface="Times New Roman" panose="02020603050405020304" pitchFamily="18" charset="0"/>
                <a:cs typeface="Times New Roman" panose="02020603050405020304" pitchFamily="18" charset="0"/>
              </a:rPr>
              <a:t>Xoay</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khớp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ép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dọc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ép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ngang</a:t>
            </a:r>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4" name="Content Placeholder 3" descr="Diagram&#10;&#10;Description automatically generated with low confidence"/>
          <p:cNvPicPr>
            <a:picLocks noGrp="1"/>
          </p:cNvPicPr>
          <p:nvPr>
            <p:ph sz="half" idx="2"/>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39788" y="2698955"/>
            <a:ext cx="4440135" cy="3274141"/>
          </a:xfrm>
          <a:prstGeom prst="rect">
            <a:avLst/>
          </a:prstGeom>
        </p:spPr>
      </p:pic>
      <p:sp>
        <p:nvSpPr>
          <p:cNvPr id="6" name="Text Placeholder 5"/>
          <p:cNvSpPr>
            <a:spLocks noGrp="1"/>
          </p:cNvSpPr>
          <p:nvPr>
            <p:ph type="body" sz="quarter" idx="3"/>
          </p:nvPr>
        </p:nvSpPr>
        <p:spPr>
          <a:xfrm>
            <a:off x="6341296" y="1681163"/>
            <a:ext cx="5014091" cy="649082"/>
          </a:xfrm>
        </p:spPr>
        <p:txBody>
          <a:bodyPr/>
          <a:lstStyle/>
          <a:p>
            <a:r>
              <a:rPr lang="en-US" dirty="0" err="1">
                <a:solidFill>
                  <a:schemeClr val="accent1"/>
                </a:solidFill>
                <a:latin typeface="Times New Roman" panose="02020603050405020304" pitchFamily="18" charset="0"/>
                <a:cs typeface="Times New Roman" panose="02020603050405020304" pitchFamily="18" charset="0"/>
              </a:rPr>
              <a:t>Các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động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cơ</a:t>
            </a:r>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9" name="Picture 8"/>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6341297" y="2698956"/>
            <a:ext cx="4516120" cy="3274140"/>
          </a:xfrm>
          <a:prstGeom prst="rect">
            <a:avLst/>
          </a:prstGeom>
        </p:spPr>
      </p:pic>
    </p:spTree>
    <p:extLst>
      <p:ext uri="{BB962C8B-B14F-4D97-AF65-F5344CB8AC3E}">
        <p14:creationId xmlns:p14="http://schemas.microsoft.com/office/powerpoint/2010/main" val="37321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KHỞI ĐỘNG CHUYÊN MÔN</a:t>
            </a:r>
          </a:p>
        </p:txBody>
      </p:sp>
      <p:sp>
        <p:nvSpPr>
          <p:cNvPr id="3" name="Content Placeholder 2"/>
          <p:cNvSpPr>
            <a:spLocks noGrp="1"/>
          </p:cNvSpPr>
          <p:nvPr>
            <p:ph sz="quarter" idx="4"/>
          </p:nvPr>
        </p:nvSpPr>
        <p:spPr>
          <a:xfrm>
            <a:off x="6172200" y="1690688"/>
            <a:ext cx="5183188" cy="4498975"/>
          </a:xfrm>
        </p:spPr>
        <p:txBody>
          <a:bodyPr/>
          <a:lstStyle/>
          <a:p>
            <a:endParaRPr lang="en-US" dirty="0"/>
          </a:p>
        </p:txBody>
      </p:sp>
      <p:pic>
        <p:nvPicPr>
          <p:cNvPr id="7" name="Picture 6" descr="A picture containing text, toy&#10;&#10;Description automatically generated"/>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172201" y="1690687"/>
            <a:ext cx="5183188" cy="4498975"/>
          </a:xfrm>
          <a:prstGeom prst="rect">
            <a:avLst/>
          </a:prstGeom>
        </p:spPr>
      </p:pic>
      <p:sp>
        <p:nvSpPr>
          <p:cNvPr id="13" name="Content Placeholder 12"/>
          <p:cNvSpPr>
            <a:spLocks noGrp="1"/>
          </p:cNvSpPr>
          <p:nvPr>
            <p:ph sz="half" idx="2"/>
          </p:nvPr>
        </p:nvSpPr>
        <p:spPr>
          <a:xfrm>
            <a:off x="839788" y="1690688"/>
            <a:ext cx="5157787" cy="4498975"/>
          </a:xfrm>
        </p:spPr>
        <p:txBody>
          <a:bodyPr>
            <a:normAutofit/>
          </a:bodyPr>
          <a:lstStyle/>
          <a:p>
            <a:pPr marL="0" indent="0">
              <a:buNone/>
            </a:pPr>
            <a:r>
              <a:rPr lang="nl-NL" i="1" dirty="0">
                <a:solidFill>
                  <a:srgbClr val="C00000"/>
                </a:solidFill>
                <a:latin typeface="Times New Roman" panose="02020603050405020304" pitchFamily="18" charset="0"/>
                <a:cs typeface="Times New Roman" panose="02020603050405020304" pitchFamily="18" charset="0"/>
              </a:rPr>
              <a:t>Xoay và lắc cổ tay với vợt:</a:t>
            </a:r>
            <a:endParaRPr lang="en-US" dirty="0">
              <a:solidFill>
                <a:srgbClr val="C00000"/>
              </a:solidFill>
              <a:latin typeface="Times New Roman" panose="02020603050405020304" pitchFamily="18" charset="0"/>
              <a:cs typeface="Times New Roman" panose="02020603050405020304" pitchFamily="18" charset="0"/>
            </a:endParaRPr>
          </a:p>
          <a:p>
            <a:pPr lvl="0"/>
            <a:r>
              <a:rPr lang="nl-NL" i="1" dirty="0">
                <a:solidFill>
                  <a:schemeClr val="tx2">
                    <a:lumMod val="50000"/>
                  </a:schemeClr>
                </a:solidFill>
                <a:latin typeface="Times New Roman" panose="02020603050405020304" pitchFamily="18" charset="0"/>
                <a:cs typeface="Times New Roman" panose="02020603050405020304" pitchFamily="18" charset="0"/>
              </a:rPr>
              <a:t>Cầm vợt xoay cổ tay hình số 8 nằm ngang.</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lvl="0"/>
            <a:r>
              <a:rPr lang="nl-NL" i="1" dirty="0">
                <a:solidFill>
                  <a:schemeClr val="tx2">
                    <a:lumMod val="50000"/>
                  </a:schemeClr>
                </a:solidFill>
                <a:latin typeface="Times New Roman" panose="02020603050405020304" pitchFamily="18" charset="0"/>
                <a:cs typeface="Times New Roman" panose="02020603050405020304" pitchFamily="18" charset="0"/>
              </a:rPr>
              <a:t>Cầm vợt đưa sang phải lắc cổ tay bên phải.</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lvl="0"/>
            <a:r>
              <a:rPr lang="nl-NL" i="1" dirty="0">
                <a:solidFill>
                  <a:schemeClr val="tx2">
                    <a:lumMod val="50000"/>
                  </a:schemeClr>
                </a:solidFill>
                <a:latin typeface="Times New Roman" panose="02020603050405020304" pitchFamily="18" charset="0"/>
                <a:cs typeface="Times New Roman" panose="02020603050405020304" pitchFamily="18" charset="0"/>
              </a:rPr>
              <a:t>Cầm vợt đưa sang trái lắc cổ tay sang trái.</a:t>
            </a:r>
          </a:p>
          <a:p>
            <a:pPr lvl="0"/>
            <a:r>
              <a:rPr lang="nl-NL" i="1" dirty="0">
                <a:solidFill>
                  <a:schemeClr val="bg2">
                    <a:lumMod val="10000"/>
                  </a:schemeClr>
                </a:solidFill>
                <a:latin typeface="Times New Roman" panose="02020603050405020304" pitchFamily="18" charset="0"/>
                <a:cs typeface="Times New Roman" panose="02020603050405020304" pitchFamily="18" charset="0"/>
              </a:rPr>
              <a:t>Cầm vợt đưa lên cao lắc cổ tay trên đầu</a:t>
            </a:r>
            <a:endParaRPr lang="en-US" i="1" dirty="0">
              <a:solidFill>
                <a:schemeClr val="bg2">
                  <a:lumMod val="1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08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heel(1)">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heel(1)">
                                      <p:cBhvr>
                                        <p:cTn id="22" dur="20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heel(1)">
                                      <p:cBhvr>
                                        <p:cTn id="27" dur="20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heel(1)">
                                      <p:cBhvr>
                                        <p:cTn id="32" dur="20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heel(1)">
                                      <p:cBhvr>
                                        <p:cTn id="37"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6836</TotalTime>
  <Words>798</Words>
  <Application>Microsoft Office PowerPoint</Application>
  <PresentationFormat>Widescreen</PresentationFormat>
  <Paragraphs>65</Paragraphs>
  <Slides>17</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等线</vt:lpstr>
      <vt:lpstr>微软雅黑</vt:lpstr>
      <vt:lpstr>Agency FB</vt:lpstr>
      <vt:lpstr>Arial</vt:lpstr>
      <vt:lpstr>Calibri</vt:lpstr>
      <vt:lpstr>Cambria</vt:lpstr>
      <vt:lpstr>Century Gothic</vt:lpstr>
      <vt:lpstr>Roboto condensed</vt:lpstr>
      <vt:lpstr>Times New Roman</vt:lpstr>
      <vt:lpstr>Wingdings 3</vt:lpstr>
      <vt:lpstr>Office 主题​​</vt:lpstr>
      <vt:lpstr>1_Wisp</vt:lpstr>
      <vt:lpstr>TRƯỜNG THPT HỒ THỊ BI</vt:lpstr>
      <vt:lpstr>PowerPoint Presentation</vt:lpstr>
      <vt:lpstr>PowerPoint Presentation</vt:lpstr>
      <vt:lpstr>CHỦ ĐỀ 7 BÀI 2: CHIẾN THUẬT ĐÁNH CẦU TẤN CÔNG TRONG THI ĐẤU ĐƠN</vt:lpstr>
      <vt:lpstr>Về kiến thức</vt:lpstr>
      <vt:lpstr>Về năng lực</vt:lpstr>
      <vt:lpstr>Về thái độ, hành vi</vt:lpstr>
      <vt:lpstr>KHỞI ĐỘNG CHUNG</vt:lpstr>
      <vt:lpstr>KHỞI ĐỘNG CHUYÊN MÔN</vt:lpstr>
      <vt:lpstr>A. CHIẾN THUẬT GIAO CẦU VÀ PHỐI HỢP TẤN CÔNG Ở GẦN LƯỚI </vt:lpstr>
      <vt:lpstr>B. CHIẾN THUẬT ĐÁNH CẦU CAO XA VÀO HAI GÓC CUỐI SÂN</vt:lpstr>
      <vt:lpstr>D. CHIẾN THUẬT ĐÁNH CẦU TẤN CÔNG LIÊN TỤC BẰNG KĨ THUẬT ĐẬP CẦU</vt:lpstr>
      <vt:lpstr>LUYỆN TẬP CÁ NHÂN</vt:lpstr>
      <vt:lpstr>LUYỆN TẬP NHÓM</vt:lpstr>
      <vt:lpstr>Dặn dò: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Triết Dương</cp:lastModifiedBy>
  <cp:revision>182</cp:revision>
  <dcterms:created xsi:type="dcterms:W3CDTF">2021-09-11T09:47:42Z</dcterms:created>
  <dcterms:modified xsi:type="dcterms:W3CDTF">2024-08-24T00:15:29Z</dcterms:modified>
</cp:coreProperties>
</file>