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0" r:id="rId2"/>
  </p:sldMasterIdLst>
  <p:notesMasterIdLst>
    <p:notesMasterId r:id="rId22"/>
  </p:notesMasterIdLst>
  <p:sldIdLst>
    <p:sldId id="959" r:id="rId3"/>
    <p:sldId id="958" r:id="rId4"/>
    <p:sldId id="308" r:id="rId5"/>
    <p:sldId id="945" r:id="rId6"/>
    <p:sldId id="329" r:id="rId7"/>
    <p:sldId id="330" r:id="rId8"/>
    <p:sldId id="1047" r:id="rId9"/>
    <p:sldId id="1049" r:id="rId10"/>
    <p:sldId id="1083" r:id="rId11"/>
    <p:sldId id="1036" r:id="rId12"/>
    <p:sldId id="1070" r:id="rId13"/>
    <p:sldId id="1072" r:id="rId14"/>
    <p:sldId id="1084" r:id="rId15"/>
    <p:sldId id="1090" r:id="rId16"/>
    <p:sldId id="1091" r:id="rId17"/>
    <p:sldId id="1093" r:id="rId18"/>
    <p:sldId id="1026" r:id="rId19"/>
    <p:sldId id="988" r:id="rId20"/>
    <p:sldId id="26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F529EB"/>
    <a:srgbClr val="86B166"/>
    <a:srgbClr val="9DDAEE"/>
    <a:srgbClr val="8497B0"/>
    <a:srgbClr val="4BB4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1" autoAdjust="0"/>
    <p:restoredTop sz="88000" autoAdjust="0"/>
  </p:normalViewPr>
  <p:slideViewPr>
    <p:cSldViewPr snapToGrid="0">
      <p:cViewPr varScale="1">
        <p:scale>
          <a:sx n="66" d="100"/>
          <a:sy n="66" d="100"/>
        </p:scale>
        <p:origin x="48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56A5B-D6A6-4B55-9C0B-0FBE90CD05E0}" type="datetimeFigureOut">
              <a:rPr lang="en-US" smtClean="0"/>
              <a:t>29/08/2024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2CE9C-5A5B-4B96-88A8-8E6D28576385}" type="slidenum">
              <a:rPr lang="en-US" smtClean="0"/>
              <a:t>‹#›</a:t>
            </a:fld>
            <a:endParaRPr lang="en-US"/>
          </a:p>
        </p:txBody>
      </p:sp>
    </p:spTree>
    <p:extLst>
      <p:ext uri="{BB962C8B-B14F-4D97-AF65-F5344CB8AC3E}">
        <p14:creationId xmlns:p14="http://schemas.microsoft.com/office/powerpoint/2010/main" val="191071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2</a:t>
            </a:fld>
            <a:endParaRPr lang="en-US"/>
          </a:p>
        </p:txBody>
      </p:sp>
    </p:spTree>
    <p:extLst>
      <p:ext uri="{BB962C8B-B14F-4D97-AF65-F5344CB8AC3E}">
        <p14:creationId xmlns:p14="http://schemas.microsoft.com/office/powerpoint/2010/main" val="968010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14</a:t>
            </a:fld>
            <a:endParaRPr lang="en-US"/>
          </a:p>
        </p:txBody>
      </p:sp>
    </p:spTree>
    <p:extLst>
      <p:ext uri="{BB962C8B-B14F-4D97-AF65-F5344CB8AC3E}">
        <p14:creationId xmlns:p14="http://schemas.microsoft.com/office/powerpoint/2010/main" val="375195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15</a:t>
            </a:fld>
            <a:endParaRPr lang="en-US"/>
          </a:p>
        </p:txBody>
      </p:sp>
    </p:spTree>
    <p:extLst>
      <p:ext uri="{BB962C8B-B14F-4D97-AF65-F5344CB8AC3E}">
        <p14:creationId xmlns:p14="http://schemas.microsoft.com/office/powerpoint/2010/main" val="232390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16</a:t>
            </a:fld>
            <a:endParaRPr lang="en-US"/>
          </a:p>
        </p:txBody>
      </p:sp>
    </p:spTree>
    <p:extLst>
      <p:ext uri="{BB962C8B-B14F-4D97-AF65-F5344CB8AC3E}">
        <p14:creationId xmlns:p14="http://schemas.microsoft.com/office/powerpoint/2010/main" val="228870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3</a:t>
            </a:fld>
            <a:endParaRPr lang="en-US"/>
          </a:p>
        </p:txBody>
      </p:sp>
    </p:spTree>
    <p:extLst>
      <p:ext uri="{BB962C8B-B14F-4D97-AF65-F5344CB8AC3E}">
        <p14:creationId xmlns:p14="http://schemas.microsoft.com/office/powerpoint/2010/main" val="175542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2CE9C-5A5B-4B96-88A8-8E6D28576385}" type="slidenum">
              <a:rPr lang="en-US" smtClean="0"/>
              <a:t>7</a:t>
            </a:fld>
            <a:endParaRPr lang="en-US"/>
          </a:p>
        </p:txBody>
      </p:sp>
    </p:spTree>
    <p:extLst>
      <p:ext uri="{BB962C8B-B14F-4D97-AF65-F5344CB8AC3E}">
        <p14:creationId xmlns:p14="http://schemas.microsoft.com/office/powerpoint/2010/main" val="195353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2CE9C-5A5B-4B96-88A8-8E6D28576385}" type="slidenum">
              <a:rPr lang="en-US" smtClean="0"/>
              <a:t>8</a:t>
            </a:fld>
            <a:endParaRPr lang="en-US"/>
          </a:p>
        </p:txBody>
      </p:sp>
    </p:spTree>
    <p:extLst>
      <p:ext uri="{BB962C8B-B14F-4D97-AF65-F5344CB8AC3E}">
        <p14:creationId xmlns:p14="http://schemas.microsoft.com/office/powerpoint/2010/main" val="264348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9</a:t>
            </a:fld>
            <a:endParaRPr lang="en-US"/>
          </a:p>
        </p:txBody>
      </p:sp>
    </p:spTree>
    <p:extLst>
      <p:ext uri="{BB962C8B-B14F-4D97-AF65-F5344CB8AC3E}">
        <p14:creationId xmlns:p14="http://schemas.microsoft.com/office/powerpoint/2010/main" val="254451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10</a:t>
            </a:fld>
            <a:endParaRPr lang="en-US"/>
          </a:p>
        </p:txBody>
      </p:sp>
    </p:spTree>
    <p:extLst>
      <p:ext uri="{BB962C8B-B14F-4D97-AF65-F5344CB8AC3E}">
        <p14:creationId xmlns:p14="http://schemas.microsoft.com/office/powerpoint/2010/main" val="132613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11</a:t>
            </a:fld>
            <a:endParaRPr lang="en-US"/>
          </a:p>
        </p:txBody>
      </p:sp>
    </p:spTree>
    <p:extLst>
      <p:ext uri="{BB962C8B-B14F-4D97-AF65-F5344CB8AC3E}">
        <p14:creationId xmlns:p14="http://schemas.microsoft.com/office/powerpoint/2010/main" val="10407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12</a:t>
            </a:fld>
            <a:endParaRPr lang="en-US"/>
          </a:p>
        </p:txBody>
      </p:sp>
    </p:spTree>
    <p:extLst>
      <p:ext uri="{BB962C8B-B14F-4D97-AF65-F5344CB8AC3E}">
        <p14:creationId xmlns:p14="http://schemas.microsoft.com/office/powerpoint/2010/main" val="277510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D2CE9C-5A5B-4B96-88A8-8E6D28576385}" type="slidenum">
              <a:rPr lang="en-US" smtClean="0"/>
              <a:t>13</a:t>
            </a:fld>
            <a:endParaRPr lang="en-US"/>
          </a:p>
        </p:txBody>
      </p:sp>
    </p:spTree>
    <p:extLst>
      <p:ext uri="{BB962C8B-B14F-4D97-AF65-F5344CB8AC3E}">
        <p14:creationId xmlns:p14="http://schemas.microsoft.com/office/powerpoint/2010/main" val="75927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06798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7654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287516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3"/>
          </p:nvPr>
        </p:nvSpPr>
        <p:spPr>
          <a:xfrm>
            <a:off x="567121"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5" name="任意多边形: 形状 14"/>
          <p:cNvSpPr>
            <a:spLocks noGrp="1"/>
          </p:cNvSpPr>
          <p:nvPr>
            <p:ph type="pic" sz="quarter" idx="14"/>
          </p:nvPr>
        </p:nvSpPr>
        <p:spPr>
          <a:xfrm>
            <a:off x="3340732"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6" name="任意多边形: 形状 15"/>
          <p:cNvSpPr>
            <a:spLocks noGrp="1"/>
          </p:cNvSpPr>
          <p:nvPr>
            <p:ph type="pic" sz="quarter" idx="15"/>
          </p:nvPr>
        </p:nvSpPr>
        <p:spPr>
          <a:xfrm>
            <a:off x="6114343"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
        <p:nvSpPr>
          <p:cNvPr id="17" name="任意多边形: 形状 16"/>
          <p:cNvSpPr>
            <a:spLocks noGrp="1"/>
          </p:cNvSpPr>
          <p:nvPr>
            <p:ph type="pic" sz="quarter" idx="16"/>
          </p:nvPr>
        </p:nvSpPr>
        <p:spPr>
          <a:xfrm>
            <a:off x="8887954" y="1273590"/>
            <a:ext cx="2731537" cy="1599893"/>
          </a:xfrm>
          <a:custGeom>
            <a:avLst/>
            <a:gdLst>
              <a:gd name="connsiteX0" fmla="*/ 0 w 2731537"/>
              <a:gd name="connsiteY0" fmla="*/ 0 h 1599893"/>
              <a:gd name="connsiteX1" fmla="*/ 2731537 w 2731537"/>
              <a:gd name="connsiteY1" fmla="*/ 0 h 1599893"/>
              <a:gd name="connsiteX2" fmla="*/ 2731537 w 2731537"/>
              <a:gd name="connsiteY2" fmla="*/ 1599893 h 1599893"/>
              <a:gd name="connsiteX3" fmla="*/ 0 w 2731537"/>
              <a:gd name="connsiteY3" fmla="*/ 1599893 h 1599893"/>
            </a:gdLst>
            <a:ahLst/>
            <a:cxnLst>
              <a:cxn ang="0">
                <a:pos x="connsiteX0" y="connsiteY0"/>
              </a:cxn>
              <a:cxn ang="0">
                <a:pos x="connsiteX1" y="connsiteY1"/>
              </a:cxn>
              <a:cxn ang="0">
                <a:pos x="connsiteX2" y="connsiteY2"/>
              </a:cxn>
              <a:cxn ang="0">
                <a:pos x="connsiteX3" y="connsiteY3"/>
              </a:cxn>
            </a:cxnLst>
            <a:rect l="l" t="t" r="r" b="b"/>
            <a:pathLst>
              <a:path w="2731537" h="1599893">
                <a:moveTo>
                  <a:pt x="0" y="0"/>
                </a:moveTo>
                <a:lnTo>
                  <a:pt x="2731537" y="0"/>
                </a:lnTo>
                <a:lnTo>
                  <a:pt x="2731537" y="1599893"/>
                </a:lnTo>
                <a:lnTo>
                  <a:pt x="0" y="159989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6558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a:extLst>
              <a:ext uri="{FF2B5EF4-FFF2-40B4-BE49-F238E27FC236}">
                <a16:creationId xmlns:a16="http://schemas.microsoft.com/office/drawing/2014/main" id="{D992082D-EEA9-4605-883C-2A3E4C8DEF4B}"/>
              </a:ext>
            </a:extLst>
          </p:cNvPr>
          <p:cNvSpPr>
            <a:spLocks noChangeArrowheads="1"/>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EF65B00D-5F8A-4C46-81D6-CE96268D98E1}"/>
              </a:ext>
            </a:extLst>
          </p:cNvPr>
          <p:cNvSpPr>
            <a:spLocks noGrp="1"/>
          </p:cNvSpPr>
          <p:nvPr>
            <p:ph type="dt" sz="half" idx="10"/>
          </p:nvPr>
        </p:nvSpPr>
        <p:spPr/>
        <p:txBody>
          <a:bodyPr/>
          <a:lstStyle>
            <a:lvl1pPr>
              <a:defRPr/>
            </a:lvl1pPr>
          </a:lstStyle>
          <a:p>
            <a:pPr>
              <a:defRPr/>
            </a:pPr>
            <a:fld id="{1F20B96A-E084-4897-9E90-55163539E051}" type="datetimeFigureOut">
              <a:rPr lang="en-US"/>
              <a:pPr>
                <a:defRPr/>
              </a:pPr>
              <a:t>29/08/2024</a:t>
            </a:fld>
            <a:endParaRPr lang="en-US"/>
          </a:p>
        </p:txBody>
      </p:sp>
      <p:sp>
        <p:nvSpPr>
          <p:cNvPr id="6" name="Footer Placeholder 4">
            <a:extLst>
              <a:ext uri="{FF2B5EF4-FFF2-40B4-BE49-F238E27FC236}">
                <a16:creationId xmlns:a16="http://schemas.microsoft.com/office/drawing/2014/main" id="{88E23001-AF41-4F7E-BC23-92A336F885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77259A4-B9D1-4061-A68F-1E9118A36B98}"/>
              </a:ext>
            </a:extLst>
          </p:cNvPr>
          <p:cNvSpPr>
            <a:spLocks noGrp="1"/>
          </p:cNvSpPr>
          <p:nvPr>
            <p:ph type="sldNum" sz="quarter" idx="12"/>
          </p:nvPr>
        </p:nvSpPr>
        <p:spPr>
          <a:xfrm>
            <a:off x="531813" y="4529138"/>
            <a:ext cx="779462" cy="365125"/>
          </a:xfrm>
        </p:spPr>
        <p:txBody>
          <a:bodyPr/>
          <a:lstStyle>
            <a:lvl1pPr>
              <a:defRPr/>
            </a:lvl1pPr>
          </a:lstStyle>
          <a:p>
            <a:pPr>
              <a:defRPr/>
            </a:pPr>
            <a:fld id="{8653234E-9181-4D4D-928E-BAD5E9CAB5E8}" type="slidenum">
              <a:rPr lang="en-US" altLang="en-US"/>
              <a:pPr>
                <a:defRPr/>
              </a:pPr>
              <a:t>‹#›</a:t>
            </a:fld>
            <a:endParaRPr lang="en-US" altLang="en-US"/>
          </a:p>
        </p:txBody>
      </p:sp>
    </p:spTree>
    <p:extLst>
      <p:ext uri="{BB962C8B-B14F-4D97-AF65-F5344CB8AC3E}">
        <p14:creationId xmlns:p14="http://schemas.microsoft.com/office/powerpoint/2010/main" val="202705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CC7C3B2-7929-4DEF-8C4E-F238E0EC3C68}"/>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503893E-D81E-4F4D-96D8-7DA11F83C346}"/>
              </a:ext>
            </a:extLst>
          </p:cNvPr>
          <p:cNvSpPr>
            <a:spLocks noGrp="1"/>
          </p:cNvSpPr>
          <p:nvPr>
            <p:ph type="dt" sz="half" idx="10"/>
          </p:nvPr>
        </p:nvSpPr>
        <p:spPr/>
        <p:txBody>
          <a:bodyPr/>
          <a:lstStyle>
            <a:lvl1pPr>
              <a:defRPr/>
            </a:lvl1pPr>
          </a:lstStyle>
          <a:p>
            <a:pPr>
              <a:defRPr/>
            </a:pPr>
            <a:fld id="{D31293BF-6D76-48C2-BB5D-A345BB4046A3}" type="datetimeFigureOut">
              <a:rPr lang="en-US"/>
              <a:pPr>
                <a:defRPr/>
              </a:pPr>
              <a:t>29/08/2024</a:t>
            </a:fld>
            <a:endParaRPr lang="en-US"/>
          </a:p>
        </p:txBody>
      </p:sp>
      <p:sp>
        <p:nvSpPr>
          <p:cNvPr id="6" name="Footer Placeholder 4">
            <a:extLst>
              <a:ext uri="{FF2B5EF4-FFF2-40B4-BE49-F238E27FC236}">
                <a16:creationId xmlns:a16="http://schemas.microsoft.com/office/drawing/2014/main" id="{1D40158B-7B24-4BD5-8A1F-F0E0216F3F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501628-5E3F-40B5-AB08-1B4D1D7AEF84}"/>
              </a:ext>
            </a:extLst>
          </p:cNvPr>
          <p:cNvSpPr>
            <a:spLocks noGrp="1"/>
          </p:cNvSpPr>
          <p:nvPr>
            <p:ph type="sldNum" sz="quarter" idx="12"/>
          </p:nvPr>
        </p:nvSpPr>
        <p:spPr/>
        <p:txBody>
          <a:bodyPr/>
          <a:lstStyle>
            <a:lvl1pPr>
              <a:defRPr/>
            </a:lvl1pPr>
          </a:lstStyle>
          <a:p>
            <a:pPr>
              <a:defRPr/>
            </a:pPr>
            <a:fld id="{704A7F30-7361-4B92-A7C8-57F64E99C218}" type="slidenum">
              <a:rPr lang="en-US" altLang="en-US"/>
              <a:pPr>
                <a:defRPr/>
              </a:pPr>
              <a:t>‹#›</a:t>
            </a:fld>
            <a:endParaRPr lang="en-US" altLang="en-US"/>
          </a:p>
        </p:txBody>
      </p:sp>
    </p:spTree>
    <p:extLst>
      <p:ext uri="{BB962C8B-B14F-4D97-AF65-F5344CB8AC3E}">
        <p14:creationId xmlns:p14="http://schemas.microsoft.com/office/powerpoint/2010/main" val="37574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D0367271-E085-4C3F-9DA8-3709664EAF45}"/>
              </a:ext>
            </a:extLst>
          </p:cNvPr>
          <p:cNvSpPr>
            <a:spLocks noChangeArrowheads="1"/>
          </p:cNvSpPr>
          <p:nvPr/>
        </p:nvSpPr>
        <p:spPr bwMode="auto">
          <a:xfrm flipV="1">
            <a:off x="-4763" y="31781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098C9957-0AB5-4FB4-8710-2D76CBD4211F}"/>
              </a:ext>
            </a:extLst>
          </p:cNvPr>
          <p:cNvSpPr>
            <a:spLocks noGrp="1"/>
          </p:cNvSpPr>
          <p:nvPr>
            <p:ph type="dt" sz="half" idx="10"/>
          </p:nvPr>
        </p:nvSpPr>
        <p:spPr/>
        <p:txBody>
          <a:bodyPr/>
          <a:lstStyle>
            <a:lvl1pPr>
              <a:defRPr/>
            </a:lvl1pPr>
          </a:lstStyle>
          <a:p>
            <a:pPr>
              <a:defRPr/>
            </a:pPr>
            <a:fld id="{2F23FFF4-7255-4055-88DF-D6959395B95E}" type="datetimeFigureOut">
              <a:rPr lang="en-US"/>
              <a:pPr>
                <a:defRPr/>
              </a:pPr>
              <a:t>29/08/2024</a:t>
            </a:fld>
            <a:endParaRPr lang="en-US"/>
          </a:p>
        </p:txBody>
      </p:sp>
      <p:sp>
        <p:nvSpPr>
          <p:cNvPr id="6" name="Footer Placeholder 4">
            <a:extLst>
              <a:ext uri="{FF2B5EF4-FFF2-40B4-BE49-F238E27FC236}">
                <a16:creationId xmlns:a16="http://schemas.microsoft.com/office/drawing/2014/main" id="{2A04245A-2BAC-4343-B7EA-BCA629A92C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D73595-699F-48CC-AA11-DFF13B53469C}"/>
              </a:ext>
            </a:extLst>
          </p:cNvPr>
          <p:cNvSpPr>
            <a:spLocks noGrp="1"/>
          </p:cNvSpPr>
          <p:nvPr>
            <p:ph type="sldNum" sz="quarter" idx="12"/>
          </p:nvPr>
        </p:nvSpPr>
        <p:spPr>
          <a:xfrm>
            <a:off x="531813" y="3244850"/>
            <a:ext cx="779462" cy="365125"/>
          </a:xfrm>
        </p:spPr>
        <p:txBody>
          <a:bodyPr/>
          <a:lstStyle>
            <a:lvl1pPr>
              <a:defRPr/>
            </a:lvl1pPr>
          </a:lstStyle>
          <a:p>
            <a:pPr>
              <a:defRPr/>
            </a:pPr>
            <a:fld id="{3E364847-FA4D-45D0-AB61-108AD1570D84}" type="slidenum">
              <a:rPr lang="en-US" altLang="en-US"/>
              <a:pPr>
                <a:defRPr/>
              </a:pPr>
              <a:t>‹#›</a:t>
            </a:fld>
            <a:endParaRPr lang="en-US" altLang="en-US"/>
          </a:p>
        </p:txBody>
      </p:sp>
    </p:spTree>
    <p:extLst>
      <p:ext uri="{BB962C8B-B14F-4D97-AF65-F5344CB8AC3E}">
        <p14:creationId xmlns:p14="http://schemas.microsoft.com/office/powerpoint/2010/main" val="81167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026BC39-0EA5-467D-B7AA-4596CF3EAB6C}"/>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FF2F57EE-DB7B-4772-9D7C-D7AF01B523E1}"/>
              </a:ext>
            </a:extLst>
          </p:cNvPr>
          <p:cNvSpPr>
            <a:spLocks noGrp="1"/>
          </p:cNvSpPr>
          <p:nvPr>
            <p:ph type="dt" sz="half" idx="10"/>
          </p:nvPr>
        </p:nvSpPr>
        <p:spPr/>
        <p:txBody>
          <a:bodyPr/>
          <a:lstStyle>
            <a:lvl1pPr>
              <a:defRPr/>
            </a:lvl1pPr>
          </a:lstStyle>
          <a:p>
            <a:pPr>
              <a:defRPr/>
            </a:pPr>
            <a:fld id="{A3E5E7F2-5AD0-4C68-A02E-2AB98052C9E8}" type="datetimeFigureOut">
              <a:rPr lang="en-US"/>
              <a:pPr>
                <a:defRPr/>
              </a:pPr>
              <a:t>29/08/2024</a:t>
            </a:fld>
            <a:endParaRPr lang="en-US"/>
          </a:p>
        </p:txBody>
      </p:sp>
      <p:sp>
        <p:nvSpPr>
          <p:cNvPr id="7" name="Footer Placeholder 5">
            <a:extLst>
              <a:ext uri="{FF2B5EF4-FFF2-40B4-BE49-F238E27FC236}">
                <a16:creationId xmlns:a16="http://schemas.microsoft.com/office/drawing/2014/main" id="{C75C16C7-9540-4FAA-8A92-79FADC58A7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385678-D5DA-4986-B415-9D1EE9D3B416}"/>
              </a:ext>
            </a:extLst>
          </p:cNvPr>
          <p:cNvSpPr>
            <a:spLocks noGrp="1"/>
          </p:cNvSpPr>
          <p:nvPr>
            <p:ph type="sldNum" sz="quarter" idx="12"/>
          </p:nvPr>
        </p:nvSpPr>
        <p:spPr/>
        <p:txBody>
          <a:bodyPr/>
          <a:lstStyle>
            <a:lvl1pPr>
              <a:defRPr/>
            </a:lvl1pPr>
          </a:lstStyle>
          <a:p>
            <a:pPr>
              <a:defRPr/>
            </a:pPr>
            <a:fld id="{4D6C2037-46F5-4710-BCDA-AB5EB35857B7}" type="slidenum">
              <a:rPr lang="en-US" altLang="en-US"/>
              <a:pPr>
                <a:defRPr/>
              </a:pPr>
              <a:t>‹#›</a:t>
            </a:fld>
            <a:endParaRPr lang="en-US" altLang="en-US"/>
          </a:p>
        </p:txBody>
      </p:sp>
    </p:spTree>
    <p:extLst>
      <p:ext uri="{BB962C8B-B14F-4D97-AF65-F5344CB8AC3E}">
        <p14:creationId xmlns:p14="http://schemas.microsoft.com/office/powerpoint/2010/main" val="2859723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a:extLst>
              <a:ext uri="{FF2B5EF4-FFF2-40B4-BE49-F238E27FC236}">
                <a16:creationId xmlns:a16="http://schemas.microsoft.com/office/drawing/2014/main" id="{C9BFE9B8-5542-4EF9-9585-770F0C211A03}"/>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925F472F-7C14-4E69-B303-AC5845BEB535}"/>
              </a:ext>
            </a:extLst>
          </p:cNvPr>
          <p:cNvSpPr>
            <a:spLocks noGrp="1"/>
          </p:cNvSpPr>
          <p:nvPr>
            <p:ph type="dt" sz="half" idx="10"/>
          </p:nvPr>
        </p:nvSpPr>
        <p:spPr/>
        <p:txBody>
          <a:bodyPr/>
          <a:lstStyle>
            <a:lvl1pPr>
              <a:defRPr/>
            </a:lvl1pPr>
          </a:lstStyle>
          <a:p>
            <a:pPr>
              <a:defRPr/>
            </a:pPr>
            <a:fld id="{5EDB0136-771A-457D-93EC-1443A7884B19}" type="datetimeFigureOut">
              <a:rPr lang="en-US"/>
              <a:pPr>
                <a:defRPr/>
              </a:pPr>
              <a:t>29/08/2024</a:t>
            </a:fld>
            <a:endParaRPr lang="en-US"/>
          </a:p>
        </p:txBody>
      </p:sp>
      <p:sp>
        <p:nvSpPr>
          <p:cNvPr id="9" name="Footer Placeholder 7">
            <a:extLst>
              <a:ext uri="{FF2B5EF4-FFF2-40B4-BE49-F238E27FC236}">
                <a16:creationId xmlns:a16="http://schemas.microsoft.com/office/drawing/2014/main" id="{FE32B83D-866B-4BF5-9AF9-B30E24260F2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AA9E4E4A-80CF-4099-A05F-E52974118C02}"/>
              </a:ext>
            </a:extLst>
          </p:cNvPr>
          <p:cNvSpPr>
            <a:spLocks noGrp="1"/>
          </p:cNvSpPr>
          <p:nvPr>
            <p:ph type="sldNum" sz="quarter" idx="12"/>
          </p:nvPr>
        </p:nvSpPr>
        <p:spPr/>
        <p:txBody>
          <a:bodyPr/>
          <a:lstStyle>
            <a:lvl1pPr>
              <a:defRPr/>
            </a:lvl1pPr>
          </a:lstStyle>
          <a:p>
            <a:pPr>
              <a:defRPr/>
            </a:pPr>
            <a:fld id="{DF4127FA-0D38-42F5-BD28-D25600BBE30E}" type="slidenum">
              <a:rPr lang="en-US" altLang="en-US"/>
              <a:pPr>
                <a:defRPr/>
              </a:pPr>
              <a:t>‹#›</a:t>
            </a:fld>
            <a:endParaRPr lang="en-US" altLang="en-US"/>
          </a:p>
        </p:txBody>
      </p:sp>
    </p:spTree>
    <p:extLst>
      <p:ext uri="{BB962C8B-B14F-4D97-AF65-F5344CB8AC3E}">
        <p14:creationId xmlns:p14="http://schemas.microsoft.com/office/powerpoint/2010/main" val="1397966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09B46675-2FD9-4A67-9D2F-BC77D31822BA}"/>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id="{9C7676EF-2977-4F27-A3FD-F504C32926FF}"/>
              </a:ext>
            </a:extLst>
          </p:cNvPr>
          <p:cNvSpPr>
            <a:spLocks noGrp="1"/>
          </p:cNvSpPr>
          <p:nvPr>
            <p:ph type="dt" sz="half" idx="10"/>
          </p:nvPr>
        </p:nvSpPr>
        <p:spPr/>
        <p:txBody>
          <a:bodyPr/>
          <a:lstStyle>
            <a:lvl1pPr>
              <a:defRPr/>
            </a:lvl1pPr>
          </a:lstStyle>
          <a:p>
            <a:pPr>
              <a:defRPr/>
            </a:pPr>
            <a:fld id="{3451DBE8-4808-4B4C-A77C-B5C409AB7BF7}" type="datetimeFigureOut">
              <a:rPr lang="en-US"/>
              <a:pPr>
                <a:defRPr/>
              </a:pPr>
              <a:t>29/08/2024</a:t>
            </a:fld>
            <a:endParaRPr lang="en-US"/>
          </a:p>
        </p:txBody>
      </p:sp>
      <p:sp>
        <p:nvSpPr>
          <p:cNvPr id="5" name="Footer Placeholder 3">
            <a:extLst>
              <a:ext uri="{FF2B5EF4-FFF2-40B4-BE49-F238E27FC236}">
                <a16:creationId xmlns:a16="http://schemas.microsoft.com/office/drawing/2014/main" id="{E21158E2-7A7C-41BF-84FA-E925DF5332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39D32D13-FBDE-4F74-9C5C-1533FAA746D3}"/>
              </a:ext>
            </a:extLst>
          </p:cNvPr>
          <p:cNvSpPr>
            <a:spLocks noGrp="1"/>
          </p:cNvSpPr>
          <p:nvPr>
            <p:ph type="sldNum" sz="quarter" idx="12"/>
          </p:nvPr>
        </p:nvSpPr>
        <p:spPr/>
        <p:txBody>
          <a:bodyPr/>
          <a:lstStyle>
            <a:lvl1pPr>
              <a:defRPr/>
            </a:lvl1pPr>
          </a:lstStyle>
          <a:p>
            <a:pPr>
              <a:defRPr/>
            </a:pPr>
            <a:fld id="{F61878D7-B479-4D1F-ABE1-499C41818425}" type="slidenum">
              <a:rPr lang="en-US" altLang="en-US"/>
              <a:pPr>
                <a:defRPr/>
              </a:pPr>
              <a:t>‹#›</a:t>
            </a:fld>
            <a:endParaRPr lang="en-US" altLang="en-US"/>
          </a:p>
        </p:txBody>
      </p:sp>
    </p:spTree>
    <p:extLst>
      <p:ext uri="{BB962C8B-B14F-4D97-AF65-F5344CB8AC3E}">
        <p14:creationId xmlns:p14="http://schemas.microsoft.com/office/powerpoint/2010/main" val="2587238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162B63A7-8159-4893-BEE8-F3AD8ECE5B62}"/>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6EC1E97A-FE1D-404D-B746-F13827F5F07E}"/>
              </a:ext>
            </a:extLst>
          </p:cNvPr>
          <p:cNvSpPr>
            <a:spLocks noGrp="1"/>
          </p:cNvSpPr>
          <p:nvPr>
            <p:ph type="dt" sz="half" idx="10"/>
          </p:nvPr>
        </p:nvSpPr>
        <p:spPr/>
        <p:txBody>
          <a:bodyPr/>
          <a:lstStyle>
            <a:lvl1pPr>
              <a:defRPr/>
            </a:lvl1pPr>
          </a:lstStyle>
          <a:p>
            <a:pPr>
              <a:defRPr/>
            </a:pPr>
            <a:fld id="{2E04A61C-E441-457B-9DFB-7AD766462B1B}" type="datetimeFigureOut">
              <a:rPr lang="en-US"/>
              <a:pPr>
                <a:defRPr/>
              </a:pPr>
              <a:t>29/08/2024</a:t>
            </a:fld>
            <a:endParaRPr lang="en-US"/>
          </a:p>
        </p:txBody>
      </p:sp>
      <p:sp>
        <p:nvSpPr>
          <p:cNvPr id="4" name="Footer Placeholder 2">
            <a:extLst>
              <a:ext uri="{FF2B5EF4-FFF2-40B4-BE49-F238E27FC236}">
                <a16:creationId xmlns:a16="http://schemas.microsoft.com/office/drawing/2014/main" id="{7E377CE5-29D6-49DB-B888-7FE411BE565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332C9084-1CE3-4B72-879E-13FD8564E9E7}"/>
              </a:ext>
            </a:extLst>
          </p:cNvPr>
          <p:cNvSpPr>
            <a:spLocks noGrp="1"/>
          </p:cNvSpPr>
          <p:nvPr>
            <p:ph type="sldNum" sz="quarter" idx="12"/>
          </p:nvPr>
        </p:nvSpPr>
        <p:spPr/>
        <p:txBody>
          <a:bodyPr/>
          <a:lstStyle>
            <a:lvl1pPr>
              <a:defRPr/>
            </a:lvl1pPr>
          </a:lstStyle>
          <a:p>
            <a:pPr>
              <a:defRPr/>
            </a:pPr>
            <a:fld id="{EB82D48A-2523-481F-863C-8F6D364D2A1A}" type="slidenum">
              <a:rPr lang="en-US" altLang="en-US"/>
              <a:pPr>
                <a:defRPr/>
              </a:pPr>
              <a:t>‹#›</a:t>
            </a:fld>
            <a:endParaRPr lang="en-US" altLang="en-US"/>
          </a:p>
        </p:txBody>
      </p:sp>
    </p:spTree>
    <p:extLst>
      <p:ext uri="{BB962C8B-B14F-4D97-AF65-F5344CB8AC3E}">
        <p14:creationId xmlns:p14="http://schemas.microsoft.com/office/powerpoint/2010/main" val="1929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511746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A938AEA-28DB-4272-8FA3-08DAD0599254}"/>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F6E408C-1E33-425D-982E-60A009366174}"/>
              </a:ext>
            </a:extLst>
          </p:cNvPr>
          <p:cNvSpPr>
            <a:spLocks noGrp="1"/>
          </p:cNvSpPr>
          <p:nvPr>
            <p:ph type="dt" sz="half" idx="10"/>
          </p:nvPr>
        </p:nvSpPr>
        <p:spPr/>
        <p:txBody>
          <a:bodyPr/>
          <a:lstStyle>
            <a:lvl1pPr>
              <a:defRPr/>
            </a:lvl1pPr>
          </a:lstStyle>
          <a:p>
            <a:pPr>
              <a:defRPr/>
            </a:pPr>
            <a:fld id="{70E91E5E-E1E8-44D2-9D3C-073C0D8357F5}" type="datetimeFigureOut">
              <a:rPr lang="en-US"/>
              <a:pPr>
                <a:defRPr/>
              </a:pPr>
              <a:t>29/08/2024</a:t>
            </a:fld>
            <a:endParaRPr lang="en-US"/>
          </a:p>
        </p:txBody>
      </p:sp>
      <p:sp>
        <p:nvSpPr>
          <p:cNvPr id="7" name="Footer Placeholder 5">
            <a:extLst>
              <a:ext uri="{FF2B5EF4-FFF2-40B4-BE49-F238E27FC236}">
                <a16:creationId xmlns:a16="http://schemas.microsoft.com/office/drawing/2014/main" id="{D1F0D3E6-DCB7-4DD6-85E8-1CF304F0DDF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709527F-0E28-4D94-BEDF-65545189108A}"/>
              </a:ext>
            </a:extLst>
          </p:cNvPr>
          <p:cNvSpPr>
            <a:spLocks noGrp="1"/>
          </p:cNvSpPr>
          <p:nvPr>
            <p:ph type="sldNum" sz="quarter" idx="12"/>
          </p:nvPr>
        </p:nvSpPr>
        <p:spPr/>
        <p:txBody>
          <a:bodyPr/>
          <a:lstStyle>
            <a:lvl1pPr>
              <a:defRPr/>
            </a:lvl1pPr>
          </a:lstStyle>
          <a:p>
            <a:pPr>
              <a:defRPr/>
            </a:pPr>
            <a:fld id="{37842090-F1CA-40C6-94D6-94E8E7B01995}" type="slidenum">
              <a:rPr lang="en-US" altLang="en-US"/>
              <a:pPr>
                <a:defRPr/>
              </a:pPr>
              <a:t>‹#›</a:t>
            </a:fld>
            <a:endParaRPr lang="en-US" altLang="en-US"/>
          </a:p>
        </p:txBody>
      </p:sp>
    </p:spTree>
    <p:extLst>
      <p:ext uri="{BB962C8B-B14F-4D97-AF65-F5344CB8AC3E}">
        <p14:creationId xmlns:p14="http://schemas.microsoft.com/office/powerpoint/2010/main" val="3228466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F9E8801-CD6C-446D-9BB1-ED8BE9F6AF26}"/>
              </a:ext>
            </a:extLst>
          </p:cNvPr>
          <p:cNvSpPr>
            <a:spLocks noChangeArrowheads="1"/>
          </p:cNvSpPr>
          <p:nvPr/>
        </p:nvSpPr>
        <p:spPr bwMode="auto">
          <a:xfrm flipV="1">
            <a:off x="-4763" y="491172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F919E0B4-F5B9-4868-9B34-CEC200284C4A}"/>
              </a:ext>
            </a:extLst>
          </p:cNvPr>
          <p:cNvSpPr>
            <a:spLocks noGrp="1"/>
          </p:cNvSpPr>
          <p:nvPr>
            <p:ph type="dt" sz="half" idx="10"/>
          </p:nvPr>
        </p:nvSpPr>
        <p:spPr/>
        <p:txBody>
          <a:bodyPr/>
          <a:lstStyle>
            <a:lvl1pPr>
              <a:defRPr/>
            </a:lvl1pPr>
          </a:lstStyle>
          <a:p>
            <a:pPr>
              <a:defRPr/>
            </a:pPr>
            <a:fld id="{5C335A8A-C686-4358-8344-6D4DEB5BBCAC}" type="datetimeFigureOut">
              <a:rPr lang="en-US"/>
              <a:pPr>
                <a:defRPr/>
              </a:pPr>
              <a:t>29/08/2024</a:t>
            </a:fld>
            <a:endParaRPr lang="en-US"/>
          </a:p>
        </p:txBody>
      </p:sp>
      <p:sp>
        <p:nvSpPr>
          <p:cNvPr id="7" name="Footer Placeholder 5">
            <a:extLst>
              <a:ext uri="{FF2B5EF4-FFF2-40B4-BE49-F238E27FC236}">
                <a16:creationId xmlns:a16="http://schemas.microsoft.com/office/drawing/2014/main" id="{38BE275C-56D6-4509-948D-11AE5DB4E8F5}"/>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FA83DFB-E181-4E05-AFAE-5FD9D7237933}"/>
              </a:ext>
            </a:extLst>
          </p:cNvPr>
          <p:cNvSpPr>
            <a:spLocks noGrp="1"/>
          </p:cNvSpPr>
          <p:nvPr>
            <p:ph type="sldNum" sz="quarter" idx="12"/>
          </p:nvPr>
        </p:nvSpPr>
        <p:spPr>
          <a:xfrm>
            <a:off x="531813" y="4983163"/>
            <a:ext cx="779462" cy="365125"/>
          </a:xfrm>
        </p:spPr>
        <p:txBody>
          <a:bodyPr/>
          <a:lstStyle>
            <a:lvl1pPr>
              <a:defRPr/>
            </a:lvl1pPr>
          </a:lstStyle>
          <a:p>
            <a:pPr>
              <a:defRPr/>
            </a:pPr>
            <a:fld id="{5BAD1B42-9AEE-47D4-9806-F1B9A5729760}" type="slidenum">
              <a:rPr lang="en-US" altLang="en-US"/>
              <a:pPr>
                <a:defRPr/>
              </a:pPr>
              <a:t>‹#›</a:t>
            </a:fld>
            <a:endParaRPr lang="en-US" altLang="en-US"/>
          </a:p>
        </p:txBody>
      </p:sp>
    </p:spTree>
    <p:extLst>
      <p:ext uri="{BB962C8B-B14F-4D97-AF65-F5344CB8AC3E}">
        <p14:creationId xmlns:p14="http://schemas.microsoft.com/office/powerpoint/2010/main" val="325963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AA038508-1DD0-42BF-B76E-D548BBC96F86}"/>
              </a:ext>
            </a:extLst>
          </p:cNvPr>
          <p:cNvSpPr>
            <a:spLocks noChangeArrowheads="1"/>
          </p:cNvSpPr>
          <p:nvPr/>
        </p:nvSpPr>
        <p:spPr bwMode="auto">
          <a:xfrm flipV="1">
            <a:off x="-4763" y="31781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A78F0E68-00EF-419C-A83D-97BCBE6B6C3F}"/>
              </a:ext>
            </a:extLst>
          </p:cNvPr>
          <p:cNvSpPr>
            <a:spLocks noGrp="1"/>
          </p:cNvSpPr>
          <p:nvPr>
            <p:ph type="dt" sz="half" idx="10"/>
          </p:nvPr>
        </p:nvSpPr>
        <p:spPr/>
        <p:txBody>
          <a:bodyPr/>
          <a:lstStyle>
            <a:lvl1pPr>
              <a:defRPr/>
            </a:lvl1pPr>
          </a:lstStyle>
          <a:p>
            <a:pPr>
              <a:defRPr/>
            </a:pPr>
            <a:fld id="{DD51FAA0-FE88-45CB-9157-CA3F1D5FF0B1}" type="datetimeFigureOut">
              <a:rPr lang="en-US"/>
              <a:pPr>
                <a:defRPr/>
              </a:pPr>
              <a:t>29/08/2024</a:t>
            </a:fld>
            <a:endParaRPr lang="en-US"/>
          </a:p>
        </p:txBody>
      </p:sp>
      <p:sp>
        <p:nvSpPr>
          <p:cNvPr id="6" name="Footer Placeholder 4">
            <a:extLst>
              <a:ext uri="{FF2B5EF4-FFF2-40B4-BE49-F238E27FC236}">
                <a16:creationId xmlns:a16="http://schemas.microsoft.com/office/drawing/2014/main" id="{A0DF3E52-DC0B-4045-800A-B9FFD5E2B0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F490EBF-8BDF-4AB0-825A-FA04632076EB}"/>
              </a:ext>
            </a:extLst>
          </p:cNvPr>
          <p:cNvSpPr>
            <a:spLocks noGrp="1"/>
          </p:cNvSpPr>
          <p:nvPr>
            <p:ph type="sldNum" sz="quarter" idx="12"/>
          </p:nvPr>
        </p:nvSpPr>
        <p:spPr>
          <a:xfrm>
            <a:off x="531813" y="3244850"/>
            <a:ext cx="779462" cy="365125"/>
          </a:xfrm>
        </p:spPr>
        <p:txBody>
          <a:bodyPr/>
          <a:lstStyle>
            <a:lvl1pPr>
              <a:defRPr/>
            </a:lvl1pPr>
          </a:lstStyle>
          <a:p>
            <a:pPr>
              <a:defRPr/>
            </a:pPr>
            <a:fld id="{B8350234-F15D-44A6-8FAE-D55C6B079904}" type="slidenum">
              <a:rPr lang="en-US" altLang="en-US"/>
              <a:pPr>
                <a:defRPr/>
              </a:pPr>
              <a:t>‹#›</a:t>
            </a:fld>
            <a:endParaRPr lang="en-US" altLang="en-US"/>
          </a:p>
        </p:txBody>
      </p:sp>
    </p:spTree>
    <p:extLst>
      <p:ext uri="{BB962C8B-B14F-4D97-AF65-F5344CB8AC3E}">
        <p14:creationId xmlns:p14="http://schemas.microsoft.com/office/powerpoint/2010/main" val="938973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27870A0-CF5A-40BA-AD59-B5781D8B4546}"/>
              </a:ext>
            </a:extLst>
          </p:cNvPr>
          <p:cNvSpPr>
            <a:spLocks noChangeArrowheads="1"/>
          </p:cNvSpPr>
          <p:nvPr/>
        </p:nvSpPr>
        <p:spPr bwMode="auto">
          <a:xfrm flipV="1">
            <a:off x="-4763" y="31781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TextBox 5">
            <a:extLst>
              <a:ext uri="{FF2B5EF4-FFF2-40B4-BE49-F238E27FC236}">
                <a16:creationId xmlns:a16="http://schemas.microsoft.com/office/drawing/2014/main" id="{2E60126B-7E85-45BB-AFAC-684D883D860C}"/>
              </a:ext>
            </a:extLst>
          </p:cNvPr>
          <p:cNvSpPr txBox="1">
            <a:spLocks noChangeArrowheads="1"/>
          </p:cNvSpPr>
          <p:nvPr/>
        </p:nvSpPr>
        <p:spPr bwMode="auto">
          <a:xfrm>
            <a:off x="2466975" y="647700"/>
            <a:ext cx="609600" cy="585788"/>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chemeClr val="accent1"/>
                </a:solidFill>
              </a:rPr>
              <a:t>“</a:t>
            </a:r>
          </a:p>
        </p:txBody>
      </p:sp>
      <p:sp>
        <p:nvSpPr>
          <p:cNvPr id="7" name="TextBox 6">
            <a:extLst>
              <a:ext uri="{FF2B5EF4-FFF2-40B4-BE49-F238E27FC236}">
                <a16:creationId xmlns:a16="http://schemas.microsoft.com/office/drawing/2014/main" id="{435C9ACA-40AC-4D2D-B10B-DAD70B0EDD46}"/>
              </a:ext>
            </a:extLst>
          </p:cNvPr>
          <p:cNvSpPr txBox="1">
            <a:spLocks noChangeArrowheads="1"/>
          </p:cNvSpPr>
          <p:nvPr/>
        </p:nvSpPr>
        <p:spPr bwMode="auto">
          <a:xfrm>
            <a:off x="11114088" y="2905125"/>
            <a:ext cx="609600" cy="584200"/>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440A0949-7A28-47A5-A5CD-9CEE48463A65}"/>
              </a:ext>
            </a:extLst>
          </p:cNvPr>
          <p:cNvSpPr>
            <a:spLocks noGrp="1"/>
          </p:cNvSpPr>
          <p:nvPr>
            <p:ph type="dt" sz="half" idx="14"/>
          </p:nvPr>
        </p:nvSpPr>
        <p:spPr/>
        <p:txBody>
          <a:bodyPr/>
          <a:lstStyle>
            <a:lvl1pPr>
              <a:defRPr/>
            </a:lvl1pPr>
          </a:lstStyle>
          <a:p>
            <a:pPr>
              <a:defRPr/>
            </a:pPr>
            <a:fld id="{9A635A91-33D2-4AA7-8402-2971245A1BB8}" type="datetimeFigureOut">
              <a:rPr lang="en-US"/>
              <a:pPr>
                <a:defRPr/>
              </a:pPr>
              <a:t>29/08/2024</a:t>
            </a:fld>
            <a:endParaRPr lang="en-US"/>
          </a:p>
        </p:txBody>
      </p:sp>
      <p:sp>
        <p:nvSpPr>
          <p:cNvPr id="9" name="Footer Placeholder 4">
            <a:extLst>
              <a:ext uri="{FF2B5EF4-FFF2-40B4-BE49-F238E27FC236}">
                <a16:creationId xmlns:a16="http://schemas.microsoft.com/office/drawing/2014/main" id="{59C6E456-610A-4879-BC07-9B98B3DE72FC}"/>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A8C6032E-3BB6-48CA-B352-390FDB9E294A}"/>
              </a:ext>
            </a:extLst>
          </p:cNvPr>
          <p:cNvSpPr>
            <a:spLocks noGrp="1"/>
          </p:cNvSpPr>
          <p:nvPr>
            <p:ph type="sldNum" sz="quarter" idx="16"/>
          </p:nvPr>
        </p:nvSpPr>
        <p:spPr>
          <a:xfrm>
            <a:off x="531813" y="3244850"/>
            <a:ext cx="779462" cy="365125"/>
          </a:xfrm>
        </p:spPr>
        <p:txBody>
          <a:bodyPr/>
          <a:lstStyle>
            <a:lvl1pPr>
              <a:defRPr/>
            </a:lvl1pPr>
          </a:lstStyle>
          <a:p>
            <a:pPr>
              <a:defRPr/>
            </a:pPr>
            <a:fld id="{CCA101EF-8EC7-4345-8D1D-B839AB6C50DF}" type="slidenum">
              <a:rPr lang="en-US" altLang="en-US"/>
              <a:pPr>
                <a:defRPr/>
              </a:pPr>
              <a:t>‹#›</a:t>
            </a:fld>
            <a:endParaRPr lang="en-US" altLang="en-US"/>
          </a:p>
        </p:txBody>
      </p:sp>
    </p:spTree>
    <p:extLst>
      <p:ext uri="{BB962C8B-B14F-4D97-AF65-F5344CB8AC3E}">
        <p14:creationId xmlns:p14="http://schemas.microsoft.com/office/powerpoint/2010/main" val="1017158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8E1A45-72D0-40E0-BD76-9A3D13986B04}"/>
              </a:ext>
            </a:extLst>
          </p:cNvPr>
          <p:cNvSpPr>
            <a:spLocks noChangeArrowheads="1"/>
          </p:cNvSpPr>
          <p:nvPr/>
        </p:nvSpPr>
        <p:spPr bwMode="auto">
          <a:xfrm flipV="1">
            <a:off x="-4763" y="491172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B7F787FE-F265-4B41-B7A5-16863EBF20A1}"/>
              </a:ext>
            </a:extLst>
          </p:cNvPr>
          <p:cNvSpPr>
            <a:spLocks noGrp="1"/>
          </p:cNvSpPr>
          <p:nvPr>
            <p:ph type="dt" sz="half" idx="10"/>
          </p:nvPr>
        </p:nvSpPr>
        <p:spPr/>
        <p:txBody>
          <a:bodyPr/>
          <a:lstStyle>
            <a:lvl1pPr>
              <a:defRPr/>
            </a:lvl1pPr>
          </a:lstStyle>
          <a:p>
            <a:pPr>
              <a:defRPr/>
            </a:pPr>
            <a:fld id="{770EFB51-2BB2-4FF4-B3FE-066CAF6EB622}" type="datetimeFigureOut">
              <a:rPr lang="en-US"/>
              <a:pPr>
                <a:defRPr/>
              </a:pPr>
              <a:t>29/08/2024</a:t>
            </a:fld>
            <a:endParaRPr lang="en-US"/>
          </a:p>
        </p:txBody>
      </p:sp>
      <p:sp>
        <p:nvSpPr>
          <p:cNvPr id="7" name="Footer Placeholder 5">
            <a:extLst>
              <a:ext uri="{FF2B5EF4-FFF2-40B4-BE49-F238E27FC236}">
                <a16:creationId xmlns:a16="http://schemas.microsoft.com/office/drawing/2014/main" id="{D0966A39-4570-4E9E-BACF-8E14617EB1C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07223B7F-E74A-41EB-926D-E322D0089A98}"/>
              </a:ext>
            </a:extLst>
          </p:cNvPr>
          <p:cNvSpPr>
            <a:spLocks noGrp="1"/>
          </p:cNvSpPr>
          <p:nvPr>
            <p:ph type="sldNum" sz="quarter" idx="12"/>
          </p:nvPr>
        </p:nvSpPr>
        <p:spPr>
          <a:xfrm>
            <a:off x="531813" y="4983163"/>
            <a:ext cx="779462" cy="365125"/>
          </a:xfrm>
        </p:spPr>
        <p:txBody>
          <a:bodyPr/>
          <a:lstStyle>
            <a:lvl1pPr>
              <a:defRPr/>
            </a:lvl1pPr>
          </a:lstStyle>
          <a:p>
            <a:pPr>
              <a:defRPr/>
            </a:pPr>
            <a:fld id="{2E3E2361-BDA4-490D-AECD-76349BC98E3E}" type="slidenum">
              <a:rPr lang="en-US" altLang="en-US"/>
              <a:pPr>
                <a:defRPr/>
              </a:pPr>
              <a:t>‹#›</a:t>
            </a:fld>
            <a:endParaRPr lang="en-US" altLang="en-US"/>
          </a:p>
        </p:txBody>
      </p:sp>
    </p:spTree>
    <p:extLst>
      <p:ext uri="{BB962C8B-B14F-4D97-AF65-F5344CB8AC3E}">
        <p14:creationId xmlns:p14="http://schemas.microsoft.com/office/powerpoint/2010/main" val="2998424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90D271F-449F-4E2C-AA40-9CEC4B0CD8E0}"/>
              </a:ext>
            </a:extLst>
          </p:cNvPr>
          <p:cNvSpPr>
            <a:spLocks noChangeArrowheads="1"/>
          </p:cNvSpPr>
          <p:nvPr/>
        </p:nvSpPr>
        <p:spPr bwMode="auto">
          <a:xfrm flipV="1">
            <a:off x="-4763" y="491172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TextBox 5">
            <a:extLst>
              <a:ext uri="{FF2B5EF4-FFF2-40B4-BE49-F238E27FC236}">
                <a16:creationId xmlns:a16="http://schemas.microsoft.com/office/drawing/2014/main" id="{ADDFF11B-35CD-403C-9F82-1BA20DCC0160}"/>
              </a:ext>
            </a:extLst>
          </p:cNvPr>
          <p:cNvSpPr txBox="1">
            <a:spLocks noChangeArrowheads="1"/>
          </p:cNvSpPr>
          <p:nvPr/>
        </p:nvSpPr>
        <p:spPr bwMode="auto">
          <a:xfrm>
            <a:off x="2466975" y="647700"/>
            <a:ext cx="609600" cy="585788"/>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chemeClr val="accent1"/>
                </a:solidFill>
              </a:rPr>
              <a:t>“</a:t>
            </a:r>
          </a:p>
        </p:txBody>
      </p:sp>
      <p:sp>
        <p:nvSpPr>
          <p:cNvPr id="7" name="TextBox 6">
            <a:extLst>
              <a:ext uri="{FF2B5EF4-FFF2-40B4-BE49-F238E27FC236}">
                <a16:creationId xmlns:a16="http://schemas.microsoft.com/office/drawing/2014/main" id="{8A4489B7-D2A4-430B-A36B-BF0E5622F267}"/>
              </a:ext>
            </a:extLst>
          </p:cNvPr>
          <p:cNvSpPr txBox="1">
            <a:spLocks noChangeArrowheads="1"/>
          </p:cNvSpPr>
          <p:nvPr/>
        </p:nvSpPr>
        <p:spPr bwMode="auto">
          <a:xfrm>
            <a:off x="11114088" y="2905125"/>
            <a:ext cx="609600" cy="584200"/>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a:extLst>
              <a:ext uri="{FF2B5EF4-FFF2-40B4-BE49-F238E27FC236}">
                <a16:creationId xmlns:a16="http://schemas.microsoft.com/office/drawing/2014/main" id="{1B4CE59C-28BF-42C2-B423-26E2FC28D77E}"/>
              </a:ext>
            </a:extLst>
          </p:cNvPr>
          <p:cNvSpPr>
            <a:spLocks noGrp="1"/>
          </p:cNvSpPr>
          <p:nvPr>
            <p:ph type="dt" sz="half" idx="14"/>
          </p:nvPr>
        </p:nvSpPr>
        <p:spPr/>
        <p:txBody>
          <a:bodyPr/>
          <a:lstStyle>
            <a:lvl1pPr>
              <a:defRPr/>
            </a:lvl1pPr>
          </a:lstStyle>
          <a:p>
            <a:pPr>
              <a:defRPr/>
            </a:pPr>
            <a:fld id="{567D70E1-D114-4593-99E5-3AA20453AC68}" type="datetimeFigureOut">
              <a:rPr lang="en-US"/>
              <a:pPr>
                <a:defRPr/>
              </a:pPr>
              <a:t>29/08/2024</a:t>
            </a:fld>
            <a:endParaRPr lang="en-US"/>
          </a:p>
        </p:txBody>
      </p:sp>
      <p:sp>
        <p:nvSpPr>
          <p:cNvPr id="9" name="Footer Placeholder 5">
            <a:extLst>
              <a:ext uri="{FF2B5EF4-FFF2-40B4-BE49-F238E27FC236}">
                <a16:creationId xmlns:a16="http://schemas.microsoft.com/office/drawing/2014/main" id="{38566C25-7957-49B2-A6FB-A7B009E4B77A}"/>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206E57F2-43BA-4A67-BA11-D3043FBC881D}"/>
              </a:ext>
            </a:extLst>
          </p:cNvPr>
          <p:cNvSpPr>
            <a:spLocks noGrp="1"/>
          </p:cNvSpPr>
          <p:nvPr>
            <p:ph type="sldNum" sz="quarter" idx="16"/>
          </p:nvPr>
        </p:nvSpPr>
        <p:spPr>
          <a:xfrm>
            <a:off x="531813" y="4983163"/>
            <a:ext cx="779462" cy="365125"/>
          </a:xfrm>
        </p:spPr>
        <p:txBody>
          <a:bodyPr/>
          <a:lstStyle>
            <a:lvl1pPr>
              <a:defRPr/>
            </a:lvl1pPr>
          </a:lstStyle>
          <a:p>
            <a:pPr>
              <a:defRPr/>
            </a:pPr>
            <a:fld id="{9D1F2338-8BE1-49B7-BA25-2402D92F7113}" type="slidenum">
              <a:rPr lang="en-US" altLang="en-US"/>
              <a:pPr>
                <a:defRPr/>
              </a:pPr>
              <a:t>‹#›</a:t>
            </a:fld>
            <a:endParaRPr lang="en-US" altLang="en-US"/>
          </a:p>
        </p:txBody>
      </p:sp>
    </p:spTree>
    <p:extLst>
      <p:ext uri="{BB962C8B-B14F-4D97-AF65-F5344CB8AC3E}">
        <p14:creationId xmlns:p14="http://schemas.microsoft.com/office/powerpoint/2010/main" val="493025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0D901F0-F25A-4DB3-9E42-B37C9EEC7BCE}"/>
              </a:ext>
            </a:extLst>
          </p:cNvPr>
          <p:cNvSpPr>
            <a:spLocks noChangeArrowheads="1"/>
          </p:cNvSpPr>
          <p:nvPr/>
        </p:nvSpPr>
        <p:spPr bwMode="auto">
          <a:xfrm flipV="1">
            <a:off x="-4763" y="491172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a:extLst>
              <a:ext uri="{FF2B5EF4-FFF2-40B4-BE49-F238E27FC236}">
                <a16:creationId xmlns:a16="http://schemas.microsoft.com/office/drawing/2014/main" id="{A750E0FF-BFC3-4CBC-835A-DF3E138C8206}"/>
              </a:ext>
            </a:extLst>
          </p:cNvPr>
          <p:cNvSpPr>
            <a:spLocks noGrp="1"/>
          </p:cNvSpPr>
          <p:nvPr>
            <p:ph type="dt" sz="half" idx="14"/>
          </p:nvPr>
        </p:nvSpPr>
        <p:spPr/>
        <p:txBody>
          <a:bodyPr/>
          <a:lstStyle>
            <a:lvl1pPr>
              <a:defRPr/>
            </a:lvl1pPr>
          </a:lstStyle>
          <a:p>
            <a:pPr>
              <a:defRPr/>
            </a:pPr>
            <a:fld id="{1F387483-D35D-403A-A9B3-7E8134FE2BB9}" type="datetimeFigureOut">
              <a:rPr lang="en-US"/>
              <a:pPr>
                <a:defRPr/>
              </a:pPr>
              <a:t>29/08/2024</a:t>
            </a:fld>
            <a:endParaRPr lang="en-US"/>
          </a:p>
        </p:txBody>
      </p:sp>
      <p:sp>
        <p:nvSpPr>
          <p:cNvPr id="7" name="Footer Placeholder 5">
            <a:extLst>
              <a:ext uri="{FF2B5EF4-FFF2-40B4-BE49-F238E27FC236}">
                <a16:creationId xmlns:a16="http://schemas.microsoft.com/office/drawing/2014/main" id="{9B154B33-BD9C-4D7E-92FB-7143561F6077}"/>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94325D-CBDA-43CE-A701-0B59E0C3056E}"/>
              </a:ext>
            </a:extLst>
          </p:cNvPr>
          <p:cNvSpPr>
            <a:spLocks noGrp="1"/>
          </p:cNvSpPr>
          <p:nvPr>
            <p:ph type="sldNum" sz="quarter" idx="16"/>
          </p:nvPr>
        </p:nvSpPr>
        <p:spPr>
          <a:xfrm>
            <a:off x="531813" y="4983163"/>
            <a:ext cx="779462" cy="365125"/>
          </a:xfrm>
        </p:spPr>
        <p:txBody>
          <a:bodyPr/>
          <a:lstStyle>
            <a:lvl1pPr>
              <a:defRPr/>
            </a:lvl1pPr>
          </a:lstStyle>
          <a:p>
            <a:pPr>
              <a:defRPr/>
            </a:pPr>
            <a:fld id="{3968DD73-A257-42BC-9E75-A51EE19FF30C}" type="slidenum">
              <a:rPr lang="en-US" altLang="en-US"/>
              <a:pPr>
                <a:defRPr/>
              </a:pPr>
              <a:t>‹#›</a:t>
            </a:fld>
            <a:endParaRPr lang="en-US" altLang="en-US"/>
          </a:p>
        </p:txBody>
      </p:sp>
    </p:spTree>
    <p:extLst>
      <p:ext uri="{BB962C8B-B14F-4D97-AF65-F5344CB8AC3E}">
        <p14:creationId xmlns:p14="http://schemas.microsoft.com/office/powerpoint/2010/main" val="856390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82A957BD-6DBB-467B-8E56-BF2B0A928FFD}"/>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E88E5C-4577-4D3A-B8C3-489D885FD6E2}"/>
              </a:ext>
            </a:extLst>
          </p:cNvPr>
          <p:cNvSpPr>
            <a:spLocks noGrp="1"/>
          </p:cNvSpPr>
          <p:nvPr>
            <p:ph type="dt" sz="half" idx="10"/>
          </p:nvPr>
        </p:nvSpPr>
        <p:spPr/>
        <p:txBody>
          <a:bodyPr/>
          <a:lstStyle>
            <a:lvl1pPr>
              <a:defRPr/>
            </a:lvl1pPr>
          </a:lstStyle>
          <a:p>
            <a:pPr>
              <a:defRPr/>
            </a:pPr>
            <a:fld id="{0F820ADE-57E0-4F56-8904-1FA8992659F1}" type="datetimeFigureOut">
              <a:rPr lang="en-US"/>
              <a:pPr>
                <a:defRPr/>
              </a:pPr>
              <a:t>29/08/2024</a:t>
            </a:fld>
            <a:endParaRPr lang="en-US"/>
          </a:p>
        </p:txBody>
      </p:sp>
      <p:sp>
        <p:nvSpPr>
          <p:cNvPr id="6" name="Footer Placeholder 4">
            <a:extLst>
              <a:ext uri="{FF2B5EF4-FFF2-40B4-BE49-F238E27FC236}">
                <a16:creationId xmlns:a16="http://schemas.microsoft.com/office/drawing/2014/main" id="{81401698-BE04-4C23-B901-0EE4EBBB66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8E6A9CB-6908-4365-B2D3-FDB3FC74A48B}"/>
              </a:ext>
            </a:extLst>
          </p:cNvPr>
          <p:cNvSpPr>
            <a:spLocks noGrp="1"/>
          </p:cNvSpPr>
          <p:nvPr>
            <p:ph type="sldNum" sz="quarter" idx="12"/>
          </p:nvPr>
        </p:nvSpPr>
        <p:spPr/>
        <p:txBody>
          <a:bodyPr/>
          <a:lstStyle>
            <a:lvl1pPr>
              <a:defRPr/>
            </a:lvl1pPr>
          </a:lstStyle>
          <a:p>
            <a:pPr>
              <a:defRPr/>
            </a:pPr>
            <a:fld id="{5A5B4858-45AA-414C-BF04-BAD2825B3B09}" type="slidenum">
              <a:rPr lang="en-US" altLang="en-US"/>
              <a:pPr>
                <a:defRPr/>
              </a:pPr>
              <a:t>‹#›</a:t>
            </a:fld>
            <a:endParaRPr lang="en-US" altLang="en-US"/>
          </a:p>
        </p:txBody>
      </p:sp>
    </p:spTree>
    <p:extLst>
      <p:ext uri="{BB962C8B-B14F-4D97-AF65-F5344CB8AC3E}">
        <p14:creationId xmlns:p14="http://schemas.microsoft.com/office/powerpoint/2010/main" val="11631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04DA84A3-8CF7-429E-8BA0-E321ADB85F2C}"/>
              </a:ext>
            </a:extLst>
          </p:cNvPr>
          <p:cNvSpPr>
            <a:spLocks noChangeArrowheads="1"/>
          </p:cNvSpPr>
          <p:nvPr/>
        </p:nvSpPr>
        <p:spPr bwMode="auto">
          <a:xfrm flipV="1">
            <a:off x="-4763" y="714375"/>
            <a:ext cx="1589088" cy="508000"/>
          </a:xfrm>
          <a:custGeom>
            <a:avLst/>
            <a:gdLst>
              <a:gd name="T0" fmla="*/ 2147483646 w 9248"/>
              <a:gd name="T1" fmla="*/ 2147483646 h 10000"/>
              <a:gd name="T2" fmla="*/ 2147483646 w 9248"/>
              <a:gd name="T3" fmla="*/ 1251971690 h 10000"/>
              <a:gd name="T4" fmla="*/ 2147483646 w 9248"/>
              <a:gd name="T5" fmla="*/ 625985845 h 10000"/>
              <a:gd name="T6" fmla="*/ 2147483646 w 9248"/>
              <a:gd name="T7" fmla="*/ 0 h 10000"/>
              <a:gd name="T8" fmla="*/ 2147483646 w 9248"/>
              <a:gd name="T9" fmla="*/ 0 h 10000"/>
              <a:gd name="T10" fmla="*/ 0 w 9248"/>
              <a:gd name="T11" fmla="*/ 466179713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48"/>
              <a:gd name="T40" fmla="*/ 0 h 10000"/>
              <a:gd name="T41" fmla="*/ 9248 w 9248"/>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C1783F5-5D4B-410A-B92A-356BC013D7AA}"/>
              </a:ext>
            </a:extLst>
          </p:cNvPr>
          <p:cNvSpPr>
            <a:spLocks noGrp="1"/>
          </p:cNvSpPr>
          <p:nvPr>
            <p:ph type="dt" sz="half" idx="10"/>
          </p:nvPr>
        </p:nvSpPr>
        <p:spPr/>
        <p:txBody>
          <a:bodyPr/>
          <a:lstStyle>
            <a:lvl1pPr>
              <a:defRPr/>
            </a:lvl1pPr>
          </a:lstStyle>
          <a:p>
            <a:pPr>
              <a:defRPr/>
            </a:pPr>
            <a:fld id="{148721CB-A62C-4D16-A1C1-2A593C3EEC08}" type="datetimeFigureOut">
              <a:rPr lang="en-US"/>
              <a:pPr>
                <a:defRPr/>
              </a:pPr>
              <a:t>29/08/2024</a:t>
            </a:fld>
            <a:endParaRPr lang="en-US"/>
          </a:p>
        </p:txBody>
      </p:sp>
      <p:sp>
        <p:nvSpPr>
          <p:cNvPr id="6" name="Footer Placeholder 4">
            <a:extLst>
              <a:ext uri="{FF2B5EF4-FFF2-40B4-BE49-F238E27FC236}">
                <a16:creationId xmlns:a16="http://schemas.microsoft.com/office/drawing/2014/main" id="{A4B5E776-84B2-4852-A98A-3724C69762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FED9D0-EC46-43F6-891A-F20B89E43B8F}"/>
              </a:ext>
            </a:extLst>
          </p:cNvPr>
          <p:cNvSpPr>
            <a:spLocks noGrp="1"/>
          </p:cNvSpPr>
          <p:nvPr>
            <p:ph type="sldNum" sz="quarter" idx="12"/>
          </p:nvPr>
        </p:nvSpPr>
        <p:spPr/>
        <p:txBody>
          <a:bodyPr/>
          <a:lstStyle>
            <a:lvl1pPr>
              <a:defRPr/>
            </a:lvl1pPr>
          </a:lstStyle>
          <a:p>
            <a:pPr>
              <a:defRPr/>
            </a:pPr>
            <a:fld id="{3CB16F95-9039-4506-9F1F-E64AE52CAE8A}" type="slidenum">
              <a:rPr lang="en-US" altLang="en-US"/>
              <a:pPr>
                <a:defRPr/>
              </a:pPr>
              <a:t>‹#›</a:t>
            </a:fld>
            <a:endParaRPr lang="en-US" altLang="en-US"/>
          </a:p>
        </p:txBody>
      </p:sp>
    </p:spTree>
    <p:extLst>
      <p:ext uri="{BB962C8B-B14F-4D97-AF65-F5344CB8AC3E}">
        <p14:creationId xmlns:p14="http://schemas.microsoft.com/office/powerpoint/2010/main" val="159867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71805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143844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5493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8155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37389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22684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FBEB33A-11B2-4A78-8694-9472994B1F2D}" type="datetimeFigureOut">
              <a:rPr lang="zh-CN" altLang="en-US" smtClean="0"/>
              <a:t>2024/8/29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2A49D4-9B49-43DF-9C56-0FC4C921B53D}" type="slidenum">
              <a:rPr lang="zh-CN" altLang="en-US" smtClean="0"/>
              <a:t>‹#›</a:t>
            </a:fld>
            <a:endParaRPr lang="zh-CN" altLang="en-US"/>
          </a:p>
        </p:txBody>
      </p:sp>
    </p:spTree>
    <p:extLst>
      <p:ext uri="{BB962C8B-B14F-4D97-AF65-F5344CB8AC3E}">
        <p14:creationId xmlns:p14="http://schemas.microsoft.com/office/powerpoint/2010/main" val="25031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DAE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FBEB33A-11B2-4A78-8694-9472994B1F2D}" type="datetimeFigureOut">
              <a:rPr lang="zh-CN" altLang="en-US" smtClean="0"/>
              <a:pPr/>
              <a:t>2024/8/29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FD2A49D4-9B49-43DF-9C56-0FC4C921B53D}" type="slidenum">
              <a:rPr lang="zh-CN" altLang="en-US" smtClean="0"/>
              <a:pPr/>
              <a:t>‹#›</a:t>
            </a:fld>
            <a:endParaRPr lang="zh-CN" altLang="en-US" dirty="0"/>
          </a:p>
        </p:txBody>
      </p:sp>
    </p:spTree>
    <p:extLst>
      <p:ext uri="{BB962C8B-B14F-4D97-AF65-F5344CB8AC3E}">
        <p14:creationId xmlns:p14="http://schemas.microsoft.com/office/powerpoint/2010/main" val="50928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a:extLst>
              <a:ext uri="{FF2B5EF4-FFF2-40B4-BE49-F238E27FC236}">
                <a16:creationId xmlns:a16="http://schemas.microsoft.com/office/drawing/2014/main" id="{0C44FD71-8E2B-474C-84C6-FF5855B000C5}"/>
              </a:ext>
            </a:extLst>
          </p:cNvPr>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E66C6D2E-BF18-4B7E-B270-513585DCB9A4}"/>
                </a:ext>
              </a:extLst>
            </p:cNvPr>
            <p:cNvSpPr>
              <a:spLocks noChangeArrowheads="1"/>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7" name="Freeform 12">
              <a:extLst>
                <a:ext uri="{FF2B5EF4-FFF2-40B4-BE49-F238E27FC236}">
                  <a16:creationId xmlns:a16="http://schemas.microsoft.com/office/drawing/2014/main" id="{E13C4F95-BC74-44D7-BAB7-E088B5455E3E}"/>
                </a:ext>
              </a:extLst>
            </p:cNvPr>
            <p:cNvSpPr>
              <a:spLocks noChangeArrowheads="1"/>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8" name="Freeform 13">
              <a:extLst>
                <a:ext uri="{FF2B5EF4-FFF2-40B4-BE49-F238E27FC236}">
                  <a16:creationId xmlns:a16="http://schemas.microsoft.com/office/drawing/2014/main" id="{FD675C84-7A29-4D6F-844E-71CE87BA6CDF}"/>
                </a:ext>
              </a:extLst>
            </p:cNvPr>
            <p:cNvSpPr>
              <a:spLocks noChangeArrowheads="1"/>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9" name="Freeform 14">
              <a:extLst>
                <a:ext uri="{FF2B5EF4-FFF2-40B4-BE49-F238E27FC236}">
                  <a16:creationId xmlns:a16="http://schemas.microsoft.com/office/drawing/2014/main" id="{F65A7D35-9816-4E8E-A9A3-21EFC5EE02C2}"/>
                </a:ext>
              </a:extLst>
            </p:cNvPr>
            <p:cNvSpPr>
              <a:spLocks noChangeArrowheads="1"/>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0" name="Freeform 15">
              <a:extLst>
                <a:ext uri="{FF2B5EF4-FFF2-40B4-BE49-F238E27FC236}">
                  <a16:creationId xmlns:a16="http://schemas.microsoft.com/office/drawing/2014/main" id="{0B68DF95-9B1B-48AC-A14B-82F0763EB968}"/>
                </a:ext>
              </a:extLst>
            </p:cNvPr>
            <p:cNvSpPr>
              <a:spLocks noChangeArrowheads="1"/>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1" name="Freeform 16">
              <a:extLst>
                <a:ext uri="{FF2B5EF4-FFF2-40B4-BE49-F238E27FC236}">
                  <a16:creationId xmlns:a16="http://schemas.microsoft.com/office/drawing/2014/main" id="{54F86E72-1C4D-441C-AD6D-A5D6A3B41E4B}"/>
                </a:ext>
              </a:extLst>
            </p:cNvPr>
            <p:cNvSpPr>
              <a:spLocks noChangeArrowheads="1"/>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2" name="Freeform 17">
              <a:extLst>
                <a:ext uri="{FF2B5EF4-FFF2-40B4-BE49-F238E27FC236}">
                  <a16:creationId xmlns:a16="http://schemas.microsoft.com/office/drawing/2014/main" id="{67E8C5C9-1282-4467-A7FA-02EB04087A35}"/>
                </a:ext>
              </a:extLst>
            </p:cNvPr>
            <p:cNvSpPr>
              <a:spLocks noChangeArrowheads="1"/>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3" name="Freeform 18">
              <a:extLst>
                <a:ext uri="{FF2B5EF4-FFF2-40B4-BE49-F238E27FC236}">
                  <a16:creationId xmlns:a16="http://schemas.microsoft.com/office/drawing/2014/main" id="{E090D244-DFEB-460C-9109-4B1C72C89BB5}"/>
                </a:ext>
              </a:extLst>
            </p:cNvPr>
            <p:cNvSpPr>
              <a:spLocks noChangeArrowheads="1"/>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4" name="Freeform 19">
              <a:extLst>
                <a:ext uri="{FF2B5EF4-FFF2-40B4-BE49-F238E27FC236}">
                  <a16:creationId xmlns:a16="http://schemas.microsoft.com/office/drawing/2014/main" id="{8EF60520-BE4F-42B6-9CA9-8A683382C6FE}"/>
                </a:ext>
              </a:extLst>
            </p:cNvPr>
            <p:cNvSpPr>
              <a:spLocks noChangeArrowheads="1"/>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5" name="Freeform 20">
              <a:extLst>
                <a:ext uri="{FF2B5EF4-FFF2-40B4-BE49-F238E27FC236}">
                  <a16:creationId xmlns:a16="http://schemas.microsoft.com/office/drawing/2014/main" id="{FBCC466A-30F9-46B2-B89C-BD46ED412D4D}"/>
                </a:ext>
              </a:extLst>
            </p:cNvPr>
            <p:cNvSpPr>
              <a:spLocks noChangeArrowheads="1"/>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6" name="Freeform 21">
              <a:extLst>
                <a:ext uri="{FF2B5EF4-FFF2-40B4-BE49-F238E27FC236}">
                  <a16:creationId xmlns:a16="http://schemas.microsoft.com/office/drawing/2014/main" id="{AE74F521-593B-46DE-960D-44D3F6142401}"/>
                </a:ext>
              </a:extLst>
            </p:cNvPr>
            <p:cNvSpPr>
              <a:spLocks noChangeArrowheads="1"/>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57" name="Freeform 22">
              <a:extLst>
                <a:ext uri="{FF2B5EF4-FFF2-40B4-BE49-F238E27FC236}">
                  <a16:creationId xmlns:a16="http://schemas.microsoft.com/office/drawing/2014/main" id="{FB7CED86-B510-424D-9FE5-C423395AD2DC}"/>
                </a:ext>
              </a:extLst>
            </p:cNvPr>
            <p:cNvSpPr>
              <a:spLocks noChangeArrowheads="1"/>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1027" name="Group 9">
            <a:extLst>
              <a:ext uri="{FF2B5EF4-FFF2-40B4-BE49-F238E27FC236}">
                <a16:creationId xmlns:a16="http://schemas.microsoft.com/office/drawing/2014/main" id="{F38F659D-DD40-46FB-9AE7-A3CB269A484B}"/>
              </a:ext>
            </a:extLst>
          </p:cNvPr>
          <p:cNvGrpSpPr>
            <a:grpSpLocks/>
          </p:cNvGrpSpPr>
          <p:nvPr/>
        </p:nvGrpSpPr>
        <p:grpSpPr bwMode="auto">
          <a:xfrm>
            <a:off x="26988" y="0"/>
            <a:ext cx="2357437" cy="6853238"/>
            <a:chOff x="6627813" y="194833"/>
            <a:chExt cx="1952625" cy="5678918"/>
          </a:xfrm>
        </p:grpSpPr>
        <p:sp>
          <p:nvSpPr>
            <p:cNvPr id="1034" name="Freeform 27">
              <a:extLst>
                <a:ext uri="{FF2B5EF4-FFF2-40B4-BE49-F238E27FC236}">
                  <a16:creationId xmlns:a16="http://schemas.microsoft.com/office/drawing/2014/main" id="{E8CAAA09-6818-4BAB-A150-B6355CA35F06}"/>
                </a:ext>
              </a:extLst>
            </p:cNvPr>
            <p:cNvSpPr>
              <a:spLocks noChangeArrowheads="1"/>
            </p:cNvSpPr>
            <p:nvPr/>
          </p:nvSpPr>
          <p:spPr bwMode="auto">
            <a:xfrm>
              <a:off x="6627813" y="194833"/>
              <a:ext cx="408933" cy="3646504"/>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5" name="Freeform 28">
              <a:extLst>
                <a:ext uri="{FF2B5EF4-FFF2-40B4-BE49-F238E27FC236}">
                  <a16:creationId xmlns:a16="http://schemas.microsoft.com/office/drawing/2014/main" id="{FC39F83F-1F70-4F84-AE1A-32A9E393302F}"/>
                </a:ext>
              </a:extLst>
            </p:cNvPr>
            <p:cNvSpPr>
              <a:spLocks noChangeArrowheads="1"/>
            </p:cNvSpPr>
            <p:nvPr/>
          </p:nvSpPr>
          <p:spPr bwMode="auto">
            <a:xfrm>
              <a:off x="7061730" y="3771618"/>
              <a:ext cx="349763" cy="1310216"/>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6" name="Freeform 29">
              <a:extLst>
                <a:ext uri="{FF2B5EF4-FFF2-40B4-BE49-F238E27FC236}">
                  <a16:creationId xmlns:a16="http://schemas.microsoft.com/office/drawing/2014/main" id="{3F8E86FE-CF7E-47E0-A26F-182F9FAB1A17}"/>
                </a:ext>
              </a:extLst>
            </p:cNvPr>
            <p:cNvSpPr>
              <a:spLocks noChangeArrowheads="1"/>
            </p:cNvSpPr>
            <p:nvPr/>
          </p:nvSpPr>
          <p:spPr bwMode="auto">
            <a:xfrm>
              <a:off x="7439105" y="5052893"/>
              <a:ext cx="357653" cy="82085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7" name="Freeform 30">
              <a:extLst>
                <a:ext uri="{FF2B5EF4-FFF2-40B4-BE49-F238E27FC236}">
                  <a16:creationId xmlns:a16="http://schemas.microsoft.com/office/drawing/2014/main" id="{DB6EC266-B7F2-44C4-B5CE-9488C9F81EFB}"/>
                </a:ext>
              </a:extLst>
            </p:cNvPr>
            <p:cNvSpPr>
              <a:spLocks noChangeArrowheads="1"/>
            </p:cNvSpPr>
            <p:nvPr/>
          </p:nvSpPr>
          <p:spPr bwMode="auto">
            <a:xfrm>
              <a:off x="7036746" y="3811082"/>
              <a:ext cx="457585" cy="1853508"/>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8" name="Freeform 31">
              <a:extLst>
                <a:ext uri="{FF2B5EF4-FFF2-40B4-BE49-F238E27FC236}">
                  <a16:creationId xmlns:a16="http://schemas.microsoft.com/office/drawing/2014/main" id="{2D7DA424-D620-4515-80A7-9BE61E6B555F}"/>
                </a:ext>
              </a:extLst>
            </p:cNvPr>
            <p:cNvSpPr>
              <a:spLocks noChangeArrowheads="1"/>
            </p:cNvSpPr>
            <p:nvPr/>
          </p:nvSpPr>
          <p:spPr bwMode="auto">
            <a:xfrm>
              <a:off x="6993355" y="1263001"/>
              <a:ext cx="144639" cy="2508617"/>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9" name="Freeform 32">
              <a:extLst>
                <a:ext uri="{FF2B5EF4-FFF2-40B4-BE49-F238E27FC236}">
                  <a16:creationId xmlns:a16="http://schemas.microsoft.com/office/drawing/2014/main" id="{EF5BF2A6-9B7C-4411-922C-0AD6BA26B5F0}"/>
                </a:ext>
              </a:extLst>
            </p:cNvPr>
            <p:cNvSpPr>
              <a:spLocks noChangeArrowheads="1"/>
            </p:cNvSpPr>
            <p:nvPr/>
          </p:nvSpPr>
          <p:spPr bwMode="auto">
            <a:xfrm>
              <a:off x="7525889" y="5640911"/>
              <a:ext cx="111767" cy="232840"/>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0" name="Freeform 33">
              <a:extLst>
                <a:ext uri="{FF2B5EF4-FFF2-40B4-BE49-F238E27FC236}">
                  <a16:creationId xmlns:a16="http://schemas.microsoft.com/office/drawing/2014/main" id="{3EFBFCB8-E802-4DA5-95BB-8A8FD2CE5255}"/>
                </a:ext>
              </a:extLst>
            </p:cNvPr>
            <p:cNvSpPr>
              <a:spLocks noChangeArrowheads="1"/>
            </p:cNvSpPr>
            <p:nvPr/>
          </p:nvSpPr>
          <p:spPr bwMode="auto">
            <a:xfrm>
              <a:off x="7020967" y="3599290"/>
              <a:ext cx="68375" cy="423584"/>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1" name="Freeform 34">
              <a:extLst>
                <a:ext uri="{FF2B5EF4-FFF2-40B4-BE49-F238E27FC236}">
                  <a16:creationId xmlns:a16="http://schemas.microsoft.com/office/drawing/2014/main" id="{93995C18-97FA-4304-B71A-B834D63E0ACA}"/>
                </a:ext>
              </a:extLst>
            </p:cNvPr>
            <p:cNvSpPr>
              <a:spLocks noChangeArrowheads="1"/>
            </p:cNvSpPr>
            <p:nvPr/>
          </p:nvSpPr>
          <p:spPr bwMode="auto">
            <a:xfrm>
              <a:off x="7411493" y="2802110"/>
              <a:ext cx="1168945" cy="2250783"/>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2" name="Freeform 35">
              <a:extLst>
                <a:ext uri="{FF2B5EF4-FFF2-40B4-BE49-F238E27FC236}">
                  <a16:creationId xmlns:a16="http://schemas.microsoft.com/office/drawing/2014/main" id="{C429DAC8-826E-45A9-ACD0-21682A2BCA4C}"/>
                </a:ext>
              </a:extLst>
            </p:cNvPr>
            <p:cNvSpPr>
              <a:spLocks noChangeArrowheads="1"/>
            </p:cNvSpPr>
            <p:nvPr/>
          </p:nvSpPr>
          <p:spPr bwMode="auto">
            <a:xfrm>
              <a:off x="7494331" y="5664590"/>
              <a:ext cx="99932" cy="209161"/>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3" name="Freeform 36">
              <a:extLst>
                <a:ext uri="{FF2B5EF4-FFF2-40B4-BE49-F238E27FC236}">
                  <a16:creationId xmlns:a16="http://schemas.microsoft.com/office/drawing/2014/main" id="{4BC80005-33EC-47F8-A868-377A26186629}"/>
                </a:ext>
              </a:extLst>
            </p:cNvPr>
            <p:cNvSpPr>
              <a:spLocks noChangeArrowheads="1"/>
            </p:cNvSpPr>
            <p:nvPr/>
          </p:nvSpPr>
          <p:spPr bwMode="auto">
            <a:xfrm>
              <a:off x="7411493" y="5081833"/>
              <a:ext cx="114396" cy="559078"/>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4" name="Freeform 37">
              <a:extLst>
                <a:ext uri="{FF2B5EF4-FFF2-40B4-BE49-F238E27FC236}">
                  <a16:creationId xmlns:a16="http://schemas.microsoft.com/office/drawing/2014/main" id="{6066D338-2BFE-4651-8583-4E6E989E7FFA}"/>
                </a:ext>
              </a:extLst>
            </p:cNvPr>
            <p:cNvSpPr>
              <a:spLocks noChangeArrowheads="1"/>
            </p:cNvSpPr>
            <p:nvPr/>
          </p:nvSpPr>
          <p:spPr bwMode="auto">
            <a:xfrm>
              <a:off x="7411493" y="4977910"/>
              <a:ext cx="32872" cy="189429"/>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45" name="Freeform 38">
              <a:extLst>
                <a:ext uri="{FF2B5EF4-FFF2-40B4-BE49-F238E27FC236}">
                  <a16:creationId xmlns:a16="http://schemas.microsoft.com/office/drawing/2014/main" id="{63D969DF-52B0-4544-9069-654E3608FCE5}"/>
                </a:ext>
              </a:extLst>
            </p:cNvPr>
            <p:cNvSpPr>
              <a:spLocks noChangeArrowheads="1"/>
            </p:cNvSpPr>
            <p:nvPr/>
          </p:nvSpPr>
          <p:spPr bwMode="auto">
            <a:xfrm>
              <a:off x="7439105" y="5434381"/>
              <a:ext cx="174882" cy="439370"/>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7" name="Rectangle 6">
            <a:extLst>
              <a:ext uri="{FF2B5EF4-FFF2-40B4-BE49-F238E27FC236}">
                <a16:creationId xmlns:a16="http://schemas.microsoft.com/office/drawing/2014/main" id="{48541FF5-A4F4-4161-B772-B43684BEE33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3545070D-EC0B-49F7-B21C-89150A32F044}"/>
              </a:ext>
            </a:extLst>
          </p:cNvPr>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140B08A0-147B-478D-8F2B-974EFCB68E8E}"/>
              </a:ext>
            </a:extLst>
          </p:cNvPr>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68B309-8CCB-4591-AA32-F3AD9C67CB8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cs typeface="+mn-cs"/>
              </a:defRPr>
            </a:lvl1pPr>
          </a:lstStyle>
          <a:p>
            <a:pPr>
              <a:defRPr/>
            </a:pPr>
            <a:fld id="{5B6440C3-87AC-406C-A3E5-5A8AE2BBAE13}" type="datetimeFigureOut">
              <a:rPr lang="en-US"/>
              <a:pPr>
                <a:defRPr/>
              </a:pPr>
              <a:t>29/08/2024</a:t>
            </a:fld>
            <a:endParaRPr lang="en-US"/>
          </a:p>
        </p:txBody>
      </p:sp>
      <p:sp>
        <p:nvSpPr>
          <p:cNvPr id="5" name="Footer Placeholder 4">
            <a:extLst>
              <a:ext uri="{FF2B5EF4-FFF2-40B4-BE49-F238E27FC236}">
                <a16:creationId xmlns:a16="http://schemas.microsoft.com/office/drawing/2014/main" id="{7B5C1352-28D6-4605-BFE2-35EADCF68CC2}"/>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D85395E-8F56-4DA9-80B9-572E87DB3E3A}"/>
              </a:ext>
            </a:extLst>
          </p:cNvPr>
          <p:cNvSpPr>
            <a:spLocks noGrp="1"/>
          </p:cNvSpPr>
          <p:nvPr>
            <p:ph type="sldNum" sz="quarter" idx="4"/>
          </p:nvPr>
        </p:nvSpPr>
        <p:spPr bwMode="gray">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a:solidFill>
                  <a:srgbClr val="FEFFFF"/>
                </a:solidFill>
                <a:latin typeface="Century Gothic" panose="020B0502020202020204" pitchFamily="34" charset="0"/>
              </a:defRPr>
            </a:lvl1pPr>
          </a:lstStyle>
          <a:p>
            <a:pPr>
              <a:defRPr/>
            </a:pPr>
            <a:fld id="{9C3B1887-F37C-4178-AA31-7CE64CC55C16}" type="slidenum">
              <a:rPr lang="en-US" altLang="en-US"/>
              <a:pPr>
                <a:defRPr/>
              </a:pPr>
              <a:t>‹#›</a:t>
            </a:fld>
            <a:endParaRPr lang="en-US" altLang="en-US"/>
          </a:p>
        </p:txBody>
      </p:sp>
    </p:spTree>
    <p:extLst>
      <p:ext uri="{BB962C8B-B14F-4D97-AF65-F5344CB8AC3E}">
        <p14:creationId xmlns:p14="http://schemas.microsoft.com/office/powerpoint/2010/main" val="28770609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itchFamily="34" charset="0"/>
        </a:defRPr>
      </a:lvl2pPr>
      <a:lvl3pPr algn="l" defTabSz="457200" rtl="0" eaLnBrk="0" fontAlgn="base" hangingPunct="0">
        <a:spcBef>
          <a:spcPct val="0"/>
        </a:spcBef>
        <a:spcAft>
          <a:spcPct val="0"/>
        </a:spcAft>
        <a:defRPr sz="3600">
          <a:solidFill>
            <a:srgbClr val="262626"/>
          </a:solidFill>
          <a:latin typeface="Century Gothic" pitchFamily="34" charset="0"/>
        </a:defRPr>
      </a:lvl3pPr>
      <a:lvl4pPr algn="l" defTabSz="457200" rtl="0" eaLnBrk="0" fontAlgn="base" hangingPunct="0">
        <a:spcBef>
          <a:spcPct val="0"/>
        </a:spcBef>
        <a:spcAft>
          <a:spcPct val="0"/>
        </a:spcAft>
        <a:defRPr sz="3600">
          <a:solidFill>
            <a:srgbClr val="262626"/>
          </a:solidFill>
          <a:latin typeface="Century Gothic" pitchFamily="34" charset="0"/>
        </a:defRPr>
      </a:lvl4pPr>
      <a:lvl5pPr algn="l" defTabSz="457200" rtl="0" eaLnBrk="0" fontAlgn="base" hangingPunct="0">
        <a:spcBef>
          <a:spcPct val="0"/>
        </a:spcBef>
        <a:spcAft>
          <a:spcPct val="0"/>
        </a:spcAft>
        <a:defRPr sz="3600">
          <a:solidFill>
            <a:srgbClr val="262626"/>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microsoft.com/office/2007/relationships/hdphoto" Target="../media/hdphoto7.wdp"/><Relationship Id="rId5" Type="http://schemas.openxmlformats.org/officeDocument/2006/relationships/image" Target="../media/image14.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microsoft.com/office/2007/relationships/hdphoto" Target="../media/hdphoto9.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D99DE5-250A-42B6-97F6-EF1AA4C54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177446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A6E890D-9022-4823-A6B3-B555C025E7C7}"/>
              </a:ext>
            </a:extLst>
          </p:cNvPr>
          <p:cNvSpPr>
            <a:spLocks noGrp="1"/>
          </p:cNvSpPr>
          <p:nvPr>
            <p:ph type="ctrTitle"/>
          </p:nvPr>
        </p:nvSpPr>
        <p:spPr>
          <a:xfrm>
            <a:off x="1524000" y="275574"/>
            <a:ext cx="9144000" cy="1052186"/>
          </a:xfrm>
        </p:spPr>
        <p:txBody>
          <a:bodyPr>
            <a:normAutofit/>
          </a:bodyPr>
          <a:lstStyle/>
          <a:p>
            <a:r>
              <a:rPr lang="en-US" sz="5400" b="1">
                <a:solidFill>
                  <a:srgbClr val="FFFF00"/>
                </a:solidFill>
                <a:latin typeface="Times New Roman" panose="02020603050405020304" pitchFamily="18" charset="0"/>
                <a:cs typeface="Times New Roman" panose="02020603050405020304" pitchFamily="18" charset="0"/>
              </a:rPr>
              <a:t>TR</a:t>
            </a:r>
            <a:r>
              <a:rPr lang="vi-VN" sz="5400" b="1">
                <a:solidFill>
                  <a:srgbClr val="FFFF00"/>
                </a:solidFill>
                <a:latin typeface="Times New Roman" panose="02020603050405020304" pitchFamily="18" charset="0"/>
                <a:cs typeface="Times New Roman" panose="02020603050405020304" pitchFamily="18" charset="0"/>
              </a:rPr>
              <a:t>Ư</a:t>
            </a:r>
            <a:r>
              <a:rPr lang="en-US" sz="5400" b="1">
                <a:solidFill>
                  <a:srgbClr val="FFFF00"/>
                </a:solidFill>
                <a:latin typeface="Times New Roman" panose="02020603050405020304" pitchFamily="18" charset="0"/>
                <a:cs typeface="Times New Roman" panose="02020603050405020304" pitchFamily="18" charset="0"/>
              </a:rPr>
              <a:t>ỜNG THPT HỒ THỊ BI</a:t>
            </a:r>
          </a:p>
        </p:txBody>
      </p:sp>
      <p:sp>
        <p:nvSpPr>
          <p:cNvPr id="5" name="Subtitle 4">
            <a:extLst>
              <a:ext uri="{FF2B5EF4-FFF2-40B4-BE49-F238E27FC236}">
                <a16:creationId xmlns:a16="http://schemas.microsoft.com/office/drawing/2014/main" id="{24D8BBE9-D112-489D-A6B5-6C8AD0680FE2}"/>
              </a:ext>
            </a:extLst>
          </p:cNvPr>
          <p:cNvSpPr>
            <a:spLocks noGrp="1"/>
          </p:cNvSpPr>
          <p:nvPr>
            <p:ph type="subTitle" idx="1"/>
          </p:nvPr>
        </p:nvSpPr>
        <p:spPr>
          <a:xfrm>
            <a:off x="417533" y="1866378"/>
            <a:ext cx="10250467" cy="3391422"/>
          </a:xfrm>
        </p:spPr>
        <p:txBody>
          <a:bodyPr/>
          <a:lstStyle/>
          <a:p>
            <a:r>
              <a:rPr lang="en-US" b="1" dirty="0">
                <a:solidFill>
                  <a:srgbClr val="FFFF00"/>
                </a:solidFill>
                <a:latin typeface="Times New Roman" panose="02020603050405020304" pitchFamily="18" charset="0"/>
                <a:cs typeface="Times New Roman" panose="02020603050405020304" pitchFamily="18" charset="0"/>
              </a:rPr>
              <a:t>TỔ: THỂ DỤC – QUỐC PHÒNG</a:t>
            </a:r>
          </a:p>
        </p:txBody>
      </p:sp>
    </p:spTree>
    <p:extLst>
      <p:ext uri="{BB962C8B-B14F-4D97-AF65-F5344CB8AC3E}">
        <p14:creationId xmlns:p14="http://schemas.microsoft.com/office/powerpoint/2010/main" val="3609192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712922"/>
          </a:xfrm>
          <a:solidFill>
            <a:srgbClr val="FFFFCC"/>
          </a:solidFill>
        </p:spPr>
        <p:txBody>
          <a:bodyPr>
            <a:normAutofit fontScale="90000"/>
          </a:bodyPr>
          <a:lstStyle/>
          <a:p>
            <a:pPr algn="ctr"/>
            <a:r>
              <a:rPr lang="en-US" b="1" dirty="0">
                <a:solidFill>
                  <a:srgbClr val="C00000"/>
                </a:solidFill>
                <a:latin typeface="Times New Roman" panose="02020603050405020304" pitchFamily="18" charset="0"/>
                <a:cs typeface="Times New Roman" panose="02020603050405020304" pitchFamily="18" charset="0"/>
              </a:rPr>
              <a:t>B. KỸ THUẬT DI CHUYỂN TIẾN CHÉO BÊN PHẢI</a:t>
            </a:r>
            <a:br>
              <a:rPr lang="en-US" sz="1800" dirty="0">
                <a:effectLst/>
                <a:latin typeface="Times New Roman" panose="02020603050405020304" pitchFamily="18" charset="0"/>
                <a:ea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C03D7A56-3592-4309-8D8E-67F17C09FB7E}"/>
              </a:ext>
            </a:extLst>
          </p:cNvPr>
          <p:cNvSpPr>
            <a:spLocks noGrp="1"/>
          </p:cNvSpPr>
          <p:nvPr>
            <p:ph type="body" idx="4294967295"/>
          </p:nvPr>
        </p:nvSpPr>
        <p:spPr>
          <a:xfrm>
            <a:off x="149630" y="1524000"/>
            <a:ext cx="7095086" cy="5132522"/>
          </a:xfrm>
        </p:spPr>
        <p:txBody>
          <a:bodyPr>
            <a:noAutofit/>
          </a:bodyPr>
          <a:lstStyle/>
          <a:p>
            <a:pPr marL="0" indent="0" algn="just">
              <a:buNone/>
            </a:pPr>
            <a:r>
              <a:rPr lang="en-US" sz="2400" dirty="0">
                <a:solidFill>
                  <a:schemeClr val="bg2">
                    <a:lumMod val="10000"/>
                  </a:schemeClr>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Tư thế chuẩn bị : Hai chân đứng rộng bằng vai, gối hơi khuỵu, trọng lượng cơ thể dồn đều lên hai chân. Thân trên hơi ngã ra trước, tay phải cầm vợt ở phía trước, đầu vợt cao hơn trán, mắt quan sát cầu (H.3a).</a:t>
            </a:r>
          </a:p>
          <a:p>
            <a:pPr marL="0" indent="0" algn="just">
              <a:buNone/>
            </a:pPr>
            <a:r>
              <a:rPr lang="vi-VN" sz="2400" dirty="0">
                <a:latin typeface="Times New Roman" panose="02020603050405020304" pitchFamily="18" charset="0"/>
                <a:ea typeface="Times New Roman" panose="02020603050405020304" pitchFamily="18" charset="0"/>
              </a:rPr>
              <a:t>- Thực hiện : Từ TTCB, chân trái bước chéo ra trước, sang phải một bước (H.3b). Khi chân trái chạm sân, chân phải bước tiếp ra trước một bước dài, gối khuỵu, trọng lượng cơ thể dồn đều lên chân phải. Chân trái duỗi thẳng, chạm sân bằng nữa trước bàn chân để thực hiện động tác đánh cầu (H.3c).</a:t>
            </a:r>
          </a:p>
          <a:p>
            <a:pPr marL="0" indent="0" algn="just">
              <a:buNone/>
            </a:pPr>
            <a:r>
              <a:rPr lang="vi-VN" sz="2400" dirty="0">
                <a:latin typeface="Times New Roman" panose="02020603050405020304" pitchFamily="18" charset="0"/>
                <a:ea typeface="Times New Roman" panose="02020603050405020304" pitchFamily="18" charset="0"/>
              </a:rPr>
              <a:t>- Kết thúc : Về TTCB.</a:t>
            </a:r>
          </a:p>
          <a:p>
            <a:pPr marL="0" indent="0" algn="just">
              <a:buNone/>
            </a:pPr>
            <a:endParaRPr lang="vi-VN" sz="2400" dirty="0">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AB3BC3B0-123D-42C8-9A63-02D87B4F4A80}"/>
              </a:ext>
            </a:extLst>
          </p:cNvPr>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507604" y="1578033"/>
            <a:ext cx="4534765" cy="4772891"/>
          </a:xfrm>
          <a:prstGeom prst="rect">
            <a:avLst/>
          </a:prstGeom>
        </p:spPr>
      </p:pic>
    </p:spTree>
    <p:extLst>
      <p:ext uri="{BB962C8B-B14F-4D97-AF65-F5344CB8AC3E}">
        <p14:creationId xmlns:p14="http://schemas.microsoft.com/office/powerpoint/2010/main" val="174453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in)">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circle(in)">
                                      <p:cBhvr>
                                        <p:cTn id="22" dur="20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circle(in)">
                                      <p:cBhvr>
                                        <p:cTn id="2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774915"/>
          </a:xfrm>
          <a:solidFill>
            <a:srgbClr val="FFFFCC"/>
          </a:solidFill>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LUYỆN TẬP CÁ NHÂN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CE44C0-0239-4C55-9550-29663E21FF2B}"/>
              </a:ext>
            </a:extLst>
          </p:cNvPr>
          <p:cNvSpPr txBox="1">
            <a:spLocks/>
          </p:cNvSpPr>
          <p:nvPr/>
        </p:nvSpPr>
        <p:spPr bwMode="auto">
          <a:xfrm>
            <a:off x="1014153" y="987425"/>
            <a:ext cx="11027375" cy="544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Bật đổi chân quay người sang phải (H.5). Thực hiện từ chậm đến nhanh</a:t>
            </a:r>
            <a:endPar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Bật đổi chân quay người sang trái (H.6). Thực hiện từ chậm đến nhanh</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Di chuyển tiến chéo bên trái từ từng bước đến nhiều bước, từ chậm đến nhanh và luân phiên </a:t>
            </a:r>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với cự li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1,5 – 2 m (H.7).</a:t>
            </a:r>
            <a:endParaRPr lang="en-US" sz="2800" dirty="0">
              <a:latin typeface="Times New Roman" panose="02020603050405020304" pitchFamily="18" charset="0"/>
              <a:cs typeface="Times New Roman" panose="02020603050405020304" pitchFamily="18" charset="0"/>
            </a:endParaRPr>
          </a:p>
          <a:p>
            <a:endParaRPr lang="vi-VN"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2CD0794-72D9-44B5-92BD-C54262A6E5F3}"/>
              </a:ext>
            </a:extLst>
          </p:cNvPr>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275820" y="3274066"/>
            <a:ext cx="5820179" cy="3583934"/>
          </a:xfrm>
          <a:prstGeom prst="rect">
            <a:avLst/>
          </a:prstGeom>
        </p:spPr>
      </p:pic>
      <p:pic>
        <p:nvPicPr>
          <p:cNvPr id="9" name="Picture 8">
            <a:extLst>
              <a:ext uri="{FF2B5EF4-FFF2-40B4-BE49-F238E27FC236}">
                <a16:creationId xmlns:a16="http://schemas.microsoft.com/office/drawing/2014/main" id="{85B75BB7-E79F-4AEB-BA5B-D8EE43F41D61}"/>
              </a:ext>
            </a:extLst>
          </p:cNvPr>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6095999" y="3274066"/>
            <a:ext cx="6107747" cy="3583934"/>
          </a:xfrm>
          <a:prstGeom prst="rect">
            <a:avLst/>
          </a:prstGeom>
        </p:spPr>
      </p:pic>
    </p:spTree>
    <p:extLst>
      <p:ext uri="{BB962C8B-B14F-4D97-AF65-F5344CB8AC3E}">
        <p14:creationId xmlns:p14="http://schemas.microsoft.com/office/powerpoint/2010/main" val="239911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barn(inVertical)">
                                      <p:cBhvr>
                                        <p:cTn id="3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774915"/>
          </a:xfrm>
          <a:solidFill>
            <a:srgbClr val="FFFFCC"/>
          </a:solidFill>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LUYỆN TẬP NHÓM</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CE44C0-0239-4C55-9550-29663E21FF2B}"/>
              </a:ext>
            </a:extLst>
          </p:cNvPr>
          <p:cNvSpPr txBox="1">
            <a:spLocks/>
          </p:cNvSpPr>
          <p:nvPr/>
        </p:nvSpPr>
        <p:spPr bwMode="auto">
          <a:xfrm>
            <a:off x="1574157" y="987425"/>
            <a:ext cx="10467371" cy="544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Di chuyển tiến chéo bên trái từ chậm đến nhanh, từ từng bước đến phối hợp nhiều bước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hai</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bên</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với</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mỗi</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bên</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cự li 1,5 – 2 m (H.8).</a:t>
            </a:r>
            <a:endParaRPr lang="vi-VN"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6A68253-7053-4A38-B284-BC3A165BB214}"/>
              </a:ext>
            </a:extLst>
          </p:cNvPr>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460567" y="2161309"/>
            <a:ext cx="8595360" cy="4495213"/>
          </a:xfrm>
          <a:prstGeom prst="rect">
            <a:avLst/>
          </a:prstGeom>
        </p:spPr>
      </p:pic>
    </p:spTree>
    <p:extLst>
      <p:ext uri="{BB962C8B-B14F-4D97-AF65-F5344CB8AC3E}">
        <p14:creationId xmlns:p14="http://schemas.microsoft.com/office/powerpoint/2010/main" val="279391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1028806"/>
          </a:xfrm>
          <a:solidFill>
            <a:srgbClr val="FFFFCC"/>
          </a:solidFill>
        </p:spPr>
        <p:txBody>
          <a:bodyPr>
            <a:normAutofit fontScale="90000"/>
          </a:bodyPr>
          <a:lstStyle/>
          <a:p>
            <a:pPr algn="ctr"/>
            <a:r>
              <a:rPr lang="en-US" b="1" dirty="0">
                <a:solidFill>
                  <a:srgbClr val="C00000"/>
                </a:solidFill>
                <a:latin typeface="Times New Roman" panose="02020603050405020304" pitchFamily="18" charset="0"/>
                <a:cs typeface="Times New Roman" panose="02020603050405020304" pitchFamily="18" charset="0"/>
              </a:rPr>
              <a:t>C. PHỐI HỢP KĨ THUẬT DI CHUYỂN TIẾN CHÉO BÊN PHẢI ĐÁNH CẦU THẤP TRÁI TAY</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C03D7A56-3592-4309-8D8E-67F17C09FB7E}"/>
              </a:ext>
            </a:extLst>
          </p:cNvPr>
          <p:cNvSpPr>
            <a:spLocks noGrp="1"/>
          </p:cNvSpPr>
          <p:nvPr>
            <p:ph type="body" idx="4294967295"/>
          </p:nvPr>
        </p:nvSpPr>
        <p:spPr>
          <a:xfrm>
            <a:off x="149630" y="1524000"/>
            <a:ext cx="7095086" cy="5132522"/>
          </a:xfrm>
        </p:spPr>
        <p:txBody>
          <a:bodyPr>
            <a:noAutofit/>
          </a:bodyPr>
          <a:lstStyle/>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Tư thế chuẩn bị : Hai chân đứng rộng bằng vai, gối hơi khuỵu, trọng lượng cơ thể dồn đều lên hai chân. Thân trên hơi ngã ra trước, tay phải cầm vợt ở phía trước, đầu vợt cao hơn trán, mắt quan sát cầu (H.2a).</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Thực hiện : Từ TTCB, khi xác định điểm rơi của cầu ở góc phải gần lưới, thực hiện di chuyển tiến chéo bên phải (H.2b). Bước cuối di chuyển, thân người ở tư thế chân trước chân sau, trọng lượng cơ thể dồn nhiều lên chân trước (H.2c), sau đó đưa vợt thực hiện phối hợp kĩ thuật đánh cầu thấp t</a:t>
            </a:r>
            <a:r>
              <a:rPr lang="en-US" sz="2400" dirty="0" err="1">
                <a:solidFill>
                  <a:schemeClr val="bg2">
                    <a:lumMod val="10000"/>
                  </a:schemeClr>
                </a:solidFill>
                <a:latin typeface="Times New Roman" panose="02020603050405020304" pitchFamily="18" charset="0"/>
                <a:cs typeface="Times New Roman" panose="02020603050405020304" pitchFamily="18" charset="0"/>
              </a:rPr>
              <a:t>rái</a:t>
            </a:r>
            <a:r>
              <a:rPr lang="vi-VN" sz="2400" dirty="0">
                <a:solidFill>
                  <a:schemeClr val="bg2">
                    <a:lumMod val="10000"/>
                  </a:schemeClr>
                </a:solidFill>
                <a:latin typeface="Times New Roman" panose="02020603050405020304" pitchFamily="18" charset="0"/>
                <a:cs typeface="Times New Roman" panose="02020603050405020304" pitchFamily="18" charset="0"/>
              </a:rPr>
              <a:t> tay (H.2d).</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Kết thúc : Dừng  vợt ở phía trước trên cao (H.2e), sau đó trở về TTCB.</a:t>
            </a:r>
          </a:p>
          <a:p>
            <a:pPr marL="0" indent="0" algn="just">
              <a:buNone/>
            </a:pPr>
            <a:endParaRPr lang="vi-VN" sz="2400" dirty="0">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B0230B52-BB99-4C18-AD65-1290B714C96D}"/>
              </a:ext>
            </a:extLst>
          </p:cNvPr>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7525096" y="2211184"/>
            <a:ext cx="4666903" cy="3591099"/>
          </a:xfrm>
          <a:prstGeom prst="rect">
            <a:avLst/>
          </a:prstGeom>
        </p:spPr>
      </p:pic>
    </p:spTree>
    <p:extLst>
      <p:ext uri="{BB962C8B-B14F-4D97-AF65-F5344CB8AC3E}">
        <p14:creationId xmlns:p14="http://schemas.microsoft.com/office/powerpoint/2010/main" val="33906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in)">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circle(in)">
                                      <p:cBhvr>
                                        <p:cTn id="22" dur="20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circle(in)">
                                      <p:cBhvr>
                                        <p:cTn id="2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1028806"/>
          </a:xfrm>
          <a:solidFill>
            <a:srgbClr val="FFFFCC"/>
          </a:solidFill>
        </p:spPr>
        <p:txBody>
          <a:bodyPr>
            <a:normAutofit fontScale="90000"/>
          </a:bodyPr>
          <a:lstStyle/>
          <a:p>
            <a:pPr algn="ctr"/>
            <a:r>
              <a:rPr lang="en-US" b="1" dirty="0">
                <a:solidFill>
                  <a:srgbClr val="C00000"/>
                </a:solidFill>
                <a:latin typeface="Times New Roman" panose="02020603050405020304" pitchFamily="18" charset="0"/>
                <a:cs typeface="Times New Roman" panose="02020603050405020304" pitchFamily="18" charset="0"/>
              </a:rPr>
              <a:t>B. PHỐI HỢP KĨ THUẬT DI CHUYỂN TIẾN CHÉO BÊN TRÁI ĐÁNH CẦU THẤP TRÁI TAY</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C03D7A56-3592-4309-8D8E-67F17C09FB7E}"/>
              </a:ext>
            </a:extLst>
          </p:cNvPr>
          <p:cNvSpPr>
            <a:spLocks noGrp="1"/>
          </p:cNvSpPr>
          <p:nvPr>
            <p:ph type="body" idx="4294967295"/>
          </p:nvPr>
        </p:nvSpPr>
        <p:spPr>
          <a:xfrm>
            <a:off x="149630" y="1524000"/>
            <a:ext cx="12042370" cy="5334000"/>
          </a:xfrm>
        </p:spPr>
        <p:txBody>
          <a:bodyPr>
            <a:noAutofit/>
          </a:bodyPr>
          <a:lstStyle/>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TTCB: hai chân rộng bằng vai, trọng tâm giữa 2 chân, tay cầm vợt đưa về trước , đầu vợt ngang trán, mắt hướng về trước nhìn cầu.</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Động tác 1:</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Từ TTCB, khi xác định điểm rơi của cầu ở góc phải gần lưới, thực hiện di chuyển tiến chéo bên phải. Bước cuối di chuyển, thân người ở tư thế chân trước chân sau, trọng tâm dồn về chân trước, sau đó đưa vợt thực hiện phối hợp kỹ thuật đánh cầu thấp t</a:t>
            </a:r>
            <a:r>
              <a:rPr lang="en-US" sz="2400" dirty="0" err="1">
                <a:solidFill>
                  <a:schemeClr val="bg2">
                    <a:lumMod val="10000"/>
                  </a:schemeClr>
                </a:solidFill>
                <a:latin typeface="Times New Roman" panose="02020603050405020304" pitchFamily="18" charset="0"/>
                <a:cs typeface="Times New Roman" panose="02020603050405020304" pitchFamily="18" charset="0"/>
              </a:rPr>
              <a:t>rái</a:t>
            </a:r>
            <a:r>
              <a:rPr lang="vi-VN" sz="2400" dirty="0">
                <a:solidFill>
                  <a:schemeClr val="bg2">
                    <a:lumMod val="10000"/>
                  </a:schemeClr>
                </a:solidFill>
                <a:latin typeface="Times New Roman" panose="02020603050405020304" pitchFamily="18" charset="0"/>
                <a:cs typeface="Times New Roman" panose="02020603050405020304" pitchFamily="18" charset="0"/>
              </a:rPr>
              <a:t> tay.</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Kết thúc: dừng vợt ở phía trước trên cao chếch bên không thuận, sau đó về tư thế chuẩn bị</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Động tác 2:</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Từ TTCB, khi xác định điểm rơi của cầu ở góc trái gần lưới, thực hiện di chuyển tiến chéo bên trái. Bước cuối di chuyển, thân người ở tư thế chân trước chân sau, trọng tâm dồn về chân trước, sau đó đưa vợt thực hiện phối hợp kỹ thuật đánh cầu thấp t</a:t>
            </a:r>
            <a:r>
              <a:rPr lang="en-US" sz="2400" dirty="0" err="1">
                <a:solidFill>
                  <a:schemeClr val="bg2">
                    <a:lumMod val="10000"/>
                  </a:schemeClr>
                </a:solidFill>
                <a:latin typeface="Times New Roman" panose="02020603050405020304" pitchFamily="18" charset="0"/>
                <a:cs typeface="Times New Roman" panose="02020603050405020304" pitchFamily="18" charset="0"/>
              </a:rPr>
              <a:t>rái</a:t>
            </a:r>
            <a:r>
              <a:rPr lang="vi-VN" sz="2400" dirty="0">
                <a:solidFill>
                  <a:schemeClr val="bg2">
                    <a:lumMod val="10000"/>
                  </a:schemeClr>
                </a:solidFill>
                <a:latin typeface="Times New Roman" panose="02020603050405020304" pitchFamily="18" charset="0"/>
                <a:cs typeface="Times New Roman" panose="02020603050405020304" pitchFamily="18" charset="0"/>
              </a:rPr>
              <a:t> tay.</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Kết thúc: dừng vợt ở phía trước trên cao chếch bên không thuận, sau đó về tư thế chuẩn bị</a:t>
            </a:r>
          </a:p>
          <a:p>
            <a:pPr marL="0" indent="0" algn="just">
              <a:buNone/>
            </a:pPr>
            <a:endParaRPr lang="vi-VN"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10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circle(in)">
                                      <p:cBhvr>
                                        <p:cTn id="22" dur="2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circle(in)">
                                      <p:cBhvr>
                                        <p:cTn id="27" dur="20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circle(in)">
                                      <p:cBhvr>
                                        <p:cTn id="32" dur="20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circle(in)">
                                      <p:cBhvr>
                                        <p:cTn id="37" dur="20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circle(in)">
                                      <p:cBhvr>
                                        <p:cTn id="42"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774915"/>
          </a:xfrm>
          <a:solidFill>
            <a:srgbClr val="FFFFCC"/>
          </a:solidFill>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LUYỆN TẬP CÁ NHÂN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CE44C0-0239-4C55-9550-29663E21FF2B}"/>
              </a:ext>
            </a:extLst>
          </p:cNvPr>
          <p:cNvSpPr txBox="1">
            <a:spLocks/>
          </p:cNvSpPr>
          <p:nvPr/>
        </p:nvSpPr>
        <p:spPr bwMode="auto">
          <a:xfrm>
            <a:off x="1014153" y="987424"/>
            <a:ext cx="4721629" cy="587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 Tập không cầu : Di chuyển tiến chéo đánh cầu thấp t</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rái</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tay từ chậm đến nhanh.</a:t>
            </a:r>
          </a:p>
          <a:p>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Tập với cầu : Di chuyển tiến chéo đánh cầu thấp t</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rái</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tay từ chậm đến nhanh với cầu (H.3).</a:t>
            </a:r>
          </a:p>
        </p:txBody>
      </p:sp>
      <p:pic>
        <p:nvPicPr>
          <p:cNvPr id="10" name="Picture 9">
            <a:extLst>
              <a:ext uri="{FF2B5EF4-FFF2-40B4-BE49-F238E27FC236}">
                <a16:creationId xmlns:a16="http://schemas.microsoft.com/office/drawing/2014/main" id="{E81A7C7C-5899-46B5-AD04-4A16C80D4640}"/>
              </a:ext>
            </a:extLst>
          </p:cNvPr>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096000" y="987424"/>
            <a:ext cx="5619750" cy="5870576"/>
          </a:xfrm>
          <a:prstGeom prst="rect">
            <a:avLst/>
          </a:prstGeom>
        </p:spPr>
      </p:pic>
    </p:spTree>
    <p:extLst>
      <p:ext uri="{BB962C8B-B14F-4D97-AF65-F5344CB8AC3E}">
        <p14:creationId xmlns:p14="http://schemas.microsoft.com/office/powerpoint/2010/main" val="29862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764637" y="212510"/>
            <a:ext cx="9901237" cy="774915"/>
          </a:xfrm>
          <a:solidFill>
            <a:srgbClr val="FFFFCC"/>
          </a:solidFill>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LUYỆN TẬP NHÓM</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21CE44C0-0239-4C55-9550-29663E21FF2B}"/>
              </a:ext>
            </a:extLst>
          </p:cNvPr>
          <p:cNvSpPr txBox="1">
            <a:spLocks/>
          </p:cNvSpPr>
          <p:nvPr/>
        </p:nvSpPr>
        <p:spPr bwMode="auto">
          <a:xfrm>
            <a:off x="862314" y="1131342"/>
            <a:ext cx="10467371" cy="1955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Mô phỏng kĩ thuật di chuyển tiến chéo đánh cầu thấp t</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rái</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tay.</a:t>
            </a:r>
          </a:p>
          <a:p>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Từ hàng dọc cuối sân lần lượt từng bạn di chuyển tiến chéo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lần</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lượt</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hai</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bên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từ</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phải </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qua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trái</a:t>
            </a:r>
            <a:r>
              <a:rPr lang="en-US"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đánh cầu thấp </a:t>
            </a:r>
            <a:r>
              <a:rPr lang="en-US" sz="2800" dirty="0" err="1">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trái</a:t>
            </a:r>
            <a:r>
              <a:rPr lang="vi-VN" sz="2800" dirty="0">
                <a:solidFill>
                  <a:srgbClr val="000000"/>
                </a:solidFill>
                <a:latin typeface="Times New Roman" panose="02020603050405020304" pitchFamily="18" charset="0"/>
                <a:ea typeface="Microsoft Sans Serif" panose="020B0604020202020204" pitchFamily="34" charset="0"/>
                <a:cs typeface="Times New Roman" panose="02020603050405020304" pitchFamily="18" charset="0"/>
              </a:rPr>
              <a:t> tay do bạn tung đến (H.5).</a:t>
            </a:r>
          </a:p>
        </p:txBody>
      </p:sp>
      <p:pic>
        <p:nvPicPr>
          <p:cNvPr id="5" name="Picture 4">
            <a:extLst>
              <a:ext uri="{FF2B5EF4-FFF2-40B4-BE49-F238E27FC236}">
                <a16:creationId xmlns:a16="http://schemas.microsoft.com/office/drawing/2014/main" id="{CB25478F-EF7E-474D-8112-9BB293C10C36}"/>
              </a:ext>
            </a:extLst>
          </p:cNvPr>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21738"/>
          <a:stretch/>
        </p:blipFill>
        <p:spPr>
          <a:xfrm>
            <a:off x="141891" y="3086622"/>
            <a:ext cx="6258910" cy="3771378"/>
          </a:xfrm>
          <a:prstGeom prst="rect">
            <a:avLst/>
          </a:prstGeom>
        </p:spPr>
      </p:pic>
      <p:pic>
        <p:nvPicPr>
          <p:cNvPr id="6" name="Picture 5">
            <a:extLst>
              <a:ext uri="{FF2B5EF4-FFF2-40B4-BE49-F238E27FC236}">
                <a16:creationId xmlns:a16="http://schemas.microsoft.com/office/drawing/2014/main" id="{28B02F33-A4AF-4F85-A6B2-E1E355A84F76}"/>
              </a:ext>
            </a:extLst>
          </p:cNvPr>
          <p:cNvPicPr/>
          <p:nvPr/>
        </p:nvPicPr>
        <p:blipFill rotWithShape="1">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21738"/>
          <a:stretch/>
        </p:blipFill>
        <p:spPr>
          <a:xfrm rot="10800000">
            <a:off x="6400800" y="3086619"/>
            <a:ext cx="5791199" cy="3771379"/>
          </a:xfrm>
          <a:prstGeom prst="rect">
            <a:avLst/>
          </a:prstGeom>
        </p:spPr>
      </p:pic>
    </p:spTree>
    <p:extLst>
      <p:ext uri="{BB962C8B-B14F-4D97-AF65-F5344CB8AC3E}">
        <p14:creationId xmlns:p14="http://schemas.microsoft.com/office/powerpoint/2010/main" val="169992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A811B-9979-4E69-9F43-EEA8499618F7}"/>
              </a:ext>
            </a:extLst>
          </p:cNvPr>
          <p:cNvSpPr>
            <a:spLocks noGrp="1"/>
          </p:cNvSpPr>
          <p:nvPr>
            <p:ph type="title"/>
          </p:nvPr>
        </p:nvSpPr>
        <p:spPr>
          <a:xfrm>
            <a:off x="838200" y="365125"/>
            <a:ext cx="10515600" cy="949325"/>
          </a:xfrm>
        </p:spPr>
        <p:txBody>
          <a:bodyPr/>
          <a:lstStyle/>
          <a:p>
            <a:r>
              <a:rPr lang="en-US" b="1" dirty="0" err="1">
                <a:solidFill>
                  <a:srgbClr val="FFFF00"/>
                </a:solidFill>
                <a:latin typeface="Times New Roman" panose="02020603050405020304" pitchFamily="18" charset="0"/>
                <a:cs typeface="Times New Roman" panose="02020603050405020304" pitchFamily="18" charset="0"/>
              </a:rPr>
              <a:t>Dặn</a:t>
            </a:r>
            <a:r>
              <a:rPr lang="en-US" b="1" dirty="0">
                <a:solidFill>
                  <a:srgbClr val="FFFF00"/>
                </a:solidFill>
                <a:latin typeface="Times New Roman" panose="02020603050405020304" pitchFamily="18" charset="0"/>
                <a:cs typeface="Times New Roman" panose="02020603050405020304" pitchFamily="18" charset="0"/>
              </a:rPr>
              <a:t> </a:t>
            </a:r>
            <a:r>
              <a:rPr lang="en-US" b="1" dirty="0" err="1">
                <a:solidFill>
                  <a:srgbClr val="FFFF00"/>
                </a:solidFill>
                <a:latin typeface="Times New Roman" panose="02020603050405020304" pitchFamily="18" charset="0"/>
                <a:cs typeface="Times New Roman" panose="02020603050405020304" pitchFamily="18" charset="0"/>
              </a:rPr>
              <a:t>dò</a:t>
            </a:r>
            <a:r>
              <a:rPr lang="en-US" b="1" dirty="0">
                <a:solidFill>
                  <a:srgbClr val="FFFF00"/>
                </a:solidFill>
                <a:latin typeface="Times New Roman" panose="02020603050405020304" pitchFamily="18" charset="0"/>
                <a:cs typeface="Times New Roman" panose="02020603050405020304" pitchFamily="18" charset="0"/>
              </a:rPr>
              <a:t>: </a:t>
            </a:r>
          </a:p>
        </p:txBody>
      </p:sp>
      <p:sp>
        <p:nvSpPr>
          <p:cNvPr id="7" name="Content Placeholder 6">
            <a:extLst>
              <a:ext uri="{FF2B5EF4-FFF2-40B4-BE49-F238E27FC236}">
                <a16:creationId xmlns:a16="http://schemas.microsoft.com/office/drawing/2014/main" id="{091D5415-4790-4D7D-8838-8577186B0531}"/>
              </a:ext>
            </a:extLst>
          </p:cNvPr>
          <p:cNvSpPr>
            <a:spLocks noGrp="1"/>
          </p:cNvSpPr>
          <p:nvPr>
            <p:ph idx="1"/>
          </p:nvPr>
        </p:nvSpPr>
        <p:spPr>
          <a:xfrm>
            <a:off x="838200" y="1443039"/>
            <a:ext cx="10515600" cy="1985962"/>
          </a:xfrm>
        </p:spPr>
        <p:txBody>
          <a:bodyPr>
            <a:normAutofit/>
          </a:bodyPr>
          <a:lstStyle/>
          <a:p>
            <a:r>
              <a:rPr lang="en-US" b="1" dirty="0" err="1">
                <a:solidFill>
                  <a:schemeClr val="accent1">
                    <a:lumMod val="75000"/>
                  </a:schemeClr>
                </a:solidFill>
                <a:latin typeface="Times New Roman" panose="02020603050405020304" pitchFamily="18" charset="0"/>
                <a:cs typeface="Times New Roman" panose="02020603050405020304" pitchFamily="18" charset="0"/>
              </a:rPr>
              <a:t>Tích</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cực</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rèn</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luyện</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thể</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lực</a:t>
            </a:r>
            <a:r>
              <a:rPr lang="en-US" b="1" dirty="0">
                <a:solidFill>
                  <a:schemeClr val="accent1">
                    <a:lumMod val="75000"/>
                  </a:schemeClr>
                </a:solidFill>
                <a:latin typeface="Times New Roman" panose="02020603050405020304" pitchFamily="18" charset="0"/>
                <a:cs typeface="Times New Roman" panose="02020603050405020304" pitchFamily="18" charset="0"/>
              </a:rPr>
              <a:t> </a:t>
            </a:r>
          </a:p>
          <a:p>
            <a:r>
              <a:rPr lang="en-US" b="1" dirty="0" err="1">
                <a:solidFill>
                  <a:schemeClr val="accent1">
                    <a:lumMod val="75000"/>
                  </a:schemeClr>
                </a:solidFill>
                <a:latin typeface="Times New Roman" panose="02020603050405020304" pitchFamily="18" charset="0"/>
                <a:cs typeface="Times New Roman" panose="02020603050405020304" pitchFamily="18" charset="0"/>
              </a:rPr>
              <a:t>Tích</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cực</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tự</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tập</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luyện</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vận</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dụng</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kĩ</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năng</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vào</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đấu</a:t>
            </a:r>
            <a:r>
              <a:rPr lang="en-US" b="1" dirty="0">
                <a:solidFill>
                  <a:schemeClr val="accent1">
                    <a:lumMod val="75000"/>
                  </a:schemeClr>
                </a:solidFill>
                <a:latin typeface="Times New Roman" panose="02020603050405020304" pitchFamily="18" charset="0"/>
                <a:cs typeface="Times New Roman" panose="02020603050405020304" pitchFamily="18" charset="0"/>
              </a:rPr>
              <a:t> </a:t>
            </a:r>
            <a:r>
              <a:rPr lang="en-US" b="1" dirty="0" err="1">
                <a:solidFill>
                  <a:schemeClr val="accent1">
                    <a:lumMod val="75000"/>
                  </a:schemeClr>
                </a:solidFill>
                <a:latin typeface="Times New Roman" panose="02020603050405020304" pitchFamily="18" charset="0"/>
                <a:cs typeface="Times New Roman" panose="02020603050405020304" pitchFamily="18" charset="0"/>
              </a:rPr>
              <a:t>tập</a:t>
            </a:r>
            <a:r>
              <a:rPr lang="en-US" b="1" dirty="0">
                <a:solidFill>
                  <a:schemeClr val="accent1">
                    <a:lumMod val="75000"/>
                  </a:schemeClr>
                </a:solidFill>
                <a:latin typeface="Times New Roman" panose="02020603050405020304" pitchFamily="18" charset="0"/>
                <a:cs typeface="Times New Roman" panose="02020603050405020304" pitchFamily="18" charset="0"/>
              </a:rPr>
              <a:t>.</a:t>
            </a:r>
            <a:endParaRPr lang="en-US" sz="3000" b="1" dirty="0">
              <a:solidFill>
                <a:schemeClr val="accent1">
                  <a:lumMod val="75000"/>
                </a:schemeClr>
              </a:solidFill>
            </a:endParaRPr>
          </a:p>
          <a:p>
            <a:pPr marL="0" indent="0">
              <a:buNone/>
            </a:pPr>
            <a:endParaRPr lang="en-US" dirty="0"/>
          </a:p>
        </p:txBody>
      </p:sp>
    </p:spTree>
    <p:extLst>
      <p:ext uri="{BB962C8B-B14F-4D97-AF65-F5344CB8AC3E}">
        <p14:creationId xmlns:p14="http://schemas.microsoft.com/office/powerpoint/2010/main" val="2654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102290" y="1014608"/>
            <a:ext cx="10885118" cy="5438580"/>
          </a:xfrm>
        </p:spPr>
        <p:txBody>
          <a:bodyPr/>
          <a:lstStyle/>
          <a:p>
            <a:pPr marL="0" indent="0" algn="ctr">
              <a:lnSpc>
                <a:spcPct val="150000"/>
              </a:lnSpc>
              <a:buNone/>
            </a:pPr>
            <a:r>
              <a:rPr lang="en-US" sz="3600" b="1" dirty="0">
                <a:latin typeface="Times New Roman" panose="02020603050405020304" pitchFamily="18" charset="0"/>
                <a:cs typeface="Times New Roman" panose="02020603050405020304" pitchFamily="18" charset="0"/>
              </a:rPr>
              <a:t>TRÊN ĐÂY LÀ NỘI DUNG CỦA BUỔI HỌC. MONG CÁC EM CỐ GẮNG TÌM HIỂU THÊM VÀ THƯỜNG XUYÊN TẬP LUYỆN TẠI NHÀ ĐỂ HOÀN THÀNH CHƯƠNG TRÌNH HỌC VÀ GÓP PHẦN NÂNG CAO SỨC KHỎE CỦA BẢN THÂN!</a:t>
            </a:r>
          </a:p>
        </p:txBody>
      </p:sp>
    </p:spTree>
    <p:extLst>
      <p:ext uri="{BB962C8B-B14F-4D97-AF65-F5344CB8AC3E}">
        <p14:creationId xmlns:p14="http://schemas.microsoft.com/office/powerpoint/2010/main" val="116941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54" y="1005840"/>
            <a:ext cx="8882743" cy="55517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8421F-3F19-451A-B0EA-1EB93F8976F7}"/>
              </a:ext>
            </a:extLst>
          </p:cNvPr>
          <p:cNvPicPr>
            <a:picLocks noChangeAspect="1"/>
          </p:cNvPicPr>
          <p:nvPr/>
        </p:nvPicPr>
        <p:blipFill>
          <a:blip r:embed="rId3"/>
          <a:stretch>
            <a:fillRect/>
          </a:stretch>
        </p:blipFill>
        <p:spPr>
          <a:xfrm>
            <a:off x="-4" y="-1"/>
            <a:ext cx="5690799" cy="6857999"/>
          </a:xfrm>
          <a:prstGeom prst="rect">
            <a:avLst/>
          </a:prstGeom>
        </p:spPr>
      </p:pic>
      <p:pic>
        <p:nvPicPr>
          <p:cNvPr id="7" name="Picture 6">
            <a:extLst>
              <a:ext uri="{FF2B5EF4-FFF2-40B4-BE49-F238E27FC236}">
                <a16:creationId xmlns:a16="http://schemas.microsoft.com/office/drawing/2014/main" id="{964D8CC4-7BE2-4DC1-B859-1F118FE38A95}"/>
              </a:ext>
            </a:extLst>
          </p:cNvPr>
          <p:cNvPicPr>
            <a:picLocks noChangeAspect="1"/>
          </p:cNvPicPr>
          <p:nvPr/>
        </p:nvPicPr>
        <p:blipFill>
          <a:blip r:embed="rId4"/>
          <a:stretch>
            <a:fillRect/>
          </a:stretch>
        </p:blipFill>
        <p:spPr>
          <a:xfrm>
            <a:off x="5690795" y="0"/>
            <a:ext cx="6501204" cy="6857998"/>
          </a:xfrm>
          <a:prstGeom prst="rect">
            <a:avLst/>
          </a:prstGeom>
        </p:spPr>
      </p:pic>
      <p:sp>
        <p:nvSpPr>
          <p:cNvPr id="3079" name="WordArt 7"/>
          <p:cNvSpPr>
            <a:spLocks noChangeArrowheads="1" noChangeShapeType="1" noTextEdit="1"/>
          </p:cNvSpPr>
          <p:nvPr/>
        </p:nvSpPr>
        <p:spPr bwMode="auto">
          <a:xfrm>
            <a:off x="677733" y="1565171"/>
            <a:ext cx="9800216" cy="1702461"/>
          </a:xfrm>
          <a:prstGeom prst="rect">
            <a:avLst/>
          </a:prstGeom>
        </p:spPr>
        <p:style>
          <a:lnRef idx="2">
            <a:schemeClr val="dk1"/>
          </a:lnRef>
          <a:fillRef idx="1">
            <a:schemeClr val="lt1"/>
          </a:fillRef>
          <a:effectRef idx="0">
            <a:schemeClr val="dk1"/>
          </a:effectRef>
          <a:fontRef idx="minor">
            <a:schemeClr val="dk1"/>
          </a:fontRef>
        </p:style>
        <p:txBody>
          <a:bodyPr wrap="none" fromWordArt="1">
            <a:prstTxWarp prst="textPlain">
              <a:avLst>
                <a:gd name="adj" fmla="val 5254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1" i="1" kern="10" noProof="0" dirty="0">
                <a:ln w="9525">
                  <a:solidFill>
                    <a:srgbClr val="FF3399"/>
                  </a:solidFill>
                  <a:round/>
                  <a:headEnd/>
                  <a:tailEnd/>
                </a:ln>
                <a:solidFill>
                  <a:srgbClr val="FFFF00"/>
                </a:solidFill>
                <a:latin typeface="Times New Roman" panose="02020603050405020304" pitchFamily="18" charset="0"/>
                <a:cs typeface="Times New Roman" panose="02020603050405020304" pitchFamily="18" charset="0"/>
              </a:rPr>
              <a:t>CẦU LÔNG </a:t>
            </a:r>
            <a:r>
              <a:rPr kumimoji="0" lang="en-US" sz="3600" b="1" i="1" u="none" strike="noStrike" kern="10" cap="none" spc="0" normalizeH="0" baseline="0" noProof="0" dirty="0">
                <a:ln w="9525">
                  <a:solidFill>
                    <a:srgbClr val="FF3399"/>
                  </a:solidFill>
                  <a:round/>
                  <a:headEnd/>
                  <a:tailEnd/>
                </a:ln>
                <a:solidFill>
                  <a:srgbClr val="FFFF00"/>
                </a:solidFill>
                <a:effectLst/>
                <a:uLnTx/>
                <a:uFillTx/>
                <a:latin typeface="Times New Roman" panose="02020603050405020304" pitchFamily="18" charset="0"/>
                <a:cs typeface="Times New Roman" panose="02020603050405020304" pitchFamily="18" charset="0"/>
              </a:rPr>
              <a:t>KHỐI 11</a:t>
            </a:r>
          </a:p>
        </p:txBody>
      </p:sp>
    </p:spTree>
    <p:extLst>
      <p:ext uri="{BB962C8B-B14F-4D97-AF65-F5344CB8AC3E}">
        <p14:creationId xmlns:p14="http://schemas.microsoft.com/office/powerpoint/2010/main" val="1598824333"/>
      </p:ext>
    </p:extLst>
  </p:cSld>
  <p:clrMapOvr>
    <a:masterClrMapping/>
  </p:clrMapOvr>
  <p:transition spd="slow" advTm="3980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1000"/>
                                        <p:tgtEl>
                                          <p:spTgt spid="3079"/>
                                        </p:tgtEl>
                                      </p:cBhvr>
                                    </p:animEffect>
                                    <p:anim calcmode="lin" valueType="num">
                                      <p:cBhvr>
                                        <p:cTn id="8" dur="1000" fill="hold"/>
                                        <p:tgtEl>
                                          <p:spTgt spid="3079"/>
                                        </p:tgtEl>
                                        <p:attrNameLst>
                                          <p:attrName>ppt_x</p:attrName>
                                        </p:attrNameLst>
                                      </p:cBhvr>
                                      <p:tavLst>
                                        <p:tav tm="0">
                                          <p:val>
                                            <p:strVal val="#ppt_x"/>
                                          </p:val>
                                        </p:tav>
                                        <p:tav tm="100000">
                                          <p:val>
                                            <p:strVal val="#ppt_x"/>
                                          </p:val>
                                        </p:tav>
                                      </p:tavLst>
                                    </p:anim>
                                    <p:anim calcmode="lin" valueType="num">
                                      <p:cBhvr>
                                        <p:cTn id="9"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79418" y="557212"/>
            <a:ext cx="10612581" cy="1121685"/>
          </a:xfrm>
          <a:solidFill>
            <a:schemeClr val="accent6">
              <a:lumMod val="60000"/>
              <a:lumOff val="40000"/>
            </a:schemeClr>
          </a:solidFill>
        </p:spPr>
        <p:txBody>
          <a:bodyPr>
            <a:noAutofit/>
          </a:bodyPr>
          <a:lstStyle/>
          <a:p>
            <a:pPr marL="457200" lvl="0" indent="-457200" algn="ctr">
              <a:lnSpc>
                <a:spcPct val="100000"/>
              </a:lnSpc>
              <a:spcBef>
                <a:spcPct val="20000"/>
              </a:spcBef>
            </a:pPr>
            <a:r>
              <a:rPr lang="en-US" altLang="zh-C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CHỦ ĐỀ 3</a:t>
            </a:r>
            <a:br>
              <a:rPr lang="en-US" altLang="zh-CN" sz="2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br>
            <a:r>
              <a:rPr lang="en-US" altLang="zh-CN" sz="23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 2: PHỐI HỢP KĨ THUẬT TIẾN CHÉO ĐÁNH CẦU THẤP TRÁI TAY</a:t>
            </a:r>
            <a:endParaRPr lang="vi-VN" sz="2300" dirty="0">
              <a:solidFill>
                <a:srgbClr val="FF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9665E813-0478-4162-9B7D-421FA0CA6027}"/>
              </a:ext>
            </a:extLst>
          </p:cNvPr>
          <p:cNvPicPr>
            <a:picLocks noChangeAspect="1"/>
          </p:cNvPicPr>
          <p:nvPr/>
        </p:nvPicPr>
        <p:blipFill rotWithShape="1">
          <a:blip r:embed="rId3"/>
          <a:srcRect l="19007" t="-645" r="276" b="-324"/>
          <a:stretch/>
        </p:blipFill>
        <p:spPr>
          <a:xfrm>
            <a:off x="1579419" y="1678898"/>
            <a:ext cx="10612580" cy="5179102"/>
          </a:xfrm>
          <a:prstGeom prst="rect">
            <a:avLst/>
          </a:prstGeom>
        </p:spPr>
      </p:pic>
    </p:spTree>
    <p:extLst>
      <p:ext uri="{BB962C8B-B14F-4D97-AF65-F5344CB8AC3E}">
        <p14:creationId xmlns:p14="http://schemas.microsoft.com/office/powerpoint/2010/main" val="388136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0" y="838200"/>
            <a:ext cx="4076700" cy="876300"/>
          </a:xfrm>
          <a:solidFill>
            <a:srgbClr val="FFC000"/>
          </a:solidFill>
        </p:spPr>
        <p:txBody>
          <a:bodyPr>
            <a:noAutofit/>
          </a:bodyPr>
          <a:lstStyle/>
          <a:p>
            <a:pPr algn="ctr">
              <a:spcBef>
                <a:spcPts val="600"/>
              </a:spcBef>
              <a:spcAft>
                <a:spcPts val="0"/>
              </a:spcAft>
            </a:pPr>
            <a:r>
              <a:rPr lang="vi-VN" sz="2800" b="1" dirty="0">
                <a:solidFill>
                  <a:srgbClr val="000000"/>
                </a:solidFill>
                <a:latin typeface="Times New Roman" panose="02020603050405020304" pitchFamily="18" charset="0"/>
                <a:ea typeface="Calibri" panose="020F0502020204030204" pitchFamily="34" charset="0"/>
                <a:cs typeface="+mn-cs"/>
              </a:rPr>
              <a:t>Về kiến thức</a:t>
            </a:r>
            <a:endParaRPr lang="vi-VN" sz="2800" dirty="0">
              <a:latin typeface="Times New Roman" panose="02020603050405020304" pitchFamily="18" charset="0"/>
              <a:cs typeface="Times New Roman" panose="02020603050405020304" pitchFamily="18" charset="0"/>
            </a:endParaRPr>
          </a:p>
        </p:txBody>
      </p:sp>
      <p:sp>
        <p:nvSpPr>
          <p:cNvPr id="4" name="Subtitle 4"/>
          <p:cNvSpPr txBox="1">
            <a:spLocks/>
          </p:cNvSpPr>
          <p:nvPr/>
        </p:nvSpPr>
        <p:spPr>
          <a:xfrm>
            <a:off x="800893" y="2019300"/>
            <a:ext cx="10590214" cy="2781300"/>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lgn="l">
              <a:spcBef>
                <a:spcPts val="600"/>
              </a:spcBef>
              <a:spcAft>
                <a:spcPts val="600"/>
              </a:spcAft>
              <a:buFontTx/>
              <a:buChar char="-"/>
              <a:defRPr/>
            </a:pPr>
            <a:r>
              <a:rPr lang="en-US" sz="3600" dirty="0" err="1">
                <a:solidFill>
                  <a:srgbClr val="000000"/>
                </a:solidFill>
                <a:latin typeface="Times New Roman" panose="02020603050405020304" pitchFamily="18" charset="0"/>
                <a:cs typeface="Times New Roman" panose="02020603050405020304" pitchFamily="18" charset="0"/>
              </a:rPr>
              <a:t>Biết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cách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thực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hiện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thuần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thục</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kĩ</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thuật</a:t>
            </a:r>
            <a:r>
              <a:rPr lang="en-US" sz="3600" dirty="0">
                <a:solidFill>
                  <a:srgbClr val="000000"/>
                </a:solidFill>
                <a:latin typeface="Times New Roman" panose="02020603050405020304" pitchFamily="18" charset="0"/>
                <a:cs typeface="Times New Roman" panose="02020603050405020304" pitchFamily="18" charset="0"/>
              </a:rPr>
              <a:t> di </a:t>
            </a:r>
            <a:r>
              <a:rPr lang="en-US" sz="3600" dirty="0" err="1">
                <a:solidFill>
                  <a:srgbClr val="000000"/>
                </a:solidFill>
                <a:latin typeface="Times New Roman" panose="02020603050405020304" pitchFamily="18" charset="0"/>
                <a:cs typeface="Times New Roman" panose="02020603050405020304" pitchFamily="18" charset="0"/>
              </a:rPr>
              <a:t>chuyển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tiến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chéo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và</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lùi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chéo</a:t>
            </a:r>
            <a:r>
              <a:rPr lang="en-US" sz="3600" dirty="0">
                <a:solidFill>
                  <a:srgbClr val="000000"/>
                </a:solidFill>
                <a:latin typeface="Times New Roman" panose="02020603050405020304" pitchFamily="18" charset="0"/>
                <a:cs typeface="Times New Roman" panose="02020603050405020304" pitchFamily="18" charset="0"/>
              </a:rPr>
              <a:t>.</a:t>
            </a:r>
          </a:p>
          <a:p>
            <a:pPr marL="571500" indent="-571500" algn="l">
              <a:spcBef>
                <a:spcPts val="600"/>
              </a:spcBef>
              <a:spcAft>
                <a:spcPts val="600"/>
              </a:spcAft>
              <a:buFontTx/>
              <a:buChar char="-"/>
              <a:defRPr/>
            </a:pPr>
            <a:r>
              <a:rPr lang="en-US" sz="3600" dirty="0" err="1">
                <a:solidFill>
                  <a:srgbClr val="000000"/>
                </a:solidFill>
                <a:latin typeface="Times New Roman" panose="02020603050405020304" pitchFamily="18" charset="0"/>
                <a:cs typeface="Times New Roman" panose="02020603050405020304" pitchFamily="18" charset="0"/>
              </a:rPr>
              <a:t>Biết</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phối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hợp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kĩ</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thuật</a:t>
            </a:r>
            <a:r>
              <a:rPr lang="en-US" sz="3600" dirty="0">
                <a:solidFill>
                  <a:srgbClr val="000000"/>
                </a:solidFill>
                <a:latin typeface="Times New Roman" panose="02020603050405020304" pitchFamily="18" charset="0"/>
                <a:cs typeface="Times New Roman" panose="02020603050405020304" pitchFamily="18" charset="0"/>
              </a:rPr>
              <a:t> di </a:t>
            </a:r>
            <a:r>
              <a:rPr lang="en-US" sz="3600" dirty="0" err="1">
                <a:solidFill>
                  <a:srgbClr val="000000"/>
                </a:solidFill>
                <a:latin typeface="Times New Roman" panose="02020603050405020304" pitchFamily="18" charset="0"/>
                <a:cs typeface="Times New Roman" panose="02020603050405020304" pitchFamily="18" charset="0"/>
              </a:rPr>
              <a:t>chuyển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tiến</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chéo</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đánh</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cầu</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thấp</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trái</a:t>
            </a:r>
            <a:r>
              <a:rPr lang="en-US" sz="3600" dirty="0">
                <a:solidFill>
                  <a:srgbClr val="000000"/>
                </a:solidFill>
                <a:latin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cs typeface="Times New Roman" panose="02020603050405020304" pitchFamily="18" charset="0"/>
              </a:rPr>
              <a:t>tay</a:t>
            </a:r>
            <a:endParaRPr lang="en-US" sz="3600" dirty="0">
              <a:solidFill>
                <a:srgbClr val="000000"/>
              </a:solidFill>
              <a:latin typeface="Times New Roman" panose="02020603050405020304" pitchFamily="18" charset="0"/>
              <a:cs typeface="Times New Roman" panose="02020603050405020304" pitchFamily="18" charset="0"/>
            </a:endParaRPr>
          </a:p>
          <a:p>
            <a:pPr marL="571500" indent="-571500" algn="l">
              <a:spcBef>
                <a:spcPts val="600"/>
              </a:spcBef>
              <a:spcAft>
                <a:spcPts val="600"/>
              </a:spcAft>
              <a:buFontTx/>
              <a:buChar char="-"/>
              <a:defRPr/>
            </a:pPr>
            <a:endParaRPr lang="en-US" sz="3600" dirty="0">
              <a:solidFill>
                <a:srgbClr val="00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99060BC-B4FB-46F8-9A47-62C9764C274A}"/>
              </a:ext>
            </a:extLst>
          </p:cNvPr>
          <p:cNvPicPr>
            <a:picLocks noChangeAspect="1"/>
          </p:cNvPicPr>
          <p:nvPr/>
        </p:nvPicPr>
        <p:blipFill>
          <a:blip r:embed="rId2"/>
          <a:stretch>
            <a:fillRect/>
          </a:stretch>
        </p:blipFill>
        <p:spPr>
          <a:xfrm>
            <a:off x="839787" y="838200"/>
            <a:ext cx="2858451" cy="876300"/>
          </a:xfrm>
          <a:prstGeom prst="rect">
            <a:avLst/>
          </a:prstGeom>
        </p:spPr>
      </p:pic>
    </p:spTree>
    <p:extLst>
      <p:ext uri="{BB962C8B-B14F-4D97-AF65-F5344CB8AC3E}">
        <p14:creationId xmlns:p14="http://schemas.microsoft.com/office/powerpoint/2010/main" val="42362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0" y="838200"/>
            <a:ext cx="3759200" cy="876300"/>
          </a:xfrm>
          <a:solidFill>
            <a:srgbClr val="FFC000"/>
          </a:solidFill>
        </p:spPr>
        <p:txBody>
          <a:bodyPr>
            <a:noAutofit/>
          </a:bodyPr>
          <a:lstStyle/>
          <a:p>
            <a:pPr algn="ctr">
              <a:spcBef>
                <a:spcPts val="600"/>
              </a:spcBef>
              <a:spcAft>
                <a:spcPts val="0"/>
              </a:spcAft>
            </a:pPr>
            <a:r>
              <a:rPr lang="vi-VN" sz="2800" b="1" dirty="0">
                <a:solidFill>
                  <a:srgbClr val="000000"/>
                </a:solidFill>
                <a:latin typeface="Times New Roman" panose="02020603050405020304" pitchFamily="18" charset="0"/>
                <a:ea typeface="Calibri" panose="020F0502020204030204" pitchFamily="34" charset="0"/>
                <a:cs typeface="+mn-cs"/>
              </a:rPr>
              <a:t>Về năng lực</a:t>
            </a:r>
            <a:endParaRPr lang="vi-VN" sz="2800" dirty="0">
              <a:latin typeface="Times New Roman" panose="02020603050405020304" pitchFamily="18" charset="0"/>
              <a:cs typeface="Times New Roman" panose="02020603050405020304" pitchFamily="18" charset="0"/>
            </a:endParaRPr>
          </a:p>
        </p:txBody>
      </p:sp>
      <p:sp>
        <p:nvSpPr>
          <p:cNvPr id="4" name="Subtitle 4"/>
          <p:cNvSpPr txBox="1">
            <a:spLocks/>
          </p:cNvSpPr>
          <p:nvPr/>
        </p:nvSpPr>
        <p:spPr>
          <a:xfrm>
            <a:off x="1270000" y="2070100"/>
            <a:ext cx="9550400" cy="3238500"/>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38125" lvl="2" algn="just">
              <a:spcBef>
                <a:spcPts val="700"/>
              </a:spcBef>
              <a:buFont typeface="Times New Roman" panose="02020603050405020304" pitchFamily="18" charset="0"/>
              <a:buChar char="–"/>
              <a:tabLst>
                <a:tab pos="1134745" algn="l"/>
              </a:tabLst>
            </a:pPr>
            <a:r>
              <a:rPr lang="en-US"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ý</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200" spc="4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vi-VN" sz="22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vi-VN" sz="22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2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lông.</a:t>
            </a:r>
            <a:endParaRPr lang="en-US" sz="2200" dirty="0">
              <a:solidFill>
                <a:schemeClr val="tx1"/>
              </a:solidFill>
              <a:effectLst/>
              <a:latin typeface="Times New Roman" panose="02020603050405020304" pitchFamily="18" charset="0"/>
              <a:ea typeface="Times New Roman" panose="02020603050405020304" pitchFamily="18" charset="0"/>
            </a:endParaRPr>
          </a:p>
          <a:p>
            <a:pPr marL="238125" lvl="2" algn="just">
              <a:spcBef>
                <a:spcPts val="705"/>
              </a:spcBef>
              <a:spcAft>
                <a:spcPts val="0"/>
              </a:spcAft>
              <a:buFont typeface="Times New Roman" panose="02020603050405020304" pitchFamily="18" charset="0"/>
              <a:buChar char="–"/>
              <a:tabLst>
                <a:tab pos="1134745" algn="l"/>
              </a:tabLst>
            </a:pP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đoàn</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vi-VN" sz="2200" spc="1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vi-VN" sz="2200" spc="3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200" dirty="0">
                <a:solidFill>
                  <a:schemeClr val="tx1"/>
                </a:solidFill>
                <a:latin typeface="Times New Roman" panose="02020603050405020304" pitchFamily="18" charset="0"/>
                <a:ea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vi-VN" sz="2200" spc="-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2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2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2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lông.</a:t>
            </a:r>
            <a:endParaRPr lang="en-US" sz="2200" dirty="0">
              <a:solidFill>
                <a:schemeClr val="tx1"/>
              </a:solidFill>
              <a:effectLst/>
              <a:latin typeface="Times New Roman" panose="02020603050405020304" pitchFamily="18" charset="0"/>
              <a:ea typeface="Times New Roman" panose="02020603050405020304" pitchFamily="18" charset="0"/>
            </a:endParaRPr>
          </a:p>
          <a:p>
            <a:pPr lvl="0" algn="l">
              <a:spcBef>
                <a:spcPts val="600"/>
              </a:spcBef>
              <a:spcAft>
                <a:spcPts val="600"/>
              </a:spcAft>
              <a:defRPr/>
            </a:pPr>
            <a:endParaRPr lang="vi-VN" sz="3600" dirty="0">
              <a:solidFill>
                <a:prstClr val="black"/>
              </a:solidFill>
              <a:latin typeface="Times New Roman" panose="02020603050405020304" pitchFamily="18" charset="0"/>
            </a:endParaRPr>
          </a:p>
        </p:txBody>
      </p:sp>
      <p:pic>
        <p:nvPicPr>
          <p:cNvPr id="3" name="Picture 2">
            <a:extLst>
              <a:ext uri="{FF2B5EF4-FFF2-40B4-BE49-F238E27FC236}">
                <a16:creationId xmlns:a16="http://schemas.microsoft.com/office/drawing/2014/main" id="{FC0CC429-2E52-429D-BCBC-39038C821F28}"/>
              </a:ext>
            </a:extLst>
          </p:cNvPr>
          <p:cNvPicPr>
            <a:picLocks noChangeAspect="1"/>
          </p:cNvPicPr>
          <p:nvPr/>
        </p:nvPicPr>
        <p:blipFill>
          <a:blip r:embed="rId2"/>
          <a:stretch>
            <a:fillRect/>
          </a:stretch>
        </p:blipFill>
        <p:spPr>
          <a:xfrm>
            <a:off x="1270000" y="838199"/>
            <a:ext cx="2899008" cy="876301"/>
          </a:xfrm>
          <a:prstGeom prst="rect">
            <a:avLst/>
          </a:prstGeom>
        </p:spPr>
      </p:pic>
    </p:spTree>
    <p:extLst>
      <p:ext uri="{BB962C8B-B14F-4D97-AF65-F5344CB8AC3E}">
        <p14:creationId xmlns:p14="http://schemas.microsoft.com/office/powerpoint/2010/main" val="32927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down)">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0" y="838200"/>
            <a:ext cx="4076700" cy="876300"/>
          </a:xfrm>
          <a:solidFill>
            <a:schemeClr val="accent4"/>
          </a:solidFill>
        </p:spPr>
        <p:txBody>
          <a:bodyPr>
            <a:noAutofit/>
          </a:bodyPr>
          <a:lstStyle/>
          <a:p>
            <a:pPr algn="ctr">
              <a:spcBef>
                <a:spcPts val="600"/>
              </a:spcBef>
              <a:spcAft>
                <a:spcPts val="0"/>
              </a:spcAft>
            </a:pPr>
            <a:r>
              <a:rPr lang="vi-VN" sz="2800" b="1" dirty="0">
                <a:solidFill>
                  <a:srgbClr val="000000"/>
                </a:solidFill>
                <a:latin typeface="Times New Roman" panose="02020603050405020304" pitchFamily="18" charset="0"/>
                <a:ea typeface="Calibri" panose="020F0502020204030204" pitchFamily="34" charset="0"/>
                <a:cs typeface="+mn-cs"/>
              </a:rPr>
              <a:t>Về thái độ, hành vi</a:t>
            </a:r>
            <a:endParaRPr lang="vi-VN" sz="2800" dirty="0">
              <a:latin typeface="Times New Roman" panose="02020603050405020304" pitchFamily="18" charset="0"/>
              <a:cs typeface="Times New Roman" panose="02020603050405020304" pitchFamily="18" charset="0"/>
            </a:endParaRPr>
          </a:p>
        </p:txBody>
      </p:sp>
      <p:sp>
        <p:nvSpPr>
          <p:cNvPr id="4" name="Subtitle 4"/>
          <p:cNvSpPr txBox="1">
            <a:spLocks/>
          </p:cNvSpPr>
          <p:nvPr/>
        </p:nvSpPr>
        <p:spPr>
          <a:xfrm>
            <a:off x="1257300" y="2225675"/>
            <a:ext cx="9779000" cy="2072005"/>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92100" lvl="2" indent="-228600" algn="l">
              <a:spcBef>
                <a:spcPts val="700"/>
              </a:spcBef>
              <a:buFont typeface="Times New Roman" panose="02020603050405020304" pitchFamily="18" charset="0"/>
              <a:buChar char="–"/>
            </a:pP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Chăm</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ham</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lông.</a:t>
            </a:r>
            <a:endParaRPr lang="en-US" sz="2800" spc="0" dirty="0">
              <a:solidFill>
                <a:schemeClr val="tx1"/>
              </a:solidFill>
              <a:effectLst/>
              <a:latin typeface="Times New Roman" panose="02020603050405020304" pitchFamily="18" charset="0"/>
              <a:ea typeface="Times New Roman" panose="02020603050405020304" pitchFamily="18" charset="0"/>
            </a:endParaRPr>
          </a:p>
          <a:p>
            <a:pPr marL="292100" lvl="2" indent="-228600" algn="l">
              <a:spcBef>
                <a:spcPts val="715"/>
              </a:spcBef>
              <a:buFont typeface="Times New Roman" panose="02020603050405020304" pitchFamily="18" charset="0"/>
              <a:buChar char="–"/>
            </a:pP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đam</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lông</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vi-VN" sz="2800" spc="-2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vi-VN" sz="28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endParaRPr lang="en-US" sz="2800" spc="0" dirty="0">
              <a:solidFill>
                <a:schemeClr val="tx1"/>
              </a:solidFill>
              <a:effectLst/>
              <a:latin typeface="Times New Roman" panose="02020603050405020304" pitchFamily="18" charset="0"/>
              <a:ea typeface="Times New Roman" panose="02020603050405020304" pitchFamily="18" charset="0"/>
            </a:endParaRPr>
          </a:p>
          <a:p>
            <a:pPr marL="457200" marR="0" lvl="0" indent="-457200" algn="l" defTabSz="914400" rtl="0" eaLnBrk="1" fontAlgn="auto" latinLnBrk="0" hangingPunct="1">
              <a:lnSpc>
                <a:spcPct val="100000"/>
              </a:lnSpc>
              <a:spcBef>
                <a:spcPts val="600"/>
              </a:spcBef>
              <a:spcAft>
                <a:spcPts val="600"/>
              </a:spcAft>
              <a:buClrTx/>
              <a:buSzTx/>
              <a:buFontTx/>
              <a:buChar char="-"/>
              <a:tabLst/>
              <a:defRPr/>
            </a:pPr>
            <a:endParaRPr lang="en-US" dirty="0">
              <a:solidFill>
                <a:sysClr val="windowText" lastClr="000000"/>
              </a:solidFill>
              <a:latin typeface="Times New Roman" panose="02020603050405020304" pitchFamily="18" charset="0"/>
              <a:cs typeface="Times New Roman" panose="02020603050405020304" pitchFamily="18" charset="0"/>
            </a:endParaRPr>
          </a:p>
        </p:txBody>
      </p:sp>
      <p:sp>
        <p:nvSpPr>
          <p:cNvPr id="3" name="Arrow: Right 2">
            <a:extLst>
              <a:ext uri="{FF2B5EF4-FFF2-40B4-BE49-F238E27FC236}">
                <a16:creationId xmlns:a16="http://schemas.microsoft.com/office/drawing/2014/main" id="{3132781D-A3EA-4FCB-86AD-CFE096A80900}"/>
              </a:ext>
            </a:extLst>
          </p:cNvPr>
          <p:cNvSpPr/>
          <p:nvPr/>
        </p:nvSpPr>
        <p:spPr>
          <a:xfrm>
            <a:off x="1257300" y="838200"/>
            <a:ext cx="2692400" cy="8763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34504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39210"/>
          </a:xfrm>
        </p:spPr>
        <p:txBody>
          <a:bodyPr>
            <a:norm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KHỞI ĐỘNG CHUNG</a:t>
            </a:r>
          </a:p>
        </p:txBody>
      </p:sp>
      <p:sp>
        <p:nvSpPr>
          <p:cNvPr id="5" name="Text Placeholder 4"/>
          <p:cNvSpPr>
            <a:spLocks noGrp="1"/>
          </p:cNvSpPr>
          <p:nvPr>
            <p:ph type="body" idx="1"/>
          </p:nvPr>
        </p:nvSpPr>
        <p:spPr>
          <a:xfrm>
            <a:off x="839788" y="1681163"/>
            <a:ext cx="5157787" cy="649082"/>
          </a:xfrm>
        </p:spPr>
        <p:txBody>
          <a:bodyPr/>
          <a:lstStyle/>
          <a:p>
            <a:r>
              <a:rPr lang="en-US" dirty="0" err="1">
                <a:solidFill>
                  <a:schemeClr val="accent1"/>
                </a:solidFill>
                <a:latin typeface="Times New Roman" panose="02020603050405020304" pitchFamily="18" charset="0"/>
                <a:cs typeface="Times New Roman" panose="02020603050405020304" pitchFamily="18" charset="0"/>
              </a:rPr>
              <a:t>Xoay</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khớp</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ép</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dọc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ép</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ngang</a:t>
            </a:r>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4" name="Content Placeholder 3" descr="Diagram&#10;&#10;Description automatically generated with low confidence"/>
          <p:cNvPicPr>
            <a:picLocks noGrp="1"/>
          </p:cNvPicPr>
          <p:nvPr>
            <p:ph sz="half" idx="2"/>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839788" y="2698955"/>
            <a:ext cx="4440135" cy="3274141"/>
          </a:xfrm>
          <a:prstGeom prst="rect">
            <a:avLst/>
          </a:prstGeom>
        </p:spPr>
      </p:pic>
      <p:sp>
        <p:nvSpPr>
          <p:cNvPr id="6" name="Text Placeholder 5"/>
          <p:cNvSpPr>
            <a:spLocks noGrp="1"/>
          </p:cNvSpPr>
          <p:nvPr>
            <p:ph type="body" sz="quarter" idx="3"/>
          </p:nvPr>
        </p:nvSpPr>
        <p:spPr>
          <a:xfrm>
            <a:off x="6341296" y="1681163"/>
            <a:ext cx="5014091" cy="649082"/>
          </a:xfrm>
        </p:spPr>
        <p:txBody>
          <a:bodyPr/>
          <a:lstStyle/>
          <a:p>
            <a:r>
              <a:rPr lang="en-US" dirty="0" err="1">
                <a:solidFill>
                  <a:schemeClr val="accent1"/>
                </a:solidFill>
                <a:latin typeface="Times New Roman" panose="02020603050405020304" pitchFamily="18" charset="0"/>
                <a:cs typeface="Times New Roman" panose="02020603050405020304" pitchFamily="18" charset="0"/>
              </a:rPr>
              <a:t>Các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động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tác</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căng</a:t>
            </a:r>
            <a:r>
              <a:rPr lang="en-US" dirty="0">
                <a:solidFill>
                  <a:schemeClr val="accent1"/>
                </a:solidFill>
                <a:latin typeface="Times New Roman" panose="02020603050405020304" pitchFamily="18" charset="0"/>
                <a:cs typeface="Times New Roman" panose="02020603050405020304" pitchFamily="18" charset="0"/>
              </a:rPr>
              <a:t> </a:t>
            </a:r>
            <a:r>
              <a:rPr lang="en-US" dirty="0" err="1">
                <a:solidFill>
                  <a:schemeClr val="accent1"/>
                </a:solidFill>
                <a:latin typeface="Times New Roman" panose="02020603050405020304" pitchFamily="18" charset="0"/>
                <a:cs typeface="Times New Roman" panose="02020603050405020304" pitchFamily="18" charset="0"/>
              </a:rPr>
              <a:t>cơ</a:t>
            </a:r>
            <a:endParaRPr lang="en-US" dirty="0">
              <a:solidFill>
                <a:schemeClr val="accent1"/>
              </a:solidFill>
              <a:latin typeface="Times New Roman" panose="02020603050405020304" pitchFamily="18" charset="0"/>
              <a:cs typeface="Times New Roman" panose="02020603050405020304" pitchFamily="18" charset="0"/>
            </a:endParaRPr>
          </a:p>
        </p:txBody>
      </p:sp>
      <p:pic>
        <p:nvPicPr>
          <p:cNvPr id="9" name="Picture 8"/>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6341297" y="2698956"/>
            <a:ext cx="4516120" cy="3274140"/>
          </a:xfrm>
          <a:prstGeom prst="rect">
            <a:avLst/>
          </a:prstGeom>
        </p:spPr>
      </p:pic>
    </p:spTree>
    <p:extLst>
      <p:ext uri="{BB962C8B-B14F-4D97-AF65-F5344CB8AC3E}">
        <p14:creationId xmlns:p14="http://schemas.microsoft.com/office/powerpoint/2010/main" val="373214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KHỞI ĐỘNG CHUYÊN MÔN</a:t>
            </a:r>
          </a:p>
        </p:txBody>
      </p:sp>
      <p:sp>
        <p:nvSpPr>
          <p:cNvPr id="3" name="Content Placeholder 2"/>
          <p:cNvSpPr>
            <a:spLocks noGrp="1"/>
          </p:cNvSpPr>
          <p:nvPr>
            <p:ph sz="quarter" idx="4"/>
          </p:nvPr>
        </p:nvSpPr>
        <p:spPr>
          <a:xfrm>
            <a:off x="6172200" y="1690688"/>
            <a:ext cx="5183188" cy="4498975"/>
          </a:xfrm>
        </p:spPr>
        <p:txBody>
          <a:bodyPr/>
          <a:lstStyle/>
          <a:p>
            <a:endParaRPr lang="en-US" dirty="0"/>
          </a:p>
        </p:txBody>
      </p:sp>
      <p:pic>
        <p:nvPicPr>
          <p:cNvPr id="7" name="Picture 6" descr="A picture containing text, toy&#10;&#10;Description automatically generated"/>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172201" y="1690687"/>
            <a:ext cx="5183188" cy="4498975"/>
          </a:xfrm>
          <a:prstGeom prst="rect">
            <a:avLst/>
          </a:prstGeom>
        </p:spPr>
      </p:pic>
      <p:sp>
        <p:nvSpPr>
          <p:cNvPr id="13" name="Content Placeholder 12"/>
          <p:cNvSpPr>
            <a:spLocks noGrp="1"/>
          </p:cNvSpPr>
          <p:nvPr>
            <p:ph sz="half" idx="2"/>
          </p:nvPr>
        </p:nvSpPr>
        <p:spPr>
          <a:xfrm>
            <a:off x="839788" y="1690688"/>
            <a:ext cx="5157787" cy="4498975"/>
          </a:xfrm>
        </p:spPr>
        <p:txBody>
          <a:bodyPr>
            <a:normAutofit/>
          </a:bodyPr>
          <a:lstStyle/>
          <a:p>
            <a:pPr marL="0" indent="0">
              <a:buNone/>
            </a:pPr>
            <a:r>
              <a:rPr lang="nl-NL" i="1" dirty="0">
                <a:solidFill>
                  <a:srgbClr val="C00000"/>
                </a:solidFill>
                <a:latin typeface="Times New Roman" panose="02020603050405020304" pitchFamily="18" charset="0"/>
                <a:cs typeface="Times New Roman" panose="02020603050405020304" pitchFamily="18" charset="0"/>
              </a:rPr>
              <a:t>Xoay và lắc cổ tay với vợt:</a:t>
            </a:r>
            <a:endParaRPr lang="en-US" dirty="0">
              <a:solidFill>
                <a:srgbClr val="C00000"/>
              </a:solidFill>
              <a:latin typeface="Times New Roman" panose="02020603050405020304" pitchFamily="18" charset="0"/>
              <a:cs typeface="Times New Roman" panose="02020603050405020304" pitchFamily="18" charset="0"/>
            </a:endParaRPr>
          </a:p>
          <a:p>
            <a:pPr lvl="0"/>
            <a:r>
              <a:rPr lang="nl-NL" i="1" dirty="0">
                <a:solidFill>
                  <a:schemeClr val="tx2">
                    <a:lumMod val="50000"/>
                  </a:schemeClr>
                </a:solidFill>
                <a:latin typeface="Times New Roman" panose="02020603050405020304" pitchFamily="18" charset="0"/>
                <a:cs typeface="Times New Roman" panose="02020603050405020304" pitchFamily="18" charset="0"/>
              </a:rPr>
              <a:t>Cầm vợt xoay cổ tay hình số 8 nằm ngang.</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lvl="0"/>
            <a:r>
              <a:rPr lang="nl-NL" i="1" dirty="0">
                <a:solidFill>
                  <a:schemeClr val="tx2">
                    <a:lumMod val="50000"/>
                  </a:schemeClr>
                </a:solidFill>
                <a:latin typeface="Times New Roman" panose="02020603050405020304" pitchFamily="18" charset="0"/>
                <a:cs typeface="Times New Roman" panose="02020603050405020304" pitchFamily="18" charset="0"/>
              </a:rPr>
              <a:t>Cầm vợt đưa sang phải lắc cổ tay bên phải.</a:t>
            </a:r>
            <a:endParaRPr lang="en-US" dirty="0">
              <a:solidFill>
                <a:schemeClr val="tx2">
                  <a:lumMod val="50000"/>
                </a:schemeClr>
              </a:solidFill>
              <a:latin typeface="Times New Roman" panose="02020603050405020304" pitchFamily="18" charset="0"/>
              <a:cs typeface="Times New Roman" panose="02020603050405020304" pitchFamily="18" charset="0"/>
            </a:endParaRPr>
          </a:p>
          <a:p>
            <a:pPr lvl="0"/>
            <a:r>
              <a:rPr lang="nl-NL" i="1" dirty="0">
                <a:solidFill>
                  <a:schemeClr val="tx2">
                    <a:lumMod val="50000"/>
                  </a:schemeClr>
                </a:solidFill>
                <a:latin typeface="Times New Roman" panose="02020603050405020304" pitchFamily="18" charset="0"/>
                <a:cs typeface="Times New Roman" panose="02020603050405020304" pitchFamily="18" charset="0"/>
              </a:rPr>
              <a:t>Cầm vợt đưa sang trái lắc cổ tay sang trái.</a:t>
            </a:r>
          </a:p>
          <a:p>
            <a:pPr lvl="0"/>
            <a:r>
              <a:rPr lang="nl-NL" i="1" dirty="0">
                <a:solidFill>
                  <a:schemeClr val="bg2">
                    <a:lumMod val="10000"/>
                  </a:schemeClr>
                </a:solidFill>
                <a:latin typeface="Times New Roman" panose="02020603050405020304" pitchFamily="18" charset="0"/>
                <a:cs typeface="Times New Roman" panose="02020603050405020304" pitchFamily="18" charset="0"/>
              </a:rPr>
              <a:t>Cầm vợt đưa lên cao lắc cổ tay trên đầu</a:t>
            </a:r>
            <a:endParaRPr lang="en-US" i="1" dirty="0">
              <a:solidFill>
                <a:schemeClr val="bg2">
                  <a:lumMod val="10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9087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wheel(1)">
                                      <p:cBhvr>
                                        <p:cTn id="17" dur="20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wheel(1)">
                                      <p:cBhvr>
                                        <p:cTn id="22" dur="20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heel(1)">
                                      <p:cBhvr>
                                        <p:cTn id="27" dur="20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heel(1)">
                                      <p:cBhvr>
                                        <p:cTn id="32" dur="20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wheel(1)">
                                      <p:cBhvr>
                                        <p:cTn id="37" dur="2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5CC40C-1D18-49F6-87D0-CD3AECEF6A5F}"/>
              </a:ext>
            </a:extLst>
          </p:cNvPr>
          <p:cNvSpPr>
            <a:spLocks noGrp="1"/>
          </p:cNvSpPr>
          <p:nvPr>
            <p:ph type="title" idx="4294967295"/>
          </p:nvPr>
        </p:nvSpPr>
        <p:spPr>
          <a:xfrm>
            <a:off x="1814513" y="201478"/>
            <a:ext cx="9901237" cy="712922"/>
          </a:xfrm>
          <a:solidFill>
            <a:srgbClr val="FFFFCC"/>
          </a:solidFill>
        </p:spPr>
        <p:txBody>
          <a:bodyPr>
            <a:normAutofit fontScale="90000"/>
          </a:bodyPr>
          <a:lstStyle/>
          <a:p>
            <a:pPr algn="ctr"/>
            <a:r>
              <a:rPr lang="en-US" b="1" dirty="0">
                <a:solidFill>
                  <a:srgbClr val="C00000"/>
                </a:solidFill>
                <a:latin typeface="Times New Roman" panose="02020603050405020304" pitchFamily="18" charset="0"/>
                <a:cs typeface="Times New Roman" panose="02020603050405020304" pitchFamily="18" charset="0"/>
              </a:rPr>
              <a:t>A. KỸ THUẬT DI CHUYỂN TIẾN CHÉO BÊN TRÁI</a:t>
            </a:r>
            <a:br>
              <a:rPr lang="en-US" sz="1800" dirty="0">
                <a:effectLst/>
                <a:latin typeface="Times New Roman" panose="02020603050405020304" pitchFamily="18" charset="0"/>
                <a:ea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C03D7A56-3592-4309-8D8E-67F17C09FB7E}"/>
              </a:ext>
            </a:extLst>
          </p:cNvPr>
          <p:cNvSpPr>
            <a:spLocks noGrp="1"/>
          </p:cNvSpPr>
          <p:nvPr>
            <p:ph type="body" idx="4294967295"/>
          </p:nvPr>
        </p:nvSpPr>
        <p:spPr>
          <a:xfrm>
            <a:off x="149629" y="1524000"/>
            <a:ext cx="6367549" cy="5132522"/>
          </a:xfrm>
        </p:spPr>
        <p:txBody>
          <a:bodyPr>
            <a:noAutofit/>
          </a:bodyPr>
          <a:lstStyle/>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Tư thế chuẩn bị : Hai chân đứng rộng bằng vai, gối hơi khuỵu, trọng lượng cơ thể dồn đều lên hai chân. Thân trên hơi ngã ra trước, tay phải cầm vợt ở phía trước, đầu vợt cao hơn trán, mắt quan sát cầu (H.4a).</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Thực hiện : Từ TTCB, chân trái bước chéo ra trước, sang trái một bước (H.4b). Khi chân trái chạm sân, chân phải bước tiếp ra trước một bước dài, gối khuỵu, trọng lượng cơ thể dồn đều lên chân phải. Chân trái duỗi thẳng, chạm sân bằng nửa trước bàn chân để thực hiện động tác đánh cầu (H.4c).</a:t>
            </a:r>
          </a:p>
          <a:p>
            <a:pPr marL="0" indent="0" algn="just">
              <a:buNone/>
            </a:pPr>
            <a:r>
              <a:rPr lang="vi-VN" sz="2400" dirty="0">
                <a:solidFill>
                  <a:schemeClr val="bg2">
                    <a:lumMod val="10000"/>
                  </a:schemeClr>
                </a:solidFill>
                <a:latin typeface="Times New Roman" panose="02020603050405020304" pitchFamily="18" charset="0"/>
                <a:cs typeface="Times New Roman" panose="02020603050405020304" pitchFamily="18" charset="0"/>
              </a:rPr>
              <a:t>- Kết thúc : Về TTCB.</a:t>
            </a:r>
          </a:p>
          <a:p>
            <a:pPr marL="0" indent="0" algn="just">
              <a:buNone/>
            </a:pPr>
            <a:endParaRPr lang="vi-VN" sz="2400" dirty="0">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1C9F4396-FC8E-4A16-B275-5F7F44B35BEE}"/>
              </a:ext>
            </a:extLst>
          </p:cNvPr>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517178" y="1524000"/>
            <a:ext cx="5674822" cy="5334000"/>
          </a:xfrm>
          <a:prstGeom prst="rect">
            <a:avLst/>
          </a:prstGeom>
        </p:spPr>
      </p:pic>
    </p:spTree>
    <p:extLst>
      <p:ext uri="{BB962C8B-B14F-4D97-AF65-F5344CB8AC3E}">
        <p14:creationId xmlns:p14="http://schemas.microsoft.com/office/powerpoint/2010/main" val="32297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in)">
                                      <p:cBhvr>
                                        <p:cTn id="17" dur="2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circle(in)">
                                      <p:cBhvr>
                                        <p:cTn id="22" dur="20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circle(in)">
                                      <p:cBhvr>
                                        <p:cTn id="2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6883</TotalTime>
  <Words>1306</Words>
  <Application>Microsoft Office PowerPoint</Application>
  <PresentationFormat>Widescreen</PresentationFormat>
  <Paragraphs>71</Paragraphs>
  <Slides>19</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微软雅黑</vt:lpstr>
      <vt:lpstr>Arial</vt:lpstr>
      <vt:lpstr>Calibri</vt:lpstr>
      <vt:lpstr>Century Gothic</vt:lpstr>
      <vt:lpstr>Times New Roman</vt:lpstr>
      <vt:lpstr>Wingdings 3</vt:lpstr>
      <vt:lpstr>Office 主题​​</vt:lpstr>
      <vt:lpstr>1_Wisp</vt:lpstr>
      <vt:lpstr>TRƯỜNG THPT HỒ THỊ BI</vt:lpstr>
      <vt:lpstr>PowerPoint Presentation</vt:lpstr>
      <vt:lpstr>CHỦ ĐỀ 3 BÀI 2: PHỐI HỢP KĨ THUẬT TIẾN CHÉO ĐÁNH CẦU THẤP TRÁI TAY</vt:lpstr>
      <vt:lpstr>Về kiến thức</vt:lpstr>
      <vt:lpstr>Về năng lực</vt:lpstr>
      <vt:lpstr>Về thái độ, hành vi</vt:lpstr>
      <vt:lpstr>KHỞI ĐỘNG CHUNG</vt:lpstr>
      <vt:lpstr>KHỞI ĐỘNG CHUYÊN MÔN</vt:lpstr>
      <vt:lpstr>A. KỸ THUẬT DI CHUYỂN TIẾN CHÉO BÊN TRÁI </vt:lpstr>
      <vt:lpstr>B. KỸ THUẬT DI CHUYỂN TIẾN CHÉO BÊN PHẢI </vt:lpstr>
      <vt:lpstr>LUYỆN TẬP CÁ NHÂN</vt:lpstr>
      <vt:lpstr>LUYỆN TẬP NHÓM</vt:lpstr>
      <vt:lpstr>C. PHỐI HỢP KĨ THUẬT DI CHUYỂN TIẾN CHÉO BÊN PHẢI ĐÁNH CẦU THẤP TRÁI TAY</vt:lpstr>
      <vt:lpstr>B. PHỐI HỢP KĨ THUẬT DI CHUYỂN TIẾN CHÉO BÊN TRÁI ĐÁNH CẦU THẤP TRÁI TAY</vt:lpstr>
      <vt:lpstr>LUYỆN TẬP CÁ NHÂN</vt:lpstr>
      <vt:lpstr>LUYỆN TẬP NHÓM</vt:lpstr>
      <vt:lpstr>Dặn dò: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Nguyen Thi Thanh Nhi</cp:lastModifiedBy>
  <cp:revision>184</cp:revision>
  <dcterms:created xsi:type="dcterms:W3CDTF">2021-09-11T09:47:42Z</dcterms:created>
  <dcterms:modified xsi:type="dcterms:W3CDTF">2024-08-29T16:20:24Z</dcterms:modified>
</cp:coreProperties>
</file>