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8" r:id="rId3"/>
    <p:sldId id="317" r:id="rId5"/>
    <p:sldId id="318" r:id="rId6"/>
    <p:sldId id="365" r:id="rId7"/>
    <p:sldId id="366" r:id="rId8"/>
    <p:sldId id="367" r:id="rId9"/>
    <p:sldId id="368" r:id="rId10"/>
    <p:sldId id="369" r:id="rId11"/>
    <p:sldId id="370" r:id="rId12"/>
    <p:sldId id="372" r:id="rId13"/>
    <p:sldId id="374" r:id="rId14"/>
    <p:sldId id="375" r:id="rId15"/>
    <p:sldId id="381" r:id="rId16"/>
    <p:sldId id="382" r:id="rId17"/>
    <p:sldId id="401" r:id="rId18"/>
    <p:sldId id="383" r:id="rId19"/>
    <p:sldId id="379" r:id="rId20"/>
    <p:sldId id="386" r:id="rId21"/>
    <p:sldId id="387" r:id="rId22"/>
    <p:sldId id="376" r:id="rId23"/>
    <p:sldId id="388" r:id="rId24"/>
    <p:sldId id="391" r:id="rId25"/>
    <p:sldId id="394" r:id="rId26"/>
    <p:sldId id="393" r:id="rId27"/>
    <p:sldId id="402" r:id="rId28"/>
    <p:sldId id="390" r:id="rId29"/>
    <p:sldId id="397" r:id="rId30"/>
    <p:sldId id="398" r:id="rId31"/>
    <p:sldId id="403" r:id="rId32"/>
    <p:sldId id="405" r:id="rId33"/>
    <p:sldId id="406" r:id="rId34"/>
    <p:sldId id="323" r:id="rId35"/>
    <p:sldId id="407" r:id="rId36"/>
    <p:sldId id="347" r:id="rId37"/>
    <p:sldId id="408" r:id="rId38"/>
    <p:sldId id="315" r:id="rId39"/>
  </p:sldIdLst>
  <p:sldSz cx="9144000" cy="5143500"/>
  <p:notesSz cx="6858000" cy="9144000"/>
  <p:defaultTextStyle>
    <a:defPPr>
      <a:defRPr lang="en-US"/>
    </a:defPPr>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Tran Thi My (IEC-QNI-iSC)"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17"/>
    <p:restoredTop sz="94640"/>
  </p:normalViewPr>
  <p:slideViewPr>
    <p:cSldViewPr snapToGrid="0" snapToObjects="1" showGuides="1">
      <p:cViewPr>
        <p:scale>
          <a:sx n="75" d="100"/>
          <a:sy n="75" d="100"/>
        </p:scale>
        <p:origin x="-852"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7410" name="Google Shape;3;n"/>
          <p:cNvSpPr>
            <a:spLocks noGrp="1" noRot="1" noChangeAspect="1"/>
          </p:cNvSpPr>
          <p:nvPr>
            <p:ph type="sldImg" idx="2"/>
          </p:nvPr>
        </p:nvSpPr>
        <p:spPr>
          <a:xfrm>
            <a:off x="381000" y="685800"/>
            <a:ext cx="6096000" cy="3429000"/>
          </a:xfrm>
          <a:custGeom>
            <a:avLst/>
            <a:gdLst/>
            <a:ahLst/>
            <a:cxnLst/>
            <a:pathLst>
              <a:path w="120000" h="120000">
                <a:moveTo>
                  <a:pt x="0" y="0"/>
                </a:moveTo>
                <a:lnTo>
                  <a:pt x="120000" y="0"/>
                </a:lnTo>
                <a:lnTo>
                  <a:pt x="120000" y="120000"/>
                </a:lnTo>
                <a:lnTo>
                  <a:pt x="0" y="120000"/>
                </a:lnTo>
                <a:close/>
              </a:path>
            </a:pathLst>
          </a:custGeom>
          <a:noFill/>
          <a:ln w="9525" cap="flat" cmpd="sng">
            <a:solidFill>
              <a:srgbClr val="000000">
                <a:alpha val="100000"/>
              </a:srgbClr>
            </a:solidFill>
            <a:prstDash val="solid"/>
            <a:round/>
            <a:headEnd type="none" w="sm" len="sm"/>
            <a:tailEnd type="none" w="sm" len="sm"/>
          </a:ln>
        </p:spPr>
      </p:sp>
      <p:sp>
        <p:nvSpPr>
          <p:cNvPr id="17411" name="Google Shape;4;n"/>
          <p:cNvSpPr txBox="1">
            <a:spLocks noGrp="1"/>
          </p:cNvSpPr>
          <p:nvPr>
            <p:ph type="body" idx="1"/>
          </p:nvPr>
        </p:nvSpPr>
        <p:spPr>
          <a:xfrm>
            <a:off x="685800" y="4343400"/>
            <a:ext cx="5486400" cy="4114800"/>
          </a:xfrm>
          <a:prstGeom prst="rect">
            <a:avLst/>
          </a:prstGeom>
          <a:noFill/>
          <a:ln w="9525">
            <a:noFill/>
          </a:ln>
        </p:spPr>
        <p:txBody>
          <a:bodyPr lIns="91425" tIns="91425" rIns="91425" bIns="91425"/>
          <a:p>
            <a:pPr lvl="0"/>
            <a:endParaRPr lang="vi-VN" altLang="x-none" dirty="0"/>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7" name="Google Shape;2617;g8714a43093_5_584:notes"/>
          <p:cNvSpPr>
            <a:spLocks noGrp="1" noRot="1" noChangeAspect="1"/>
          </p:cNvSpPr>
          <p:nvPr>
            <p:ph type="sldImg" idx="2"/>
          </p:nvPr>
        </p:nvSpPr>
        <p:spPr>
          <a:ln/>
        </p:spPr>
      </p:sp>
      <p:sp>
        <p:nvSpPr>
          <p:cNvPr id="29698"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1490" name="Google Shape;2617;g8714a43093_5_584:notes"/>
          <p:cNvSpPr>
            <a:spLocks noGrp="1" noRot="1" noChangeAspect="1" noTextEdit="1"/>
          </p:cNvSpPr>
          <p:nvPr>
            <p:ph type="sldImg" idx="2"/>
          </p:nvPr>
        </p:nvSpPr>
        <p:spPr>
          <a:xfrm>
            <a:off x="685800" y="1143000"/>
            <a:ext cx="5486400" cy="3086100"/>
          </a:xfrm>
          <a:ln/>
        </p:spPr>
      </p:sp>
      <p:sp>
        <p:nvSpPr>
          <p:cNvPr id="191491" name="Google Shape;2618;g8714a43093_5_584:notes"/>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vi-VN" alt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9682" name="Google Shape;2617;g8714a43093_5_584:notes"/>
          <p:cNvSpPr>
            <a:spLocks noGrp="1" noRot="1" noChangeAspect="1" noTextEdit="1"/>
          </p:cNvSpPr>
          <p:nvPr>
            <p:ph type="sldImg" idx="2"/>
          </p:nvPr>
        </p:nvSpPr>
        <p:spPr>
          <a:xfrm>
            <a:off x="685800" y="1143000"/>
            <a:ext cx="5486400" cy="3086100"/>
          </a:xfrm>
          <a:ln/>
        </p:spPr>
      </p:sp>
      <p:sp>
        <p:nvSpPr>
          <p:cNvPr id="199683" name="Google Shape;2618;g8714a43093_5_584:notes"/>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vi-VN" alt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1730" name="Google Shape;2617;g8714a43093_5_584:notes"/>
          <p:cNvSpPr>
            <a:spLocks noGrp="1" noRot="1" noChangeAspect="1" noTextEdit="1"/>
          </p:cNvSpPr>
          <p:nvPr>
            <p:ph type="sldImg" idx="2"/>
          </p:nvPr>
        </p:nvSpPr>
        <p:spPr>
          <a:xfrm>
            <a:off x="685800" y="1143000"/>
            <a:ext cx="5486400" cy="3086100"/>
          </a:xfrm>
          <a:ln/>
        </p:spPr>
      </p:sp>
      <p:sp>
        <p:nvSpPr>
          <p:cNvPr id="201731" name="Google Shape;2618;g8714a43093_5_584:notes"/>
          <p:cNvSpPr>
            <a:spLocks noGrp="1"/>
          </p:cNvSpPr>
          <p:nvPr>
            <p:ph type="body" idx="1"/>
          </p:nvPr>
        </p:nvSpPr>
        <p:spPr>
          <a:xfrm>
            <a:off x="685800" y="4400550"/>
            <a:ext cx="5486400" cy="3600450"/>
          </a:xfrm>
          <a:ln/>
        </p:spPr>
        <p:txBody>
          <a:bodyPr vert="horz" wrap="square" lIns="91440" tIns="45720" rIns="91440" bIns="45720" anchor="t" anchorCtr="0"/>
          <a:p>
            <a:pPr marL="0" lvl="0" indent="0"/>
            <a:endParaRPr lang="vi-VN" altLang="en-US"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6370" name="Google Shape;828;gdd6bb563a4_1_118:notes"/>
          <p:cNvSpPr>
            <a:spLocks noGrp="1" noRot="1" noChangeAspect="1" noTextEdit="1"/>
          </p:cNvSpPr>
          <p:nvPr>
            <p:ph type="sldImg" idx="2"/>
          </p:nvPr>
        </p:nvSpPr>
        <p:spPr>
          <a:ln/>
        </p:spPr>
      </p:sp>
      <p:sp>
        <p:nvSpPr>
          <p:cNvPr id="186371" name="Google Shape;829;gdd6bb563a4_1_118:notes"/>
          <p:cNvSpPr txBox="1">
            <a:spLocks noGrp="1"/>
          </p:cNvSpPr>
          <p:nvPr>
            <p:ph type="body" idx="1"/>
          </p:nvPr>
        </p:nvSpPr>
        <p:spPr>
          <a:ln/>
        </p:spPr>
        <p:txBody>
          <a:bodyPr vert="horz" wrap="square" lIns="91425" tIns="91425" rIns="91425" bIns="91425" anchor="t" anchorCtr="0"/>
          <a:p>
            <a:pPr marL="0" lvl="0" indent="0" eaLnBrk="1" hangingPunct="1"/>
            <a:endParaRPr lang="en-US" altLang="x-none"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Slide Image Placeholder 1"/>
          <p:cNvSpPr>
            <a:spLocks noGrp="1" noRot="1" noChangeAspect="1" noTextEdit="1"/>
          </p:cNvSpPr>
          <p:nvPr>
            <p:ph type="sldImg"/>
          </p:nvPr>
        </p:nvSpPr>
        <p:spPr>
          <a:xfrm>
            <a:off x="685800" y="1143000"/>
            <a:ext cx="5486400" cy="3086100"/>
          </a:xfrm>
          <a:ln/>
        </p:spPr>
      </p:sp>
      <p:sp>
        <p:nvSpPr>
          <p:cNvPr id="203779"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03780"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Slide Image Placeholder 1"/>
          <p:cNvSpPr>
            <a:spLocks noGrp="1" noRot="1" noChangeAspect="1" noTextEdit="1"/>
          </p:cNvSpPr>
          <p:nvPr>
            <p:ph type="sldImg"/>
          </p:nvPr>
        </p:nvSpPr>
        <p:spPr>
          <a:xfrm>
            <a:off x="685800" y="1143000"/>
            <a:ext cx="5486400" cy="3086100"/>
          </a:xfrm>
          <a:ln/>
        </p:spPr>
      </p:sp>
      <p:sp>
        <p:nvSpPr>
          <p:cNvPr id="211971"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11972"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Slide Image Placeholder 1"/>
          <p:cNvSpPr>
            <a:spLocks noGrp="1" noRot="1" noChangeAspect="1" noTextEdit="1"/>
          </p:cNvSpPr>
          <p:nvPr>
            <p:ph type="sldImg"/>
          </p:nvPr>
        </p:nvSpPr>
        <p:spPr>
          <a:xfrm>
            <a:off x="685800" y="1143000"/>
            <a:ext cx="5486400" cy="3086100"/>
          </a:xfrm>
          <a:ln/>
        </p:spPr>
      </p:sp>
      <p:sp>
        <p:nvSpPr>
          <p:cNvPr id="218115"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18116"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Slide Image Placeholder 1"/>
          <p:cNvSpPr>
            <a:spLocks noGrp="1" noRot="1" noChangeAspect="1" noTextEdit="1"/>
          </p:cNvSpPr>
          <p:nvPr>
            <p:ph type="sldImg"/>
          </p:nvPr>
        </p:nvSpPr>
        <p:spPr>
          <a:xfrm>
            <a:off x="685800" y="1143000"/>
            <a:ext cx="5486400" cy="3086100"/>
          </a:xfrm>
          <a:ln/>
        </p:spPr>
      </p:sp>
      <p:sp>
        <p:nvSpPr>
          <p:cNvPr id="216067"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16068"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Slide Image Placeholder 1"/>
          <p:cNvSpPr>
            <a:spLocks noGrp="1" noRot="1" noChangeAspect="1" noTextEdit="1"/>
          </p:cNvSpPr>
          <p:nvPr>
            <p:ph type="sldImg"/>
          </p:nvPr>
        </p:nvSpPr>
        <p:spPr>
          <a:xfrm>
            <a:off x="685800" y="1143000"/>
            <a:ext cx="5486400" cy="3086100"/>
          </a:xfrm>
          <a:ln/>
        </p:spPr>
      </p:sp>
      <p:sp>
        <p:nvSpPr>
          <p:cNvPr id="233475"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33476"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Slide Image Placeholder 1"/>
          <p:cNvSpPr>
            <a:spLocks noGrp="1" noRot="1" noChangeAspect="1" noTextEdit="1"/>
          </p:cNvSpPr>
          <p:nvPr>
            <p:ph type="sldImg"/>
          </p:nvPr>
        </p:nvSpPr>
        <p:spPr>
          <a:xfrm>
            <a:off x="685800" y="1143000"/>
            <a:ext cx="5486400" cy="3086100"/>
          </a:xfrm>
          <a:ln/>
        </p:spPr>
      </p:sp>
      <p:sp>
        <p:nvSpPr>
          <p:cNvPr id="207875"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07876"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82" name="Google Shape;2617;g8714a43093_5_584:notes"/>
          <p:cNvSpPr>
            <a:spLocks noGrp="1" noRot="1" noChangeAspect="1" noTextEdit="1"/>
          </p:cNvSpPr>
          <p:nvPr>
            <p:ph type="sldImg" idx="2"/>
          </p:nvPr>
        </p:nvSpPr>
        <p:spPr>
          <a:ln/>
        </p:spPr>
      </p:sp>
      <p:sp>
        <p:nvSpPr>
          <p:cNvPr id="71683"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Slide Image Placeholder 1"/>
          <p:cNvSpPr>
            <a:spLocks noGrp="1" noRot="1" noChangeAspect="1" noTextEdit="1"/>
          </p:cNvSpPr>
          <p:nvPr>
            <p:ph type="sldImg"/>
          </p:nvPr>
        </p:nvSpPr>
        <p:spPr>
          <a:xfrm>
            <a:off x="685800" y="1143000"/>
            <a:ext cx="5486400" cy="3086100"/>
          </a:xfrm>
          <a:ln/>
        </p:spPr>
      </p:sp>
      <p:sp>
        <p:nvSpPr>
          <p:cNvPr id="224259"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24260"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Slide Image Placeholder 1"/>
          <p:cNvSpPr>
            <a:spLocks noGrp="1" noRot="1" noChangeAspect="1" noTextEdit="1"/>
          </p:cNvSpPr>
          <p:nvPr>
            <p:ph type="sldImg"/>
          </p:nvPr>
        </p:nvSpPr>
        <p:spPr>
          <a:xfrm>
            <a:off x="685800" y="1143000"/>
            <a:ext cx="5486400" cy="3086100"/>
          </a:xfrm>
          <a:ln/>
        </p:spPr>
      </p:sp>
      <p:sp>
        <p:nvSpPr>
          <p:cNvPr id="226307" name="Notes Placeholder 2"/>
          <p:cNvSpPr>
            <a:spLocks noGrp="1"/>
          </p:cNvSpPr>
          <p:nvPr>
            <p:ph type="body" idx="1"/>
            <p:custDataLst>
              <p:tags r:id="rId3"/>
            </p:custDataLst>
          </p:nvPr>
        </p:nvSpPr>
        <p:spPr>
          <a:xfrm>
            <a:off x="685800" y="4400550"/>
            <a:ext cx="5486400" cy="3600450"/>
          </a:xfrm>
          <a:ln/>
        </p:spPr>
        <p:txBody>
          <a:bodyPr vert="horz" wrap="square" lIns="91440" tIns="45720" rIns="91440" bIns="45720" anchor="t" anchorCtr="0"/>
          <a:p>
            <a:pPr marL="0" lvl="0" indent="0"/>
            <a:endParaRPr lang="en-US" altLang="x-none" dirty="0"/>
          </a:p>
        </p:txBody>
      </p:sp>
      <p:sp>
        <p:nvSpPr>
          <p:cNvPr id="226308" name="Slide Number Placeholder 3"/>
          <p:cNvSpPr txBox="1">
            <a:spLocks noGrp="1"/>
          </p:cNvSpPr>
          <p:nvPr/>
        </p:nvSpPr>
        <p:spPr>
          <a:xfrm>
            <a:off x="3884613" y="8685213"/>
            <a:ext cx="2971800" cy="458787"/>
          </a:xfrm>
          <a:prstGeom prst="rect">
            <a:avLst/>
          </a:prstGeom>
          <a:noFill/>
          <a:ln w="9525">
            <a:noFill/>
          </a:ln>
        </p:spPr>
        <p:txBody>
          <a:bodyPr anchor="b" anchorCtr="0"/>
          <a:p>
            <a:pPr lvl="0" algn="r">
              <a:buClrTx/>
              <a:buFontTx/>
            </a:pPr>
            <a:fld id="{9A0DB2DC-4C9A-4742-B13C-FB6460FD3503}" type="slidenum">
              <a:rPr lang="en-US" altLang="x-none" sz="1200" dirty="0">
                <a:latin typeface="Calibri" panose="020F0502020204030204" pitchFamily="34" charset="0"/>
              </a:rPr>
            </a:fld>
            <a:endParaRPr lang="en-US" altLang="x-none"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9618" name="Google Shape;2617;g8714a43093_5_584:notes"/>
          <p:cNvSpPr>
            <a:spLocks noGrp="1" noRot="1" noChangeAspect="1" noTextEdit="1"/>
          </p:cNvSpPr>
          <p:nvPr>
            <p:ph type="sldImg" idx="2"/>
          </p:nvPr>
        </p:nvSpPr>
        <p:spPr>
          <a:ln/>
        </p:spPr>
      </p:sp>
      <p:sp>
        <p:nvSpPr>
          <p:cNvPr id="239619"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3714" name="Google Shape;2617;g8714a43093_5_584:notes"/>
          <p:cNvSpPr>
            <a:spLocks noGrp="1" noRot="1" noChangeAspect="1" noTextEdit="1"/>
          </p:cNvSpPr>
          <p:nvPr>
            <p:ph type="sldImg" idx="2"/>
          </p:nvPr>
        </p:nvSpPr>
        <p:spPr>
          <a:ln/>
        </p:spPr>
      </p:sp>
      <p:sp>
        <p:nvSpPr>
          <p:cNvPr id="243715"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62" name="Google Shape;2617;g8714a43093_5_584:notes"/>
          <p:cNvSpPr>
            <a:spLocks noGrp="1" noRot="1" noChangeAspect="1" noTextEdit="1"/>
          </p:cNvSpPr>
          <p:nvPr>
            <p:ph type="sldImg" idx="2"/>
          </p:nvPr>
        </p:nvSpPr>
        <p:spPr>
          <a:ln/>
        </p:spPr>
      </p:sp>
      <p:sp>
        <p:nvSpPr>
          <p:cNvPr id="245763"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22" name="Google Shape;2617;g8714a43093_5_584:notes"/>
          <p:cNvSpPr>
            <a:spLocks noGrp="1" noRot="1" noChangeAspect="1" noTextEdit="1"/>
          </p:cNvSpPr>
          <p:nvPr>
            <p:ph type="sldImg" idx="2"/>
          </p:nvPr>
        </p:nvSpPr>
        <p:spPr>
          <a:ln/>
        </p:spPr>
      </p:sp>
      <p:sp>
        <p:nvSpPr>
          <p:cNvPr id="81923"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7810" name="Google Shape;2617;g8714a43093_5_584:notes"/>
          <p:cNvSpPr>
            <a:spLocks noGrp="1" noRot="1" noChangeAspect="1" noTextEdit="1"/>
          </p:cNvSpPr>
          <p:nvPr>
            <p:ph type="sldImg" idx="2"/>
          </p:nvPr>
        </p:nvSpPr>
        <p:spPr>
          <a:ln/>
        </p:spPr>
      </p:sp>
      <p:sp>
        <p:nvSpPr>
          <p:cNvPr id="247811"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8002" name="Google Shape;2617;g8714a43093_5_584:notes"/>
          <p:cNvSpPr>
            <a:spLocks noGrp="1" noRot="1" noChangeAspect="1" noTextEdit="1"/>
          </p:cNvSpPr>
          <p:nvPr>
            <p:ph type="sldImg" idx="2"/>
          </p:nvPr>
        </p:nvSpPr>
        <p:spPr>
          <a:ln/>
        </p:spPr>
      </p:sp>
      <p:sp>
        <p:nvSpPr>
          <p:cNvPr id="128003"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9858" name="Google Shape;2617;g8714a43093_5_584:notes"/>
          <p:cNvSpPr>
            <a:spLocks noGrp="1" noRot="1" noChangeAspect="1" noTextEdit="1"/>
          </p:cNvSpPr>
          <p:nvPr>
            <p:ph type="sldImg" idx="2"/>
          </p:nvPr>
        </p:nvSpPr>
        <p:spPr>
          <a:ln/>
        </p:spPr>
      </p:sp>
      <p:sp>
        <p:nvSpPr>
          <p:cNvPr id="249859"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706" name="Google Shape;2617;g8714a43093_5_584:notes"/>
          <p:cNvSpPr>
            <a:spLocks noGrp="1" noRot="1" noChangeAspect="1" noTextEdit="1"/>
          </p:cNvSpPr>
          <p:nvPr>
            <p:ph type="sldImg" idx="2"/>
          </p:nvPr>
        </p:nvSpPr>
        <p:spPr>
          <a:ln/>
        </p:spPr>
      </p:sp>
      <p:sp>
        <p:nvSpPr>
          <p:cNvPr id="72707"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1794" name="Google Shape;759;gdd6bb563a4_1_76:notes"/>
          <p:cNvSpPr>
            <a:spLocks noGrp="1" noRot="1" noChangeAspect="1" noTextEdit="1"/>
          </p:cNvSpPr>
          <p:nvPr>
            <p:ph type="sldImg" idx="2"/>
          </p:nvPr>
        </p:nvSpPr>
        <p:spPr>
          <a:ln/>
        </p:spPr>
      </p:sp>
      <p:sp>
        <p:nvSpPr>
          <p:cNvPr id="161795" name="Google Shape;760;gdd6bb563a4_1_76:notes"/>
          <p:cNvSpPr txBox="1">
            <a:spLocks noGrp="1"/>
          </p:cNvSpPr>
          <p:nvPr>
            <p:ph type="body" idx="1"/>
          </p:nvPr>
        </p:nvSpPr>
        <p:spPr>
          <a:ln/>
        </p:spPr>
        <p:txBody>
          <a:bodyPr vert="horz" wrap="square" lIns="91425" tIns="91425" rIns="91425" bIns="91425" anchor="t" anchorCtr="0"/>
          <a:p>
            <a:pPr marL="0" lvl="0" indent="0" eaLnBrk="1" hangingPunct="1"/>
            <a:endParaRPr lang="en-US" altLang="x-none"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42" name="Google Shape;828;gdd6bb563a4_1_118:notes"/>
          <p:cNvSpPr>
            <a:spLocks noGrp="1" noRot="1" noChangeAspect="1" noTextEdit="1"/>
          </p:cNvSpPr>
          <p:nvPr>
            <p:ph type="sldImg" idx="2"/>
          </p:nvPr>
        </p:nvSpPr>
        <p:spPr>
          <a:ln/>
        </p:spPr>
      </p:sp>
      <p:sp>
        <p:nvSpPr>
          <p:cNvPr id="163843" name="Google Shape;829;gdd6bb563a4_1_118:notes"/>
          <p:cNvSpPr txBox="1">
            <a:spLocks noGrp="1"/>
          </p:cNvSpPr>
          <p:nvPr>
            <p:ph type="body" idx="1"/>
          </p:nvPr>
        </p:nvSpPr>
        <p:spPr>
          <a:ln/>
        </p:spPr>
        <p:txBody>
          <a:bodyPr vert="horz" wrap="square" lIns="91425" tIns="91425" rIns="91425" bIns="91425" anchor="t" anchorCtr="0"/>
          <a:p>
            <a:pPr marL="0" lvl="0" indent="0" eaLnBrk="1" hangingPunct="1"/>
            <a:endParaRPr lang="en-US" altLang="x-none"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7938" name="Google Shape;655;gdd6bb563a4_1_23:notes"/>
          <p:cNvSpPr>
            <a:spLocks noGrp="1" noRot="1" noChangeAspect="1" noTextEdit="1"/>
          </p:cNvSpPr>
          <p:nvPr>
            <p:ph type="sldImg" idx="2"/>
          </p:nvPr>
        </p:nvSpPr>
        <p:spPr>
          <a:ln/>
        </p:spPr>
      </p:sp>
      <p:sp>
        <p:nvSpPr>
          <p:cNvPr id="167939" name="Google Shape;656;gdd6bb563a4_1_23:notes"/>
          <p:cNvSpPr txBox="1">
            <a:spLocks noGrp="1"/>
          </p:cNvSpPr>
          <p:nvPr>
            <p:ph type="body" idx="1"/>
          </p:nvPr>
        </p:nvSpPr>
        <p:spPr>
          <a:ln/>
        </p:spPr>
        <p:txBody>
          <a:bodyPr vert="horz" wrap="square" lIns="91425" tIns="91425" rIns="91425" bIns="91425" anchor="t" anchorCtr="0"/>
          <a:p>
            <a:pPr marL="0" lvl="0" indent="0" eaLnBrk="1" hangingPunct="1"/>
            <a:endParaRPr lang="en-US" altLang="x-none"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082" name="Google Shape;655;gdd6bb563a4_1_23:notes"/>
          <p:cNvSpPr>
            <a:spLocks noGrp="1" noRot="1" noChangeAspect="1" noTextEdit="1"/>
          </p:cNvSpPr>
          <p:nvPr>
            <p:ph type="sldImg" idx="2"/>
          </p:nvPr>
        </p:nvSpPr>
        <p:spPr>
          <a:ln/>
        </p:spPr>
      </p:sp>
      <p:sp>
        <p:nvSpPr>
          <p:cNvPr id="174083" name="Google Shape;656;gdd6bb563a4_1_23:notes"/>
          <p:cNvSpPr txBox="1">
            <a:spLocks noGrp="1"/>
          </p:cNvSpPr>
          <p:nvPr>
            <p:ph type="body" idx="1"/>
          </p:nvPr>
        </p:nvSpPr>
        <p:spPr>
          <a:ln/>
        </p:spPr>
        <p:txBody>
          <a:bodyPr vert="horz" wrap="square" lIns="91425" tIns="91425" rIns="91425" bIns="91425" anchor="t" anchorCtr="0"/>
          <a:p>
            <a:pPr marL="0" lvl="0" indent="0" eaLnBrk="1" hangingPunct="1"/>
            <a:endParaRPr lang="en-US" altLang="x-none"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0226" name="Google Shape;2617;g8714a43093_5_584:notes"/>
          <p:cNvSpPr>
            <a:spLocks noGrp="1" noRot="1" noChangeAspect="1" noTextEdit="1"/>
          </p:cNvSpPr>
          <p:nvPr>
            <p:ph type="sldImg" idx="2"/>
          </p:nvPr>
        </p:nvSpPr>
        <p:spPr>
          <a:ln/>
        </p:spPr>
      </p:sp>
      <p:sp>
        <p:nvSpPr>
          <p:cNvPr id="180227" name="Google Shape;2618;g8714a43093_5_584:notes"/>
          <p:cNvSpPr txBox="1">
            <a:spLocks noGrp="1"/>
          </p:cNvSpPr>
          <p:nvPr>
            <p:ph type="body" idx="1"/>
          </p:nvPr>
        </p:nvSpPr>
        <p:spPr>
          <a:ln/>
        </p:spPr>
        <p:txBody>
          <a:bodyPr vert="horz" wrap="square" lIns="91425" tIns="91425" rIns="91425" bIns="91425" anchor="t" anchorCtr="0"/>
          <a:p>
            <a:pPr marL="0" lvl="0" indent="0" eaLnBrk="1" hangingPunct="1"/>
            <a:endParaRPr lang="vi-VN" altLang="x-none"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22" name="Google Shape;759;gdd6bb563a4_1_76:notes"/>
          <p:cNvSpPr>
            <a:spLocks noGrp="1" noRot="1" noChangeAspect="1" noTextEdit="1"/>
          </p:cNvSpPr>
          <p:nvPr>
            <p:ph type="sldImg" idx="2"/>
          </p:nvPr>
        </p:nvSpPr>
        <p:spPr>
          <a:ln/>
        </p:spPr>
      </p:sp>
      <p:sp>
        <p:nvSpPr>
          <p:cNvPr id="184323" name="Google Shape;760;gdd6bb563a4_1_76:notes"/>
          <p:cNvSpPr txBox="1">
            <a:spLocks noGrp="1"/>
          </p:cNvSpPr>
          <p:nvPr>
            <p:ph type="body" idx="1"/>
          </p:nvPr>
        </p:nvSpPr>
        <p:spPr>
          <a:ln/>
        </p:spPr>
        <p:txBody>
          <a:bodyPr vert="horz" wrap="square" lIns="91425" tIns="91425" rIns="91425" bIns="91425" anchor="t" anchorCtr="0"/>
          <a:p>
            <a:pPr marL="0" lvl="0" indent="0" eaLnBrk="1" hangingPunct="1"/>
            <a:endParaRPr lang="en-US" altLang="x-none"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bg1"/>
        </a:solidFill>
        <a:effectLst/>
      </p:bgPr>
    </p:bg>
    <p:spTree>
      <p:nvGrpSpPr>
        <p:cNvPr id="1" name="Shape 438"/>
        <p:cNvGrpSpPr/>
        <p:nvPr/>
      </p:nvGrpSpPr>
      <p:grpSpPr>
        <a:xfrm>
          <a:off x="0" y="0"/>
          <a:ext cx="0" cy="0"/>
          <a:chOff x="0" y="0"/>
          <a:chExt cx="0" cy="0"/>
        </a:xfrm>
      </p:grpSpPr>
      <p:cxnSp>
        <p:nvCxnSpPr>
          <p:cNvPr id="60419" name="Google Shape;441;p9"/>
          <p:cNvCxnSpPr/>
          <p:nvPr/>
        </p:nvCxnSpPr>
        <p:spPr>
          <a:xfrm>
            <a:off x="1646238" y="523875"/>
            <a:ext cx="1671637" cy="125413"/>
          </a:xfrm>
          <a:prstGeom prst="straightConnector1">
            <a:avLst/>
          </a:prstGeom>
          <a:ln w="9525" cap="flat" cmpd="sng">
            <a:solidFill>
              <a:schemeClr val="tx1"/>
            </a:solidFill>
            <a:prstDash val="solid"/>
            <a:headEnd type="none" w="med" len="med"/>
            <a:tailEnd type="none" w="med" len="med"/>
          </a:ln>
        </p:spPr>
      </p:cxnSp>
      <p:cxnSp>
        <p:nvCxnSpPr>
          <p:cNvPr id="60420" name="Google Shape;442;p9"/>
          <p:cNvCxnSpPr/>
          <p:nvPr/>
        </p:nvCxnSpPr>
        <p:spPr>
          <a:xfrm rot="-10800000" flipH="1">
            <a:off x="803275" y="530225"/>
            <a:ext cx="828675" cy="742950"/>
          </a:xfrm>
          <a:prstGeom prst="straightConnector1">
            <a:avLst/>
          </a:prstGeom>
          <a:ln w="9525" cap="flat" cmpd="sng">
            <a:solidFill>
              <a:schemeClr val="tx1"/>
            </a:solidFill>
            <a:prstDash val="solid"/>
            <a:headEnd type="none" w="med" len="med"/>
            <a:tailEnd type="none" w="med" len="med"/>
          </a:ln>
        </p:spPr>
      </p:cxnSp>
      <p:cxnSp>
        <p:nvCxnSpPr>
          <p:cNvPr id="60421" name="Google Shape;443;p9"/>
          <p:cNvCxnSpPr/>
          <p:nvPr/>
        </p:nvCxnSpPr>
        <p:spPr>
          <a:xfrm>
            <a:off x="0" y="65088"/>
            <a:ext cx="796925" cy="1187450"/>
          </a:xfrm>
          <a:prstGeom prst="straightConnector1">
            <a:avLst/>
          </a:prstGeom>
          <a:ln w="9525" cap="flat" cmpd="sng">
            <a:solidFill>
              <a:schemeClr val="tx1"/>
            </a:solidFill>
            <a:prstDash val="solid"/>
            <a:headEnd type="none" w="med" len="med"/>
            <a:tailEnd type="none" w="med" len="med"/>
          </a:ln>
        </p:spPr>
      </p:cxnSp>
      <p:grpSp>
        <p:nvGrpSpPr>
          <p:cNvPr id="60422" name="Google Shape;444;p9"/>
          <p:cNvGrpSpPr/>
          <p:nvPr/>
        </p:nvGrpSpPr>
        <p:grpSpPr>
          <a:xfrm flipH="1">
            <a:off x="500063" y="960438"/>
            <a:ext cx="581025" cy="581025"/>
            <a:chOff x="8064275" y="887850"/>
            <a:chExt cx="581800" cy="582350"/>
          </a:xfrm>
        </p:grpSpPr>
        <p:sp>
          <p:nvSpPr>
            <p:cNvPr id="60474" name="Google Shape;445;p9"/>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0475" name="Google Shape;446;p9"/>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0476" name="Google Shape;447;p9"/>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alpha val="100000"/>
              </a:schemeClr>
            </a:solidFill>
            <a:ln w="9525">
              <a:noFill/>
            </a:ln>
          </p:spPr>
          <p:txBody>
            <a:bodyPr/>
            <a:p>
              <a:endParaRPr lang="en-US"/>
            </a:p>
          </p:txBody>
        </p:sp>
        <p:sp>
          <p:nvSpPr>
            <p:cNvPr id="60477" name="Google Shape;448;p9"/>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0478" name="Google Shape;449;p9"/>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0479" name="Google Shape;450;p9"/>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0423" name="Google Shape;451;p9"/>
          <p:cNvGrpSpPr/>
          <p:nvPr/>
        </p:nvGrpSpPr>
        <p:grpSpPr>
          <a:xfrm flipH="1">
            <a:off x="1500188" y="387350"/>
            <a:ext cx="292100" cy="293688"/>
            <a:chOff x="7353050" y="316275"/>
            <a:chExt cx="292025" cy="292575"/>
          </a:xfrm>
        </p:grpSpPr>
        <p:sp>
          <p:nvSpPr>
            <p:cNvPr id="60470" name="Google Shape;452;p9"/>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bg1">
                <a:alpha val="100000"/>
              </a:schemeClr>
            </a:solidFill>
            <a:ln w="9525">
              <a:noFill/>
            </a:ln>
          </p:spPr>
          <p:txBody>
            <a:bodyPr/>
            <a:p>
              <a:endParaRPr lang="en-US"/>
            </a:p>
          </p:txBody>
        </p:sp>
        <p:sp>
          <p:nvSpPr>
            <p:cNvPr id="60471" name="Google Shape;453;p9"/>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0472" name="Google Shape;454;p9"/>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0473" name="Google Shape;455;p9"/>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sp>
        <p:nvSpPr>
          <p:cNvPr id="60424" name="Google Shape;456;p9"/>
          <p:cNvSpPr/>
          <p:nvPr/>
        </p:nvSpPr>
        <p:spPr>
          <a:xfrm flipH="1">
            <a:off x="3167063" y="496888"/>
            <a:ext cx="287337" cy="2889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0425" name="Google Shape;457;p9"/>
          <p:cNvSpPr/>
          <p:nvPr/>
        </p:nvSpPr>
        <p:spPr>
          <a:xfrm flipH="1">
            <a:off x="3163888" y="495300"/>
            <a:ext cx="293687" cy="293688"/>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0426" name="Google Shape;458;p9"/>
          <p:cNvSpPr/>
          <p:nvPr/>
        </p:nvSpPr>
        <p:spPr>
          <a:xfrm flipH="1">
            <a:off x="3201988" y="533400"/>
            <a:ext cx="215900" cy="215900"/>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alpha val="100000"/>
            </a:schemeClr>
          </a:solidFill>
          <a:ln w="9525">
            <a:noFill/>
          </a:ln>
        </p:spPr>
        <p:txBody>
          <a:bodyPr/>
          <a:p>
            <a:endParaRPr lang="en-US"/>
          </a:p>
        </p:txBody>
      </p:sp>
      <p:sp>
        <p:nvSpPr>
          <p:cNvPr id="60427" name="Google Shape;459;p9"/>
          <p:cNvSpPr/>
          <p:nvPr/>
        </p:nvSpPr>
        <p:spPr>
          <a:xfrm flipH="1">
            <a:off x="3200400" y="531813"/>
            <a:ext cx="220663" cy="220662"/>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0428" name="Google Shape;460;p9"/>
          <p:cNvSpPr/>
          <p:nvPr/>
        </p:nvSpPr>
        <p:spPr>
          <a:xfrm flipH="1">
            <a:off x="3243263" y="573088"/>
            <a:ext cx="134937" cy="136525"/>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0429" name="Google Shape;461;p9"/>
          <p:cNvSpPr/>
          <p:nvPr/>
        </p:nvSpPr>
        <p:spPr>
          <a:xfrm flipH="1">
            <a:off x="3240088" y="571500"/>
            <a:ext cx="141287" cy="141288"/>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nvGrpSpPr>
          <p:cNvPr id="60430" name="Google Shape;462;p9"/>
          <p:cNvGrpSpPr/>
          <p:nvPr/>
        </p:nvGrpSpPr>
        <p:grpSpPr>
          <a:xfrm flipH="1">
            <a:off x="3527425" y="360363"/>
            <a:ext cx="174625" cy="26987"/>
            <a:chOff x="5662375" y="212375"/>
            <a:chExt cx="175013" cy="27000"/>
          </a:xfrm>
        </p:grpSpPr>
        <p:sp>
          <p:nvSpPr>
            <p:cNvPr id="60467" name="Google Shape;463;p9"/>
            <p:cNvSpPr/>
            <p:nvPr/>
          </p:nvSpPr>
          <p:spPr>
            <a:xfrm>
              <a:off x="5662375"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68" name="Google Shape;464;p9"/>
            <p:cNvSpPr/>
            <p:nvPr/>
          </p:nvSpPr>
          <p:spPr>
            <a:xfrm>
              <a:off x="5736381"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69" name="Google Shape;465;p9"/>
            <p:cNvSpPr/>
            <p:nvPr/>
          </p:nvSpPr>
          <p:spPr>
            <a:xfrm>
              <a:off x="5810388"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0431" name="Google Shape;466;p9"/>
          <p:cNvGrpSpPr/>
          <p:nvPr/>
        </p:nvGrpSpPr>
        <p:grpSpPr>
          <a:xfrm flipH="1">
            <a:off x="481013" y="242888"/>
            <a:ext cx="174625" cy="26987"/>
            <a:chOff x="5662375" y="212375"/>
            <a:chExt cx="175013" cy="27000"/>
          </a:xfrm>
        </p:grpSpPr>
        <p:sp>
          <p:nvSpPr>
            <p:cNvPr id="60464" name="Google Shape;467;p9"/>
            <p:cNvSpPr/>
            <p:nvPr/>
          </p:nvSpPr>
          <p:spPr>
            <a:xfrm>
              <a:off x="5662375"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65" name="Google Shape;468;p9"/>
            <p:cNvSpPr/>
            <p:nvPr/>
          </p:nvSpPr>
          <p:spPr>
            <a:xfrm>
              <a:off x="5736381"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66" name="Google Shape;469;p9"/>
            <p:cNvSpPr/>
            <p:nvPr/>
          </p:nvSpPr>
          <p:spPr>
            <a:xfrm>
              <a:off x="5810388"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0432" name="Google Shape;470;p9"/>
          <p:cNvGrpSpPr/>
          <p:nvPr/>
        </p:nvGrpSpPr>
        <p:grpSpPr>
          <a:xfrm flipH="1">
            <a:off x="901700" y="1654175"/>
            <a:ext cx="174625" cy="26988"/>
            <a:chOff x="5662375" y="212375"/>
            <a:chExt cx="175013" cy="27000"/>
          </a:xfrm>
        </p:grpSpPr>
        <p:sp>
          <p:nvSpPr>
            <p:cNvPr id="60461" name="Google Shape;471;p9"/>
            <p:cNvSpPr/>
            <p:nvPr/>
          </p:nvSpPr>
          <p:spPr>
            <a:xfrm>
              <a:off x="5662375"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62" name="Google Shape;472;p9"/>
            <p:cNvSpPr/>
            <p:nvPr/>
          </p:nvSpPr>
          <p:spPr>
            <a:xfrm>
              <a:off x="5736381"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63" name="Google Shape;473;p9"/>
            <p:cNvSpPr/>
            <p:nvPr/>
          </p:nvSpPr>
          <p:spPr>
            <a:xfrm>
              <a:off x="5810388"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grpSp>
      <p:cxnSp>
        <p:nvCxnSpPr>
          <p:cNvPr id="60433" name="Google Shape;474;p9"/>
          <p:cNvCxnSpPr/>
          <p:nvPr/>
        </p:nvCxnSpPr>
        <p:spPr>
          <a:xfrm>
            <a:off x="792163" y="4211638"/>
            <a:ext cx="1155700" cy="542925"/>
          </a:xfrm>
          <a:prstGeom prst="straightConnector1">
            <a:avLst/>
          </a:prstGeom>
          <a:ln w="9525" cap="flat" cmpd="sng">
            <a:solidFill>
              <a:schemeClr val="tx1"/>
            </a:solidFill>
            <a:prstDash val="solid"/>
            <a:headEnd type="none" w="med" len="med"/>
            <a:tailEnd type="none" w="med" len="med"/>
          </a:ln>
        </p:spPr>
      </p:cxnSp>
      <p:cxnSp>
        <p:nvCxnSpPr>
          <p:cNvPr id="60434" name="Google Shape;475;p9"/>
          <p:cNvCxnSpPr/>
          <p:nvPr/>
        </p:nvCxnSpPr>
        <p:spPr>
          <a:xfrm rot="-10800000" flipH="1">
            <a:off x="0" y="4221163"/>
            <a:ext cx="792163" cy="835025"/>
          </a:xfrm>
          <a:prstGeom prst="straightConnector1">
            <a:avLst/>
          </a:prstGeom>
          <a:ln w="9525" cap="flat" cmpd="sng">
            <a:solidFill>
              <a:schemeClr val="tx1"/>
            </a:solidFill>
            <a:prstDash val="solid"/>
            <a:headEnd type="none" w="med" len="med"/>
            <a:tailEnd type="none" w="med" len="med"/>
          </a:ln>
        </p:spPr>
      </p:cxnSp>
      <p:grpSp>
        <p:nvGrpSpPr>
          <p:cNvPr id="60435" name="Google Shape;476;p9"/>
          <p:cNvGrpSpPr/>
          <p:nvPr/>
        </p:nvGrpSpPr>
        <p:grpSpPr>
          <a:xfrm rot="10800000">
            <a:off x="500063" y="3940175"/>
            <a:ext cx="581025" cy="582613"/>
            <a:chOff x="8064275" y="887850"/>
            <a:chExt cx="581800" cy="582350"/>
          </a:xfrm>
        </p:grpSpPr>
        <p:sp>
          <p:nvSpPr>
            <p:cNvPr id="60455" name="Google Shape;477;p9"/>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0456" name="Google Shape;478;p9"/>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0457" name="Google Shape;479;p9"/>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alpha val="100000"/>
              </a:schemeClr>
            </a:solidFill>
            <a:ln w="9525">
              <a:noFill/>
            </a:ln>
          </p:spPr>
          <p:txBody>
            <a:bodyPr/>
            <a:p>
              <a:endParaRPr lang="en-US"/>
            </a:p>
          </p:txBody>
        </p:sp>
        <p:sp>
          <p:nvSpPr>
            <p:cNvPr id="60458" name="Google Shape;480;p9"/>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0459" name="Google Shape;481;p9"/>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0460" name="Google Shape;482;p9"/>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0436" name="Google Shape;483;p9"/>
          <p:cNvGrpSpPr/>
          <p:nvPr/>
        </p:nvGrpSpPr>
        <p:grpSpPr>
          <a:xfrm rot="10800000">
            <a:off x="1819275" y="4586288"/>
            <a:ext cx="292100" cy="293687"/>
            <a:chOff x="7353050" y="316275"/>
            <a:chExt cx="292025" cy="292575"/>
          </a:xfrm>
        </p:grpSpPr>
        <p:sp>
          <p:nvSpPr>
            <p:cNvPr id="60451" name="Google Shape;484;p9"/>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bg1">
                <a:alpha val="100000"/>
              </a:schemeClr>
            </a:solidFill>
            <a:ln w="9525">
              <a:noFill/>
            </a:ln>
          </p:spPr>
          <p:txBody>
            <a:bodyPr/>
            <a:p>
              <a:endParaRPr lang="en-US"/>
            </a:p>
          </p:txBody>
        </p:sp>
        <p:sp>
          <p:nvSpPr>
            <p:cNvPr id="60452" name="Google Shape;485;p9"/>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0453" name="Google Shape;486;p9"/>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0454" name="Google Shape;487;p9"/>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0437" name="Google Shape;488;p9"/>
          <p:cNvGrpSpPr/>
          <p:nvPr/>
        </p:nvGrpSpPr>
        <p:grpSpPr>
          <a:xfrm rot="10800000">
            <a:off x="212725" y="4645025"/>
            <a:ext cx="174625" cy="176213"/>
            <a:chOff x="8792300" y="321275"/>
            <a:chExt cx="175000" cy="175000"/>
          </a:xfrm>
        </p:grpSpPr>
        <p:sp>
          <p:nvSpPr>
            <p:cNvPr id="60447" name="Google Shape;489;p9"/>
            <p:cNvSpPr/>
            <p:nvPr/>
          </p:nvSpPr>
          <p:spPr>
            <a:xfrm>
              <a:off x="8796750" y="326300"/>
              <a:ext cx="166100" cy="165525"/>
            </a:xfrm>
            <a:custGeom>
              <a:avLst/>
              <a:gdLst/>
              <a:ahLst/>
              <a:cxnLst/>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bg1">
                <a:alpha val="100000"/>
              </a:schemeClr>
            </a:solidFill>
            <a:ln w="9525">
              <a:noFill/>
            </a:ln>
          </p:spPr>
          <p:txBody>
            <a:bodyPr/>
            <a:p>
              <a:endParaRPr lang="en-US"/>
            </a:p>
          </p:txBody>
        </p:sp>
        <p:sp>
          <p:nvSpPr>
            <p:cNvPr id="60448" name="Google Shape;490;p9"/>
            <p:cNvSpPr/>
            <p:nvPr/>
          </p:nvSpPr>
          <p:spPr>
            <a:xfrm>
              <a:off x="8792300" y="321275"/>
              <a:ext cx="175000" cy="175000"/>
            </a:xfrm>
            <a:custGeom>
              <a:avLst/>
              <a:gdLst/>
              <a:ahLst/>
              <a:cxnLst/>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alpha val="100000"/>
              </a:schemeClr>
            </a:solidFill>
            <a:ln w="9525">
              <a:noFill/>
            </a:ln>
          </p:spPr>
          <p:txBody>
            <a:bodyPr/>
            <a:p>
              <a:endParaRPr lang="en-US"/>
            </a:p>
          </p:txBody>
        </p:sp>
        <p:sp>
          <p:nvSpPr>
            <p:cNvPr id="60449" name="Google Shape;491;p9"/>
            <p:cNvSpPr/>
            <p:nvPr/>
          </p:nvSpPr>
          <p:spPr>
            <a:xfrm>
              <a:off x="8833525" y="362525"/>
              <a:ext cx="92550" cy="93075"/>
            </a:xfrm>
            <a:custGeom>
              <a:avLst/>
              <a:gdLst/>
              <a:ahLst/>
              <a:cxnLst/>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alpha val="100000"/>
              </a:schemeClr>
            </a:solidFill>
            <a:ln w="9525">
              <a:noFill/>
            </a:ln>
          </p:spPr>
          <p:txBody>
            <a:bodyPr/>
            <a:p>
              <a:endParaRPr lang="en-US"/>
            </a:p>
          </p:txBody>
        </p:sp>
        <p:sp>
          <p:nvSpPr>
            <p:cNvPr id="60450" name="Google Shape;492;p9"/>
            <p:cNvSpPr/>
            <p:nvPr/>
          </p:nvSpPr>
          <p:spPr>
            <a:xfrm>
              <a:off x="8828525" y="358050"/>
              <a:ext cx="102550" cy="102000"/>
            </a:xfrm>
            <a:custGeom>
              <a:avLst/>
              <a:gdLst/>
              <a:ahLst/>
              <a:cxnLst/>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alpha val="100000"/>
              </a:schemeClr>
            </a:solidFill>
            <a:ln w="9525">
              <a:noFill/>
            </a:ln>
          </p:spPr>
          <p:txBody>
            <a:bodyPr/>
            <a:p>
              <a:endParaRPr lang="en-US"/>
            </a:p>
          </p:txBody>
        </p:sp>
      </p:grpSp>
      <p:grpSp>
        <p:nvGrpSpPr>
          <p:cNvPr id="60438" name="Google Shape;493;p9"/>
          <p:cNvGrpSpPr/>
          <p:nvPr/>
        </p:nvGrpSpPr>
        <p:grpSpPr>
          <a:xfrm rot="10800000">
            <a:off x="481013" y="4852988"/>
            <a:ext cx="174625" cy="26987"/>
            <a:chOff x="5662375" y="212375"/>
            <a:chExt cx="175013" cy="27000"/>
          </a:xfrm>
        </p:grpSpPr>
        <p:sp>
          <p:nvSpPr>
            <p:cNvPr id="60444" name="Google Shape;494;p9"/>
            <p:cNvSpPr/>
            <p:nvPr/>
          </p:nvSpPr>
          <p:spPr>
            <a:xfrm>
              <a:off x="5662375"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45" name="Google Shape;495;p9"/>
            <p:cNvSpPr/>
            <p:nvPr/>
          </p:nvSpPr>
          <p:spPr>
            <a:xfrm>
              <a:off x="5736381"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46" name="Google Shape;496;p9"/>
            <p:cNvSpPr/>
            <p:nvPr/>
          </p:nvSpPr>
          <p:spPr>
            <a:xfrm>
              <a:off x="5810388"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0439" name="Google Shape;497;p9"/>
          <p:cNvGrpSpPr/>
          <p:nvPr/>
        </p:nvGrpSpPr>
        <p:grpSpPr>
          <a:xfrm rot="10800000">
            <a:off x="1054100" y="3898900"/>
            <a:ext cx="174625" cy="26988"/>
            <a:chOff x="5662375" y="212375"/>
            <a:chExt cx="175013" cy="27000"/>
          </a:xfrm>
        </p:grpSpPr>
        <p:sp>
          <p:nvSpPr>
            <p:cNvPr id="60441" name="Google Shape;498;p9"/>
            <p:cNvSpPr/>
            <p:nvPr/>
          </p:nvSpPr>
          <p:spPr>
            <a:xfrm>
              <a:off x="5662375"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42" name="Google Shape;499;p9"/>
            <p:cNvSpPr/>
            <p:nvPr/>
          </p:nvSpPr>
          <p:spPr>
            <a:xfrm>
              <a:off x="5736381"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0443" name="Google Shape;500;p9"/>
            <p:cNvSpPr/>
            <p:nvPr/>
          </p:nvSpPr>
          <p:spPr>
            <a:xfrm>
              <a:off x="5810388" y="212375"/>
              <a:ext cx="27000" cy="27000"/>
            </a:xfrm>
            <a:prstGeom prst="ellipse">
              <a:avLst/>
            </a:prstGeom>
            <a:solidFill>
              <a:schemeClr val="tx1"/>
            </a:solidFill>
            <a:ln w="9525">
              <a:noFill/>
            </a:ln>
          </p:spPr>
          <p:txBody>
            <a:bodyPr lIns="91425" tIns="91425" rIns="91425" bIns="91425" anchor="ctr" anchorCtr="0"/>
            <a:p>
              <a:pPr lvl="0"/>
              <a:endParaRPr lang="vi-VN" altLang="x-none" dirty="0">
                <a:latin typeface="Arial" panose="020B0604020202020204" pitchFamily="34" charset="0"/>
              </a:endParaRPr>
            </a:p>
          </p:txBody>
        </p:sp>
      </p:grpSp>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of text">
  <p:cSld name="CUSTOM_1">
    <p:bg>
      <p:bgPr>
        <a:solidFill>
          <a:schemeClr val="bg1"/>
        </a:solidFill>
        <a:effectLst/>
      </p:bgPr>
    </p:bg>
    <p:spTree>
      <p:nvGrpSpPr>
        <p:cNvPr id="1" name="Shape 637"/>
        <p:cNvGrpSpPr/>
        <p:nvPr/>
      </p:nvGrpSpPr>
      <p:grpSpPr>
        <a:xfrm>
          <a:off x="0" y="0"/>
          <a:ext cx="0" cy="0"/>
          <a:chOff x="0" y="0"/>
          <a:chExt cx="0" cy="0"/>
        </a:xfrm>
      </p:grpSpPr>
      <p:grpSp>
        <p:nvGrpSpPr>
          <p:cNvPr id="61443" name="Google Shape;645;p14"/>
          <p:cNvGrpSpPr/>
          <p:nvPr/>
        </p:nvGrpSpPr>
        <p:grpSpPr>
          <a:xfrm>
            <a:off x="261938" y="-1587"/>
            <a:ext cx="8550275" cy="3981450"/>
            <a:chOff x="261711" y="-1158"/>
            <a:chExt cx="8550326" cy="3981600"/>
          </a:xfrm>
        </p:grpSpPr>
        <p:cxnSp>
          <p:nvCxnSpPr>
            <p:cNvPr id="61445" name="Google Shape;646;p14"/>
            <p:cNvCxnSpPr/>
            <p:nvPr/>
          </p:nvCxnSpPr>
          <p:spPr>
            <a:xfrm>
              <a:off x="515925" y="-1158"/>
              <a:ext cx="0" cy="3981600"/>
            </a:xfrm>
            <a:prstGeom prst="straightConnector1">
              <a:avLst/>
            </a:prstGeom>
            <a:ln w="9525" cap="flat" cmpd="sng">
              <a:solidFill>
                <a:schemeClr val="tx1"/>
              </a:solidFill>
              <a:prstDash val="solid"/>
              <a:headEnd type="none" w="med" len="med"/>
              <a:tailEnd type="none" w="med" len="med"/>
            </a:ln>
          </p:spPr>
        </p:cxnSp>
        <p:cxnSp>
          <p:nvCxnSpPr>
            <p:cNvPr id="61446" name="Google Shape;647;p14"/>
            <p:cNvCxnSpPr/>
            <p:nvPr/>
          </p:nvCxnSpPr>
          <p:spPr>
            <a:xfrm>
              <a:off x="8666025" y="-1158"/>
              <a:ext cx="0" cy="1902000"/>
            </a:xfrm>
            <a:prstGeom prst="straightConnector1">
              <a:avLst/>
            </a:prstGeom>
            <a:ln w="9525" cap="flat" cmpd="sng">
              <a:solidFill>
                <a:schemeClr val="tx1"/>
              </a:solidFill>
              <a:prstDash val="solid"/>
              <a:headEnd type="none" w="med" len="med"/>
              <a:tailEnd type="none" w="med" len="med"/>
            </a:ln>
          </p:spPr>
        </p:cxnSp>
        <p:grpSp>
          <p:nvGrpSpPr>
            <p:cNvPr id="61447" name="Google Shape;648;p14"/>
            <p:cNvGrpSpPr/>
            <p:nvPr/>
          </p:nvGrpSpPr>
          <p:grpSpPr>
            <a:xfrm rot="10800000">
              <a:off x="343275" y="3300779"/>
              <a:ext cx="344736" cy="345385"/>
              <a:chOff x="7353050" y="316275"/>
              <a:chExt cx="292025" cy="292575"/>
            </a:xfrm>
          </p:grpSpPr>
          <p:sp>
            <p:nvSpPr>
              <p:cNvPr id="61460" name="Google Shape;649;p14"/>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bg1">
                  <a:alpha val="100000"/>
                </a:schemeClr>
              </a:solidFill>
              <a:ln w="9525">
                <a:noFill/>
              </a:ln>
            </p:spPr>
            <p:txBody>
              <a:bodyPr/>
              <a:p>
                <a:endParaRPr lang="en-US"/>
              </a:p>
            </p:txBody>
          </p:sp>
          <p:sp>
            <p:nvSpPr>
              <p:cNvPr id="61461" name="Google Shape;650;p14"/>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1462" name="Google Shape;651;p14"/>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1463" name="Google Shape;652;p14"/>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1448" name="Google Shape;653;p14"/>
            <p:cNvGrpSpPr/>
            <p:nvPr/>
          </p:nvGrpSpPr>
          <p:grpSpPr>
            <a:xfrm rot="10800000">
              <a:off x="8520013" y="714742"/>
              <a:ext cx="292025" cy="292575"/>
              <a:chOff x="7353050" y="316275"/>
              <a:chExt cx="292025" cy="292575"/>
            </a:xfrm>
          </p:grpSpPr>
          <p:sp>
            <p:nvSpPr>
              <p:cNvPr id="61456" name="Google Shape;654;p14"/>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bg1">
                  <a:alpha val="100000"/>
                </a:schemeClr>
              </a:solidFill>
              <a:ln w="9525">
                <a:noFill/>
              </a:ln>
            </p:spPr>
            <p:txBody>
              <a:bodyPr/>
              <a:p>
                <a:endParaRPr lang="en-US"/>
              </a:p>
            </p:txBody>
          </p:sp>
          <p:sp>
            <p:nvSpPr>
              <p:cNvPr id="61457" name="Google Shape;655;p14"/>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1458" name="Google Shape;656;p14"/>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1459" name="Google Shape;657;p14"/>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1449" name="Google Shape;658;p14"/>
            <p:cNvGrpSpPr/>
            <p:nvPr/>
          </p:nvGrpSpPr>
          <p:grpSpPr>
            <a:xfrm rot="10800000">
              <a:off x="261711" y="465077"/>
              <a:ext cx="507562" cy="507984"/>
              <a:chOff x="8064275" y="887850"/>
              <a:chExt cx="581800" cy="582350"/>
            </a:xfrm>
          </p:grpSpPr>
          <p:sp>
            <p:nvSpPr>
              <p:cNvPr id="61450" name="Google Shape;659;p14"/>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1451" name="Google Shape;660;p14"/>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1452" name="Google Shape;661;p14"/>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alpha val="100000"/>
                </a:schemeClr>
              </a:solidFill>
              <a:ln w="9525">
                <a:noFill/>
              </a:ln>
            </p:spPr>
            <p:txBody>
              <a:bodyPr/>
              <a:p>
                <a:endParaRPr lang="en-US"/>
              </a:p>
            </p:txBody>
          </p:sp>
          <p:sp>
            <p:nvSpPr>
              <p:cNvPr id="61453" name="Google Shape;662;p14"/>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1454" name="Google Shape;663;p14"/>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1455" name="Google Shape;664;p14"/>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9pPr>
          </a:lstStyle>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9pPr>
          </a:lstStyle>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1pPr>
            <a:lvl2pPr lvl="1"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2pPr>
            <a:lvl3pPr lvl="2"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3pPr>
            <a:lvl4pPr lvl="3"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4pPr>
            <a:lvl5pPr lvl="4"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5pPr>
            <a:lvl6pPr lvl="5"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6pPr>
            <a:lvl7pPr lvl="6"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7pPr>
            <a:lvl8pPr lvl="7"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8pPr>
            <a:lvl9pPr lvl="8" algn="ctr" rtl="0">
              <a:spcBef>
                <a:spcPts val="0"/>
              </a:spcBef>
              <a:spcAft>
                <a:spcPts val="0"/>
              </a:spcAft>
              <a:buNone/>
              <a:defRPr sz="1800">
                <a:solidFill>
                  <a:schemeClr val="accent1"/>
                </a:solidFill>
                <a:latin typeface="Barlow Semi Condensed"/>
                <a:ea typeface="Barlow Semi Condensed"/>
                <a:cs typeface="Barlow Semi Condensed"/>
                <a:sym typeface="Barlow Semi Condensed"/>
              </a:defRPr>
            </a:lvl9pPr>
          </a:lstStyle>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ighlighted numbers">
  <p:cSld name="CUSTOM_11">
    <p:bg>
      <p:bgPr>
        <a:solidFill>
          <a:schemeClr val="bg1"/>
        </a:solidFill>
        <a:effectLst/>
      </p:bgPr>
    </p:bg>
    <p:spTree>
      <p:nvGrpSpPr>
        <p:cNvPr id="1" name="Shape 985"/>
        <p:cNvGrpSpPr/>
        <p:nvPr/>
      </p:nvGrpSpPr>
      <p:grpSpPr>
        <a:xfrm>
          <a:off x="0" y="0"/>
          <a:ext cx="0" cy="0"/>
          <a:chOff x="0" y="0"/>
          <a:chExt cx="0" cy="0"/>
        </a:xfrm>
      </p:grpSpPr>
      <p:sp>
        <p:nvSpPr>
          <p:cNvPr id="986" name="Google Shape;986;p20"/>
          <p:cNvSpPr txBox="1">
            <a:spLocks noGrp="1"/>
          </p:cNvSpPr>
          <p:nvPr>
            <p:ph type="title"/>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rPr lang="en-US"/>
              <a:t>Click to edit Master title style</a:t>
            </a:r>
            <a:endParaRPr lang="en-US"/>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a:spLocks noGrp="1"/>
          </p:cNvSpPr>
          <p:nvPr>
            <p:ph type="title" idx="2"/>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rPr lang="en-US"/>
              <a:t>Click to edit Master title style</a:t>
            </a:r>
            <a:endParaRPr lang="en-US"/>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a:spLocks noGrp="1"/>
          </p:cNvSpPr>
          <p:nvPr>
            <p:ph type="title" idx="4"/>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rPr lang="en-US"/>
              <a:t>Click to edit Master title style</a:t>
            </a:r>
            <a:endParaRPr lang="en-US"/>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bg1"/>
        </a:solidFill>
        <a:effectLst/>
      </p:bgPr>
    </p:bg>
    <p:spTree>
      <p:nvGrpSpPr>
        <p:cNvPr id="1" name="Shape 1326"/>
        <p:cNvGrpSpPr/>
        <p:nvPr/>
      </p:nvGrpSpPr>
      <p:grpSpPr>
        <a:xfrm>
          <a:off x="0" y="0"/>
          <a:ext cx="0" cy="0"/>
          <a:chOff x="0" y="0"/>
          <a:chExt cx="0" cy="0"/>
        </a:xfrm>
      </p:grpSpPr>
      <p:cxnSp>
        <p:nvCxnSpPr>
          <p:cNvPr id="65539" name="Google Shape;1327;p27"/>
          <p:cNvCxnSpPr/>
          <p:nvPr/>
        </p:nvCxnSpPr>
        <p:spPr>
          <a:xfrm rot="5400000">
            <a:off x="7269163" y="3324225"/>
            <a:ext cx="1133475" cy="306388"/>
          </a:xfrm>
          <a:prstGeom prst="straightConnector1">
            <a:avLst/>
          </a:prstGeom>
          <a:ln w="9525" cap="flat" cmpd="sng">
            <a:solidFill>
              <a:srgbClr val="1A2E35"/>
            </a:solidFill>
            <a:prstDash val="solid"/>
            <a:headEnd type="none" w="med" len="med"/>
            <a:tailEnd type="none" w="med" len="med"/>
          </a:ln>
        </p:spPr>
      </p:cxnSp>
      <p:cxnSp>
        <p:nvCxnSpPr>
          <p:cNvPr id="65540" name="Google Shape;1328;p27"/>
          <p:cNvCxnSpPr/>
          <p:nvPr/>
        </p:nvCxnSpPr>
        <p:spPr>
          <a:xfrm rot="-5400000" flipH="1">
            <a:off x="7180263" y="2081213"/>
            <a:ext cx="1343025" cy="315912"/>
          </a:xfrm>
          <a:prstGeom prst="straightConnector1">
            <a:avLst/>
          </a:prstGeom>
          <a:ln w="9525" cap="flat" cmpd="sng">
            <a:solidFill>
              <a:srgbClr val="1A2E35"/>
            </a:solidFill>
            <a:prstDash val="solid"/>
            <a:headEnd type="none" w="med" len="med"/>
            <a:tailEnd type="none" w="med" len="med"/>
          </a:ln>
        </p:spPr>
      </p:cxnSp>
      <p:cxnSp>
        <p:nvCxnSpPr>
          <p:cNvPr id="65541" name="Google Shape;1329;p27"/>
          <p:cNvCxnSpPr/>
          <p:nvPr/>
        </p:nvCxnSpPr>
        <p:spPr>
          <a:xfrm rot="5400000">
            <a:off x="7232650" y="736600"/>
            <a:ext cx="1331913" cy="392113"/>
          </a:xfrm>
          <a:prstGeom prst="straightConnector1">
            <a:avLst/>
          </a:prstGeom>
          <a:ln w="9525" cap="flat" cmpd="sng">
            <a:solidFill>
              <a:srgbClr val="1A2E35"/>
            </a:solidFill>
            <a:prstDash val="solid"/>
            <a:headEnd type="none" w="med" len="med"/>
            <a:tailEnd type="none" w="med" len="med"/>
          </a:ln>
        </p:spPr>
      </p:cxnSp>
      <p:cxnSp>
        <p:nvCxnSpPr>
          <p:cNvPr id="65542" name="Google Shape;1330;p27"/>
          <p:cNvCxnSpPr/>
          <p:nvPr/>
        </p:nvCxnSpPr>
        <p:spPr>
          <a:xfrm rot="5400000">
            <a:off x="8167688" y="-65087"/>
            <a:ext cx="274637" cy="406400"/>
          </a:xfrm>
          <a:prstGeom prst="straightConnector1">
            <a:avLst/>
          </a:prstGeom>
          <a:ln w="9525" cap="flat" cmpd="sng">
            <a:solidFill>
              <a:srgbClr val="1A2E35"/>
            </a:solidFill>
            <a:prstDash val="solid"/>
            <a:headEnd type="none" w="med" len="med"/>
            <a:tailEnd type="none" w="med" len="med"/>
          </a:ln>
        </p:spPr>
      </p:cxnSp>
      <p:grpSp>
        <p:nvGrpSpPr>
          <p:cNvPr id="65543" name="Google Shape;1331;p27"/>
          <p:cNvGrpSpPr/>
          <p:nvPr/>
        </p:nvGrpSpPr>
        <p:grpSpPr>
          <a:xfrm rot="5400000" flipH="1">
            <a:off x="7407275" y="1284288"/>
            <a:ext cx="581025" cy="582612"/>
            <a:chOff x="8064275" y="887850"/>
            <a:chExt cx="581800" cy="582350"/>
          </a:xfrm>
        </p:grpSpPr>
        <p:sp>
          <p:nvSpPr>
            <p:cNvPr id="65604" name="Google Shape;1332;p27"/>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5605" name="Google Shape;1333;p27"/>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5606" name="Google Shape;1334;p27"/>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5607" name="Google Shape;1335;p27"/>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5608" name="Google Shape;1336;p27"/>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5609" name="Google Shape;1337;p27"/>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5544" name="Google Shape;1338;p27"/>
          <p:cNvGrpSpPr/>
          <p:nvPr/>
        </p:nvGrpSpPr>
        <p:grpSpPr>
          <a:xfrm rot="5400000" flipH="1">
            <a:off x="7869238" y="2754313"/>
            <a:ext cx="292100" cy="292100"/>
            <a:chOff x="7353050" y="316275"/>
            <a:chExt cx="292025" cy="292575"/>
          </a:xfrm>
        </p:grpSpPr>
        <p:sp>
          <p:nvSpPr>
            <p:cNvPr id="65600" name="Google Shape;1339;p27"/>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5601" name="Google Shape;1340;p27"/>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5602" name="Google Shape;1341;p27"/>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5603" name="Google Shape;1342;p27"/>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5545" name="Google Shape;1343;p27"/>
          <p:cNvGrpSpPr/>
          <p:nvPr/>
        </p:nvGrpSpPr>
        <p:grpSpPr>
          <a:xfrm rot="5400000" flipH="1">
            <a:off x="8012113" y="177800"/>
            <a:ext cx="174625" cy="174625"/>
            <a:chOff x="8792300" y="321275"/>
            <a:chExt cx="175000" cy="175000"/>
          </a:xfrm>
        </p:grpSpPr>
        <p:sp>
          <p:nvSpPr>
            <p:cNvPr id="65596" name="Google Shape;1344;p27"/>
            <p:cNvSpPr/>
            <p:nvPr/>
          </p:nvSpPr>
          <p:spPr>
            <a:xfrm>
              <a:off x="8796750" y="326300"/>
              <a:ext cx="166100" cy="165525"/>
            </a:xfrm>
            <a:custGeom>
              <a:avLst/>
              <a:gdLst/>
              <a:ahLst/>
              <a:cxnLst/>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alpha val="100000"/>
              </a:srgbClr>
            </a:solidFill>
            <a:ln w="9525">
              <a:noFill/>
            </a:ln>
          </p:spPr>
          <p:txBody>
            <a:bodyPr/>
            <a:p>
              <a:endParaRPr lang="en-US"/>
            </a:p>
          </p:txBody>
        </p:sp>
        <p:sp>
          <p:nvSpPr>
            <p:cNvPr id="65597" name="Google Shape;1345;p27"/>
            <p:cNvSpPr/>
            <p:nvPr/>
          </p:nvSpPr>
          <p:spPr>
            <a:xfrm>
              <a:off x="8792300" y="321275"/>
              <a:ext cx="175000" cy="175000"/>
            </a:xfrm>
            <a:custGeom>
              <a:avLst/>
              <a:gdLst/>
              <a:ahLst/>
              <a:cxnLst/>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alpha val="100000"/>
              </a:schemeClr>
            </a:solidFill>
            <a:ln w="9525">
              <a:noFill/>
            </a:ln>
          </p:spPr>
          <p:txBody>
            <a:bodyPr/>
            <a:p>
              <a:endParaRPr lang="en-US"/>
            </a:p>
          </p:txBody>
        </p:sp>
        <p:sp>
          <p:nvSpPr>
            <p:cNvPr id="65598" name="Google Shape;1346;p27"/>
            <p:cNvSpPr/>
            <p:nvPr/>
          </p:nvSpPr>
          <p:spPr>
            <a:xfrm>
              <a:off x="8833525" y="362525"/>
              <a:ext cx="92550" cy="93075"/>
            </a:xfrm>
            <a:custGeom>
              <a:avLst/>
              <a:gdLst/>
              <a:ahLst/>
              <a:cxnLst/>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alpha val="100000"/>
              </a:schemeClr>
            </a:solidFill>
            <a:ln w="9525">
              <a:noFill/>
            </a:ln>
          </p:spPr>
          <p:txBody>
            <a:bodyPr/>
            <a:p>
              <a:endParaRPr lang="en-US"/>
            </a:p>
          </p:txBody>
        </p:sp>
        <p:sp>
          <p:nvSpPr>
            <p:cNvPr id="65599" name="Google Shape;1347;p27"/>
            <p:cNvSpPr/>
            <p:nvPr/>
          </p:nvSpPr>
          <p:spPr>
            <a:xfrm>
              <a:off x="8828525" y="358050"/>
              <a:ext cx="102550" cy="102000"/>
            </a:xfrm>
            <a:custGeom>
              <a:avLst/>
              <a:gdLst/>
              <a:ahLst/>
              <a:cxnLst/>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alpha val="100000"/>
              </a:schemeClr>
            </a:solidFill>
            <a:ln w="9525">
              <a:noFill/>
            </a:ln>
          </p:spPr>
          <p:txBody>
            <a:bodyPr/>
            <a:p>
              <a:endParaRPr lang="en-US"/>
            </a:p>
          </p:txBody>
        </p:sp>
      </p:grpSp>
      <p:grpSp>
        <p:nvGrpSpPr>
          <p:cNvPr id="65546" name="Google Shape;1348;p27"/>
          <p:cNvGrpSpPr/>
          <p:nvPr/>
        </p:nvGrpSpPr>
        <p:grpSpPr>
          <a:xfrm rot="5400000">
            <a:off x="7551738" y="3879850"/>
            <a:ext cx="293687" cy="293688"/>
            <a:chOff x="3164039" y="430875"/>
            <a:chExt cx="293111" cy="293388"/>
          </a:xfrm>
        </p:grpSpPr>
        <p:sp>
          <p:nvSpPr>
            <p:cNvPr id="65590" name="Google Shape;1349;p27"/>
            <p:cNvSpPr/>
            <p:nvPr/>
          </p:nvSpPr>
          <p:spPr>
            <a:xfrm flipH="1">
              <a:off x="3166281" y="433407"/>
              <a:ext cx="288614" cy="288337"/>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5591" name="Google Shape;1350;p27"/>
            <p:cNvSpPr/>
            <p:nvPr/>
          </p:nvSpPr>
          <p:spPr>
            <a:xfrm flipH="1">
              <a:off x="3164039" y="430875"/>
              <a:ext cx="293111" cy="293388"/>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5592" name="Google Shape;1351;p27"/>
            <p:cNvSpPr/>
            <p:nvPr/>
          </p:nvSpPr>
          <p:spPr>
            <a:xfrm flipH="1">
              <a:off x="3202780" y="469909"/>
              <a:ext cx="215626" cy="215337"/>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5593" name="Google Shape;1352;p27"/>
            <p:cNvSpPr/>
            <p:nvPr/>
          </p:nvSpPr>
          <p:spPr>
            <a:xfrm flipH="1">
              <a:off x="3200525" y="467377"/>
              <a:ext cx="220123" cy="220400"/>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5594" name="Google Shape;1353;p27"/>
            <p:cNvSpPr/>
            <p:nvPr/>
          </p:nvSpPr>
          <p:spPr>
            <a:xfrm flipH="1">
              <a:off x="3242641" y="509484"/>
              <a:ext cx="136177" cy="136177"/>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5595" name="Google Shape;1354;p27"/>
            <p:cNvSpPr/>
            <p:nvPr/>
          </p:nvSpPr>
          <p:spPr>
            <a:xfrm flipH="1">
              <a:off x="3240109" y="507242"/>
              <a:ext cx="140951" cy="140674"/>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5547" name="Google Shape;1355;p27"/>
          <p:cNvGrpSpPr/>
          <p:nvPr/>
        </p:nvGrpSpPr>
        <p:grpSpPr>
          <a:xfrm rot="5400000" flipH="1">
            <a:off x="8258175" y="322263"/>
            <a:ext cx="174625" cy="26987"/>
            <a:chOff x="5662375" y="212375"/>
            <a:chExt cx="175013" cy="27000"/>
          </a:xfrm>
        </p:grpSpPr>
        <p:sp>
          <p:nvSpPr>
            <p:cNvPr id="65587" name="Google Shape;1356;p27"/>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5588" name="Google Shape;1357;p27"/>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5589" name="Google Shape;1358;p27"/>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cxnSp>
        <p:nvCxnSpPr>
          <p:cNvPr id="65548" name="Google Shape;1359;p27"/>
          <p:cNvCxnSpPr/>
          <p:nvPr/>
        </p:nvCxnSpPr>
        <p:spPr>
          <a:xfrm rot="5400000" flipH="1">
            <a:off x="741363" y="2598738"/>
            <a:ext cx="1671637" cy="125412"/>
          </a:xfrm>
          <a:prstGeom prst="straightConnector1">
            <a:avLst/>
          </a:prstGeom>
          <a:ln w="9525" cap="flat" cmpd="sng">
            <a:solidFill>
              <a:srgbClr val="1A2E35"/>
            </a:solidFill>
            <a:prstDash val="solid"/>
            <a:headEnd type="none" w="med" len="med"/>
            <a:tailEnd type="none" w="med" len="med"/>
          </a:ln>
        </p:spPr>
      </p:cxnSp>
      <p:cxnSp>
        <p:nvCxnSpPr>
          <p:cNvPr id="65549" name="Google Shape;1360;p27"/>
          <p:cNvCxnSpPr/>
          <p:nvPr/>
        </p:nvCxnSpPr>
        <p:spPr>
          <a:xfrm rot="-5400000">
            <a:off x="847725" y="3554413"/>
            <a:ext cx="828675" cy="742950"/>
          </a:xfrm>
          <a:prstGeom prst="straightConnector1">
            <a:avLst/>
          </a:prstGeom>
          <a:ln w="9525" cap="flat" cmpd="sng">
            <a:solidFill>
              <a:srgbClr val="1A2E35"/>
            </a:solidFill>
            <a:prstDash val="solid"/>
            <a:headEnd type="none" w="med" len="med"/>
            <a:tailEnd type="none" w="med" len="med"/>
          </a:ln>
        </p:spPr>
      </p:cxnSp>
      <p:grpSp>
        <p:nvGrpSpPr>
          <p:cNvPr id="65551" name="Google Shape;1362;p27"/>
          <p:cNvGrpSpPr/>
          <p:nvPr/>
        </p:nvGrpSpPr>
        <p:grpSpPr>
          <a:xfrm rot="5400000">
            <a:off x="620713" y="4060825"/>
            <a:ext cx="581025" cy="582613"/>
            <a:chOff x="8064275" y="887850"/>
            <a:chExt cx="581800" cy="582350"/>
          </a:xfrm>
        </p:grpSpPr>
        <p:sp>
          <p:nvSpPr>
            <p:cNvPr id="65581" name="Google Shape;1363;p27"/>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5582" name="Google Shape;1364;p27"/>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5583" name="Google Shape;1365;p27"/>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5584" name="Google Shape;1366;p27"/>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5585" name="Google Shape;1367;p27"/>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5586" name="Google Shape;1368;p27"/>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5552" name="Google Shape;1369;p27"/>
          <p:cNvGrpSpPr/>
          <p:nvPr/>
        </p:nvGrpSpPr>
        <p:grpSpPr>
          <a:xfrm rot="5400000">
            <a:off x="1482725" y="3351213"/>
            <a:ext cx="292100" cy="292100"/>
            <a:chOff x="7353050" y="316275"/>
            <a:chExt cx="292025" cy="292575"/>
          </a:xfrm>
        </p:grpSpPr>
        <p:sp>
          <p:nvSpPr>
            <p:cNvPr id="65577" name="Google Shape;1370;p27"/>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5578" name="Google Shape;1371;p27"/>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5579" name="Google Shape;1372;p27"/>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5580" name="Google Shape;1373;p27"/>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sp>
        <p:nvSpPr>
          <p:cNvPr id="65554" name="Google Shape;1379;p27"/>
          <p:cNvSpPr/>
          <p:nvPr/>
        </p:nvSpPr>
        <p:spPr>
          <a:xfrm rot="5400000">
            <a:off x="1377950" y="1689100"/>
            <a:ext cx="287338" cy="287338"/>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5555" name="Google Shape;1380;p27"/>
          <p:cNvSpPr/>
          <p:nvPr/>
        </p:nvSpPr>
        <p:spPr>
          <a:xfrm rot="5400000">
            <a:off x="1374775" y="1685925"/>
            <a:ext cx="293688" cy="293688"/>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5556" name="Google Shape;1381;p27"/>
          <p:cNvSpPr/>
          <p:nvPr/>
        </p:nvSpPr>
        <p:spPr>
          <a:xfrm rot="5400000">
            <a:off x="1412875" y="1725613"/>
            <a:ext cx="215900" cy="214312"/>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5557" name="Google Shape;1382;p27"/>
          <p:cNvSpPr/>
          <p:nvPr/>
        </p:nvSpPr>
        <p:spPr>
          <a:xfrm rot="5400000">
            <a:off x="1411288" y="1722438"/>
            <a:ext cx="220662" cy="220662"/>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5558" name="Google Shape;1383;p27"/>
          <p:cNvSpPr/>
          <p:nvPr/>
        </p:nvSpPr>
        <p:spPr>
          <a:xfrm rot="5400000">
            <a:off x="1452563" y="1763713"/>
            <a:ext cx="134937" cy="136525"/>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5559" name="Google Shape;1384;p27"/>
          <p:cNvSpPr/>
          <p:nvPr/>
        </p:nvSpPr>
        <p:spPr>
          <a:xfrm rot="5400000">
            <a:off x="1450975" y="1762125"/>
            <a:ext cx="141288" cy="141288"/>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nvGrpSpPr>
          <p:cNvPr id="65560" name="Google Shape;1385;p27"/>
          <p:cNvGrpSpPr/>
          <p:nvPr/>
        </p:nvGrpSpPr>
        <p:grpSpPr>
          <a:xfrm rot="5400000">
            <a:off x="1700213" y="1514475"/>
            <a:ext cx="174625" cy="26988"/>
            <a:chOff x="5662375" y="212375"/>
            <a:chExt cx="175013" cy="27000"/>
          </a:xfrm>
        </p:grpSpPr>
        <p:sp>
          <p:nvSpPr>
            <p:cNvPr id="65570" name="Google Shape;1386;p27"/>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5571" name="Google Shape;1387;p27"/>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5572" name="Google Shape;1388;p27"/>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5562" name="Google Shape;1393;p27"/>
          <p:cNvGrpSpPr/>
          <p:nvPr/>
        </p:nvGrpSpPr>
        <p:grpSpPr>
          <a:xfrm rot="5400000">
            <a:off x="407988" y="4140200"/>
            <a:ext cx="174625" cy="26988"/>
            <a:chOff x="5662375" y="212375"/>
            <a:chExt cx="175013" cy="27000"/>
          </a:xfrm>
        </p:grpSpPr>
        <p:sp>
          <p:nvSpPr>
            <p:cNvPr id="65564" name="Google Shape;1394;p27"/>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5565" name="Google Shape;1395;p27"/>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5566" name="Google Shape;1396;p27"/>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bg1"/>
        </a:solidFill>
        <a:effectLst/>
      </p:bgPr>
    </p:bg>
    <p:spTree>
      <p:nvGrpSpPr>
        <p:cNvPr id="1" name="Shape 1397"/>
        <p:cNvGrpSpPr/>
        <p:nvPr/>
      </p:nvGrpSpPr>
      <p:grpSpPr>
        <a:xfrm>
          <a:off x="0" y="0"/>
          <a:ext cx="0" cy="0"/>
          <a:chOff x="0" y="0"/>
          <a:chExt cx="0" cy="0"/>
        </a:xfrm>
      </p:grpSpPr>
      <p:grpSp>
        <p:nvGrpSpPr>
          <p:cNvPr id="66563" name="Google Shape;1398;p28"/>
          <p:cNvGrpSpPr/>
          <p:nvPr/>
        </p:nvGrpSpPr>
        <p:grpSpPr>
          <a:xfrm>
            <a:off x="261938" y="-1587"/>
            <a:ext cx="8550275" cy="3981450"/>
            <a:chOff x="261711" y="-1158"/>
            <a:chExt cx="8550326" cy="3981600"/>
          </a:xfrm>
        </p:grpSpPr>
        <p:cxnSp>
          <p:nvCxnSpPr>
            <p:cNvPr id="66565" name="Google Shape;1399;p28"/>
            <p:cNvCxnSpPr/>
            <p:nvPr/>
          </p:nvCxnSpPr>
          <p:spPr>
            <a:xfrm>
              <a:off x="515925" y="-1158"/>
              <a:ext cx="0" cy="3981600"/>
            </a:xfrm>
            <a:prstGeom prst="straightConnector1">
              <a:avLst/>
            </a:prstGeom>
            <a:ln w="9525" cap="flat" cmpd="sng">
              <a:solidFill>
                <a:srgbClr val="595959"/>
              </a:solidFill>
              <a:prstDash val="solid"/>
              <a:headEnd type="none" w="med" len="med"/>
              <a:tailEnd type="none" w="med" len="med"/>
            </a:ln>
          </p:spPr>
        </p:cxnSp>
        <p:cxnSp>
          <p:nvCxnSpPr>
            <p:cNvPr id="66566" name="Google Shape;1400;p28"/>
            <p:cNvCxnSpPr/>
            <p:nvPr/>
          </p:nvCxnSpPr>
          <p:spPr>
            <a:xfrm>
              <a:off x="8666025" y="-1158"/>
              <a:ext cx="0" cy="1902000"/>
            </a:xfrm>
            <a:prstGeom prst="straightConnector1">
              <a:avLst/>
            </a:prstGeom>
            <a:ln w="9525" cap="flat" cmpd="sng">
              <a:solidFill>
                <a:srgbClr val="595959"/>
              </a:solidFill>
              <a:prstDash val="solid"/>
              <a:headEnd type="none" w="med" len="med"/>
              <a:tailEnd type="none" w="med" len="med"/>
            </a:ln>
          </p:spPr>
        </p:cxnSp>
        <p:grpSp>
          <p:nvGrpSpPr>
            <p:cNvPr id="66567" name="Google Shape;1401;p28"/>
            <p:cNvGrpSpPr/>
            <p:nvPr/>
          </p:nvGrpSpPr>
          <p:grpSpPr>
            <a:xfrm rot="10800000">
              <a:off x="343275" y="3300779"/>
              <a:ext cx="344736" cy="345385"/>
              <a:chOff x="7353050" y="316275"/>
              <a:chExt cx="292025" cy="292575"/>
            </a:xfrm>
          </p:grpSpPr>
          <p:sp>
            <p:nvSpPr>
              <p:cNvPr id="66580" name="Google Shape;1402;p28"/>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6581" name="Google Shape;1403;p28"/>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6582" name="Google Shape;1404;p28"/>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6583" name="Google Shape;1405;p28"/>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6568" name="Google Shape;1406;p28"/>
            <p:cNvGrpSpPr/>
            <p:nvPr/>
          </p:nvGrpSpPr>
          <p:grpSpPr>
            <a:xfrm rot="10800000">
              <a:off x="8520013" y="714742"/>
              <a:ext cx="292025" cy="292575"/>
              <a:chOff x="7353050" y="316275"/>
              <a:chExt cx="292025" cy="292575"/>
            </a:xfrm>
          </p:grpSpPr>
          <p:sp>
            <p:nvSpPr>
              <p:cNvPr id="66576" name="Google Shape;1407;p28"/>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6577" name="Google Shape;1408;p28"/>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6578" name="Google Shape;1409;p28"/>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6579" name="Google Shape;1410;p28"/>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6569" name="Google Shape;1411;p28"/>
            <p:cNvGrpSpPr/>
            <p:nvPr/>
          </p:nvGrpSpPr>
          <p:grpSpPr>
            <a:xfrm rot="10800000">
              <a:off x="261711" y="465077"/>
              <a:ext cx="507562" cy="507984"/>
              <a:chOff x="8064275" y="887850"/>
              <a:chExt cx="581800" cy="582350"/>
            </a:xfrm>
          </p:grpSpPr>
          <p:sp>
            <p:nvSpPr>
              <p:cNvPr id="66570" name="Google Shape;1412;p28"/>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6571" name="Google Shape;1413;p28"/>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6572" name="Google Shape;1414;p28"/>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6573" name="Google Shape;1415;p28"/>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6574" name="Google Shape;1416;p28"/>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6575" name="Google Shape;1417;p28"/>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20">
    <p:bg>
      <p:bgPr>
        <a:solidFill>
          <a:schemeClr val="bg1"/>
        </a:solidFill>
        <a:effectLst/>
      </p:bgPr>
    </p:bg>
    <p:spTree>
      <p:nvGrpSpPr>
        <p:cNvPr id="1" name="Shape 1418"/>
        <p:cNvGrpSpPr/>
        <p:nvPr/>
      </p:nvGrpSpPr>
      <p:grpSpPr>
        <a:xfrm>
          <a:off x="0" y="0"/>
          <a:ext cx="0" cy="0"/>
          <a:chOff x="0" y="0"/>
          <a:chExt cx="0" cy="0"/>
        </a:xfrm>
      </p:grpSpPr>
      <p:grpSp>
        <p:nvGrpSpPr>
          <p:cNvPr id="67587" name="Google Shape;1419;p29"/>
          <p:cNvGrpSpPr/>
          <p:nvPr/>
        </p:nvGrpSpPr>
        <p:grpSpPr>
          <a:xfrm>
            <a:off x="433388" y="0"/>
            <a:ext cx="8277225" cy="5165725"/>
            <a:chOff x="432850" y="0"/>
            <a:chExt cx="8278300" cy="5165700"/>
          </a:xfrm>
        </p:grpSpPr>
        <p:cxnSp>
          <p:nvCxnSpPr>
            <p:cNvPr id="67589" name="Google Shape;1420;p29"/>
            <p:cNvCxnSpPr/>
            <p:nvPr/>
          </p:nvCxnSpPr>
          <p:spPr>
            <a:xfrm rot="10800000">
              <a:off x="8420275" y="2664300"/>
              <a:ext cx="0" cy="2501400"/>
            </a:xfrm>
            <a:prstGeom prst="straightConnector1">
              <a:avLst/>
            </a:prstGeom>
            <a:ln w="9525" cap="flat" cmpd="sng">
              <a:solidFill>
                <a:srgbClr val="595959"/>
              </a:solidFill>
              <a:prstDash val="solid"/>
              <a:headEnd type="none" w="med" len="med"/>
              <a:tailEnd type="none" w="med" len="med"/>
            </a:ln>
          </p:spPr>
        </p:cxnSp>
        <p:grpSp>
          <p:nvGrpSpPr>
            <p:cNvPr id="67590" name="Google Shape;1421;p29"/>
            <p:cNvGrpSpPr/>
            <p:nvPr/>
          </p:nvGrpSpPr>
          <p:grpSpPr>
            <a:xfrm>
              <a:off x="8129350" y="4292175"/>
              <a:ext cx="581800" cy="582350"/>
              <a:chOff x="8064275" y="887850"/>
              <a:chExt cx="581800" cy="582350"/>
            </a:xfrm>
          </p:grpSpPr>
          <p:sp>
            <p:nvSpPr>
              <p:cNvPr id="67641" name="Google Shape;1422;p29"/>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7642" name="Google Shape;1423;p29"/>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7643" name="Google Shape;1424;p29"/>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7644" name="Google Shape;1425;p29"/>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7645" name="Google Shape;1426;p29"/>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7646" name="Google Shape;1427;p29"/>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7591" name="Google Shape;1428;p29"/>
            <p:cNvGrpSpPr/>
            <p:nvPr/>
          </p:nvGrpSpPr>
          <p:grpSpPr>
            <a:xfrm>
              <a:off x="8274238" y="3720600"/>
              <a:ext cx="292025" cy="292575"/>
              <a:chOff x="7353050" y="316275"/>
              <a:chExt cx="292025" cy="292575"/>
            </a:xfrm>
          </p:grpSpPr>
          <p:sp>
            <p:nvSpPr>
              <p:cNvPr id="67637" name="Google Shape;1429;p29"/>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7638" name="Google Shape;1430;p29"/>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7639" name="Google Shape;1431;p29"/>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7640" name="Google Shape;1432;p29"/>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7592" name="Google Shape;1433;p29"/>
            <p:cNvGrpSpPr/>
            <p:nvPr/>
          </p:nvGrpSpPr>
          <p:grpSpPr>
            <a:xfrm>
              <a:off x="8332763" y="3212475"/>
              <a:ext cx="175000" cy="175000"/>
              <a:chOff x="8792300" y="321275"/>
              <a:chExt cx="175000" cy="175000"/>
            </a:xfrm>
          </p:grpSpPr>
          <p:sp>
            <p:nvSpPr>
              <p:cNvPr id="67633" name="Google Shape;1434;p29"/>
              <p:cNvSpPr/>
              <p:nvPr/>
            </p:nvSpPr>
            <p:spPr>
              <a:xfrm>
                <a:off x="8796750" y="326300"/>
                <a:ext cx="166100" cy="165525"/>
              </a:xfrm>
              <a:custGeom>
                <a:avLst/>
                <a:gdLst/>
                <a:ahLst/>
                <a:cxnLst/>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alpha val="100000"/>
                </a:srgbClr>
              </a:solidFill>
              <a:ln w="9525">
                <a:noFill/>
              </a:ln>
            </p:spPr>
            <p:txBody>
              <a:bodyPr/>
              <a:p>
                <a:endParaRPr lang="en-US"/>
              </a:p>
            </p:txBody>
          </p:sp>
          <p:sp>
            <p:nvSpPr>
              <p:cNvPr id="67634" name="Google Shape;1435;p29"/>
              <p:cNvSpPr/>
              <p:nvPr/>
            </p:nvSpPr>
            <p:spPr>
              <a:xfrm>
                <a:off x="8792300" y="321275"/>
                <a:ext cx="175000" cy="175000"/>
              </a:xfrm>
              <a:custGeom>
                <a:avLst/>
                <a:gdLst/>
                <a:ahLst/>
                <a:cxnLst/>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alpha val="100000"/>
                </a:schemeClr>
              </a:solidFill>
              <a:ln w="9525">
                <a:noFill/>
              </a:ln>
            </p:spPr>
            <p:txBody>
              <a:bodyPr/>
              <a:p>
                <a:endParaRPr lang="en-US"/>
              </a:p>
            </p:txBody>
          </p:sp>
          <p:sp>
            <p:nvSpPr>
              <p:cNvPr id="67635" name="Google Shape;1436;p29"/>
              <p:cNvSpPr/>
              <p:nvPr/>
            </p:nvSpPr>
            <p:spPr>
              <a:xfrm>
                <a:off x="8833525" y="362525"/>
                <a:ext cx="92550" cy="93075"/>
              </a:xfrm>
              <a:custGeom>
                <a:avLst/>
                <a:gdLst/>
                <a:ahLst/>
                <a:cxnLst/>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alpha val="100000"/>
                </a:schemeClr>
              </a:solidFill>
              <a:ln w="9525">
                <a:noFill/>
              </a:ln>
            </p:spPr>
            <p:txBody>
              <a:bodyPr/>
              <a:p>
                <a:endParaRPr lang="en-US"/>
              </a:p>
            </p:txBody>
          </p:sp>
          <p:sp>
            <p:nvSpPr>
              <p:cNvPr id="67636" name="Google Shape;1437;p29"/>
              <p:cNvSpPr/>
              <p:nvPr/>
            </p:nvSpPr>
            <p:spPr>
              <a:xfrm>
                <a:off x="8828525" y="358050"/>
                <a:ext cx="102550" cy="102000"/>
              </a:xfrm>
              <a:custGeom>
                <a:avLst/>
                <a:gdLst/>
                <a:ahLst/>
                <a:cxnLst/>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alpha val="100000"/>
                </a:schemeClr>
              </a:solidFill>
              <a:ln w="9525">
                <a:noFill/>
              </a:ln>
            </p:spPr>
            <p:txBody>
              <a:bodyPr/>
              <a:p>
                <a:endParaRPr lang="en-US"/>
              </a:p>
            </p:txBody>
          </p:sp>
        </p:grpSp>
        <p:cxnSp>
          <p:nvCxnSpPr>
            <p:cNvPr id="67593" name="Google Shape;1438;p29"/>
            <p:cNvCxnSpPr/>
            <p:nvPr/>
          </p:nvCxnSpPr>
          <p:spPr>
            <a:xfrm>
              <a:off x="723725" y="613"/>
              <a:ext cx="0" cy="2501400"/>
            </a:xfrm>
            <a:prstGeom prst="straightConnector1">
              <a:avLst/>
            </a:prstGeom>
            <a:ln w="9525" cap="flat" cmpd="sng">
              <a:solidFill>
                <a:srgbClr val="595959"/>
              </a:solidFill>
              <a:prstDash val="solid"/>
              <a:headEnd type="none" w="med" len="med"/>
              <a:tailEnd type="none" w="med" len="med"/>
            </a:ln>
          </p:spPr>
        </p:cxnSp>
        <p:grpSp>
          <p:nvGrpSpPr>
            <p:cNvPr id="67594" name="Google Shape;1439;p29"/>
            <p:cNvGrpSpPr/>
            <p:nvPr/>
          </p:nvGrpSpPr>
          <p:grpSpPr>
            <a:xfrm rot="10800000">
              <a:off x="432850" y="291788"/>
              <a:ext cx="581800" cy="582350"/>
              <a:chOff x="8064275" y="887850"/>
              <a:chExt cx="581800" cy="582350"/>
            </a:xfrm>
          </p:grpSpPr>
          <p:sp>
            <p:nvSpPr>
              <p:cNvPr id="67627" name="Google Shape;1440;p29"/>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7628" name="Google Shape;1441;p29"/>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7629" name="Google Shape;1442;p29"/>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7630" name="Google Shape;1443;p29"/>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7631" name="Google Shape;1444;p29"/>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7632" name="Google Shape;1445;p29"/>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7595" name="Google Shape;1446;p29"/>
            <p:cNvGrpSpPr/>
            <p:nvPr/>
          </p:nvGrpSpPr>
          <p:grpSpPr>
            <a:xfrm rot="10800000">
              <a:off x="577738" y="1153138"/>
              <a:ext cx="292025" cy="292575"/>
              <a:chOff x="7353050" y="316275"/>
              <a:chExt cx="292025" cy="292575"/>
            </a:xfrm>
          </p:grpSpPr>
          <p:sp>
            <p:nvSpPr>
              <p:cNvPr id="67623" name="Google Shape;1447;p29"/>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7624" name="Google Shape;1448;p29"/>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7625" name="Google Shape;1449;p29"/>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7626" name="Google Shape;1450;p29"/>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7596" name="Google Shape;1451;p29"/>
            <p:cNvGrpSpPr/>
            <p:nvPr/>
          </p:nvGrpSpPr>
          <p:grpSpPr>
            <a:xfrm rot="10800000">
              <a:off x="636238" y="1778838"/>
              <a:ext cx="175000" cy="175000"/>
              <a:chOff x="8792300" y="321275"/>
              <a:chExt cx="175000" cy="175000"/>
            </a:xfrm>
          </p:grpSpPr>
          <p:sp>
            <p:nvSpPr>
              <p:cNvPr id="67619" name="Google Shape;1452;p29"/>
              <p:cNvSpPr/>
              <p:nvPr/>
            </p:nvSpPr>
            <p:spPr>
              <a:xfrm>
                <a:off x="8796750" y="326300"/>
                <a:ext cx="166100" cy="165525"/>
              </a:xfrm>
              <a:custGeom>
                <a:avLst/>
                <a:gdLst/>
                <a:ahLst/>
                <a:cxnLst/>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alpha val="100000"/>
                </a:srgbClr>
              </a:solidFill>
              <a:ln w="9525">
                <a:noFill/>
              </a:ln>
            </p:spPr>
            <p:txBody>
              <a:bodyPr/>
              <a:p>
                <a:endParaRPr lang="en-US"/>
              </a:p>
            </p:txBody>
          </p:sp>
          <p:sp>
            <p:nvSpPr>
              <p:cNvPr id="67620" name="Google Shape;1453;p29"/>
              <p:cNvSpPr/>
              <p:nvPr/>
            </p:nvSpPr>
            <p:spPr>
              <a:xfrm>
                <a:off x="8792300" y="321275"/>
                <a:ext cx="175000" cy="175000"/>
              </a:xfrm>
              <a:custGeom>
                <a:avLst/>
                <a:gdLst/>
                <a:ahLst/>
                <a:cxnLst/>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alpha val="100000"/>
                </a:schemeClr>
              </a:solidFill>
              <a:ln w="9525">
                <a:noFill/>
              </a:ln>
            </p:spPr>
            <p:txBody>
              <a:bodyPr/>
              <a:p>
                <a:endParaRPr lang="en-US"/>
              </a:p>
            </p:txBody>
          </p:sp>
          <p:sp>
            <p:nvSpPr>
              <p:cNvPr id="67621" name="Google Shape;1454;p29"/>
              <p:cNvSpPr/>
              <p:nvPr/>
            </p:nvSpPr>
            <p:spPr>
              <a:xfrm>
                <a:off x="8833525" y="362525"/>
                <a:ext cx="92550" cy="93075"/>
              </a:xfrm>
              <a:custGeom>
                <a:avLst/>
                <a:gdLst/>
                <a:ahLst/>
                <a:cxnLst/>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alpha val="100000"/>
                </a:schemeClr>
              </a:solidFill>
              <a:ln w="9525">
                <a:noFill/>
              </a:ln>
            </p:spPr>
            <p:txBody>
              <a:bodyPr/>
              <a:p>
                <a:endParaRPr lang="en-US"/>
              </a:p>
            </p:txBody>
          </p:sp>
          <p:sp>
            <p:nvSpPr>
              <p:cNvPr id="67622" name="Google Shape;1455;p29"/>
              <p:cNvSpPr/>
              <p:nvPr/>
            </p:nvSpPr>
            <p:spPr>
              <a:xfrm>
                <a:off x="8828525" y="358050"/>
                <a:ext cx="102550" cy="102000"/>
              </a:xfrm>
              <a:custGeom>
                <a:avLst/>
                <a:gdLst/>
                <a:ahLst/>
                <a:cxnLst/>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alpha val="100000"/>
                </a:schemeClr>
              </a:solidFill>
              <a:ln w="9525">
                <a:noFill/>
              </a:ln>
            </p:spPr>
            <p:txBody>
              <a:bodyPr/>
              <a:p>
                <a:endParaRPr lang="en-US"/>
              </a:p>
            </p:txBody>
          </p:sp>
        </p:grpSp>
        <p:grpSp>
          <p:nvGrpSpPr>
            <p:cNvPr id="67597" name="Google Shape;1456;p29"/>
            <p:cNvGrpSpPr/>
            <p:nvPr/>
          </p:nvGrpSpPr>
          <p:grpSpPr>
            <a:xfrm>
              <a:off x="432850" y="2003163"/>
              <a:ext cx="175013" cy="27000"/>
              <a:chOff x="5662375" y="212375"/>
              <a:chExt cx="175013" cy="27000"/>
            </a:xfrm>
          </p:grpSpPr>
          <p:sp>
            <p:nvSpPr>
              <p:cNvPr id="67616" name="Google Shape;1457;p29"/>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17" name="Google Shape;1458;p29"/>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18" name="Google Shape;1459;p29"/>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7598" name="Google Shape;1460;p29"/>
            <p:cNvGrpSpPr/>
            <p:nvPr/>
          </p:nvGrpSpPr>
          <p:grpSpPr>
            <a:xfrm>
              <a:off x="788100" y="208488"/>
              <a:ext cx="175013" cy="27000"/>
              <a:chOff x="5662375" y="212375"/>
              <a:chExt cx="175013" cy="27000"/>
            </a:xfrm>
          </p:grpSpPr>
          <p:sp>
            <p:nvSpPr>
              <p:cNvPr id="67613" name="Google Shape;1461;p29"/>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14" name="Google Shape;1462;p29"/>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15" name="Google Shape;1463;p29"/>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7599" name="Google Shape;1464;p29"/>
            <p:cNvGrpSpPr/>
            <p:nvPr/>
          </p:nvGrpSpPr>
          <p:grpSpPr>
            <a:xfrm>
              <a:off x="8129350" y="4988725"/>
              <a:ext cx="175013" cy="27000"/>
              <a:chOff x="5662375" y="212375"/>
              <a:chExt cx="175013" cy="27000"/>
            </a:xfrm>
          </p:grpSpPr>
          <p:sp>
            <p:nvSpPr>
              <p:cNvPr id="67610" name="Google Shape;1465;p29"/>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11" name="Google Shape;1466;p29"/>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12" name="Google Shape;1467;p29"/>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7600" name="Google Shape;1468;p29"/>
            <p:cNvGrpSpPr/>
            <p:nvPr/>
          </p:nvGrpSpPr>
          <p:grpSpPr>
            <a:xfrm>
              <a:off x="8497550" y="3429425"/>
              <a:ext cx="175013" cy="27000"/>
              <a:chOff x="5662375" y="212375"/>
              <a:chExt cx="175013" cy="27000"/>
            </a:xfrm>
          </p:grpSpPr>
          <p:sp>
            <p:nvSpPr>
              <p:cNvPr id="67607" name="Google Shape;1469;p29"/>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08" name="Google Shape;1470;p29"/>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7609" name="Google Shape;1471;p29"/>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cxnSp>
          <p:nvCxnSpPr>
            <p:cNvPr id="67601" name="Google Shape;1472;p29"/>
            <p:cNvCxnSpPr/>
            <p:nvPr/>
          </p:nvCxnSpPr>
          <p:spPr>
            <a:xfrm>
              <a:off x="8407225" y="0"/>
              <a:ext cx="0" cy="2160900"/>
            </a:xfrm>
            <a:prstGeom prst="straightConnector1">
              <a:avLst/>
            </a:prstGeom>
            <a:ln w="9525" cap="flat" cmpd="sng">
              <a:solidFill>
                <a:srgbClr val="595959"/>
              </a:solidFill>
              <a:prstDash val="solid"/>
              <a:headEnd type="none" w="med" len="med"/>
              <a:tailEnd type="none" w="med" len="med"/>
            </a:ln>
          </p:spPr>
        </p:cxnSp>
        <p:cxnSp>
          <p:nvCxnSpPr>
            <p:cNvPr id="67602" name="Google Shape;1473;p29"/>
            <p:cNvCxnSpPr/>
            <p:nvPr/>
          </p:nvCxnSpPr>
          <p:spPr>
            <a:xfrm>
              <a:off x="718025" y="2985634"/>
              <a:ext cx="0" cy="2160900"/>
            </a:xfrm>
            <a:prstGeom prst="straightConnector1">
              <a:avLst/>
            </a:prstGeom>
            <a:ln w="9525" cap="flat" cmpd="sng">
              <a:solidFill>
                <a:srgbClr val="595959"/>
              </a:solidFill>
              <a:prstDash val="solid"/>
              <a:headEnd type="none" w="med" len="med"/>
              <a:tailEnd type="none" w="med" len="med"/>
            </a:ln>
          </p:spPr>
        </p:cxnSp>
        <p:sp>
          <p:nvSpPr>
            <p:cNvPr id="67603" name="Google Shape;1474;p29"/>
            <p:cNvSpPr/>
            <p:nvPr/>
          </p:nvSpPr>
          <p:spPr>
            <a:xfrm>
              <a:off x="671825" y="4587888"/>
              <a:ext cx="92400" cy="92400"/>
            </a:xfrm>
            <a:prstGeom prst="ellipse">
              <a:avLst/>
            </a:prstGeom>
            <a:solidFill>
              <a:srgbClr val="595959"/>
            </a:solidFill>
            <a:ln w="9525" cap="flat" cmpd="sng">
              <a:solidFill>
                <a:srgbClr val="595959"/>
              </a:solidFill>
              <a:prstDash val="solid"/>
              <a:headEnd type="none" w="sm" len="sm"/>
              <a:tailEnd type="none" w="sm" len="sm"/>
            </a:ln>
          </p:spPr>
          <p:txBody>
            <a:bodyPr lIns="91425" tIns="91425" rIns="91425" bIns="91425" anchor="ctr" anchorCtr="0"/>
            <a:p>
              <a:pPr lvl="0"/>
              <a:endParaRPr lang="vi-VN" altLang="x-none" dirty="0">
                <a:latin typeface="Arial" panose="020B0604020202020204" pitchFamily="34" charset="0"/>
              </a:endParaRPr>
            </a:p>
          </p:txBody>
        </p:sp>
        <p:sp>
          <p:nvSpPr>
            <p:cNvPr id="67604" name="Google Shape;1475;p29"/>
            <p:cNvSpPr/>
            <p:nvPr/>
          </p:nvSpPr>
          <p:spPr>
            <a:xfrm>
              <a:off x="671825" y="3940338"/>
              <a:ext cx="92400" cy="92400"/>
            </a:xfrm>
            <a:prstGeom prst="ellipse">
              <a:avLst/>
            </a:prstGeom>
            <a:solidFill>
              <a:srgbClr val="595959"/>
            </a:solidFill>
            <a:ln w="9525" cap="flat" cmpd="sng">
              <a:solidFill>
                <a:srgbClr val="595959"/>
              </a:solidFill>
              <a:prstDash val="solid"/>
              <a:headEnd type="none" w="sm" len="sm"/>
              <a:tailEnd type="none" w="sm" len="sm"/>
            </a:ln>
          </p:spPr>
          <p:txBody>
            <a:bodyPr lIns="91425" tIns="91425" rIns="91425" bIns="91425" anchor="ctr" anchorCtr="0"/>
            <a:p>
              <a:pPr lvl="0"/>
              <a:endParaRPr lang="vi-VN" altLang="x-none" dirty="0">
                <a:latin typeface="Arial" panose="020B0604020202020204" pitchFamily="34" charset="0"/>
              </a:endParaRPr>
            </a:p>
          </p:txBody>
        </p:sp>
        <p:sp>
          <p:nvSpPr>
            <p:cNvPr id="67605" name="Google Shape;1476;p29"/>
            <p:cNvSpPr/>
            <p:nvPr/>
          </p:nvSpPr>
          <p:spPr>
            <a:xfrm>
              <a:off x="8361025" y="1453500"/>
              <a:ext cx="92400" cy="92400"/>
            </a:xfrm>
            <a:prstGeom prst="ellipse">
              <a:avLst/>
            </a:prstGeom>
            <a:solidFill>
              <a:srgbClr val="595959"/>
            </a:solidFill>
            <a:ln w="9525" cap="flat" cmpd="sng">
              <a:solidFill>
                <a:srgbClr val="595959"/>
              </a:solidFill>
              <a:prstDash val="solid"/>
              <a:headEnd type="none" w="sm" len="sm"/>
              <a:tailEnd type="none" w="sm" len="sm"/>
            </a:ln>
          </p:spPr>
          <p:txBody>
            <a:bodyPr lIns="91425" tIns="91425" rIns="91425" bIns="91425" anchor="ctr" anchorCtr="0"/>
            <a:p>
              <a:pPr lvl="0"/>
              <a:endParaRPr lang="vi-VN" altLang="x-none" dirty="0">
                <a:latin typeface="Arial" panose="020B0604020202020204" pitchFamily="34" charset="0"/>
              </a:endParaRPr>
            </a:p>
          </p:txBody>
        </p:sp>
        <p:sp>
          <p:nvSpPr>
            <p:cNvPr id="67606" name="Google Shape;1477;p29"/>
            <p:cNvSpPr/>
            <p:nvPr/>
          </p:nvSpPr>
          <p:spPr>
            <a:xfrm>
              <a:off x="8361025" y="234875"/>
              <a:ext cx="92400" cy="92400"/>
            </a:xfrm>
            <a:prstGeom prst="ellipse">
              <a:avLst/>
            </a:prstGeom>
            <a:solidFill>
              <a:srgbClr val="595959"/>
            </a:solidFill>
            <a:ln w="9525" cap="flat" cmpd="sng">
              <a:solidFill>
                <a:srgbClr val="595959"/>
              </a:solidFill>
              <a:prstDash val="solid"/>
              <a:headEnd type="none" w="sm" len="sm"/>
              <a:tailEnd type="none" w="sm" len="sm"/>
            </a:ln>
          </p:spPr>
          <p:txBody>
            <a:bodyPr lIns="91425" tIns="91425" rIns="91425" bIns="91425" anchor="ctr" anchorCtr="0"/>
            <a:p>
              <a:pPr lvl="0"/>
              <a:endParaRPr lang="vi-VN" altLang="x-none" dirty="0">
                <a:latin typeface="Arial" panose="020B0604020202020204" pitchFamily="3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21">
    <p:bg>
      <p:bgPr>
        <a:solidFill>
          <a:schemeClr val="bg1"/>
        </a:solidFill>
        <a:effectLst/>
      </p:bgPr>
    </p:bg>
    <p:spTree>
      <p:nvGrpSpPr>
        <p:cNvPr id="1" name="Shape 1478"/>
        <p:cNvGrpSpPr/>
        <p:nvPr/>
      </p:nvGrpSpPr>
      <p:grpSpPr>
        <a:xfrm>
          <a:off x="0" y="0"/>
          <a:ext cx="0" cy="0"/>
          <a:chOff x="0" y="0"/>
          <a:chExt cx="0" cy="0"/>
        </a:xfrm>
      </p:grpSpPr>
      <p:grpSp>
        <p:nvGrpSpPr>
          <p:cNvPr id="68611" name="Google Shape;1479;p30"/>
          <p:cNvGrpSpPr/>
          <p:nvPr/>
        </p:nvGrpSpPr>
        <p:grpSpPr>
          <a:xfrm>
            <a:off x="-6350" y="-6350"/>
            <a:ext cx="9151938" cy="5102225"/>
            <a:chOff x="-6867" y="-6625"/>
            <a:chExt cx="9152342" cy="5102050"/>
          </a:xfrm>
        </p:grpSpPr>
        <p:cxnSp>
          <p:nvCxnSpPr>
            <p:cNvPr id="68613" name="Google Shape;1480;p30"/>
            <p:cNvCxnSpPr/>
            <p:nvPr/>
          </p:nvCxnSpPr>
          <p:spPr>
            <a:xfrm>
              <a:off x="2904283" y="4513075"/>
              <a:ext cx="1133100" cy="306300"/>
            </a:xfrm>
            <a:prstGeom prst="straightConnector1">
              <a:avLst/>
            </a:prstGeom>
            <a:ln w="9525" cap="flat" cmpd="sng">
              <a:solidFill>
                <a:schemeClr val="bg2"/>
              </a:solidFill>
              <a:prstDash val="solid"/>
              <a:headEnd type="none" w="med" len="med"/>
              <a:tailEnd type="none" w="med" len="med"/>
            </a:ln>
          </p:spPr>
        </p:cxnSp>
        <p:cxnSp>
          <p:nvCxnSpPr>
            <p:cNvPr id="68614" name="Google Shape;1481;p30"/>
            <p:cNvCxnSpPr/>
            <p:nvPr/>
          </p:nvCxnSpPr>
          <p:spPr>
            <a:xfrm rot="-10800000" flipH="1">
              <a:off x="1562083" y="4492325"/>
              <a:ext cx="1342200" cy="315300"/>
            </a:xfrm>
            <a:prstGeom prst="straightConnector1">
              <a:avLst/>
            </a:prstGeom>
            <a:ln w="9525" cap="flat" cmpd="sng">
              <a:solidFill>
                <a:schemeClr val="bg2"/>
              </a:solidFill>
              <a:prstDash val="solid"/>
              <a:headEnd type="none" w="med" len="med"/>
              <a:tailEnd type="none" w="med" len="med"/>
            </a:ln>
          </p:spPr>
        </p:cxnSp>
        <p:cxnSp>
          <p:nvCxnSpPr>
            <p:cNvPr id="68615" name="Google Shape;1482;p30"/>
            <p:cNvCxnSpPr/>
            <p:nvPr/>
          </p:nvCxnSpPr>
          <p:spPr>
            <a:xfrm>
              <a:off x="259558" y="4408000"/>
              <a:ext cx="1332000" cy="392100"/>
            </a:xfrm>
            <a:prstGeom prst="straightConnector1">
              <a:avLst/>
            </a:prstGeom>
            <a:ln w="9525" cap="flat" cmpd="sng">
              <a:solidFill>
                <a:schemeClr val="bg2"/>
              </a:solidFill>
              <a:prstDash val="solid"/>
              <a:headEnd type="none" w="med" len="med"/>
              <a:tailEnd type="none" w="med" len="med"/>
            </a:ln>
          </p:spPr>
        </p:cxnSp>
        <p:cxnSp>
          <p:nvCxnSpPr>
            <p:cNvPr id="68616" name="Google Shape;1483;p30"/>
            <p:cNvCxnSpPr/>
            <p:nvPr/>
          </p:nvCxnSpPr>
          <p:spPr>
            <a:xfrm>
              <a:off x="-6867" y="3993550"/>
              <a:ext cx="273900" cy="407100"/>
            </a:xfrm>
            <a:prstGeom prst="straightConnector1">
              <a:avLst/>
            </a:prstGeom>
            <a:ln w="9525" cap="flat" cmpd="sng">
              <a:solidFill>
                <a:schemeClr val="bg2"/>
              </a:solidFill>
              <a:prstDash val="solid"/>
              <a:headEnd type="none" w="med" len="med"/>
              <a:tailEnd type="none" w="med" len="med"/>
            </a:ln>
          </p:spPr>
        </p:cxnSp>
        <p:grpSp>
          <p:nvGrpSpPr>
            <p:cNvPr id="68617" name="Google Shape;1484;p30"/>
            <p:cNvGrpSpPr/>
            <p:nvPr/>
          </p:nvGrpSpPr>
          <p:grpSpPr>
            <a:xfrm flipH="1">
              <a:off x="1278333" y="4513075"/>
              <a:ext cx="581800" cy="582350"/>
              <a:chOff x="8064275" y="887850"/>
              <a:chExt cx="581800" cy="582350"/>
            </a:xfrm>
          </p:grpSpPr>
          <p:sp>
            <p:nvSpPr>
              <p:cNvPr id="68673" name="Google Shape;1485;p30"/>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8674" name="Google Shape;1486;p30"/>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8675" name="Google Shape;1487;p30"/>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8676" name="Google Shape;1488;p30"/>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8677" name="Google Shape;1489;p30"/>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8678" name="Google Shape;1490;p30"/>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8618" name="Google Shape;1491;p30"/>
            <p:cNvGrpSpPr/>
            <p:nvPr/>
          </p:nvGrpSpPr>
          <p:grpSpPr>
            <a:xfrm flipH="1">
              <a:off x="2747608" y="4340463"/>
              <a:ext cx="292025" cy="292575"/>
              <a:chOff x="7353050" y="316275"/>
              <a:chExt cx="292025" cy="292575"/>
            </a:xfrm>
          </p:grpSpPr>
          <p:sp>
            <p:nvSpPr>
              <p:cNvPr id="68669" name="Google Shape;1492;p30"/>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8670" name="Google Shape;1493;p30"/>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8671" name="Google Shape;1494;p30"/>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8672" name="Google Shape;1495;p30"/>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8619" name="Google Shape;1496;p30"/>
            <p:cNvGrpSpPr/>
            <p:nvPr/>
          </p:nvGrpSpPr>
          <p:grpSpPr>
            <a:xfrm flipH="1">
              <a:off x="171308" y="4315025"/>
              <a:ext cx="175000" cy="175000"/>
              <a:chOff x="8792300" y="321275"/>
              <a:chExt cx="175000" cy="175000"/>
            </a:xfrm>
          </p:grpSpPr>
          <p:sp>
            <p:nvSpPr>
              <p:cNvPr id="68665" name="Google Shape;1497;p30"/>
              <p:cNvSpPr/>
              <p:nvPr/>
            </p:nvSpPr>
            <p:spPr>
              <a:xfrm>
                <a:off x="8796750" y="326300"/>
                <a:ext cx="166100" cy="165525"/>
              </a:xfrm>
              <a:custGeom>
                <a:avLst/>
                <a:gdLst/>
                <a:ahLst/>
                <a:cxnLst/>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alpha val="100000"/>
                </a:srgbClr>
              </a:solidFill>
              <a:ln w="9525">
                <a:noFill/>
              </a:ln>
            </p:spPr>
            <p:txBody>
              <a:bodyPr/>
              <a:p>
                <a:endParaRPr lang="en-US"/>
              </a:p>
            </p:txBody>
          </p:sp>
          <p:sp>
            <p:nvSpPr>
              <p:cNvPr id="68666" name="Google Shape;1498;p30"/>
              <p:cNvSpPr/>
              <p:nvPr/>
            </p:nvSpPr>
            <p:spPr>
              <a:xfrm>
                <a:off x="8792300" y="321275"/>
                <a:ext cx="175000" cy="175000"/>
              </a:xfrm>
              <a:custGeom>
                <a:avLst/>
                <a:gdLst/>
                <a:ahLst/>
                <a:cxnLst/>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alpha val="100000"/>
                </a:schemeClr>
              </a:solidFill>
              <a:ln w="9525">
                <a:noFill/>
              </a:ln>
            </p:spPr>
            <p:txBody>
              <a:bodyPr/>
              <a:p>
                <a:endParaRPr lang="en-US"/>
              </a:p>
            </p:txBody>
          </p:sp>
          <p:sp>
            <p:nvSpPr>
              <p:cNvPr id="68667" name="Google Shape;1499;p30"/>
              <p:cNvSpPr/>
              <p:nvPr/>
            </p:nvSpPr>
            <p:spPr>
              <a:xfrm>
                <a:off x="8833525" y="362525"/>
                <a:ext cx="92550" cy="93075"/>
              </a:xfrm>
              <a:custGeom>
                <a:avLst/>
                <a:gdLst/>
                <a:ahLst/>
                <a:cxnLst/>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alpha val="100000"/>
                </a:schemeClr>
              </a:solidFill>
              <a:ln w="9525">
                <a:noFill/>
              </a:ln>
            </p:spPr>
            <p:txBody>
              <a:bodyPr/>
              <a:p>
                <a:endParaRPr lang="en-US"/>
              </a:p>
            </p:txBody>
          </p:sp>
          <p:sp>
            <p:nvSpPr>
              <p:cNvPr id="68668" name="Google Shape;1500;p30"/>
              <p:cNvSpPr/>
              <p:nvPr/>
            </p:nvSpPr>
            <p:spPr>
              <a:xfrm>
                <a:off x="8828525" y="358050"/>
                <a:ext cx="102550" cy="102000"/>
              </a:xfrm>
              <a:custGeom>
                <a:avLst/>
                <a:gdLst/>
                <a:ahLst/>
                <a:cxnLst/>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alpha val="100000"/>
                </a:schemeClr>
              </a:solidFill>
              <a:ln w="9525">
                <a:noFill/>
              </a:ln>
            </p:spPr>
            <p:txBody>
              <a:bodyPr/>
              <a:p>
                <a:endParaRPr lang="en-US"/>
              </a:p>
            </p:txBody>
          </p:sp>
        </p:grpSp>
        <p:grpSp>
          <p:nvGrpSpPr>
            <p:cNvPr id="68620" name="Google Shape;1501;p30"/>
            <p:cNvGrpSpPr/>
            <p:nvPr/>
          </p:nvGrpSpPr>
          <p:grpSpPr>
            <a:xfrm>
              <a:off x="3873197" y="4657550"/>
              <a:ext cx="293111" cy="293388"/>
              <a:chOff x="3164039" y="430875"/>
              <a:chExt cx="293111" cy="293388"/>
            </a:xfrm>
          </p:grpSpPr>
          <p:sp>
            <p:nvSpPr>
              <p:cNvPr id="68659" name="Google Shape;1502;p30"/>
              <p:cNvSpPr/>
              <p:nvPr/>
            </p:nvSpPr>
            <p:spPr>
              <a:xfrm flipH="1">
                <a:off x="3166281" y="433407"/>
                <a:ext cx="288614" cy="288337"/>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8660" name="Google Shape;1503;p30"/>
              <p:cNvSpPr/>
              <p:nvPr/>
            </p:nvSpPr>
            <p:spPr>
              <a:xfrm flipH="1">
                <a:off x="3164039" y="430875"/>
                <a:ext cx="293111" cy="293388"/>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8661" name="Google Shape;1504;p30"/>
              <p:cNvSpPr/>
              <p:nvPr/>
            </p:nvSpPr>
            <p:spPr>
              <a:xfrm flipH="1">
                <a:off x="3202780" y="469909"/>
                <a:ext cx="215626" cy="215337"/>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8662" name="Google Shape;1505;p30"/>
              <p:cNvSpPr/>
              <p:nvPr/>
            </p:nvSpPr>
            <p:spPr>
              <a:xfrm flipH="1">
                <a:off x="3200525" y="467377"/>
                <a:ext cx="220123" cy="220400"/>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8663" name="Google Shape;1506;p30"/>
              <p:cNvSpPr/>
              <p:nvPr/>
            </p:nvSpPr>
            <p:spPr>
              <a:xfrm flipH="1">
                <a:off x="3242641" y="509484"/>
                <a:ext cx="136177" cy="136177"/>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8664" name="Google Shape;1507;p30"/>
              <p:cNvSpPr/>
              <p:nvPr/>
            </p:nvSpPr>
            <p:spPr>
              <a:xfrm flipH="1">
                <a:off x="3240109" y="507242"/>
                <a:ext cx="140951" cy="140674"/>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8621" name="Google Shape;1508;p30"/>
            <p:cNvGrpSpPr/>
            <p:nvPr/>
          </p:nvGrpSpPr>
          <p:grpSpPr>
            <a:xfrm flipH="1">
              <a:off x="242270" y="4142425"/>
              <a:ext cx="175013" cy="27000"/>
              <a:chOff x="5662375" y="212375"/>
              <a:chExt cx="175013" cy="27000"/>
            </a:xfrm>
          </p:grpSpPr>
          <p:sp>
            <p:nvSpPr>
              <p:cNvPr id="68656" name="Google Shape;1509;p30"/>
              <p:cNvSpPr/>
              <p:nvPr/>
            </p:nvSpPr>
            <p:spPr>
              <a:xfrm>
                <a:off x="5662375"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8657" name="Google Shape;1510;p30"/>
              <p:cNvSpPr/>
              <p:nvPr/>
            </p:nvSpPr>
            <p:spPr>
              <a:xfrm>
                <a:off x="5736381"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8658" name="Google Shape;1511;p30"/>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cxnSp>
          <p:nvCxnSpPr>
            <p:cNvPr id="68622" name="Google Shape;1512;p30"/>
            <p:cNvCxnSpPr/>
            <p:nvPr/>
          </p:nvCxnSpPr>
          <p:spPr>
            <a:xfrm rot="10800000">
              <a:off x="5995050" y="226600"/>
              <a:ext cx="1504500" cy="224700"/>
            </a:xfrm>
            <a:prstGeom prst="straightConnector1">
              <a:avLst/>
            </a:prstGeom>
            <a:ln w="9525" cap="flat" cmpd="sng">
              <a:solidFill>
                <a:schemeClr val="bg2"/>
              </a:solidFill>
              <a:prstDash val="solid"/>
              <a:headEnd type="none" w="med" len="med"/>
              <a:tailEnd type="none" w="med" len="med"/>
            </a:ln>
          </p:spPr>
        </p:cxnSp>
        <p:cxnSp>
          <p:nvCxnSpPr>
            <p:cNvPr id="68623" name="Google Shape;1513;p30"/>
            <p:cNvCxnSpPr/>
            <p:nvPr/>
          </p:nvCxnSpPr>
          <p:spPr>
            <a:xfrm rot="10800000">
              <a:off x="7512925" y="457850"/>
              <a:ext cx="829500" cy="743400"/>
            </a:xfrm>
            <a:prstGeom prst="straightConnector1">
              <a:avLst/>
            </a:prstGeom>
            <a:ln w="9525" cap="flat" cmpd="sng">
              <a:solidFill>
                <a:schemeClr val="bg2"/>
              </a:solidFill>
              <a:prstDash val="solid"/>
              <a:headEnd type="none" w="med" len="med"/>
              <a:tailEnd type="none" w="med" len="med"/>
            </a:ln>
          </p:spPr>
        </p:cxnSp>
        <p:cxnSp>
          <p:nvCxnSpPr>
            <p:cNvPr id="68624" name="Google Shape;1514;p30"/>
            <p:cNvCxnSpPr/>
            <p:nvPr/>
          </p:nvCxnSpPr>
          <p:spPr>
            <a:xfrm flipH="1">
              <a:off x="8348975" y="-6625"/>
              <a:ext cx="796500" cy="1188000"/>
            </a:xfrm>
            <a:prstGeom prst="straightConnector1">
              <a:avLst/>
            </a:prstGeom>
            <a:ln w="9525" cap="flat" cmpd="sng">
              <a:solidFill>
                <a:schemeClr val="bg2"/>
              </a:solidFill>
              <a:prstDash val="solid"/>
              <a:headEnd type="none" w="med" len="med"/>
              <a:tailEnd type="none" w="med" len="med"/>
            </a:ln>
          </p:spPr>
        </p:cxnSp>
        <p:grpSp>
          <p:nvGrpSpPr>
            <p:cNvPr id="68625" name="Google Shape;1515;p30"/>
            <p:cNvGrpSpPr/>
            <p:nvPr/>
          </p:nvGrpSpPr>
          <p:grpSpPr>
            <a:xfrm>
              <a:off x="8064275" y="1040250"/>
              <a:ext cx="581800" cy="582350"/>
              <a:chOff x="8064275" y="887850"/>
              <a:chExt cx="581800" cy="582350"/>
            </a:xfrm>
          </p:grpSpPr>
          <p:sp>
            <p:nvSpPr>
              <p:cNvPr id="68650" name="Google Shape;1516;p30"/>
              <p:cNvSpPr/>
              <p:nvPr/>
            </p:nvSpPr>
            <p:spPr>
              <a:xfrm>
                <a:off x="8068750" y="892875"/>
                <a:ext cx="572875" cy="572325"/>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8651" name="Google Shape;1517;p30"/>
              <p:cNvSpPr/>
              <p:nvPr/>
            </p:nvSpPr>
            <p:spPr>
              <a:xfrm>
                <a:off x="8064275" y="887850"/>
                <a:ext cx="581800" cy="582350"/>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8652" name="Google Shape;1518;p30"/>
              <p:cNvSpPr/>
              <p:nvPr/>
            </p:nvSpPr>
            <p:spPr>
              <a:xfrm>
                <a:off x="8141175" y="965325"/>
                <a:ext cx="428000" cy="427425"/>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8653" name="Google Shape;1519;p30"/>
              <p:cNvSpPr/>
              <p:nvPr/>
            </p:nvSpPr>
            <p:spPr>
              <a:xfrm>
                <a:off x="8136725" y="960300"/>
                <a:ext cx="436925" cy="437475"/>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8654" name="Google Shape;1520;p30"/>
              <p:cNvSpPr/>
              <p:nvPr/>
            </p:nvSpPr>
            <p:spPr>
              <a:xfrm>
                <a:off x="8219750" y="1043875"/>
                <a:ext cx="270300" cy="270300"/>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8655" name="Google Shape;1521;p30"/>
              <p:cNvSpPr/>
              <p:nvPr/>
            </p:nvSpPr>
            <p:spPr>
              <a:xfrm>
                <a:off x="8215300" y="1039425"/>
                <a:ext cx="279775" cy="279225"/>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grpSp>
          <p:nvGrpSpPr>
            <p:cNvPr id="68626" name="Google Shape;1522;p30"/>
            <p:cNvGrpSpPr/>
            <p:nvPr/>
          </p:nvGrpSpPr>
          <p:grpSpPr>
            <a:xfrm>
              <a:off x="7353050" y="316275"/>
              <a:ext cx="292025" cy="292575"/>
              <a:chOff x="7353050" y="316275"/>
              <a:chExt cx="292025" cy="292575"/>
            </a:xfrm>
          </p:grpSpPr>
          <p:sp>
            <p:nvSpPr>
              <p:cNvPr id="68646" name="Google Shape;1523;p30"/>
              <p:cNvSpPr/>
              <p:nvPr/>
            </p:nvSpPr>
            <p:spPr>
              <a:xfrm>
                <a:off x="7358075" y="321275"/>
                <a:ext cx="282550" cy="282550"/>
              </a:xfrm>
              <a:custGeom>
                <a:avLst/>
                <a:gdLst/>
                <a:ahLst/>
                <a:cxnLst/>
                <a:pathLst>
                  <a:path w="11302" h="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alpha val="100000"/>
                </a:srgbClr>
              </a:solidFill>
              <a:ln w="9525">
                <a:noFill/>
              </a:ln>
            </p:spPr>
            <p:txBody>
              <a:bodyPr/>
              <a:p>
                <a:endParaRPr lang="en-US"/>
              </a:p>
            </p:txBody>
          </p:sp>
          <p:sp>
            <p:nvSpPr>
              <p:cNvPr id="68647" name="Google Shape;1524;p30"/>
              <p:cNvSpPr/>
              <p:nvPr/>
            </p:nvSpPr>
            <p:spPr>
              <a:xfrm>
                <a:off x="7353050" y="316275"/>
                <a:ext cx="292025" cy="292575"/>
              </a:xfrm>
              <a:custGeom>
                <a:avLst/>
                <a:gdLst/>
                <a:ahLst/>
                <a:cxnLst/>
                <a:pathLst>
                  <a:path w="11681" h="11703">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alpha val="100000"/>
                </a:schemeClr>
              </a:solidFill>
              <a:ln w="9525">
                <a:noFill/>
              </a:ln>
            </p:spPr>
            <p:txBody>
              <a:bodyPr/>
              <a:p>
                <a:endParaRPr lang="en-US"/>
              </a:p>
            </p:txBody>
          </p:sp>
          <p:sp>
            <p:nvSpPr>
              <p:cNvPr id="68648" name="Google Shape;1525;p30"/>
              <p:cNvSpPr/>
              <p:nvPr/>
            </p:nvSpPr>
            <p:spPr>
              <a:xfrm>
                <a:off x="7419925" y="383125"/>
                <a:ext cx="158275" cy="158300"/>
              </a:xfrm>
              <a:custGeom>
                <a:avLst/>
                <a:gdLst/>
                <a:ahLst/>
                <a:cxnLst/>
                <a:pathLst>
                  <a:path w="6331" h="6332">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alpha val="100000"/>
                </a:schemeClr>
              </a:solidFill>
              <a:ln w="9525">
                <a:noFill/>
              </a:ln>
            </p:spPr>
            <p:txBody>
              <a:bodyPr/>
              <a:p>
                <a:endParaRPr lang="en-US"/>
              </a:p>
            </p:txBody>
          </p:sp>
          <p:sp>
            <p:nvSpPr>
              <p:cNvPr id="68649" name="Google Shape;1526;p30"/>
              <p:cNvSpPr/>
              <p:nvPr/>
            </p:nvSpPr>
            <p:spPr>
              <a:xfrm>
                <a:off x="7415475" y="378675"/>
                <a:ext cx="167750" cy="167775"/>
              </a:xfrm>
              <a:custGeom>
                <a:avLst/>
                <a:gdLst/>
                <a:ahLst/>
                <a:cxnLst/>
                <a:pathLst>
                  <a:path w="6710" h="6711">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alpha val="100000"/>
                </a:schemeClr>
              </a:solidFill>
              <a:ln w="9525">
                <a:noFill/>
              </a:ln>
            </p:spPr>
            <p:txBody>
              <a:bodyPr/>
              <a:p>
                <a:endParaRPr lang="en-US"/>
              </a:p>
            </p:txBody>
          </p:sp>
        </p:grpSp>
        <p:grpSp>
          <p:nvGrpSpPr>
            <p:cNvPr id="68627" name="Google Shape;1527;p30"/>
            <p:cNvGrpSpPr/>
            <p:nvPr/>
          </p:nvGrpSpPr>
          <p:grpSpPr>
            <a:xfrm>
              <a:off x="8792300" y="321275"/>
              <a:ext cx="175000" cy="175000"/>
              <a:chOff x="8792300" y="321275"/>
              <a:chExt cx="175000" cy="175000"/>
            </a:xfrm>
          </p:grpSpPr>
          <p:sp>
            <p:nvSpPr>
              <p:cNvPr id="68642" name="Google Shape;1528;p30"/>
              <p:cNvSpPr/>
              <p:nvPr/>
            </p:nvSpPr>
            <p:spPr>
              <a:xfrm>
                <a:off x="8796750" y="326300"/>
                <a:ext cx="166100" cy="165525"/>
              </a:xfrm>
              <a:custGeom>
                <a:avLst/>
                <a:gdLst/>
                <a:ahLst/>
                <a:cxnLst/>
                <a:pathLst>
                  <a:path w="6644" h="6621">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alpha val="100000"/>
                </a:srgbClr>
              </a:solidFill>
              <a:ln w="9525">
                <a:noFill/>
              </a:ln>
            </p:spPr>
            <p:txBody>
              <a:bodyPr/>
              <a:p>
                <a:endParaRPr lang="en-US"/>
              </a:p>
            </p:txBody>
          </p:sp>
          <p:sp>
            <p:nvSpPr>
              <p:cNvPr id="68643" name="Google Shape;1529;p30"/>
              <p:cNvSpPr/>
              <p:nvPr/>
            </p:nvSpPr>
            <p:spPr>
              <a:xfrm>
                <a:off x="8792300" y="321275"/>
                <a:ext cx="175000" cy="175000"/>
              </a:xfrm>
              <a:custGeom>
                <a:avLst/>
                <a:gdLst/>
                <a:ahLst/>
                <a:cxnLst/>
                <a:pathLst>
                  <a:path w="7000" h="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alpha val="100000"/>
                </a:schemeClr>
              </a:solidFill>
              <a:ln w="9525">
                <a:noFill/>
              </a:ln>
            </p:spPr>
            <p:txBody>
              <a:bodyPr/>
              <a:p>
                <a:endParaRPr lang="en-US"/>
              </a:p>
            </p:txBody>
          </p:sp>
          <p:sp>
            <p:nvSpPr>
              <p:cNvPr id="68644" name="Google Shape;1530;p30"/>
              <p:cNvSpPr/>
              <p:nvPr/>
            </p:nvSpPr>
            <p:spPr>
              <a:xfrm>
                <a:off x="8833525" y="362525"/>
                <a:ext cx="92550" cy="93075"/>
              </a:xfrm>
              <a:custGeom>
                <a:avLst/>
                <a:gdLst/>
                <a:ahLst/>
                <a:cxnLst/>
                <a:pathLst>
                  <a:path w="3702" h="3723">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alpha val="100000"/>
                </a:schemeClr>
              </a:solidFill>
              <a:ln w="9525">
                <a:noFill/>
              </a:ln>
            </p:spPr>
            <p:txBody>
              <a:bodyPr/>
              <a:p>
                <a:endParaRPr lang="en-US"/>
              </a:p>
            </p:txBody>
          </p:sp>
          <p:sp>
            <p:nvSpPr>
              <p:cNvPr id="68645" name="Google Shape;1531;p30"/>
              <p:cNvSpPr/>
              <p:nvPr/>
            </p:nvSpPr>
            <p:spPr>
              <a:xfrm>
                <a:off x="8828525" y="358050"/>
                <a:ext cx="102550" cy="102000"/>
              </a:xfrm>
              <a:custGeom>
                <a:avLst/>
                <a:gdLst/>
                <a:ahLst/>
                <a:cxnLst/>
                <a:pathLst>
                  <a:path w="4102" h="408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alpha val="100000"/>
                </a:schemeClr>
              </a:solidFill>
              <a:ln w="9525">
                <a:noFill/>
              </a:ln>
            </p:spPr>
            <p:txBody>
              <a:bodyPr/>
              <a:p>
                <a:endParaRPr lang="en-US"/>
              </a:p>
            </p:txBody>
          </p:sp>
        </p:grpSp>
        <p:sp>
          <p:nvSpPr>
            <p:cNvPr id="68628" name="Google Shape;1532;p30"/>
            <p:cNvSpPr/>
            <p:nvPr/>
          </p:nvSpPr>
          <p:spPr>
            <a:xfrm>
              <a:off x="5829305" y="68707"/>
              <a:ext cx="288614" cy="288337"/>
            </a:xfrm>
            <a:custGeom>
              <a:avLst/>
              <a:gdLst/>
              <a:ahLst/>
              <a:cxnLst/>
              <a:pathLst>
                <a:path w="22915" h="22893">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alpha val="100000"/>
              </a:schemeClr>
            </a:solidFill>
            <a:ln w="9525">
              <a:noFill/>
            </a:ln>
          </p:spPr>
          <p:txBody>
            <a:bodyPr/>
            <a:p>
              <a:endParaRPr lang="en-US"/>
            </a:p>
          </p:txBody>
        </p:sp>
        <p:sp>
          <p:nvSpPr>
            <p:cNvPr id="68629" name="Google Shape;1533;p30"/>
            <p:cNvSpPr/>
            <p:nvPr/>
          </p:nvSpPr>
          <p:spPr>
            <a:xfrm>
              <a:off x="5827050" y="66175"/>
              <a:ext cx="293111" cy="293388"/>
            </a:xfrm>
            <a:custGeom>
              <a:avLst/>
              <a:gdLst/>
              <a:ahLst/>
              <a:cxnLst/>
              <a:pathLst>
                <a:path w="23272" h="23294">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alpha val="100000"/>
              </a:schemeClr>
            </a:solidFill>
            <a:ln w="9525">
              <a:noFill/>
            </a:ln>
          </p:spPr>
          <p:txBody>
            <a:bodyPr/>
            <a:p>
              <a:endParaRPr lang="en-US"/>
            </a:p>
          </p:txBody>
        </p:sp>
        <p:sp>
          <p:nvSpPr>
            <p:cNvPr id="68630" name="Google Shape;1534;p30"/>
            <p:cNvSpPr/>
            <p:nvPr/>
          </p:nvSpPr>
          <p:spPr>
            <a:xfrm>
              <a:off x="5865794" y="105209"/>
              <a:ext cx="215626" cy="215337"/>
            </a:xfrm>
            <a:custGeom>
              <a:avLst/>
              <a:gdLst/>
              <a:ahLst/>
              <a:cxnLst/>
              <a:pathLst>
                <a:path w="17120" h="17097">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alpha val="100000"/>
              </a:srgbClr>
            </a:solidFill>
            <a:ln w="9525">
              <a:noFill/>
            </a:ln>
          </p:spPr>
          <p:txBody>
            <a:bodyPr/>
            <a:p>
              <a:endParaRPr lang="en-US"/>
            </a:p>
          </p:txBody>
        </p:sp>
        <p:sp>
          <p:nvSpPr>
            <p:cNvPr id="68631" name="Google Shape;1535;p30"/>
            <p:cNvSpPr/>
            <p:nvPr/>
          </p:nvSpPr>
          <p:spPr>
            <a:xfrm>
              <a:off x="5863552" y="102677"/>
              <a:ext cx="220123" cy="220400"/>
            </a:xfrm>
            <a:custGeom>
              <a:avLst/>
              <a:gdLst/>
              <a:ahLst/>
              <a:cxnLst/>
              <a:pathLst>
                <a:path w="17477" h="17499">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alpha val="100000"/>
              </a:schemeClr>
            </a:solidFill>
            <a:ln w="9525">
              <a:noFill/>
            </a:ln>
          </p:spPr>
          <p:txBody>
            <a:bodyPr/>
            <a:p>
              <a:endParaRPr lang="en-US"/>
            </a:p>
          </p:txBody>
        </p:sp>
        <p:sp>
          <p:nvSpPr>
            <p:cNvPr id="68632" name="Google Shape;1536;p30"/>
            <p:cNvSpPr/>
            <p:nvPr/>
          </p:nvSpPr>
          <p:spPr>
            <a:xfrm>
              <a:off x="5905382" y="144784"/>
              <a:ext cx="136177" cy="136177"/>
            </a:xfrm>
            <a:custGeom>
              <a:avLst/>
              <a:gdLst/>
              <a:ahLst/>
              <a:cxnLst/>
              <a:pathLst>
                <a:path w="10812" h="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alpha val="100000"/>
              </a:schemeClr>
            </a:solidFill>
            <a:ln w="9525">
              <a:noFill/>
            </a:ln>
          </p:spPr>
          <p:txBody>
            <a:bodyPr/>
            <a:p>
              <a:endParaRPr lang="en-US"/>
            </a:p>
          </p:txBody>
        </p:sp>
        <p:sp>
          <p:nvSpPr>
            <p:cNvPr id="68633" name="Google Shape;1537;p30"/>
            <p:cNvSpPr/>
            <p:nvPr/>
          </p:nvSpPr>
          <p:spPr>
            <a:xfrm>
              <a:off x="5903140" y="142542"/>
              <a:ext cx="140951" cy="140674"/>
            </a:xfrm>
            <a:custGeom>
              <a:avLst/>
              <a:gdLst/>
              <a:ahLst/>
              <a:cxnLst/>
              <a:pathLst>
                <a:path w="11191" h="11169">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alpha val="100000"/>
              </a:schemeClr>
            </a:solidFill>
            <a:ln w="9525">
              <a:noFill/>
            </a:ln>
          </p:spPr>
          <p:txBody>
            <a:bodyPr/>
            <a:p>
              <a:endParaRPr lang="en-US"/>
            </a:p>
          </p:txBody>
        </p:sp>
        <p:grpSp>
          <p:nvGrpSpPr>
            <p:cNvPr id="68634" name="Google Shape;1538;p30"/>
            <p:cNvGrpSpPr/>
            <p:nvPr/>
          </p:nvGrpSpPr>
          <p:grpSpPr>
            <a:xfrm>
              <a:off x="8490050" y="170875"/>
              <a:ext cx="175013" cy="27000"/>
              <a:chOff x="5662375" y="212375"/>
              <a:chExt cx="175013" cy="27000"/>
            </a:xfrm>
          </p:grpSpPr>
          <p:sp>
            <p:nvSpPr>
              <p:cNvPr id="68639" name="Google Shape;1539;p30"/>
              <p:cNvSpPr/>
              <p:nvPr/>
            </p:nvSpPr>
            <p:spPr>
              <a:xfrm>
                <a:off x="5662375" y="212375"/>
                <a:ext cx="27000" cy="27000"/>
              </a:xfrm>
              <a:prstGeom prst="ellipse">
                <a:avLst/>
              </a:prstGeom>
              <a:solidFill>
                <a:schemeClr val="bg2"/>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8640" name="Google Shape;1540;p30"/>
              <p:cNvSpPr/>
              <p:nvPr/>
            </p:nvSpPr>
            <p:spPr>
              <a:xfrm>
                <a:off x="5736381" y="212375"/>
                <a:ext cx="27000" cy="27000"/>
              </a:xfrm>
              <a:prstGeom prst="ellipse">
                <a:avLst/>
              </a:prstGeom>
              <a:solidFill>
                <a:schemeClr val="bg2"/>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8641" name="Google Shape;1541;p30"/>
              <p:cNvSpPr/>
              <p:nvPr/>
            </p:nvSpPr>
            <p:spPr>
              <a:xfrm>
                <a:off x="5810388" y="212375"/>
                <a:ext cx="27000" cy="27000"/>
              </a:xfrm>
              <a:prstGeom prst="ellipse">
                <a:avLst/>
              </a:prstGeom>
              <a:solidFill>
                <a:srgbClr val="595959"/>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nvGrpSpPr>
            <p:cNvPr id="68635" name="Google Shape;1542;p30"/>
            <p:cNvGrpSpPr/>
            <p:nvPr/>
          </p:nvGrpSpPr>
          <p:grpSpPr>
            <a:xfrm>
              <a:off x="8678350" y="1658000"/>
              <a:ext cx="175013" cy="27000"/>
              <a:chOff x="5662375" y="212375"/>
              <a:chExt cx="175013" cy="27000"/>
            </a:xfrm>
          </p:grpSpPr>
          <p:sp>
            <p:nvSpPr>
              <p:cNvPr id="68636" name="Google Shape;1543;p30"/>
              <p:cNvSpPr/>
              <p:nvPr/>
            </p:nvSpPr>
            <p:spPr>
              <a:xfrm>
                <a:off x="5662375" y="212375"/>
                <a:ext cx="27000" cy="27000"/>
              </a:xfrm>
              <a:prstGeom prst="ellipse">
                <a:avLst/>
              </a:prstGeom>
              <a:solidFill>
                <a:schemeClr val="bg2"/>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8637" name="Google Shape;1544;p30"/>
              <p:cNvSpPr/>
              <p:nvPr/>
            </p:nvSpPr>
            <p:spPr>
              <a:xfrm>
                <a:off x="5736381" y="212375"/>
                <a:ext cx="27000" cy="27000"/>
              </a:xfrm>
              <a:prstGeom prst="ellipse">
                <a:avLst/>
              </a:prstGeom>
              <a:solidFill>
                <a:schemeClr val="bg2"/>
              </a:solidFill>
              <a:ln w="9525">
                <a:noFill/>
              </a:ln>
            </p:spPr>
            <p:txBody>
              <a:bodyPr lIns="91425" tIns="91425" rIns="91425" bIns="91425" anchor="ctr" anchorCtr="0"/>
              <a:p>
                <a:pPr lvl="0"/>
                <a:endParaRPr lang="vi-VN" altLang="x-none" dirty="0">
                  <a:latin typeface="Arial" panose="020B0604020202020204" pitchFamily="34" charset="0"/>
                </a:endParaRPr>
              </a:p>
            </p:txBody>
          </p:sp>
          <p:sp>
            <p:nvSpPr>
              <p:cNvPr id="68638" name="Google Shape;1545;p30"/>
              <p:cNvSpPr/>
              <p:nvPr/>
            </p:nvSpPr>
            <p:spPr>
              <a:xfrm>
                <a:off x="5810388" y="212375"/>
                <a:ext cx="27000" cy="27000"/>
              </a:xfrm>
              <a:prstGeom prst="ellipse">
                <a:avLst/>
              </a:prstGeom>
              <a:solidFill>
                <a:schemeClr val="bg2"/>
              </a:solidFill>
              <a:ln w="9525">
                <a:noFill/>
              </a:ln>
            </p:spPr>
            <p:txBody>
              <a:bodyPr lIns="91425" tIns="91425" rIns="91425" bIns="91425" anchor="ctr" anchorCtr="0"/>
              <a:p>
                <a:pPr lvl="0"/>
                <a:endParaRPr lang="vi-VN" altLang="x-none" dirty="0">
                  <a:latin typeface="Arial" panose="020B0604020202020204" pitchFamily="34" charset="0"/>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Google Shape;6;p1"/>
          <p:cNvSpPr txBox="1">
            <a:spLocks noGrp="1"/>
          </p:cNvSpPr>
          <p:nvPr>
            <p:ph type="title"/>
          </p:nvPr>
        </p:nvSpPr>
        <p:spPr>
          <a:xfrm>
            <a:off x="723900" y="527050"/>
            <a:ext cx="7696200" cy="573088"/>
          </a:xfrm>
          <a:prstGeom prst="rect">
            <a:avLst/>
          </a:prstGeom>
          <a:noFill/>
          <a:ln w="9525">
            <a:noFill/>
          </a:ln>
        </p:spPr>
        <p:txBody>
          <a:bodyPr lIns="91425" tIns="91425" rIns="91425" bIns="91425"/>
          <a:p>
            <a:pPr lvl="0"/>
            <a:endParaRPr lang="vi-VN" altLang="x-none"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hyperlink" Target="https://www.youtube.com/watch?v=roFpdisXHis" TargetMode="External"/><Relationship Id="rId1" Type="http://schemas.openxmlformats.org/officeDocument/2006/relationships/hyperlink" Target="https://www.youtube.com/watch?v=NIvFdmvhFA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hyperlink" Target="https://www.youtube.com/watch?v=35dwM5E2dR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image" Target="../media/image17.wmf"/><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image" Target="../media/image17.wmf"/><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7.wmf"/><Relationship Id="rId1" Type="http://schemas.openxmlformats.org/officeDocument/2006/relationships/image" Target="../media/image14.emf"/></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7.wmf"/><Relationship Id="rId1" Type="http://schemas.openxmlformats.org/officeDocument/2006/relationships/image" Target="../media/image14.emf"/></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7.wmf"/><Relationship Id="rId1" Type="http://schemas.openxmlformats.org/officeDocument/2006/relationships/image" Target="../media/image14.emf"/></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7.wmf"/><Relationship Id="rId1" Type="http://schemas.openxmlformats.org/officeDocument/2006/relationships/image" Target="../media/image14.emf"/></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7.wmf"/><Relationship Id="rId1"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1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hyperlink" Target="https://www.youtube.com/watch?v=5Z1SP4UzU40" TargetMode="External"/><Relationship Id="rId1" Type="http://schemas.openxmlformats.org/officeDocument/2006/relationships/hyperlink" Target="https://www.youtube.com/watch?v=mdUs2jgrJm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86" name="Straight Connector 28685"/>
          <p:cNvSpPr/>
          <p:nvPr/>
        </p:nvSpPr>
        <p:spPr>
          <a:xfrm flipV="1">
            <a:off x="0" y="1544638"/>
            <a:ext cx="9144000" cy="0"/>
          </a:xfrm>
          <a:prstGeom prst="line">
            <a:avLst/>
          </a:prstGeom>
          <a:ln w="22225" cap="flat" cmpd="sng">
            <a:solidFill>
              <a:srgbClr val="FF0000"/>
            </a:solidFill>
            <a:prstDash val="solid"/>
            <a:headEnd type="none" w="med" len="med"/>
            <a:tailEnd type="none" w="med" len="med"/>
          </a:ln>
        </p:spPr>
      </p:sp>
      <p:sp>
        <p:nvSpPr>
          <p:cNvPr id="28687" name="Rectangles 28686"/>
          <p:cNvSpPr/>
          <p:nvPr/>
        </p:nvSpPr>
        <p:spPr>
          <a:xfrm>
            <a:off x="357188" y="277813"/>
            <a:ext cx="8377237" cy="1054100"/>
          </a:xfrm>
          <a:prstGeom prst="rect">
            <a:avLst/>
          </a:prstGeom>
          <a:noFill/>
          <a:ln w="9525">
            <a:noFill/>
          </a:ln>
        </p:spPr>
        <p:txBody>
          <a:bodyPr anchor="ctr" anchorCtr="0">
            <a:spAutoFit/>
          </a:bodyPr>
          <a:p>
            <a:pPr algn="ctr">
              <a:buClrTx/>
              <a:buFontTx/>
            </a:pPr>
            <a:r>
              <a:rPr lang="en-US" altLang="x-none" sz="2100" b="1">
                <a:solidFill>
                  <a:srgbClr val="FF3300"/>
                </a:solidFill>
                <a:latin typeface="Arial" panose="020B0604020202020204" pitchFamily="34" charset="0"/>
              </a:rPr>
              <a:t>BÀI 13: QUYỀN VÀ NGHĨA VỤ CỦA CÔNG DÂN </a:t>
            </a:r>
            <a:endParaRPr lang="en-US" altLang="x-none" sz="2100" b="1">
              <a:solidFill>
                <a:srgbClr val="FF3300"/>
              </a:solidFill>
              <a:latin typeface="Arial" panose="020B0604020202020204" pitchFamily="34" charset="0"/>
            </a:endParaRPr>
          </a:p>
          <a:p>
            <a:pPr algn="ctr">
              <a:buClrTx/>
              <a:buFontTx/>
            </a:pPr>
            <a:r>
              <a:rPr lang="en-US" altLang="x-none" sz="2100" b="1">
                <a:solidFill>
                  <a:srgbClr val="FF3300"/>
                </a:solidFill>
                <a:latin typeface="Arial" panose="020B0604020202020204" pitchFamily="34" charset="0"/>
              </a:rPr>
              <a:t>TRONG BẢO VỆ DI SẢN VĂN HOÁ</a:t>
            </a:r>
            <a:endParaRPr lang="en-US" altLang="x-none" sz="2100" b="1">
              <a:solidFill>
                <a:srgbClr val="FF3300"/>
              </a:solidFill>
              <a:latin typeface="Arial" panose="020B0604020202020204" pitchFamily="34" charset="0"/>
            </a:endParaRPr>
          </a:p>
          <a:p>
            <a:pPr algn="ctr">
              <a:buClrTx/>
              <a:buFontTx/>
            </a:pPr>
            <a:r>
              <a:rPr lang="en-US" altLang="x-none" sz="2100" b="1">
                <a:solidFill>
                  <a:srgbClr val="FF3300"/>
                </a:solidFill>
                <a:latin typeface="Arial" panose="020B0604020202020204" pitchFamily="34" charset="0"/>
              </a:rPr>
              <a:t>MÔI TRƯỜNG VÀ TÀI NGUYÊN THIÊN NHIÊN</a:t>
            </a:r>
            <a:endParaRPr lang="en-US" altLang="x-none" sz="2100" b="1">
              <a:solidFill>
                <a:srgbClr val="FF3300"/>
              </a:solidFill>
              <a:latin typeface="Arial" panose="020B0604020202020204" pitchFamily="34" charset="0"/>
            </a:endParaRPr>
          </a:p>
        </p:txBody>
      </p:sp>
      <p:pic>
        <p:nvPicPr>
          <p:cNvPr id="28689" name="Picture 28688" descr="Bảo đảm quyền tự do tín ngưỡng, tôn giáo của Nhân dân | Báo Dân tộc và Phát  triển"/>
          <p:cNvPicPr>
            <a:picLocks noChangeAspect="1"/>
          </p:cNvPicPr>
          <p:nvPr/>
        </p:nvPicPr>
        <p:blipFill>
          <a:blip r:embed="rId1"/>
          <a:stretch>
            <a:fillRect/>
          </a:stretch>
        </p:blipFill>
        <p:spPr>
          <a:xfrm>
            <a:off x="357188" y="1630363"/>
            <a:ext cx="4424362" cy="2951162"/>
          </a:xfrm>
          <a:prstGeom prst="rect">
            <a:avLst/>
          </a:prstGeom>
          <a:noFill/>
          <a:ln w="9525">
            <a:noFill/>
          </a:ln>
        </p:spPr>
      </p:pic>
      <p:pic>
        <p:nvPicPr>
          <p:cNvPr id="28693" name="Picture 28692" descr="Việt Nam tôn trọng, bảo đảm quyền tự do tín ngưỡng, tôn giáo"/>
          <p:cNvPicPr>
            <a:picLocks noChangeAspect="1"/>
          </p:cNvPicPr>
          <p:nvPr/>
        </p:nvPicPr>
        <p:blipFill>
          <a:blip r:embed="rId2"/>
          <a:stretch>
            <a:fillRect/>
          </a:stretch>
        </p:blipFill>
        <p:spPr>
          <a:xfrm>
            <a:off x="4930775" y="1630363"/>
            <a:ext cx="3803650" cy="295116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7154" name="Picture 2" descr="Gold Texture Background Image"/>
          <p:cNvPicPr>
            <a:picLocks noChangeAspect="1"/>
          </p:cNvPicPr>
          <p:nvPr/>
        </p:nvPicPr>
        <p:blipFill>
          <a:blip r:embed="rId1"/>
          <a:stretch>
            <a:fillRect/>
          </a:stretch>
        </p:blipFill>
        <p:spPr>
          <a:xfrm>
            <a:off x="0" y="0"/>
            <a:ext cx="9144000" cy="5143500"/>
          </a:xfrm>
          <a:prstGeom prst="rect">
            <a:avLst/>
          </a:prstGeom>
          <a:noFill/>
          <a:ln w="9525">
            <a:noFill/>
          </a:ln>
        </p:spPr>
      </p:pic>
      <p:grpSp>
        <p:nvGrpSpPr>
          <p:cNvPr id="11" name="Group 10"/>
          <p:cNvGrpSpPr/>
          <p:nvPr/>
        </p:nvGrpSpPr>
        <p:grpSpPr>
          <a:xfrm>
            <a:off x="453572" y="215405"/>
            <a:ext cx="8643257" cy="1682338"/>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3"/>
            <a:srcRect l="2619" t="21800" r="2857" b="7491"/>
            <a:stretch>
              <a:fillRect/>
            </a:stretch>
          </p:blipFill>
          <p:spPr>
            <a:xfrm>
              <a:off x="333828" y="1584291"/>
              <a:ext cx="11524343" cy="4847772"/>
            </a:xfrm>
            <a:prstGeom prst="rect">
              <a:avLst/>
            </a:prstGeom>
          </p:spPr>
        </p:pic>
      </p:grpSp>
      <p:sp>
        <p:nvSpPr>
          <p:cNvPr id="14" name="Rectangle 11"/>
          <p:cNvSpPr>
            <a:spLocks noGrp="1" noRot="1" noChangeAspect="1" noMove="1" noResize="1" noEditPoints="1" noAdjustHandles="1" noChangeArrowheads="1" noChangeShapeType="1" noTextEdit="1"/>
          </p:cNvSpPr>
          <p:nvPr/>
        </p:nvSpPr>
        <p:spPr bwMode="white">
          <a:xfrm>
            <a:off x="1588" y="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等线"/>
              <a:ea typeface="+mn-ea"/>
              <a:cs typeface="+mn-cs"/>
              <a:sym typeface="Arial" panose="020B0604020202020204"/>
            </a:endParaRPr>
          </a:p>
        </p:txBody>
      </p:sp>
      <p:sp>
        <p:nvSpPr>
          <p:cNvPr id="10" name="TextBox 9"/>
          <p:cNvSpPr txBox="1"/>
          <p:nvPr/>
        </p:nvSpPr>
        <p:spPr>
          <a:xfrm>
            <a:off x="1701800" y="479425"/>
            <a:ext cx="6362700" cy="1006475"/>
          </a:xfrm>
          <a:prstGeom prst="rect">
            <a:avLst/>
          </a:prstGeom>
          <a:noFill/>
        </p:spPr>
        <p:txBody>
          <a:bodyPr wrap="square" rtlCol="0">
            <a:spAutoFit/>
          </a:bodyPr>
          <a:p>
            <a:pPr algn="just" defTabSz="685800">
              <a:buClrTx/>
            </a:pPr>
            <a:r>
              <a:rPr lang="vi-VN" altLang="en-US" sz="2000" dirty="0">
                <a:solidFill>
                  <a:schemeClr val="bg1"/>
                </a:solidFill>
                <a:latin typeface="Arial" panose="020B0604020202020204" pitchFamily="34" charset="0"/>
              </a:rPr>
              <a:t>Bà M vi phạm quy định nào của pháp luật về quyền và nghĩa vụ của công dân trong bảo vệ di sản văn hoá. Hành vi này có thể gây ra hậu quả gì? </a:t>
            </a:r>
            <a:endParaRPr lang="fr-FR" altLang="en-US" sz="2000" dirty="0">
              <a:solidFill>
                <a:schemeClr val="bg1"/>
              </a:solidFill>
              <a:latin typeface="Arial" panose="020B0604020202020204" pitchFamily="34" charset="0"/>
            </a:endParaRPr>
          </a:p>
        </p:txBody>
      </p:sp>
      <p:grpSp>
        <p:nvGrpSpPr>
          <p:cNvPr id="177158" name="Group 15"/>
          <p:cNvGrpSpPr/>
          <p:nvPr/>
        </p:nvGrpSpPr>
        <p:grpSpPr>
          <a:xfrm>
            <a:off x="28575" y="2095500"/>
            <a:ext cx="4365625" cy="1409700"/>
            <a:chOff x="333828" y="1584291"/>
            <a:chExt cx="11524343" cy="4847772"/>
          </a:xfrm>
        </p:grpSpPr>
        <p:pic>
          <p:nvPicPr>
            <p:cNvPr id="177159" name="Picture 16"/>
            <p:cNvPicPr>
              <a:picLocks noChangeAspect="1"/>
            </p:cNvPicPr>
            <p:nvPr/>
          </p:nvPicPr>
          <p:blipFill>
            <a:blip r:embed="rId2"/>
            <a:srcRect b="8917"/>
            <a:stretch>
              <a:fillRect/>
            </a:stretch>
          </p:blipFill>
          <p:spPr>
            <a:xfrm>
              <a:off x="1482427" y="1858247"/>
              <a:ext cx="9349696" cy="4233063"/>
            </a:xfrm>
            <a:prstGeom prst="rect">
              <a:avLst/>
            </a:prstGeom>
            <a:noFill/>
            <a:ln w="9525">
              <a:noFill/>
            </a:ln>
          </p:spPr>
        </p:pic>
        <p:pic>
          <p:nvPicPr>
            <p:cNvPr id="177160" name="Picture 18"/>
            <p:cNvPicPr>
              <a:picLocks noChangeAspect="1"/>
            </p:cNvPicPr>
            <p:nvPr/>
          </p:nvPicPr>
          <p:blipFill>
            <a:blip r:embed="rId3"/>
            <a:srcRect l="2618" t="21800" r="2856" b="7491"/>
            <a:stretch>
              <a:fillRect/>
            </a:stretch>
          </p:blipFill>
          <p:spPr>
            <a:xfrm>
              <a:off x="333828" y="1584291"/>
              <a:ext cx="11524343" cy="4847772"/>
            </a:xfrm>
            <a:prstGeom prst="rect">
              <a:avLst/>
            </a:prstGeom>
            <a:noFill/>
            <a:ln w="9525">
              <a:noFill/>
            </a:ln>
          </p:spPr>
        </p:pic>
      </p:grpSp>
      <p:sp>
        <p:nvSpPr>
          <p:cNvPr id="177161" name="Rectangles 177160"/>
          <p:cNvSpPr/>
          <p:nvPr/>
        </p:nvSpPr>
        <p:spPr>
          <a:xfrm>
            <a:off x="463550" y="2327275"/>
            <a:ext cx="3541713" cy="915988"/>
          </a:xfrm>
          <a:prstGeom prst="rect">
            <a:avLst/>
          </a:prstGeom>
          <a:noFill/>
          <a:ln w="9525">
            <a:noFill/>
          </a:ln>
        </p:spPr>
        <p:txBody>
          <a:bodyPr anchor="ctr" anchorCtr="0">
            <a:spAutoFit/>
          </a:bodyPr>
          <a:p>
            <a:r>
              <a:rPr lang="en-US" altLang="x-none" sz="1800" err="1">
                <a:solidFill>
                  <a:schemeClr val="bg1"/>
                </a:solidFill>
                <a:latin typeface="Arial" panose="020B0604020202020204" pitchFamily="34" charset="0"/>
              </a:rPr>
              <a:t>Bà</a:t>
            </a:r>
            <a:r>
              <a:rPr lang="en-US" altLang="x-none" sz="1800">
                <a:solidFill>
                  <a:schemeClr val="bg1"/>
                </a:solidFill>
                <a:latin typeface="Arial" panose="020B0604020202020204" pitchFamily="34" charset="0"/>
              </a:rPr>
              <a:t> M vi </a:t>
            </a:r>
            <a:r>
              <a:rPr lang="en-US" altLang="x-none" sz="1800" err="1">
                <a:solidFill>
                  <a:schemeClr val="bg1"/>
                </a:solidFill>
                <a:latin typeface="Arial" panose="020B0604020202020204" pitchFamily="34" charset="0"/>
              </a:rPr>
              <a:t>phạm</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nội</a:t>
            </a:r>
            <a:r>
              <a:rPr lang="en-US" altLang="x-none" sz="1800">
                <a:solidFill>
                  <a:schemeClr val="bg1"/>
                </a:solidFill>
                <a:latin typeface="Arial" panose="020B0604020202020204" pitchFamily="34" charset="0"/>
              </a:rPr>
              <a:t> dung: </a:t>
            </a:r>
            <a:r>
              <a:rPr lang="en-US" altLang="x-none" sz="1800" err="1">
                <a:solidFill>
                  <a:schemeClr val="bg1"/>
                </a:solidFill>
                <a:latin typeface="Arial" panose="020B0604020202020204" pitchFamily="34" charset="0"/>
              </a:rPr>
              <a:t>Không</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tôn</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trọng</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các</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quy</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định</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của</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pháp</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luật</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về</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bảo</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vệ</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di</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sản</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văn</a:t>
            </a:r>
            <a:r>
              <a:rPr lang="en-US" altLang="x-none" sz="1800">
                <a:solidFill>
                  <a:schemeClr val="bg1"/>
                </a:solidFill>
                <a:latin typeface="Arial" panose="020B0604020202020204" pitchFamily="34" charset="0"/>
              </a:rPr>
              <a:t> </a:t>
            </a:r>
            <a:r>
              <a:rPr lang="en-US" altLang="x-none" sz="1800" err="1">
                <a:solidFill>
                  <a:schemeClr val="bg1"/>
                </a:solidFill>
                <a:latin typeface="Arial" panose="020B0604020202020204" pitchFamily="34" charset="0"/>
              </a:rPr>
              <a:t>hóa</a:t>
            </a:r>
            <a:endParaRPr lang="en-US" altLang="x-none" sz="1800">
              <a:solidFill>
                <a:schemeClr val="bg1"/>
              </a:solidFill>
              <a:latin typeface="Arial" panose="020B0604020202020204" pitchFamily="34" charset="0"/>
            </a:endParaRPr>
          </a:p>
        </p:txBody>
      </p:sp>
      <p:grpSp>
        <p:nvGrpSpPr>
          <p:cNvPr id="177162" name="Group 15"/>
          <p:cNvGrpSpPr/>
          <p:nvPr/>
        </p:nvGrpSpPr>
        <p:grpSpPr>
          <a:xfrm>
            <a:off x="295275" y="3548063"/>
            <a:ext cx="8075613" cy="1409700"/>
            <a:chOff x="333828" y="1584291"/>
            <a:chExt cx="11524343" cy="4847772"/>
          </a:xfrm>
        </p:grpSpPr>
        <p:pic>
          <p:nvPicPr>
            <p:cNvPr id="177163" name="Picture 16"/>
            <p:cNvPicPr>
              <a:picLocks noChangeAspect="1"/>
            </p:cNvPicPr>
            <p:nvPr/>
          </p:nvPicPr>
          <p:blipFill>
            <a:blip r:embed="rId2"/>
            <a:srcRect b="8917"/>
            <a:stretch>
              <a:fillRect/>
            </a:stretch>
          </p:blipFill>
          <p:spPr>
            <a:xfrm>
              <a:off x="1482427" y="1858247"/>
              <a:ext cx="9349696" cy="4233063"/>
            </a:xfrm>
            <a:prstGeom prst="rect">
              <a:avLst/>
            </a:prstGeom>
            <a:noFill/>
            <a:ln w="9525">
              <a:noFill/>
            </a:ln>
          </p:spPr>
        </p:pic>
        <p:pic>
          <p:nvPicPr>
            <p:cNvPr id="177164" name="Picture 18"/>
            <p:cNvPicPr>
              <a:picLocks noChangeAspect="1"/>
            </p:cNvPicPr>
            <p:nvPr/>
          </p:nvPicPr>
          <p:blipFill>
            <a:blip r:embed="rId3"/>
            <a:srcRect l="2618" t="21800" r="2856" b="7491"/>
            <a:stretch>
              <a:fillRect/>
            </a:stretch>
          </p:blipFill>
          <p:spPr>
            <a:xfrm>
              <a:off x="333828" y="1584291"/>
              <a:ext cx="11524343" cy="4847772"/>
            </a:xfrm>
            <a:prstGeom prst="rect">
              <a:avLst/>
            </a:prstGeom>
            <a:noFill/>
            <a:ln w="9525">
              <a:noFill/>
            </a:ln>
          </p:spPr>
        </p:pic>
      </p:grpSp>
      <p:sp>
        <p:nvSpPr>
          <p:cNvPr id="177165" name="Rectangles 177164"/>
          <p:cNvSpPr/>
          <p:nvPr/>
        </p:nvSpPr>
        <p:spPr>
          <a:xfrm>
            <a:off x="1320800" y="3654425"/>
            <a:ext cx="6423025" cy="1096963"/>
          </a:xfrm>
          <a:prstGeom prst="rect">
            <a:avLst/>
          </a:prstGeom>
          <a:noFill/>
          <a:ln w="9525">
            <a:noFill/>
          </a:ln>
        </p:spPr>
        <p:txBody>
          <a:bodyPr anchor="ctr" anchorCtr="0">
            <a:spAutoFit/>
          </a:bodyPr>
          <a:p>
            <a:r>
              <a:rPr lang="en-US" altLang="x-none" sz="2200" err="1">
                <a:solidFill>
                  <a:schemeClr val="bg1"/>
                </a:solidFill>
                <a:latin typeface="Arial" panose="020B0604020202020204" pitchFamily="34" charset="0"/>
              </a:rPr>
              <a:t>Hậu</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quả</a:t>
            </a:r>
            <a:r>
              <a:rPr lang="en-US" altLang="x-none" sz="2200">
                <a:solidFill>
                  <a:schemeClr val="bg1"/>
                </a:solidFill>
                <a:latin typeface="Arial" panose="020B0604020202020204" pitchFamily="34" charset="0"/>
              </a:rPr>
              <a:t>: D</a:t>
            </a:r>
            <a:r>
              <a:rPr lang="vi-VN" altLang="en-US" sz="2200" dirty="0">
                <a:solidFill>
                  <a:schemeClr val="bg1"/>
                </a:solidFill>
                <a:latin typeface="Arial" panose="020B0604020202020204" pitchFamily="34" charset="0"/>
              </a:rPr>
              <a:t>i tích lịch sử K bị xâm hại và cho bản thân bà M </a:t>
            </a:r>
            <a:r>
              <a:rPr lang="en-US" altLang="x-none" sz="2200" err="1">
                <a:solidFill>
                  <a:schemeClr val="bg1"/>
                </a:solidFill>
                <a:latin typeface="Arial" panose="020B0604020202020204" pitchFamily="34" charset="0"/>
              </a:rPr>
              <a:t>có</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thể</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bị</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xử</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phạt</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về</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hành</a:t>
            </a:r>
            <a:r>
              <a:rPr lang="en-US" altLang="x-none" sz="2200">
                <a:solidFill>
                  <a:schemeClr val="bg1"/>
                </a:solidFill>
                <a:latin typeface="Arial" panose="020B0604020202020204" pitchFamily="34" charset="0"/>
              </a:rPr>
              <a:t> vi </a:t>
            </a:r>
            <a:r>
              <a:rPr lang="en-US" altLang="x-none" sz="2200" err="1">
                <a:solidFill>
                  <a:schemeClr val="bg1"/>
                </a:solidFill>
                <a:latin typeface="Arial" panose="020B0604020202020204" pitchFamily="34" charset="0"/>
              </a:rPr>
              <a:t>xâm</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phạm</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di</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tích</a:t>
            </a:r>
            <a:endParaRPr lang="en-US" altLang="x-none" sz="22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7158"/>
                                        </p:tgtEl>
                                        <p:attrNameLst>
                                          <p:attrName>style.visibility</p:attrName>
                                        </p:attrNameLst>
                                      </p:cBhvr>
                                      <p:to>
                                        <p:strVal val="visible"/>
                                      </p:to>
                                    </p:set>
                                    <p:animEffect transition="in" filter="blinds(horizontal)">
                                      <p:cBhvr>
                                        <p:cTn id="15" dur="500"/>
                                        <p:tgtEl>
                                          <p:spTgt spid="17715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7161"/>
                                        </p:tgtEl>
                                        <p:attrNameLst>
                                          <p:attrName>style.visibility</p:attrName>
                                        </p:attrNameLst>
                                      </p:cBhvr>
                                      <p:to>
                                        <p:strVal val="visible"/>
                                      </p:to>
                                    </p:set>
                                    <p:animEffect transition="in" filter="blinds(horizontal)">
                                      <p:cBhvr>
                                        <p:cTn id="18" dur="500"/>
                                        <p:tgtEl>
                                          <p:spTgt spid="17716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7162"/>
                                        </p:tgtEl>
                                        <p:attrNameLst>
                                          <p:attrName>style.visibility</p:attrName>
                                        </p:attrNameLst>
                                      </p:cBhvr>
                                      <p:to>
                                        <p:strVal val="visible"/>
                                      </p:to>
                                    </p:set>
                                    <p:animEffect transition="in" filter="blinds(horizontal)">
                                      <p:cBhvr>
                                        <p:cTn id="23" dur="500"/>
                                        <p:tgtEl>
                                          <p:spTgt spid="17716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7165"/>
                                        </p:tgtEl>
                                        <p:attrNameLst>
                                          <p:attrName>style.visibility</p:attrName>
                                        </p:attrNameLst>
                                      </p:cBhvr>
                                      <p:to>
                                        <p:strVal val="visible"/>
                                      </p:to>
                                    </p:set>
                                    <p:animEffect transition="in" filter="blinds(horizontal)">
                                      <p:cBhvr>
                                        <p:cTn id="26" dur="500"/>
                                        <p:tgtEl>
                                          <p:spTgt spid="177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77161" grpId="0"/>
      <p:bldP spid="1771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5" name="Rectangles 179204"/>
          <p:cNvSpPr/>
          <p:nvPr/>
        </p:nvSpPr>
        <p:spPr>
          <a:xfrm>
            <a:off x="187325" y="103188"/>
            <a:ext cx="8747125" cy="762000"/>
          </a:xfrm>
          <a:prstGeom prst="rect">
            <a:avLst/>
          </a:prstGeom>
          <a:noFill/>
          <a:ln w="9525">
            <a:noFill/>
          </a:ln>
        </p:spPr>
        <p:txBody>
          <a:bodyPr anchor="ctr" anchorCtr="0">
            <a:spAutoFit/>
          </a:bodyPr>
          <a:p>
            <a:r>
              <a:rPr lang="en-US" altLang="x-none" sz="2200" b="1">
                <a:solidFill>
                  <a:srgbClr val="0000CC"/>
                </a:solidFill>
                <a:latin typeface="Arial" panose="020B0604020202020204" pitchFamily="34" charset="0"/>
              </a:rPr>
              <a:t>2. QUYỀN VÀ NGHĨA VỤ CỦA CÔNG DÂN VỀ BẢO VỆ MÔI TRƯỜNG VÀ TÀI NGUYÊN THIÊN NHIÊN </a:t>
            </a:r>
            <a:endParaRPr lang="vi-VN" altLang="en-US" sz="2200" b="1" dirty="0">
              <a:solidFill>
                <a:srgbClr val="0000CC"/>
              </a:solidFill>
              <a:latin typeface="Arial" panose="020B0604020202020204" pitchFamily="34" charset="0"/>
            </a:endParaRPr>
          </a:p>
        </p:txBody>
      </p:sp>
      <p:sp>
        <p:nvSpPr>
          <p:cNvPr id="179211" name="Straight Connector 179210"/>
          <p:cNvSpPr/>
          <p:nvPr/>
        </p:nvSpPr>
        <p:spPr>
          <a:xfrm>
            <a:off x="0" y="865188"/>
            <a:ext cx="9144000" cy="0"/>
          </a:xfrm>
          <a:prstGeom prst="line">
            <a:avLst/>
          </a:prstGeom>
          <a:ln w="25400" cap="flat" cmpd="sng">
            <a:solidFill>
              <a:srgbClr val="FF0000"/>
            </a:solidFill>
            <a:prstDash val="solid"/>
            <a:headEnd type="none" w="med" len="med"/>
            <a:tailEnd type="none" w="med" len="med"/>
          </a:ln>
        </p:spPr>
      </p:sp>
      <p:sp>
        <p:nvSpPr>
          <p:cNvPr id="179212" name="Rectangles 179211"/>
          <p:cNvSpPr/>
          <p:nvPr/>
        </p:nvSpPr>
        <p:spPr>
          <a:xfrm>
            <a:off x="1362075" y="1041400"/>
            <a:ext cx="6443663" cy="396875"/>
          </a:xfrm>
          <a:prstGeom prst="rect">
            <a:avLst/>
          </a:prstGeom>
          <a:noFill/>
          <a:ln w="9525">
            <a:noFill/>
          </a:ln>
        </p:spPr>
        <p:txBody>
          <a:bodyPr anchor="ctr" anchorCtr="0">
            <a:spAutoFit/>
          </a:bodyPr>
          <a:p>
            <a:pPr algn="ctr"/>
            <a:r>
              <a:rPr lang="vi-VN" altLang="en-US" sz="2000" b="1" dirty="0">
                <a:solidFill>
                  <a:srgbClr val="0000CC"/>
                </a:solidFill>
                <a:latin typeface="Arial" panose="020B0604020202020204" pitchFamily="34" charset="0"/>
              </a:rPr>
              <a:t>Em hãy </a:t>
            </a:r>
            <a:r>
              <a:rPr lang="en-US" altLang="x-none" sz="2000" b="1" err="1">
                <a:solidFill>
                  <a:srgbClr val="0000CC"/>
                </a:solidFill>
                <a:latin typeface="Arial" panose="020B0604020202020204" pitchFamily="34" charset="0"/>
              </a:rPr>
              <a:t>quan</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sát</a:t>
            </a:r>
            <a:r>
              <a:rPr lang="en-US" altLang="x-none" sz="2000" b="1">
                <a:solidFill>
                  <a:srgbClr val="0000CC"/>
                </a:solidFill>
                <a:latin typeface="Arial" panose="020B0604020202020204" pitchFamily="34" charset="0"/>
              </a:rPr>
              <a:t> vi </a:t>
            </a:r>
            <a:r>
              <a:rPr lang="en-US" altLang="x-none" sz="2000" b="1" err="1">
                <a:solidFill>
                  <a:srgbClr val="0000CC"/>
                </a:solidFill>
                <a:latin typeface="Arial" panose="020B0604020202020204" pitchFamily="34" charset="0"/>
              </a:rPr>
              <a:t>deo</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và</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trả</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lời</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câu</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hỏi</a:t>
            </a:r>
            <a:endParaRPr lang="vi-VN" altLang="en-US" sz="2000" b="1" dirty="0">
              <a:solidFill>
                <a:srgbClr val="0000CC"/>
              </a:solidFill>
              <a:latin typeface="Arial" panose="020B0604020202020204" pitchFamily="34" charset="0"/>
            </a:endParaRPr>
          </a:p>
        </p:txBody>
      </p:sp>
      <p:sp>
        <p:nvSpPr>
          <p:cNvPr id="179213" name="Right Arrow 179212"/>
          <p:cNvSpPr/>
          <p:nvPr/>
        </p:nvSpPr>
        <p:spPr>
          <a:xfrm>
            <a:off x="219075" y="1612900"/>
            <a:ext cx="1790700" cy="1219200"/>
          </a:xfrm>
          <a:prstGeom prst="rightArrow">
            <a:avLst>
              <a:gd name="adj1" fmla="val 50000"/>
              <a:gd name="adj2" fmla="val 36718"/>
            </a:avLst>
          </a:prstGeom>
          <a:solidFill>
            <a:schemeClr val="accent1"/>
          </a:solidFill>
          <a:ln w="9525">
            <a:noFill/>
          </a:ln>
        </p:spPr>
        <p:txBody>
          <a:bodyPr wrap="none" anchor="ctr" anchorCtr="0"/>
          <a:p>
            <a:pPr algn="ctr">
              <a:buClrTx/>
              <a:buFontTx/>
            </a:pPr>
            <a:r>
              <a:rPr lang="en-US" altLang="x-none" sz="2500" b="1">
                <a:solidFill>
                  <a:srgbClr val="0000CC"/>
                </a:solidFill>
                <a:latin typeface="Arial" panose="020B0604020202020204" pitchFamily="34" charset="0"/>
              </a:rPr>
              <a:t>Vi </a:t>
            </a:r>
            <a:r>
              <a:rPr lang="en-US" altLang="x-none" sz="2500" b="1" err="1">
                <a:solidFill>
                  <a:srgbClr val="0000CC"/>
                </a:solidFill>
                <a:latin typeface="Arial" panose="020B0604020202020204" pitchFamily="34" charset="0"/>
              </a:rPr>
              <a:t>deo</a:t>
            </a:r>
            <a:r>
              <a:rPr lang="en-US" altLang="x-none" sz="2500" b="1">
                <a:solidFill>
                  <a:srgbClr val="0000CC"/>
                </a:solidFill>
                <a:latin typeface="Arial" panose="020B0604020202020204" pitchFamily="34" charset="0"/>
              </a:rPr>
              <a:t> 1</a:t>
            </a:r>
            <a:endParaRPr lang="en-US" altLang="x-none" sz="2500" b="1">
              <a:solidFill>
                <a:srgbClr val="0000CC"/>
              </a:solidFill>
              <a:latin typeface="Arial" panose="020B0604020202020204" pitchFamily="34" charset="0"/>
            </a:endParaRPr>
          </a:p>
        </p:txBody>
      </p:sp>
      <p:sp>
        <p:nvSpPr>
          <p:cNvPr id="179214" name="Rectangles 179213"/>
          <p:cNvSpPr/>
          <p:nvPr/>
        </p:nvSpPr>
        <p:spPr>
          <a:xfrm>
            <a:off x="2144713" y="1774825"/>
            <a:ext cx="6616700" cy="1092200"/>
          </a:xfrm>
          <a:prstGeom prst="rect">
            <a:avLst/>
          </a:prstGeom>
          <a:noFill/>
          <a:ln w="9525" cap="flat" cmpd="sng">
            <a:solidFill>
              <a:srgbClr val="0000FF"/>
            </a:solidFill>
            <a:prstDash val="dash"/>
            <a:miter/>
            <a:headEnd type="none" w="med" len="med"/>
            <a:tailEnd type="none" w="med" len="med"/>
          </a:ln>
        </p:spPr>
        <p:txBody>
          <a:bodyPr>
            <a:spAutoFit/>
          </a:bodyPr>
          <a:p>
            <a:pPr>
              <a:buClrTx/>
              <a:buFontTx/>
            </a:pPr>
            <a:r>
              <a:rPr lang="en-US" altLang="x-none" sz="3200">
                <a:latin typeface="Arial" panose="020B0604020202020204" pitchFamily="34" charset="0"/>
                <a:hlinkClick r:id="rId1"/>
              </a:rPr>
              <a:t>https://www.youtube.com/watch?v=NIvFdmvhFAw</a:t>
            </a:r>
            <a:endParaRPr lang="en-US" altLang="x-none" sz="3200">
              <a:latin typeface="Arial" panose="020B0604020202020204" pitchFamily="34" charset="0"/>
            </a:endParaRPr>
          </a:p>
          <a:p>
            <a:pPr>
              <a:buClrTx/>
              <a:buFontTx/>
            </a:pPr>
            <a:endParaRPr lang="en-US" altLang="x-none" sz="100">
              <a:latin typeface="Arial" panose="020B0604020202020204" pitchFamily="34" charset="0"/>
            </a:endParaRPr>
          </a:p>
        </p:txBody>
      </p:sp>
      <p:sp>
        <p:nvSpPr>
          <p:cNvPr id="179215" name="Right Arrow 179214"/>
          <p:cNvSpPr/>
          <p:nvPr/>
        </p:nvSpPr>
        <p:spPr>
          <a:xfrm>
            <a:off x="187325" y="3238500"/>
            <a:ext cx="1790700" cy="1219200"/>
          </a:xfrm>
          <a:prstGeom prst="rightArrow">
            <a:avLst>
              <a:gd name="adj1" fmla="val 50000"/>
              <a:gd name="adj2" fmla="val 36718"/>
            </a:avLst>
          </a:prstGeom>
          <a:solidFill>
            <a:schemeClr val="accent1"/>
          </a:solidFill>
          <a:ln w="9525">
            <a:noFill/>
          </a:ln>
        </p:spPr>
        <p:txBody>
          <a:bodyPr wrap="none" anchor="ctr" anchorCtr="0"/>
          <a:p>
            <a:pPr algn="ctr">
              <a:buClrTx/>
              <a:buFontTx/>
            </a:pPr>
            <a:r>
              <a:rPr lang="en-US" altLang="x-none" sz="2500" b="1">
                <a:solidFill>
                  <a:srgbClr val="0000CC"/>
                </a:solidFill>
                <a:latin typeface="Arial" panose="020B0604020202020204" pitchFamily="34" charset="0"/>
              </a:rPr>
              <a:t>Vi </a:t>
            </a:r>
            <a:r>
              <a:rPr lang="en-US" altLang="x-none" sz="2500" b="1" err="1">
                <a:solidFill>
                  <a:srgbClr val="0000CC"/>
                </a:solidFill>
                <a:latin typeface="Arial" panose="020B0604020202020204" pitchFamily="34" charset="0"/>
              </a:rPr>
              <a:t>deo</a:t>
            </a:r>
            <a:r>
              <a:rPr lang="en-US" altLang="x-none" sz="2500" b="1">
                <a:solidFill>
                  <a:srgbClr val="0000CC"/>
                </a:solidFill>
                <a:latin typeface="Arial" panose="020B0604020202020204" pitchFamily="34" charset="0"/>
              </a:rPr>
              <a:t> 2</a:t>
            </a:r>
            <a:endParaRPr lang="en-US" altLang="x-none" sz="2500" b="1">
              <a:solidFill>
                <a:srgbClr val="0000CC"/>
              </a:solidFill>
              <a:latin typeface="Arial" panose="020B0604020202020204" pitchFamily="34" charset="0"/>
            </a:endParaRPr>
          </a:p>
        </p:txBody>
      </p:sp>
      <p:sp>
        <p:nvSpPr>
          <p:cNvPr id="179216" name="Rectangles 179215"/>
          <p:cNvSpPr/>
          <p:nvPr/>
        </p:nvSpPr>
        <p:spPr>
          <a:xfrm>
            <a:off x="2112963" y="3400425"/>
            <a:ext cx="6616700" cy="1092200"/>
          </a:xfrm>
          <a:prstGeom prst="rect">
            <a:avLst/>
          </a:prstGeom>
          <a:noFill/>
          <a:ln w="9525" cap="flat" cmpd="sng">
            <a:solidFill>
              <a:srgbClr val="0000FF"/>
            </a:solidFill>
            <a:prstDash val="dash"/>
            <a:miter/>
            <a:headEnd type="none" w="med" len="med"/>
            <a:tailEnd type="none" w="med" len="med"/>
          </a:ln>
        </p:spPr>
        <p:txBody>
          <a:bodyPr>
            <a:spAutoFit/>
          </a:bodyPr>
          <a:p>
            <a:pPr>
              <a:buClrTx/>
              <a:buFontTx/>
            </a:pPr>
            <a:r>
              <a:rPr lang="en-US" altLang="x-none" sz="3200">
                <a:latin typeface="Arial" panose="020B0604020202020204" pitchFamily="34" charset="0"/>
                <a:hlinkClick r:id="rId2"/>
              </a:rPr>
              <a:t>https://www.youtube.com/watch?v=roFpdisXHis</a:t>
            </a:r>
            <a:endParaRPr lang="en-US" altLang="x-none" sz="3200">
              <a:latin typeface="Arial" panose="020B0604020202020204" pitchFamily="34" charset="0"/>
            </a:endParaRPr>
          </a:p>
          <a:p>
            <a:pPr>
              <a:buClrTx/>
              <a:buFontTx/>
            </a:pPr>
            <a:endParaRPr lang="en-US" altLang="x-none" sz="1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blinds(horizontal)">
                                      <p:cBhvr>
                                        <p:cTn id="7" dur="500"/>
                                        <p:tgtEl>
                                          <p:spTgt spid="1792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9212"/>
                                        </p:tgtEl>
                                        <p:attrNameLst>
                                          <p:attrName>style.visibility</p:attrName>
                                        </p:attrNameLst>
                                      </p:cBhvr>
                                      <p:to>
                                        <p:strVal val="visible"/>
                                      </p:to>
                                    </p:set>
                                    <p:animEffect transition="in" filter="blinds(horizontal)">
                                      <p:cBhvr>
                                        <p:cTn id="12" dur="500"/>
                                        <p:tgtEl>
                                          <p:spTgt spid="1792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9213"/>
                                        </p:tgtEl>
                                        <p:attrNameLst>
                                          <p:attrName>style.visibility</p:attrName>
                                        </p:attrNameLst>
                                      </p:cBhvr>
                                      <p:to>
                                        <p:strVal val="visible"/>
                                      </p:to>
                                    </p:set>
                                    <p:animEffect transition="in" filter="blinds(horizontal)">
                                      <p:cBhvr>
                                        <p:cTn id="17" dur="500"/>
                                        <p:tgtEl>
                                          <p:spTgt spid="1792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9214"/>
                                        </p:tgtEl>
                                        <p:attrNameLst>
                                          <p:attrName>style.visibility</p:attrName>
                                        </p:attrNameLst>
                                      </p:cBhvr>
                                      <p:to>
                                        <p:strVal val="visible"/>
                                      </p:to>
                                    </p:set>
                                    <p:animEffect transition="in" filter="blinds(horizontal)">
                                      <p:cBhvr>
                                        <p:cTn id="22" dur="500"/>
                                        <p:tgtEl>
                                          <p:spTgt spid="1792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9215"/>
                                        </p:tgtEl>
                                        <p:attrNameLst>
                                          <p:attrName>style.visibility</p:attrName>
                                        </p:attrNameLst>
                                      </p:cBhvr>
                                      <p:to>
                                        <p:strVal val="visible"/>
                                      </p:to>
                                    </p:set>
                                    <p:animEffect transition="in" filter="blinds(horizontal)">
                                      <p:cBhvr>
                                        <p:cTn id="27" dur="500"/>
                                        <p:tgtEl>
                                          <p:spTgt spid="1792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9216"/>
                                        </p:tgtEl>
                                        <p:attrNameLst>
                                          <p:attrName>style.visibility</p:attrName>
                                        </p:attrNameLst>
                                      </p:cBhvr>
                                      <p:to>
                                        <p:strVal val="visible"/>
                                      </p:to>
                                    </p:set>
                                    <p:animEffect transition="in" filter="blinds(horizontal)">
                                      <p:cBhvr>
                                        <p:cTn id="32" dur="500"/>
                                        <p:tgtEl>
                                          <p:spTgt spid="179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12" grpId="0"/>
      <p:bldP spid="179213" grpId="0" animBg="1"/>
      <p:bldP spid="179214" grpId="0" animBg="1"/>
      <p:bldP spid="179215" grpId="0" animBg="1"/>
      <p:bldP spid="1792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Title 1"/>
          <p:cNvSpPr>
            <a:spLocks noGrp="1"/>
          </p:cNvSpPr>
          <p:nvPr>
            <p:ph type="title"/>
          </p:nvPr>
        </p:nvSpPr>
        <p:spPr>
          <a:xfrm>
            <a:off x="1485900" y="185738"/>
            <a:ext cx="5646738" cy="1084262"/>
          </a:xfrm>
          <a:ln/>
        </p:spPr>
        <p:txBody>
          <a:bodyPr vert="horz" wrap="square" lIns="91425" tIns="91425" rIns="91425" bIns="91425" anchor="t" anchorCtr="0"/>
          <a:p>
            <a:pPr eaLnBrk="1" hangingPunct="1">
              <a:buClr>
                <a:srgbClr val="000000"/>
              </a:buClr>
              <a:buFont typeface="Caveat Brush" charset="0"/>
              <a:buNone/>
            </a:pPr>
            <a:r>
              <a:rPr lang="en-US" altLang="x-none" sz="4400" b="1">
                <a:solidFill>
                  <a:srgbClr val="FF0000"/>
                </a:solidFill>
                <a:latin typeface="Times New Roman" panose="02020603050405020304" pitchFamily="18" charset="0"/>
                <a:ea typeface="Arial" panose="020B0604020202020204"/>
                <a:cs typeface="Caveat Brush" charset="0"/>
                <a:sym typeface="Caveat Brush" charset="0"/>
              </a:rPr>
              <a:t>THẢO LUẬN NHÓM</a:t>
            </a:r>
            <a:endParaRPr lang="en-US" altLang="x-none" sz="4400" b="1">
              <a:solidFill>
                <a:srgbClr val="FF0000"/>
              </a:solidFill>
              <a:latin typeface="Times New Roman" panose="02020603050405020304" pitchFamily="18" charset="0"/>
              <a:ea typeface="Caveat Brush" charset="0"/>
              <a:cs typeface="Arial" panose="020B0604020202020204"/>
              <a:sym typeface="Caveat Brush" charset="0"/>
            </a:endParaRPr>
          </a:p>
        </p:txBody>
      </p:sp>
      <p:sp>
        <p:nvSpPr>
          <p:cNvPr id="21" name="Rounded Rectangle 3"/>
          <p:cNvSpPr/>
          <p:nvPr/>
        </p:nvSpPr>
        <p:spPr>
          <a:xfrm>
            <a:off x="712788" y="1270000"/>
            <a:ext cx="2290763" cy="3314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rPr>
              <a:t>NHÓM 1,4</a:t>
            </a:r>
            <a:endPar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2" name="TextBox 21"/>
          <p:cNvSpPr txBox="1"/>
          <p:nvPr/>
        </p:nvSpPr>
        <p:spPr>
          <a:xfrm>
            <a:off x="866775" y="1993900"/>
            <a:ext cx="1982788" cy="22225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r>
              <a:rPr lang="en-US" altLang="x-none" sz="2300" err="1">
                <a:latin typeface="Times New Roman" panose="02020603050405020304" pitchFamily="18" charset="0"/>
                <a:cs typeface="Times New Roman" panose="02020603050405020304" pitchFamily="18" charset="0"/>
              </a:rPr>
              <a:t>Nêu</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các</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quyền</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của</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công</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dân</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đối</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với</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vấn</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đề</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môi</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trường</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v</a:t>
            </a:r>
            <a:r>
              <a:rPr lang="en-US" altLang="x-none" sz="2300" err="1">
                <a:latin typeface="Times New Roman" panose="02020603050405020304" pitchFamily="18" charset="0"/>
                <a:ea typeface="Times New Roman" panose="02020603050405020304" pitchFamily="18" charset="0"/>
              </a:rPr>
              <a:t>à</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t</a:t>
            </a:r>
            <a:r>
              <a:rPr lang="en-US" altLang="x-none" sz="2300" err="1">
                <a:latin typeface="Times New Roman" panose="02020603050405020304" pitchFamily="18" charset="0"/>
                <a:ea typeface="Times New Roman" panose="02020603050405020304" pitchFamily="18" charset="0"/>
              </a:rPr>
              <a:t>à</a:t>
            </a:r>
            <a:r>
              <a:rPr lang="en-US" altLang="x-none" sz="2300" err="1">
                <a:latin typeface="Times New Roman" panose="02020603050405020304" pitchFamily="18" charset="0"/>
                <a:cs typeface="Times New Roman" panose="02020603050405020304" pitchFamily="18" charset="0"/>
              </a:rPr>
              <a:t>i</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nguyên</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thiên</a:t>
            </a:r>
            <a:r>
              <a:rPr lang="en-US" altLang="x-none" sz="2300">
                <a:latin typeface="Times New Roman" panose="02020603050405020304" pitchFamily="18" charset="0"/>
                <a:cs typeface="Times New Roman" panose="02020603050405020304" pitchFamily="18" charset="0"/>
              </a:rPr>
              <a:t> </a:t>
            </a:r>
            <a:r>
              <a:rPr lang="en-US" altLang="x-none" sz="2300" err="1">
                <a:latin typeface="Times New Roman" panose="02020603050405020304" pitchFamily="18" charset="0"/>
                <a:cs typeface="Times New Roman" panose="02020603050405020304" pitchFamily="18" charset="0"/>
              </a:rPr>
              <a:t>nhiên</a:t>
            </a:r>
            <a:endParaRPr lang="en-US" altLang="x-none" sz="2300">
              <a:latin typeface="Times New Roman" panose="02020603050405020304" pitchFamily="18" charset="0"/>
              <a:ea typeface="Times New Roman" panose="02020603050405020304" pitchFamily="18" charset="0"/>
            </a:endParaRPr>
          </a:p>
        </p:txBody>
      </p:sp>
      <p:sp>
        <p:nvSpPr>
          <p:cNvPr id="23" name="Rounded Rectangle 5"/>
          <p:cNvSpPr/>
          <p:nvPr/>
        </p:nvSpPr>
        <p:spPr>
          <a:xfrm>
            <a:off x="3317875" y="1270000"/>
            <a:ext cx="2289175" cy="3314700"/>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rPr>
              <a:t>NHÓM 2,5</a:t>
            </a:r>
            <a:endPar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4" name="TextBox 23"/>
          <p:cNvSpPr txBox="1"/>
          <p:nvPr/>
        </p:nvSpPr>
        <p:spPr>
          <a:xfrm>
            <a:off x="3471863" y="1993900"/>
            <a:ext cx="1982788" cy="23082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r>
              <a:rPr lang="en-US" altLang="x-none" sz="2400" err="1">
                <a:latin typeface="Times New Roman" panose="02020603050405020304" pitchFamily="18" charset="0"/>
                <a:cs typeface="Times New Roman" panose="02020603050405020304" pitchFamily="18" charset="0"/>
              </a:rPr>
              <a:t>Công</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dân</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có</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nghĩa</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vụ</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gì</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đối</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với</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t</a:t>
            </a:r>
            <a:r>
              <a:rPr lang="en-US" altLang="x-none" sz="2400" err="1">
                <a:latin typeface="Times New Roman" panose="02020603050405020304" pitchFamily="18" charset="0"/>
                <a:ea typeface="Times New Roman" panose="02020603050405020304" pitchFamily="18" charset="0"/>
              </a:rPr>
              <a:t>à</a:t>
            </a:r>
            <a:r>
              <a:rPr lang="en-US" altLang="x-none" sz="2400" err="1">
                <a:latin typeface="Times New Roman" panose="02020603050405020304" pitchFamily="18" charset="0"/>
                <a:cs typeface="Times New Roman" panose="02020603050405020304" pitchFamily="18" charset="0"/>
              </a:rPr>
              <a:t>i</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nguyên</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v</a:t>
            </a:r>
            <a:r>
              <a:rPr lang="en-US" altLang="x-none" sz="2400" err="1">
                <a:latin typeface="Times New Roman" panose="02020603050405020304" pitchFamily="18" charset="0"/>
                <a:ea typeface="Times New Roman" panose="02020603050405020304" pitchFamily="18" charset="0"/>
              </a:rPr>
              <a:t>à</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bảo</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vệ</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môi</a:t>
            </a:r>
            <a:r>
              <a:rPr lang="en-US" altLang="x-none" sz="2400">
                <a:latin typeface="Times New Roman" panose="02020603050405020304" pitchFamily="18" charset="0"/>
                <a:cs typeface="Times New Roman" panose="02020603050405020304" pitchFamily="18" charset="0"/>
              </a:rPr>
              <a:t> </a:t>
            </a:r>
            <a:r>
              <a:rPr lang="en-US" altLang="x-none" sz="2400" err="1">
                <a:latin typeface="Times New Roman" panose="02020603050405020304" pitchFamily="18" charset="0"/>
                <a:cs typeface="Times New Roman" panose="02020603050405020304" pitchFamily="18" charset="0"/>
              </a:rPr>
              <a:t>trường</a:t>
            </a:r>
            <a:endParaRPr lang="en-US" altLang="x-none" sz="2400">
              <a:latin typeface="Times New Roman" panose="02020603050405020304" pitchFamily="18" charset="0"/>
              <a:ea typeface="Times New Roman" panose="02020603050405020304" pitchFamily="18" charset="0"/>
            </a:endParaRPr>
          </a:p>
        </p:txBody>
      </p:sp>
      <p:sp>
        <p:nvSpPr>
          <p:cNvPr id="25" name="Rounded Rectangle 7"/>
          <p:cNvSpPr/>
          <p:nvPr/>
        </p:nvSpPr>
        <p:spPr>
          <a:xfrm>
            <a:off x="5921375" y="1270000"/>
            <a:ext cx="2290763" cy="33147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rPr>
              <a:t>NHÓM 3,6</a:t>
            </a:r>
            <a:endPar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6" name="TextBox 25"/>
          <p:cNvSpPr txBox="1"/>
          <p:nvPr/>
        </p:nvSpPr>
        <p:spPr>
          <a:xfrm>
            <a:off x="6075363" y="2106613"/>
            <a:ext cx="2136775" cy="21272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r>
              <a:rPr lang="en-US" altLang="x-none" sz="2200" err="1">
                <a:latin typeface="Times New Roman" panose="02020603050405020304" pitchFamily="18" charset="0"/>
                <a:cs typeface="Times New Roman" panose="02020603050405020304" pitchFamily="18" charset="0"/>
              </a:rPr>
              <a:t>H</a:t>
            </a:r>
            <a:r>
              <a:rPr lang="en-US" altLang="x-none" sz="2200" err="1">
                <a:latin typeface="Times New Roman" panose="02020603050405020304" pitchFamily="18" charset="0"/>
                <a:ea typeface="Times New Roman" panose="02020603050405020304" pitchFamily="18" charset="0"/>
              </a:rPr>
              <a:t>à</a:t>
            </a:r>
            <a:r>
              <a:rPr lang="en-US" altLang="x-none" sz="2200" err="1">
                <a:latin typeface="Times New Roman" panose="02020603050405020304" pitchFamily="18" charset="0"/>
                <a:cs typeface="Times New Roman" panose="02020603050405020304" pitchFamily="18" charset="0"/>
              </a:rPr>
              <a:t>nh</a:t>
            </a:r>
            <a:r>
              <a:rPr lang="en-US" altLang="x-none" sz="2200">
                <a:latin typeface="Times New Roman" panose="02020603050405020304" pitchFamily="18" charset="0"/>
                <a:cs typeface="Times New Roman" panose="02020603050405020304" pitchFamily="18" charset="0"/>
              </a:rPr>
              <a:t> vi </a:t>
            </a:r>
            <a:r>
              <a:rPr lang="en-US" altLang="x-none" sz="2200" err="1">
                <a:latin typeface="Times New Roman" panose="02020603050405020304" pitchFamily="18" charset="0"/>
                <a:cs typeface="Times New Roman" panose="02020603050405020304" pitchFamily="18" charset="0"/>
              </a:rPr>
              <a:t>vi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phạm</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trong</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bảo</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vệ</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môi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trường</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v</a:t>
            </a:r>
            <a:r>
              <a:rPr lang="en-US" altLang="x-none" sz="2200" err="1">
                <a:latin typeface="Times New Roman" panose="02020603050405020304" pitchFamily="18" charset="0"/>
                <a:ea typeface="Times New Roman" panose="02020603050405020304" pitchFamily="18" charset="0"/>
              </a:rPr>
              <a:t>à</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t</a:t>
            </a:r>
            <a:r>
              <a:rPr lang="en-US" altLang="x-none" sz="2200" err="1">
                <a:latin typeface="Times New Roman" panose="02020603050405020304" pitchFamily="18" charset="0"/>
                <a:ea typeface="Times New Roman" panose="02020603050405020304" pitchFamily="18" charset="0"/>
              </a:rPr>
              <a:t>à</a:t>
            </a:r>
            <a:r>
              <a:rPr lang="en-US" altLang="x-none" sz="2200" err="1">
                <a:latin typeface="Times New Roman" panose="02020603050405020304" pitchFamily="18" charset="0"/>
                <a:cs typeface="Times New Roman" panose="02020603050405020304" pitchFamily="18" charset="0"/>
              </a:rPr>
              <a:t>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nguyên</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thiên</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nhiên</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gây</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hậu</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quả</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như</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thế</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a:t>
            </a:r>
            <a:r>
              <a:rPr lang="en-US" altLang="x-none" sz="2200" err="1">
                <a:latin typeface="Times New Roman" panose="02020603050405020304" pitchFamily="18" charset="0"/>
                <a:ea typeface="Times New Roman" panose="02020603050405020304" pitchFamily="18" charset="0"/>
              </a:rPr>
              <a:t>à</a:t>
            </a:r>
            <a:r>
              <a:rPr lang="en-US" altLang="x-none" sz="2200" err="1">
                <a:latin typeface="Times New Roman" panose="02020603050405020304" pitchFamily="18" charset="0"/>
                <a:cs typeface="Times New Roman" panose="02020603050405020304" pitchFamily="18" charset="0"/>
              </a:rPr>
              <a:t>o</a:t>
            </a:r>
            <a:endParaRPr lang="en-US" altLang="x-none" sz="2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blinds(horizontal)">
                                      <p:cBhvr>
                                        <p:cTn id="7" dur="5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55" name="Rectangles 193554"/>
          <p:cNvSpPr/>
          <p:nvPr/>
        </p:nvSpPr>
        <p:spPr>
          <a:xfrm>
            <a:off x="331788" y="350838"/>
            <a:ext cx="8482012" cy="427037"/>
          </a:xfrm>
          <a:prstGeom prst="rect">
            <a:avLst/>
          </a:prstGeom>
          <a:noFill/>
          <a:ln w="9525">
            <a:noFill/>
          </a:ln>
        </p:spPr>
        <p:txBody>
          <a:bodyPr anchor="ctr" anchorCtr="0">
            <a:spAutoFit/>
          </a:bodyPr>
          <a:p>
            <a:pPr algn="ctr"/>
            <a:r>
              <a:rPr lang="en-US" altLang="x-none" sz="2200" b="1">
                <a:latin typeface="Arial" panose="020B0604020202020204" pitchFamily="34" charset="0"/>
              </a:rPr>
              <a:t>QUYỀN CỦA CÔNG DÂN TRONG BẢO VỆ MÔI TRƯỜNG</a:t>
            </a:r>
            <a:endParaRPr lang="en-US" altLang="x-none" sz="2200">
              <a:latin typeface="Arial" panose="020B0604020202020204" pitchFamily="34" charset="0"/>
            </a:endParaRPr>
          </a:p>
        </p:txBody>
      </p:sp>
      <p:pic>
        <p:nvPicPr>
          <p:cNvPr id="193562" name="Picture 193561" descr="Su Bạc - Kem làm sạch và sát khuẩn da - Tạo môi trường sống trong lành:  Người chăm sóc trẻ cần giữ đôi tay sạch sẽ. Phòng ốc nơi trẻ sinh"/>
          <p:cNvPicPr>
            <a:picLocks noChangeAspect="1"/>
          </p:cNvPicPr>
          <p:nvPr/>
        </p:nvPicPr>
        <p:blipFill>
          <a:blip r:embed="rId1"/>
          <a:stretch>
            <a:fillRect/>
          </a:stretch>
        </p:blipFill>
        <p:spPr>
          <a:xfrm>
            <a:off x="331788" y="946150"/>
            <a:ext cx="3935412" cy="3935413"/>
          </a:xfrm>
          <a:prstGeom prst="rect">
            <a:avLst/>
          </a:prstGeom>
          <a:noFill/>
          <a:ln w="9525">
            <a:noFill/>
          </a:ln>
        </p:spPr>
      </p:pic>
      <p:sp>
        <p:nvSpPr>
          <p:cNvPr id="193563" name="Rectangles 193562"/>
          <p:cNvSpPr/>
          <p:nvPr/>
        </p:nvSpPr>
        <p:spPr>
          <a:xfrm>
            <a:off x="4724400" y="1573213"/>
            <a:ext cx="4089400" cy="1692275"/>
          </a:xfrm>
          <a:prstGeom prst="rect">
            <a:avLst/>
          </a:prstGeom>
          <a:noFill/>
          <a:ln w="9525">
            <a:noFill/>
          </a:ln>
        </p:spPr>
        <p:txBody>
          <a:bodyPr anchor="ctr" anchorCtr="0">
            <a:spAutoFit/>
          </a:bodyPr>
          <a:p>
            <a:pPr algn="ctr"/>
            <a:r>
              <a:rPr lang="vi-VN" altLang="en-US" sz="3500" dirty="0">
                <a:solidFill>
                  <a:srgbClr val="FF3300"/>
                </a:solidFill>
                <a:latin typeface="Arial" panose="020B0604020202020204" pitchFamily="34" charset="0"/>
              </a:rPr>
              <a:t>Đ</a:t>
            </a:r>
            <a:r>
              <a:rPr lang="en-US" altLang="x-none" sz="3500" err="1">
                <a:solidFill>
                  <a:srgbClr val="FF3300"/>
                </a:solidFill>
                <a:latin typeface="Arial" panose="020B0604020202020204" pitchFamily="34" charset="0"/>
              </a:rPr>
              <a:t>ược</a:t>
            </a:r>
            <a:r>
              <a:rPr lang="en-US" altLang="x-none" sz="3500">
                <a:solidFill>
                  <a:srgbClr val="FF3300"/>
                </a:solidFill>
                <a:latin typeface="Arial" panose="020B0604020202020204" pitchFamily="34" charset="0"/>
              </a:rPr>
              <a:t> </a:t>
            </a:r>
            <a:r>
              <a:rPr lang="en-US" altLang="x-none" sz="3500" err="1">
                <a:solidFill>
                  <a:srgbClr val="FF3300"/>
                </a:solidFill>
                <a:latin typeface="Arial" panose="020B0604020202020204" pitchFamily="34" charset="0"/>
              </a:rPr>
              <a:t>sống</a:t>
            </a:r>
            <a:r>
              <a:rPr lang="en-US" altLang="x-none" sz="3500">
                <a:solidFill>
                  <a:srgbClr val="FF3300"/>
                </a:solidFill>
                <a:latin typeface="Arial" panose="020B0604020202020204" pitchFamily="34" charset="0"/>
              </a:rPr>
              <a:t> </a:t>
            </a:r>
            <a:r>
              <a:rPr lang="en-US" altLang="x-none" sz="3500" err="1">
                <a:solidFill>
                  <a:srgbClr val="FF3300"/>
                </a:solidFill>
                <a:latin typeface="Arial" panose="020B0604020202020204" pitchFamily="34" charset="0"/>
              </a:rPr>
              <a:t>trong</a:t>
            </a:r>
            <a:r>
              <a:rPr lang="en-US" altLang="x-none" sz="3500">
                <a:solidFill>
                  <a:srgbClr val="FF3300"/>
                </a:solidFill>
                <a:latin typeface="Arial" panose="020B0604020202020204" pitchFamily="34" charset="0"/>
              </a:rPr>
              <a:t> </a:t>
            </a:r>
            <a:r>
              <a:rPr lang="en-US" altLang="x-none" sz="3500" err="1">
                <a:solidFill>
                  <a:srgbClr val="FF3300"/>
                </a:solidFill>
                <a:latin typeface="Arial" panose="020B0604020202020204" pitchFamily="34" charset="0"/>
              </a:rPr>
              <a:t>môi</a:t>
            </a:r>
            <a:r>
              <a:rPr lang="en-US" altLang="x-none" sz="3500">
                <a:solidFill>
                  <a:srgbClr val="FF3300"/>
                </a:solidFill>
                <a:latin typeface="Arial" panose="020B0604020202020204" pitchFamily="34" charset="0"/>
              </a:rPr>
              <a:t> </a:t>
            </a:r>
            <a:r>
              <a:rPr lang="en-US" altLang="x-none" sz="3500" err="1">
                <a:solidFill>
                  <a:srgbClr val="FF3300"/>
                </a:solidFill>
                <a:latin typeface="Arial" panose="020B0604020202020204" pitchFamily="34" charset="0"/>
              </a:rPr>
              <a:t>trường</a:t>
            </a:r>
            <a:r>
              <a:rPr lang="en-US" altLang="x-none" sz="3500">
                <a:solidFill>
                  <a:srgbClr val="FF3300"/>
                </a:solidFill>
                <a:latin typeface="Arial" panose="020B0604020202020204" pitchFamily="34" charset="0"/>
              </a:rPr>
              <a:t> </a:t>
            </a:r>
            <a:r>
              <a:rPr lang="en-US" altLang="x-none" sz="3500" err="1">
                <a:solidFill>
                  <a:srgbClr val="FF3300"/>
                </a:solidFill>
                <a:latin typeface="Arial" panose="020B0604020202020204" pitchFamily="34" charset="0"/>
              </a:rPr>
              <a:t>trong</a:t>
            </a:r>
            <a:r>
              <a:rPr lang="en-US" altLang="x-none" sz="3500">
                <a:solidFill>
                  <a:srgbClr val="FF3300"/>
                </a:solidFill>
                <a:latin typeface="Arial" panose="020B0604020202020204" pitchFamily="34" charset="0"/>
              </a:rPr>
              <a:t> </a:t>
            </a:r>
            <a:r>
              <a:rPr lang="en-US" altLang="x-none" sz="3500" err="1">
                <a:solidFill>
                  <a:srgbClr val="FF3300"/>
                </a:solidFill>
                <a:latin typeface="Arial" panose="020B0604020202020204" pitchFamily="34" charset="0"/>
              </a:rPr>
              <a:t>lành</a:t>
            </a:r>
            <a:r>
              <a:rPr lang="en-US" altLang="x-none" sz="3500">
                <a:solidFill>
                  <a:srgbClr val="FF3300"/>
                </a:solidFill>
                <a:latin typeface="Arial" panose="020B0604020202020204" pitchFamily="34" charset="0"/>
              </a:rPr>
              <a:t> </a:t>
            </a:r>
            <a:endParaRPr lang="en-US" altLang="x-none" sz="3500">
              <a:solidFill>
                <a:srgbClr val="FF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3562"/>
                                        </p:tgtEl>
                                        <p:attrNameLst>
                                          <p:attrName>style.visibility</p:attrName>
                                        </p:attrNameLst>
                                      </p:cBhvr>
                                      <p:to>
                                        <p:strVal val="visible"/>
                                      </p:to>
                                    </p:set>
                                    <p:animEffect transition="in" filter="blinds(horizontal)">
                                      <p:cBhvr>
                                        <p:cTn id="7" dur="500"/>
                                        <p:tgtEl>
                                          <p:spTgt spid="1935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3563"/>
                                        </p:tgtEl>
                                        <p:attrNameLst>
                                          <p:attrName>style.visibility</p:attrName>
                                        </p:attrNameLst>
                                      </p:cBhvr>
                                      <p:to>
                                        <p:strVal val="visible"/>
                                      </p:to>
                                    </p:set>
                                    <p:animEffect transition="in" filter="blinds(horizontal)">
                                      <p:cBhvr>
                                        <p:cTn id="12" dur="500"/>
                                        <p:tgtEl>
                                          <p:spTgt spid="19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s 194561"/>
          <p:cNvSpPr/>
          <p:nvPr/>
        </p:nvSpPr>
        <p:spPr>
          <a:xfrm>
            <a:off x="331788" y="184150"/>
            <a:ext cx="8482012" cy="762000"/>
          </a:xfrm>
          <a:prstGeom prst="rect">
            <a:avLst/>
          </a:prstGeom>
          <a:noFill/>
          <a:ln w="9525">
            <a:noFill/>
          </a:ln>
        </p:spPr>
        <p:txBody>
          <a:bodyPr anchor="ctr" anchorCtr="0">
            <a:spAutoFit/>
          </a:bodyPr>
          <a:p>
            <a:pPr algn="ctr"/>
            <a:r>
              <a:rPr lang="en-US" altLang="x-none" sz="2200" b="1">
                <a:latin typeface="Arial" panose="020B0604020202020204" pitchFamily="34" charset="0"/>
              </a:rPr>
              <a:t>QUYỀN CỦA CÔNG DÂN TRONG BẢO VỆ MÔI TRƯỜNG VÀ TÀI NGUYÊN THIÊN NHIÊN</a:t>
            </a:r>
            <a:endParaRPr lang="en-US" altLang="x-none" sz="2200">
              <a:latin typeface="Arial" panose="020B0604020202020204" pitchFamily="34" charset="0"/>
            </a:endParaRPr>
          </a:p>
        </p:txBody>
      </p:sp>
      <p:sp>
        <p:nvSpPr>
          <p:cNvPr id="194563" name="Rectangles 194562" descr="Vì sao phải giữ cho không khí trong lành?"/>
          <p:cNvSpPr>
            <a:spLocks noChangeAspect="1"/>
          </p:cNvSpPr>
          <p:nvPr/>
        </p:nvSpPr>
        <p:spPr>
          <a:xfrm>
            <a:off x="4419600" y="2419350"/>
            <a:ext cx="304800" cy="304800"/>
          </a:xfrm>
          <a:prstGeom prst="rect">
            <a:avLst/>
          </a:prstGeom>
          <a:noFill/>
          <a:ln w="9525">
            <a:noFill/>
          </a:ln>
        </p:spPr>
        <p:txBody>
          <a:bodyPr/>
          <a:p>
            <a:endParaRPr lang="en-US"/>
          </a:p>
        </p:txBody>
      </p:sp>
      <p:sp>
        <p:nvSpPr>
          <p:cNvPr id="194564" name="Rectangles 194563" descr="Vì sao phải giữ cho không khí trong lành?"/>
          <p:cNvSpPr>
            <a:spLocks noChangeAspect="1"/>
          </p:cNvSpPr>
          <p:nvPr/>
        </p:nvSpPr>
        <p:spPr>
          <a:xfrm>
            <a:off x="4419600" y="2419350"/>
            <a:ext cx="304800" cy="304800"/>
          </a:xfrm>
          <a:prstGeom prst="rect">
            <a:avLst/>
          </a:prstGeom>
          <a:noFill/>
          <a:ln w="9525">
            <a:noFill/>
          </a:ln>
        </p:spPr>
        <p:txBody>
          <a:bodyPr/>
          <a:p>
            <a:endParaRPr lang="en-US"/>
          </a:p>
        </p:txBody>
      </p:sp>
      <p:pic>
        <p:nvPicPr>
          <p:cNvPr id="194567" name="Picture 194566" descr="images615580_anh7"/>
          <p:cNvPicPr>
            <a:picLocks noChangeAspect="1"/>
          </p:cNvPicPr>
          <p:nvPr/>
        </p:nvPicPr>
        <p:blipFill>
          <a:blip r:embed="rId1"/>
          <a:stretch>
            <a:fillRect/>
          </a:stretch>
        </p:blipFill>
        <p:spPr>
          <a:xfrm>
            <a:off x="4570413" y="1095375"/>
            <a:ext cx="4243387" cy="2295525"/>
          </a:xfrm>
          <a:prstGeom prst="rect">
            <a:avLst/>
          </a:prstGeom>
          <a:noFill/>
          <a:ln w="9525">
            <a:noFill/>
          </a:ln>
        </p:spPr>
      </p:pic>
      <p:pic>
        <p:nvPicPr>
          <p:cNvPr id="194568" name="Picture 194567" descr="images"/>
          <p:cNvPicPr>
            <a:picLocks noChangeAspect="1"/>
          </p:cNvPicPr>
          <p:nvPr/>
        </p:nvPicPr>
        <p:blipFill>
          <a:blip r:embed="rId2"/>
          <a:stretch>
            <a:fillRect/>
          </a:stretch>
        </p:blipFill>
        <p:spPr>
          <a:xfrm>
            <a:off x="331788" y="1095375"/>
            <a:ext cx="4087812" cy="2297113"/>
          </a:xfrm>
          <a:prstGeom prst="rect">
            <a:avLst/>
          </a:prstGeom>
          <a:noFill/>
          <a:ln w="9525">
            <a:noFill/>
          </a:ln>
        </p:spPr>
      </p:pic>
      <p:sp>
        <p:nvSpPr>
          <p:cNvPr id="194569" name="Rectangles 194568"/>
          <p:cNvSpPr/>
          <p:nvPr/>
        </p:nvSpPr>
        <p:spPr>
          <a:xfrm>
            <a:off x="331788" y="3613150"/>
            <a:ext cx="8316912" cy="1158875"/>
          </a:xfrm>
          <a:prstGeom prst="rect">
            <a:avLst/>
          </a:prstGeom>
          <a:noFill/>
          <a:ln w="9525">
            <a:noFill/>
          </a:ln>
        </p:spPr>
        <p:txBody>
          <a:bodyPr anchor="ctr" anchorCtr="0">
            <a:spAutoFit/>
          </a:bodyPr>
          <a:p>
            <a:pPr algn="ctr"/>
            <a:r>
              <a:rPr lang="vi-VN" altLang="en-US" sz="3500" dirty="0">
                <a:solidFill>
                  <a:srgbClr val="0000CC"/>
                </a:solidFill>
                <a:latin typeface="Arial" panose="020B0604020202020204" pitchFamily="34" charset="0"/>
              </a:rPr>
              <a:t>Đ</a:t>
            </a:r>
            <a:r>
              <a:rPr lang="en-US" altLang="x-none" sz="3500" err="1">
                <a:solidFill>
                  <a:srgbClr val="0000CC"/>
                </a:solidFill>
                <a:latin typeface="Arial" panose="020B0604020202020204" pitchFamily="34" charset="0"/>
              </a:rPr>
              <a:t>ược</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tham</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gia</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các</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hoạt</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động</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bảo</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vệ</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môi</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trường</a:t>
            </a:r>
            <a:r>
              <a:rPr lang="en-US" altLang="x-none" sz="3500">
                <a:solidFill>
                  <a:srgbClr val="0000CC"/>
                </a:solidFill>
                <a:latin typeface="Arial" panose="020B0604020202020204" pitchFamily="34" charset="0"/>
              </a:rPr>
              <a:t> </a:t>
            </a:r>
            <a:endParaRPr lang="en-US" altLang="x-none" sz="350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blinds(horizontal)">
                                      <p:cBhvr>
                                        <p:cTn id="7" dur="500"/>
                                        <p:tgtEl>
                                          <p:spTgt spid="194563"/>
                                        </p:tgtEl>
                                      </p:cBhvr>
                                    </p:animEffect>
                                  </p:childTnLst>
                                </p:cTn>
                              </p:par>
                              <p:par>
                                <p:cTn id="8" presetID="3" presetClass="entr" presetSubtype="10" fill="hold" nodeType="withEffect">
                                  <p:stCondLst>
                                    <p:cond delay="0"/>
                                  </p:stCondLst>
                                  <p:childTnLst>
                                    <p:set>
                                      <p:cBhvr>
                                        <p:cTn id="9" dur="1" fill="hold">
                                          <p:stCondLst>
                                            <p:cond delay="0"/>
                                          </p:stCondLst>
                                        </p:cTn>
                                        <p:tgtEl>
                                          <p:spTgt spid="194564"/>
                                        </p:tgtEl>
                                        <p:attrNameLst>
                                          <p:attrName>style.visibility</p:attrName>
                                        </p:attrNameLst>
                                      </p:cBhvr>
                                      <p:to>
                                        <p:strVal val="visible"/>
                                      </p:to>
                                    </p:set>
                                    <p:animEffect transition="in" filter="blinds(horizontal)">
                                      <p:cBhvr>
                                        <p:cTn id="10" dur="500"/>
                                        <p:tgtEl>
                                          <p:spTgt spid="194564"/>
                                        </p:tgtEl>
                                      </p:cBhvr>
                                    </p:animEffect>
                                  </p:childTnLst>
                                </p:cTn>
                              </p:par>
                              <p:par>
                                <p:cTn id="11" presetID="3" presetClass="entr" presetSubtype="10" fill="hold" nodeType="withEffect">
                                  <p:stCondLst>
                                    <p:cond delay="0"/>
                                  </p:stCondLst>
                                  <p:childTnLst>
                                    <p:set>
                                      <p:cBhvr>
                                        <p:cTn id="12" dur="1" fill="hold">
                                          <p:stCondLst>
                                            <p:cond delay="0"/>
                                          </p:stCondLst>
                                        </p:cTn>
                                        <p:tgtEl>
                                          <p:spTgt spid="194567"/>
                                        </p:tgtEl>
                                        <p:attrNameLst>
                                          <p:attrName>style.visibility</p:attrName>
                                        </p:attrNameLst>
                                      </p:cBhvr>
                                      <p:to>
                                        <p:strVal val="visible"/>
                                      </p:to>
                                    </p:set>
                                    <p:animEffect transition="in" filter="blinds(horizontal)">
                                      <p:cBhvr>
                                        <p:cTn id="13" dur="500"/>
                                        <p:tgtEl>
                                          <p:spTgt spid="194567"/>
                                        </p:tgtEl>
                                      </p:cBhvr>
                                    </p:animEffect>
                                  </p:childTnLst>
                                </p:cTn>
                              </p:par>
                              <p:par>
                                <p:cTn id="14" presetID="3" presetClass="entr" presetSubtype="10" fill="hold" nodeType="withEffect">
                                  <p:stCondLst>
                                    <p:cond delay="0"/>
                                  </p:stCondLst>
                                  <p:childTnLst>
                                    <p:set>
                                      <p:cBhvr>
                                        <p:cTn id="15" dur="1" fill="hold">
                                          <p:stCondLst>
                                            <p:cond delay="0"/>
                                          </p:stCondLst>
                                        </p:cTn>
                                        <p:tgtEl>
                                          <p:spTgt spid="194568"/>
                                        </p:tgtEl>
                                        <p:attrNameLst>
                                          <p:attrName>style.visibility</p:attrName>
                                        </p:attrNameLst>
                                      </p:cBhvr>
                                      <p:to>
                                        <p:strVal val="visible"/>
                                      </p:to>
                                    </p:set>
                                    <p:animEffect transition="in" filter="blinds(horizontal)">
                                      <p:cBhvr>
                                        <p:cTn id="16" dur="500"/>
                                        <p:tgtEl>
                                          <p:spTgt spid="19456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4569"/>
                                        </p:tgtEl>
                                        <p:attrNameLst>
                                          <p:attrName>style.visibility</p:attrName>
                                        </p:attrNameLst>
                                      </p:cBhvr>
                                      <p:to>
                                        <p:strVal val="visible"/>
                                      </p:to>
                                    </p:set>
                                    <p:animEffect transition="in" filter="blinds(horizontal)">
                                      <p:cBhvr>
                                        <p:cTn id="21" dur="500"/>
                                        <p:tgtEl>
                                          <p:spTgt spid="194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s 231425"/>
          <p:cNvSpPr/>
          <p:nvPr/>
        </p:nvSpPr>
        <p:spPr>
          <a:xfrm>
            <a:off x="331788" y="184150"/>
            <a:ext cx="8482012" cy="762000"/>
          </a:xfrm>
          <a:prstGeom prst="rect">
            <a:avLst/>
          </a:prstGeom>
          <a:noFill/>
          <a:ln w="9525">
            <a:noFill/>
          </a:ln>
        </p:spPr>
        <p:txBody>
          <a:bodyPr anchor="ctr" anchorCtr="0">
            <a:spAutoFit/>
          </a:bodyPr>
          <a:p>
            <a:pPr algn="ctr"/>
            <a:r>
              <a:rPr lang="en-US" altLang="x-none" sz="2200" b="1">
                <a:latin typeface="Arial" panose="020B0604020202020204" pitchFamily="34" charset="0"/>
              </a:rPr>
              <a:t>QUYỀN CỦA CÔNG DÂN TRONG BẢO VỆ MÔI TRƯỜNG VÀ TÀI NGUYÊN THIÊN NHIÊN</a:t>
            </a:r>
            <a:endParaRPr lang="en-US" altLang="x-none" sz="2200">
              <a:latin typeface="Arial" panose="020B0604020202020204" pitchFamily="34" charset="0"/>
            </a:endParaRPr>
          </a:p>
        </p:txBody>
      </p:sp>
      <p:sp>
        <p:nvSpPr>
          <p:cNvPr id="231427" name="Rectangles 231426" descr="Vì sao phải giữ cho không khí trong lành?"/>
          <p:cNvSpPr>
            <a:spLocks noChangeAspect="1"/>
          </p:cNvSpPr>
          <p:nvPr/>
        </p:nvSpPr>
        <p:spPr>
          <a:xfrm>
            <a:off x="4419600" y="2419350"/>
            <a:ext cx="304800" cy="304800"/>
          </a:xfrm>
          <a:prstGeom prst="rect">
            <a:avLst/>
          </a:prstGeom>
          <a:noFill/>
          <a:ln w="9525">
            <a:noFill/>
          </a:ln>
        </p:spPr>
        <p:txBody>
          <a:bodyPr/>
          <a:p>
            <a:endParaRPr lang="en-US"/>
          </a:p>
        </p:txBody>
      </p:sp>
      <p:sp>
        <p:nvSpPr>
          <p:cNvPr id="231428" name="Rectangles 231427" descr="Vì sao phải giữ cho không khí trong lành?"/>
          <p:cNvSpPr>
            <a:spLocks noChangeAspect="1"/>
          </p:cNvSpPr>
          <p:nvPr/>
        </p:nvSpPr>
        <p:spPr>
          <a:xfrm>
            <a:off x="4419600" y="2419350"/>
            <a:ext cx="304800" cy="304800"/>
          </a:xfrm>
          <a:prstGeom prst="rect">
            <a:avLst/>
          </a:prstGeom>
          <a:noFill/>
          <a:ln w="9525">
            <a:noFill/>
          </a:ln>
        </p:spPr>
        <p:txBody>
          <a:bodyPr/>
          <a:p>
            <a:endParaRPr lang="en-US"/>
          </a:p>
        </p:txBody>
      </p:sp>
      <p:pic>
        <p:nvPicPr>
          <p:cNvPr id="231429" name="Picture 231428" descr="images615580_anh7"/>
          <p:cNvPicPr>
            <a:picLocks noChangeAspect="1"/>
          </p:cNvPicPr>
          <p:nvPr/>
        </p:nvPicPr>
        <p:blipFill>
          <a:blip r:embed="rId1"/>
          <a:stretch>
            <a:fillRect/>
          </a:stretch>
        </p:blipFill>
        <p:spPr>
          <a:xfrm>
            <a:off x="4570413" y="1095375"/>
            <a:ext cx="4243387" cy="2295525"/>
          </a:xfrm>
          <a:prstGeom prst="rect">
            <a:avLst/>
          </a:prstGeom>
          <a:noFill/>
          <a:ln w="9525">
            <a:noFill/>
          </a:ln>
        </p:spPr>
      </p:pic>
      <p:pic>
        <p:nvPicPr>
          <p:cNvPr id="231430" name="Picture 231429" descr="images"/>
          <p:cNvPicPr>
            <a:picLocks noChangeAspect="1"/>
          </p:cNvPicPr>
          <p:nvPr/>
        </p:nvPicPr>
        <p:blipFill>
          <a:blip r:embed="rId2"/>
          <a:stretch>
            <a:fillRect/>
          </a:stretch>
        </p:blipFill>
        <p:spPr>
          <a:xfrm>
            <a:off x="331788" y="1095375"/>
            <a:ext cx="4087812" cy="2297113"/>
          </a:xfrm>
          <a:prstGeom prst="rect">
            <a:avLst/>
          </a:prstGeom>
          <a:noFill/>
          <a:ln w="9525">
            <a:noFill/>
          </a:ln>
        </p:spPr>
      </p:pic>
      <p:sp>
        <p:nvSpPr>
          <p:cNvPr id="231431" name="Rectangles 231430"/>
          <p:cNvSpPr/>
          <p:nvPr/>
        </p:nvSpPr>
        <p:spPr>
          <a:xfrm>
            <a:off x="331788" y="3613150"/>
            <a:ext cx="8316912" cy="1158875"/>
          </a:xfrm>
          <a:prstGeom prst="rect">
            <a:avLst/>
          </a:prstGeom>
          <a:noFill/>
          <a:ln w="9525">
            <a:noFill/>
          </a:ln>
        </p:spPr>
        <p:txBody>
          <a:bodyPr anchor="ctr" anchorCtr="0">
            <a:spAutoFit/>
          </a:bodyPr>
          <a:p>
            <a:pPr algn="ctr"/>
            <a:r>
              <a:rPr lang="vi-VN" altLang="en-US" sz="3500" dirty="0">
                <a:solidFill>
                  <a:srgbClr val="0000CC"/>
                </a:solidFill>
                <a:latin typeface="Arial" panose="020B0604020202020204" pitchFamily="34" charset="0"/>
              </a:rPr>
              <a:t>Đ</a:t>
            </a:r>
            <a:r>
              <a:rPr lang="en-US" altLang="x-none" sz="3500" err="1">
                <a:solidFill>
                  <a:srgbClr val="0000CC"/>
                </a:solidFill>
                <a:latin typeface="Arial" panose="020B0604020202020204" pitchFamily="34" charset="0"/>
              </a:rPr>
              <a:t>ược</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tham</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gia</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các</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hoạt</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động</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bảo</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vệ</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tài</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nguyên</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thiên</a:t>
            </a:r>
            <a:r>
              <a:rPr lang="en-US" altLang="x-none" sz="3500">
                <a:solidFill>
                  <a:srgbClr val="0000CC"/>
                </a:solidFill>
                <a:latin typeface="Arial" panose="020B0604020202020204" pitchFamily="34" charset="0"/>
              </a:rPr>
              <a:t> </a:t>
            </a:r>
            <a:r>
              <a:rPr lang="en-US" altLang="x-none" sz="3500" err="1">
                <a:solidFill>
                  <a:srgbClr val="0000CC"/>
                </a:solidFill>
                <a:latin typeface="Arial" panose="020B0604020202020204" pitchFamily="34" charset="0"/>
              </a:rPr>
              <a:t>nhiên</a:t>
            </a:r>
            <a:endParaRPr lang="en-US" altLang="x-none" sz="350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linds(horizontal)">
                                      <p:cBhvr>
                                        <p:cTn id="7" dur="500"/>
                                        <p:tgtEl>
                                          <p:spTgt spid="231427"/>
                                        </p:tgtEl>
                                      </p:cBhvr>
                                    </p:animEffect>
                                  </p:childTnLst>
                                </p:cTn>
                              </p:par>
                              <p:par>
                                <p:cTn id="8" presetID="3" presetClass="entr" presetSubtype="10" fill="hold" nodeType="withEffect">
                                  <p:stCondLst>
                                    <p:cond delay="0"/>
                                  </p:stCondLst>
                                  <p:childTnLst>
                                    <p:set>
                                      <p:cBhvr>
                                        <p:cTn id="9" dur="1" fill="hold">
                                          <p:stCondLst>
                                            <p:cond delay="0"/>
                                          </p:stCondLst>
                                        </p:cTn>
                                        <p:tgtEl>
                                          <p:spTgt spid="231428"/>
                                        </p:tgtEl>
                                        <p:attrNameLst>
                                          <p:attrName>style.visibility</p:attrName>
                                        </p:attrNameLst>
                                      </p:cBhvr>
                                      <p:to>
                                        <p:strVal val="visible"/>
                                      </p:to>
                                    </p:set>
                                    <p:animEffect transition="in" filter="blinds(horizontal)">
                                      <p:cBhvr>
                                        <p:cTn id="10" dur="500"/>
                                        <p:tgtEl>
                                          <p:spTgt spid="2314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1431"/>
                                        </p:tgtEl>
                                        <p:attrNameLst>
                                          <p:attrName>style.visibility</p:attrName>
                                        </p:attrNameLst>
                                      </p:cBhvr>
                                      <p:to>
                                        <p:strVal val="visible"/>
                                      </p:to>
                                    </p:set>
                                    <p:animEffect transition="in" filter="blinds(horizontal)">
                                      <p:cBhvr>
                                        <p:cTn id="13"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s 195585"/>
          <p:cNvSpPr/>
          <p:nvPr/>
        </p:nvSpPr>
        <p:spPr>
          <a:xfrm>
            <a:off x="177800" y="168275"/>
            <a:ext cx="8812213" cy="396875"/>
          </a:xfrm>
          <a:prstGeom prst="rect">
            <a:avLst/>
          </a:prstGeom>
          <a:noFill/>
          <a:ln w="9525">
            <a:noFill/>
          </a:ln>
        </p:spPr>
        <p:txBody>
          <a:bodyPr anchor="ctr" anchorCtr="0">
            <a:spAutoFit/>
          </a:bodyPr>
          <a:p>
            <a:pPr algn="ctr"/>
            <a:r>
              <a:rPr lang="en-US" altLang="x-none" sz="2000" b="1">
                <a:latin typeface="Arial" panose="020B0604020202020204" pitchFamily="34" charset="0"/>
              </a:rPr>
              <a:t>QUYỀN CỦA CÔNG DÂN TRONG BẢO VỆ TÀI NGUYÊN THIÊN NHIÊN</a:t>
            </a:r>
            <a:endParaRPr lang="en-US" altLang="x-none" sz="2000">
              <a:latin typeface="Arial" panose="020B0604020202020204" pitchFamily="34" charset="0"/>
            </a:endParaRPr>
          </a:p>
        </p:txBody>
      </p:sp>
      <p:sp>
        <p:nvSpPr>
          <p:cNvPr id="195587" name="Rectangles 195586" descr="Vì sao phải giữ cho không khí trong lành?"/>
          <p:cNvSpPr>
            <a:spLocks noChangeAspect="1"/>
          </p:cNvSpPr>
          <p:nvPr/>
        </p:nvSpPr>
        <p:spPr>
          <a:xfrm>
            <a:off x="4419600" y="2419350"/>
            <a:ext cx="304800" cy="304800"/>
          </a:xfrm>
          <a:prstGeom prst="rect">
            <a:avLst/>
          </a:prstGeom>
          <a:noFill/>
          <a:ln w="9525">
            <a:noFill/>
          </a:ln>
        </p:spPr>
        <p:txBody>
          <a:bodyPr/>
          <a:p>
            <a:endParaRPr lang="en-US"/>
          </a:p>
        </p:txBody>
      </p:sp>
      <p:sp>
        <p:nvSpPr>
          <p:cNvPr id="195588" name="Rectangles 195587" descr="Vì sao phải giữ cho không khí trong lành?"/>
          <p:cNvSpPr>
            <a:spLocks noChangeAspect="1"/>
          </p:cNvSpPr>
          <p:nvPr/>
        </p:nvSpPr>
        <p:spPr>
          <a:xfrm>
            <a:off x="4419600" y="2419350"/>
            <a:ext cx="304800" cy="304800"/>
          </a:xfrm>
          <a:prstGeom prst="rect">
            <a:avLst/>
          </a:prstGeom>
          <a:noFill/>
          <a:ln w="9525">
            <a:noFill/>
          </a:ln>
        </p:spPr>
        <p:txBody>
          <a:bodyPr/>
          <a:p>
            <a:endParaRPr lang="en-US"/>
          </a:p>
        </p:txBody>
      </p:sp>
      <p:pic>
        <p:nvPicPr>
          <p:cNvPr id="195592" name="Picture 195591" descr="Sử dụng hợp lý Tài nguyên môi trường để phát triển bền vững"/>
          <p:cNvPicPr>
            <a:picLocks noChangeAspect="1"/>
          </p:cNvPicPr>
          <p:nvPr/>
        </p:nvPicPr>
        <p:blipFill>
          <a:blip r:embed="rId1"/>
          <a:stretch>
            <a:fillRect/>
          </a:stretch>
        </p:blipFill>
        <p:spPr>
          <a:xfrm>
            <a:off x="609600" y="733425"/>
            <a:ext cx="5715000" cy="4029075"/>
          </a:xfrm>
          <a:prstGeom prst="rect">
            <a:avLst/>
          </a:prstGeom>
          <a:noFill/>
          <a:ln w="9525">
            <a:noFill/>
          </a:ln>
        </p:spPr>
      </p:pic>
      <p:sp>
        <p:nvSpPr>
          <p:cNvPr id="195593" name="Rectangles 195592"/>
          <p:cNvSpPr/>
          <p:nvPr/>
        </p:nvSpPr>
        <p:spPr>
          <a:xfrm>
            <a:off x="6756400" y="881063"/>
            <a:ext cx="1966913" cy="3381375"/>
          </a:xfrm>
          <a:prstGeom prst="rect">
            <a:avLst/>
          </a:prstGeom>
          <a:noFill/>
          <a:ln w="9525">
            <a:noFill/>
          </a:ln>
        </p:spPr>
        <p:txBody>
          <a:bodyPr anchor="ctr" anchorCtr="0">
            <a:spAutoFit/>
          </a:bodyPr>
          <a:p>
            <a:pPr algn="ctr"/>
            <a:r>
              <a:rPr lang="vi-VN" altLang="en-US" sz="2700" dirty="0">
                <a:solidFill>
                  <a:srgbClr val="FF3300"/>
                </a:solidFill>
                <a:latin typeface="Arial" panose="020B0604020202020204" pitchFamily="34" charset="0"/>
              </a:rPr>
              <a:t>Đ</a:t>
            </a:r>
            <a:r>
              <a:rPr lang="en-US" altLang="x-none" sz="2700" err="1">
                <a:solidFill>
                  <a:srgbClr val="FF3300"/>
                </a:solidFill>
                <a:latin typeface="Arial" panose="020B0604020202020204" pitchFamily="34" charset="0"/>
              </a:rPr>
              <a:t>ược</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khai</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thác</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sử</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dụng</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tài</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nguyên</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thiên</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nhiên</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theo</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quy</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định</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của</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pháp</a:t>
            </a:r>
            <a:r>
              <a:rPr lang="en-US" altLang="x-none" sz="2700">
                <a:solidFill>
                  <a:srgbClr val="FF3300"/>
                </a:solidFill>
                <a:latin typeface="Arial" panose="020B0604020202020204" pitchFamily="34" charset="0"/>
              </a:rPr>
              <a:t> </a:t>
            </a:r>
            <a:r>
              <a:rPr lang="en-US" altLang="x-none" sz="2700" err="1">
                <a:solidFill>
                  <a:srgbClr val="FF3300"/>
                </a:solidFill>
                <a:latin typeface="Arial" panose="020B0604020202020204" pitchFamily="34" charset="0"/>
              </a:rPr>
              <a:t>luật</a:t>
            </a:r>
            <a:r>
              <a:rPr lang="en-US" altLang="x-none" sz="2700">
                <a:solidFill>
                  <a:srgbClr val="FF3300"/>
                </a:solidFill>
                <a:latin typeface="Arial" panose="020B0604020202020204" pitchFamily="34" charset="0"/>
              </a:rPr>
              <a:t> </a:t>
            </a:r>
            <a:endParaRPr lang="en-US" altLang="x-none" sz="2700">
              <a:solidFill>
                <a:srgbClr val="FF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5592"/>
                                        </p:tgtEl>
                                        <p:attrNameLst>
                                          <p:attrName>style.visibility</p:attrName>
                                        </p:attrNameLst>
                                      </p:cBhvr>
                                      <p:to>
                                        <p:strVal val="visible"/>
                                      </p:to>
                                    </p:set>
                                    <p:animEffect transition="in" filter="blinds(horizontal)">
                                      <p:cBhvr>
                                        <p:cTn id="7" dur="500"/>
                                        <p:tgtEl>
                                          <p:spTgt spid="1955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5593"/>
                                        </p:tgtEl>
                                        <p:attrNameLst>
                                          <p:attrName>style.visibility</p:attrName>
                                        </p:attrNameLst>
                                      </p:cBhvr>
                                      <p:to>
                                        <p:strVal val="visible"/>
                                      </p:to>
                                    </p:set>
                                    <p:animEffect transition="in" filter="blinds(horizontal)">
                                      <p:cBhvr>
                                        <p:cTn id="12" dur="500"/>
                                        <p:tgtEl>
                                          <p:spTgt spid="19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0487" name="Picture 190486"/>
          <p:cNvPicPr>
            <a:picLocks noChangeAspect="1"/>
          </p:cNvPicPr>
          <p:nvPr/>
        </p:nvPicPr>
        <p:blipFill>
          <a:blip r:embed="rId1"/>
          <a:stretch>
            <a:fillRect/>
          </a:stretch>
        </p:blipFill>
        <p:spPr>
          <a:xfrm>
            <a:off x="381000" y="134938"/>
            <a:ext cx="8382000" cy="471646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0487"/>
                                        </p:tgtEl>
                                        <p:attrNameLst>
                                          <p:attrName>style.visibility</p:attrName>
                                        </p:attrNameLst>
                                      </p:cBhvr>
                                      <p:to>
                                        <p:strVal val="visible"/>
                                      </p:to>
                                    </p:set>
                                    <p:animEffect transition="in" filter="blinds(horizontal)">
                                      <p:cBhvr>
                                        <p:cTn id="7" dur="500"/>
                                        <p:tgtEl>
                                          <p:spTgt spid="19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8659" name="Picture 198658"/>
          <p:cNvPicPr>
            <a:picLocks noChangeAspect="1"/>
          </p:cNvPicPr>
          <p:nvPr/>
        </p:nvPicPr>
        <p:blipFill>
          <a:blip r:embed="rId1"/>
          <a:stretch>
            <a:fillRect/>
          </a:stretch>
        </p:blipFill>
        <p:spPr>
          <a:xfrm>
            <a:off x="647700" y="233363"/>
            <a:ext cx="7721600" cy="4013200"/>
          </a:xfrm>
          <a:prstGeom prst="rect">
            <a:avLst/>
          </a:prstGeom>
          <a:noFill/>
          <a:ln w="9525">
            <a:noFill/>
          </a:ln>
        </p:spPr>
      </p:pic>
      <p:sp>
        <p:nvSpPr>
          <p:cNvPr id="198660" name="Rectangles 198659"/>
          <p:cNvSpPr/>
          <p:nvPr/>
        </p:nvSpPr>
        <p:spPr>
          <a:xfrm>
            <a:off x="361950" y="4402138"/>
            <a:ext cx="8610600" cy="473075"/>
          </a:xfrm>
          <a:prstGeom prst="rect">
            <a:avLst/>
          </a:prstGeom>
          <a:noFill/>
          <a:ln w="9525">
            <a:noFill/>
          </a:ln>
        </p:spPr>
        <p:txBody>
          <a:bodyPr wrap="none" anchor="t" anchorCtr="0">
            <a:spAutoFit/>
          </a:bodyPr>
          <a:p>
            <a:r>
              <a:rPr lang="en-US" altLang="x-none" sz="2500" b="1">
                <a:solidFill>
                  <a:srgbClr val="0000CC"/>
                </a:solidFill>
                <a:latin typeface="Arial" panose="020B0604020202020204" pitchFamily="34" charset="0"/>
              </a:rPr>
              <a:t>TỐ CÁO HÀNH VI </a:t>
            </a:r>
            <a:r>
              <a:rPr lang="en-US" altLang="x-none" sz="2500" b="1" err="1">
                <a:solidFill>
                  <a:srgbClr val="0000CC"/>
                </a:solidFill>
                <a:latin typeface="Arial" panose="020B0604020202020204" pitchFamily="34" charset="0"/>
              </a:rPr>
              <a:t>VI</a:t>
            </a:r>
            <a:r>
              <a:rPr lang="en-US" altLang="x-none" sz="2500" b="1">
                <a:solidFill>
                  <a:srgbClr val="0000CC"/>
                </a:solidFill>
                <a:latin typeface="Arial" panose="020B0604020202020204" pitchFamily="34" charset="0"/>
              </a:rPr>
              <a:t> PHẠM VỀ KHAI THÁC TÀI NGUYÊN</a:t>
            </a:r>
            <a:endParaRPr lang="en-US" altLang="x-none" sz="2500" b="1">
              <a:solidFill>
                <a:srgbClr val="0000CC"/>
              </a:solidFill>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blinds(horizontal)">
                                      <p:cBhvr>
                                        <p:cTn id="7" dur="500"/>
                                        <p:tgtEl>
                                          <p:spTgt spid="1986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8660"/>
                                        </p:tgtEl>
                                        <p:attrNameLst>
                                          <p:attrName>style.visibility</p:attrName>
                                        </p:attrNameLst>
                                      </p:cBhvr>
                                      <p:to>
                                        <p:strVal val="visible"/>
                                      </p:to>
                                    </p:set>
                                    <p:animEffect transition="in" filter="blinds(horizontal)">
                                      <p:cBhvr>
                                        <p:cTn id="12"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7" name="Rectangles 200706"/>
          <p:cNvSpPr/>
          <p:nvPr/>
        </p:nvSpPr>
        <p:spPr>
          <a:xfrm>
            <a:off x="476250" y="4086225"/>
            <a:ext cx="8223250" cy="854075"/>
          </a:xfrm>
          <a:prstGeom prst="rect">
            <a:avLst/>
          </a:prstGeom>
          <a:noFill/>
          <a:ln w="9525">
            <a:noFill/>
          </a:ln>
        </p:spPr>
        <p:txBody>
          <a:bodyPr>
            <a:spAutoFit/>
          </a:bodyPr>
          <a:p>
            <a:pPr algn="ctr"/>
            <a:r>
              <a:rPr lang="vi-VN" altLang="en-US" sz="2500" b="1" dirty="0">
                <a:latin typeface="Arial" panose="020B0604020202020204" pitchFamily="34" charset="0"/>
              </a:rPr>
              <a:t>Đ</a:t>
            </a:r>
            <a:r>
              <a:rPr lang="en-US" altLang="x-none" sz="2500" b="1" err="1">
                <a:latin typeface="Arial" panose="020B0604020202020204" pitchFamily="34" charset="0"/>
              </a:rPr>
              <a:t>ược</a:t>
            </a:r>
            <a:r>
              <a:rPr lang="en-US" altLang="x-none" sz="2500" b="1">
                <a:latin typeface="Arial" panose="020B0604020202020204" pitchFamily="34" charset="0"/>
              </a:rPr>
              <a:t> </a:t>
            </a:r>
            <a:r>
              <a:rPr lang="en-US" altLang="x-none" sz="2500" b="1" err="1">
                <a:latin typeface="Arial" panose="020B0604020202020204" pitchFamily="34" charset="0"/>
              </a:rPr>
              <a:t>tiếp</a:t>
            </a:r>
            <a:r>
              <a:rPr lang="en-US" altLang="x-none" sz="2500" b="1">
                <a:latin typeface="Arial" panose="020B0604020202020204" pitchFamily="34" charset="0"/>
              </a:rPr>
              <a:t> </a:t>
            </a:r>
            <a:r>
              <a:rPr lang="en-US" altLang="x-none" sz="2500" b="1" err="1">
                <a:latin typeface="Arial" panose="020B0604020202020204" pitchFamily="34" charset="0"/>
              </a:rPr>
              <a:t>cận</a:t>
            </a:r>
            <a:r>
              <a:rPr lang="en-US" altLang="x-none" sz="2500" b="1">
                <a:latin typeface="Arial" panose="020B0604020202020204" pitchFamily="34" charset="0"/>
              </a:rPr>
              <a:t>, </a:t>
            </a:r>
            <a:r>
              <a:rPr lang="en-US" altLang="x-none" sz="2500" b="1" err="1">
                <a:latin typeface="Arial" panose="020B0604020202020204" pitchFamily="34" charset="0"/>
              </a:rPr>
              <a:t>tìm</a:t>
            </a:r>
            <a:r>
              <a:rPr lang="en-US" altLang="x-none" sz="2500" b="1">
                <a:latin typeface="Arial" panose="020B0604020202020204" pitchFamily="34" charset="0"/>
              </a:rPr>
              <a:t> </a:t>
            </a:r>
            <a:r>
              <a:rPr lang="en-US" altLang="x-none" sz="2500" b="1" err="1">
                <a:latin typeface="Arial" panose="020B0604020202020204" pitchFamily="34" charset="0"/>
              </a:rPr>
              <a:t>hiểu</a:t>
            </a:r>
            <a:r>
              <a:rPr lang="en-US" altLang="x-none" sz="2500" b="1">
                <a:latin typeface="Arial" panose="020B0604020202020204" pitchFamily="34" charset="0"/>
              </a:rPr>
              <a:t> </a:t>
            </a:r>
            <a:r>
              <a:rPr lang="en-US" altLang="x-none" sz="2500" b="1" err="1">
                <a:latin typeface="Arial" panose="020B0604020202020204" pitchFamily="34" charset="0"/>
              </a:rPr>
              <a:t>các</a:t>
            </a:r>
            <a:r>
              <a:rPr lang="en-US" altLang="x-none" sz="2500" b="1">
                <a:latin typeface="Arial" panose="020B0604020202020204" pitchFamily="34" charset="0"/>
              </a:rPr>
              <a:t> </a:t>
            </a:r>
            <a:r>
              <a:rPr lang="en-US" altLang="x-none" sz="2500" b="1" err="1">
                <a:latin typeface="Arial" panose="020B0604020202020204" pitchFamily="34" charset="0"/>
              </a:rPr>
              <a:t>thông</a:t>
            </a:r>
            <a:r>
              <a:rPr lang="en-US" altLang="x-none" sz="2500" b="1">
                <a:latin typeface="Arial" panose="020B0604020202020204" pitchFamily="34" charset="0"/>
              </a:rPr>
              <a:t> tin </a:t>
            </a:r>
            <a:r>
              <a:rPr lang="en-US" altLang="x-none" sz="2500" b="1" err="1">
                <a:latin typeface="Arial" panose="020B0604020202020204" pitchFamily="34" charset="0"/>
              </a:rPr>
              <a:t>về</a:t>
            </a:r>
            <a:r>
              <a:rPr lang="en-US" altLang="x-none" sz="2500" b="1">
                <a:latin typeface="Arial" panose="020B0604020202020204" pitchFamily="34" charset="0"/>
              </a:rPr>
              <a:t> </a:t>
            </a:r>
            <a:r>
              <a:rPr lang="en-US" altLang="x-none" sz="2500" b="1" err="1">
                <a:latin typeface="Arial" panose="020B0604020202020204" pitchFamily="34" charset="0"/>
              </a:rPr>
              <a:t>bảo</a:t>
            </a:r>
            <a:r>
              <a:rPr lang="en-US" altLang="x-none" sz="2500" b="1">
                <a:latin typeface="Arial" panose="020B0604020202020204" pitchFamily="34" charset="0"/>
              </a:rPr>
              <a:t> </a:t>
            </a:r>
            <a:r>
              <a:rPr lang="en-US" altLang="x-none" sz="2500" b="1" err="1">
                <a:latin typeface="Arial" panose="020B0604020202020204" pitchFamily="34" charset="0"/>
              </a:rPr>
              <a:t>vệ</a:t>
            </a:r>
            <a:r>
              <a:rPr lang="en-US" altLang="x-none" sz="2500" b="1">
                <a:latin typeface="Arial" panose="020B0604020202020204" pitchFamily="34" charset="0"/>
              </a:rPr>
              <a:t> </a:t>
            </a:r>
            <a:r>
              <a:rPr lang="en-US" altLang="x-none" sz="2500" b="1" err="1">
                <a:latin typeface="Arial" panose="020B0604020202020204" pitchFamily="34" charset="0"/>
              </a:rPr>
              <a:t>môi</a:t>
            </a:r>
            <a:r>
              <a:rPr lang="en-US" altLang="x-none" sz="2500" b="1">
                <a:latin typeface="Arial" panose="020B0604020202020204" pitchFamily="34" charset="0"/>
              </a:rPr>
              <a:t> </a:t>
            </a:r>
            <a:r>
              <a:rPr lang="en-US" altLang="x-none" sz="2500" b="1" err="1">
                <a:latin typeface="Arial" panose="020B0604020202020204" pitchFamily="34" charset="0"/>
              </a:rPr>
              <a:t>trường</a:t>
            </a:r>
            <a:r>
              <a:rPr lang="en-US" altLang="x-none" sz="2500" b="1">
                <a:latin typeface="Arial" panose="020B0604020202020204" pitchFamily="34" charset="0"/>
              </a:rPr>
              <a:t>, </a:t>
            </a:r>
            <a:r>
              <a:rPr lang="en-US" altLang="x-none" sz="2500" b="1" err="1">
                <a:latin typeface="Arial" panose="020B0604020202020204" pitchFamily="34" charset="0"/>
              </a:rPr>
              <a:t>bảo</a:t>
            </a:r>
            <a:r>
              <a:rPr lang="en-US" altLang="x-none" sz="2500" b="1">
                <a:latin typeface="Arial" panose="020B0604020202020204" pitchFamily="34" charset="0"/>
              </a:rPr>
              <a:t> </a:t>
            </a:r>
            <a:r>
              <a:rPr lang="en-US" altLang="x-none" sz="2500" b="1" err="1">
                <a:latin typeface="Arial" panose="020B0604020202020204" pitchFamily="34" charset="0"/>
              </a:rPr>
              <a:t>vệ</a:t>
            </a:r>
            <a:r>
              <a:rPr lang="en-US" altLang="x-none" sz="2500" b="1">
                <a:latin typeface="Arial" panose="020B0604020202020204" pitchFamily="34" charset="0"/>
              </a:rPr>
              <a:t> </a:t>
            </a:r>
            <a:r>
              <a:rPr lang="en-US" altLang="x-none" sz="2500" b="1" err="1">
                <a:latin typeface="Arial" panose="020B0604020202020204" pitchFamily="34" charset="0"/>
              </a:rPr>
              <a:t>tài</a:t>
            </a:r>
            <a:r>
              <a:rPr lang="en-US" altLang="x-none" sz="2500" b="1">
                <a:latin typeface="Arial" panose="020B0604020202020204" pitchFamily="34" charset="0"/>
              </a:rPr>
              <a:t> </a:t>
            </a:r>
            <a:r>
              <a:rPr lang="en-US" altLang="x-none" sz="2500" b="1" err="1">
                <a:latin typeface="Arial" panose="020B0604020202020204" pitchFamily="34" charset="0"/>
              </a:rPr>
              <a:t>nguyên</a:t>
            </a:r>
            <a:r>
              <a:rPr lang="en-US" altLang="x-none" sz="2500" b="1">
                <a:latin typeface="Arial" panose="020B0604020202020204" pitchFamily="34" charset="0"/>
              </a:rPr>
              <a:t> </a:t>
            </a:r>
            <a:r>
              <a:rPr lang="en-US" altLang="x-none" sz="2500" b="1" err="1">
                <a:latin typeface="Arial" panose="020B0604020202020204" pitchFamily="34" charset="0"/>
              </a:rPr>
              <a:t>thiên</a:t>
            </a:r>
            <a:r>
              <a:rPr lang="en-US" altLang="x-none" sz="2500" b="1">
                <a:latin typeface="Arial" panose="020B0604020202020204" pitchFamily="34" charset="0"/>
              </a:rPr>
              <a:t> </a:t>
            </a:r>
            <a:r>
              <a:rPr lang="en-US" altLang="x-none" sz="2500" b="1" err="1">
                <a:latin typeface="Arial" panose="020B0604020202020204" pitchFamily="34" charset="0"/>
              </a:rPr>
              <a:t>nhiên</a:t>
            </a:r>
            <a:r>
              <a:rPr lang="en-US" altLang="x-none" sz="2500">
                <a:latin typeface="Arial" panose="020B0604020202020204" pitchFamily="34" charset="0"/>
              </a:rPr>
              <a:t> </a:t>
            </a:r>
            <a:endParaRPr lang="en-US" altLang="x-none" sz="2500">
              <a:latin typeface="Arial" panose="020B0604020202020204" pitchFamily="34" charset="0"/>
            </a:endParaRPr>
          </a:p>
        </p:txBody>
      </p:sp>
      <p:pic>
        <p:nvPicPr>
          <p:cNvPr id="200708" name="Picture 200707"/>
          <p:cNvPicPr>
            <a:picLocks noChangeAspect="1"/>
          </p:cNvPicPr>
          <p:nvPr/>
        </p:nvPicPr>
        <p:blipFill>
          <a:blip r:embed="rId1"/>
          <a:stretch>
            <a:fillRect/>
          </a:stretch>
        </p:blipFill>
        <p:spPr>
          <a:xfrm>
            <a:off x="527050" y="355600"/>
            <a:ext cx="8223250" cy="35179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blinds(horizontal)">
                                      <p:cBhvr>
                                        <p:cTn id="7" dur="500"/>
                                        <p:tgtEl>
                                          <p:spTgt spid="200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0707"/>
                                        </p:tgtEl>
                                        <p:attrNameLst>
                                          <p:attrName>style.visibility</p:attrName>
                                        </p:attrNameLst>
                                      </p:cBhvr>
                                      <p:to>
                                        <p:strVal val="visible"/>
                                      </p:to>
                                    </p:set>
                                    <p:animEffect transition="in" filter="blinds(horizontal)">
                                      <p:cBhvr>
                                        <p:cTn id="12"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ight Arrow 8"/>
          <p:cNvSpPr/>
          <p:nvPr/>
        </p:nvSpPr>
        <p:spPr>
          <a:xfrm rot="10800000" flipH="1" flipV="1">
            <a:off x="-9525" y="0"/>
            <a:ext cx="2019300" cy="81756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78854" name="Rectangles 78853"/>
          <p:cNvSpPr/>
          <p:nvPr/>
        </p:nvSpPr>
        <p:spPr>
          <a:xfrm>
            <a:off x="263525" y="219075"/>
            <a:ext cx="1233488" cy="396875"/>
          </a:xfrm>
          <a:prstGeom prst="rect">
            <a:avLst/>
          </a:prstGeom>
          <a:noFill/>
          <a:ln w="9525">
            <a:noFill/>
          </a:ln>
        </p:spPr>
        <p:txBody>
          <a:bodyPr wrap="none" anchor="t" anchorCtr="0">
            <a:spAutoFit/>
          </a:bodyPr>
          <a:p>
            <a:pPr>
              <a:buClrTx/>
              <a:buFontTx/>
            </a:pPr>
            <a:r>
              <a:rPr lang="en-US" altLang="x-none" sz="2000" b="1">
                <a:solidFill>
                  <a:schemeClr val="bg1"/>
                </a:solidFill>
                <a:latin typeface="Arial" panose="020B0604020202020204" pitchFamily="34" charset="0"/>
              </a:rPr>
              <a:t>MỞ ĐẦU</a:t>
            </a:r>
            <a:endParaRPr lang="vi-VN" altLang="en-US" sz="2000" b="1" dirty="0">
              <a:solidFill>
                <a:schemeClr val="bg1"/>
              </a:solidFill>
              <a:latin typeface="Arial" panose="020B0604020202020204" pitchFamily="34" charset="0"/>
            </a:endParaRPr>
          </a:p>
        </p:txBody>
      </p:sp>
      <p:sp>
        <p:nvSpPr>
          <p:cNvPr id="78856" name="Rectangles 78855"/>
          <p:cNvSpPr/>
          <p:nvPr/>
        </p:nvSpPr>
        <p:spPr>
          <a:xfrm>
            <a:off x="2009775" y="279400"/>
            <a:ext cx="6443663" cy="396875"/>
          </a:xfrm>
          <a:prstGeom prst="rect">
            <a:avLst/>
          </a:prstGeom>
          <a:noFill/>
          <a:ln w="9525">
            <a:noFill/>
          </a:ln>
        </p:spPr>
        <p:txBody>
          <a:bodyPr anchor="ctr" anchorCtr="0">
            <a:spAutoFit/>
          </a:bodyPr>
          <a:p>
            <a:pPr algn="justLow"/>
            <a:r>
              <a:rPr lang="vi-VN" altLang="en-US" sz="2000" b="1" dirty="0">
                <a:solidFill>
                  <a:srgbClr val="0000CC"/>
                </a:solidFill>
                <a:latin typeface="Arial" panose="020B0604020202020204" pitchFamily="34" charset="0"/>
              </a:rPr>
              <a:t>Em hãy </a:t>
            </a:r>
            <a:r>
              <a:rPr lang="en-US" altLang="x-none" sz="2000" b="1" err="1">
                <a:solidFill>
                  <a:srgbClr val="0000CC"/>
                </a:solidFill>
                <a:latin typeface="Arial" panose="020B0604020202020204" pitchFamily="34" charset="0"/>
              </a:rPr>
              <a:t>quan</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sát</a:t>
            </a:r>
            <a:r>
              <a:rPr lang="en-US" altLang="x-none" sz="2000" b="1">
                <a:solidFill>
                  <a:srgbClr val="0000CC"/>
                </a:solidFill>
                <a:latin typeface="Arial" panose="020B0604020202020204" pitchFamily="34" charset="0"/>
              </a:rPr>
              <a:t> vi </a:t>
            </a:r>
            <a:r>
              <a:rPr lang="en-US" altLang="x-none" sz="2000" b="1" err="1">
                <a:solidFill>
                  <a:srgbClr val="0000CC"/>
                </a:solidFill>
                <a:latin typeface="Arial" panose="020B0604020202020204" pitchFamily="34" charset="0"/>
              </a:rPr>
              <a:t>deo</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và</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trả</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lời</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câu</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hỏi</a:t>
            </a:r>
            <a:endParaRPr lang="vi-VN" altLang="en-US" sz="2000" b="1" dirty="0">
              <a:solidFill>
                <a:srgbClr val="0000CC"/>
              </a:solidFill>
              <a:latin typeface="Arial" panose="020B0604020202020204" pitchFamily="34" charset="0"/>
            </a:endParaRPr>
          </a:p>
        </p:txBody>
      </p:sp>
      <p:sp>
        <p:nvSpPr>
          <p:cNvPr id="78862" name="Rectangles 78861"/>
          <p:cNvSpPr/>
          <p:nvPr/>
        </p:nvSpPr>
        <p:spPr>
          <a:xfrm>
            <a:off x="588963" y="917575"/>
            <a:ext cx="7319962" cy="488950"/>
          </a:xfrm>
          <a:prstGeom prst="rect">
            <a:avLst/>
          </a:prstGeom>
          <a:noFill/>
          <a:ln w="9525">
            <a:noFill/>
          </a:ln>
        </p:spPr>
        <p:txBody>
          <a:bodyPr wrap="none" anchor="t" anchorCtr="0">
            <a:spAutoFit/>
          </a:bodyPr>
          <a:p>
            <a:pPr>
              <a:buClrTx/>
              <a:buFontTx/>
            </a:pPr>
            <a:r>
              <a:rPr lang="en-US" altLang="x-none" sz="2500">
                <a:latin typeface="Arial" panose="020B0604020202020204" pitchFamily="34" charset="0"/>
                <a:hlinkClick r:id="rId1"/>
              </a:rPr>
              <a:t>https://www.youtube.com/watch?v=35dwM5E2dRk</a:t>
            </a:r>
            <a:endParaRPr lang="en-US" altLang="x-none" sz="2500">
              <a:latin typeface="Arial" panose="020B0604020202020204" pitchFamily="34" charset="0"/>
            </a:endParaRPr>
          </a:p>
          <a:p>
            <a:pPr>
              <a:buClrTx/>
              <a:buFontTx/>
            </a:pPr>
            <a:endParaRPr lang="en-US" altLang="x-none" sz="100">
              <a:latin typeface="Arial" panose="020B0604020202020204" pitchFamily="34" charset="0"/>
            </a:endParaRPr>
          </a:p>
        </p:txBody>
      </p:sp>
      <p:pic>
        <p:nvPicPr>
          <p:cNvPr id="78868" name="Picture 78867" descr="z5714807119343_acf4a45232ef396d55360f408860fa0b"/>
          <p:cNvPicPr>
            <a:picLocks noChangeAspect="1"/>
          </p:cNvPicPr>
          <p:nvPr/>
        </p:nvPicPr>
        <p:blipFill>
          <a:blip r:embed="rId2"/>
          <a:stretch>
            <a:fillRect/>
          </a:stretch>
        </p:blipFill>
        <p:spPr>
          <a:xfrm>
            <a:off x="201613" y="1535113"/>
            <a:ext cx="5500687" cy="3109912"/>
          </a:xfrm>
          <a:prstGeom prst="rect">
            <a:avLst/>
          </a:prstGeom>
          <a:noFill/>
          <a:ln w="9525">
            <a:noFill/>
          </a:ln>
        </p:spPr>
      </p:pic>
      <p:sp>
        <p:nvSpPr>
          <p:cNvPr id="78870" name="Rectangles 78869"/>
          <p:cNvSpPr/>
          <p:nvPr/>
        </p:nvSpPr>
        <p:spPr>
          <a:xfrm>
            <a:off x="6026150" y="1427163"/>
            <a:ext cx="2711450" cy="3378200"/>
          </a:xfrm>
          <a:prstGeom prst="rect">
            <a:avLst/>
          </a:prstGeom>
          <a:solidFill>
            <a:srgbClr val="FFCC99"/>
          </a:solidFill>
          <a:ln w="9525">
            <a:noFill/>
          </a:ln>
        </p:spPr>
        <p:txBody>
          <a:bodyPr anchor="ctr" anchorCtr="0">
            <a:spAutoFit/>
          </a:bodyPr>
          <a:p>
            <a:pPr algn="ctr"/>
            <a:r>
              <a:rPr lang="vi-VN" altLang="ko-KR" sz="2400" dirty="0">
                <a:latin typeface="Arial" panose="020B0604020202020204" pitchFamily="34" charset="0"/>
              </a:rPr>
              <a:t>Em hãy kể tên một số quy định về quyền và nghĩa vụ của công dân trong bảo vệ di sản văn hoá, môi trường và tài nguyên thiên nhiên mà em biết</a:t>
            </a:r>
            <a:endParaRPr lang="vi-VN" altLang="ko-KR"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8854"/>
                                        </p:tgtEl>
                                        <p:attrNameLst>
                                          <p:attrName>style.visibility</p:attrName>
                                        </p:attrNameLst>
                                      </p:cBhvr>
                                      <p:to>
                                        <p:strVal val="visible"/>
                                      </p:to>
                                    </p:set>
                                    <p:animEffect transition="in" filter="blinds(horizontal)">
                                      <p:cBhvr>
                                        <p:cTn id="10" dur="500"/>
                                        <p:tgtEl>
                                          <p:spTgt spid="7885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8856"/>
                                        </p:tgtEl>
                                        <p:attrNameLst>
                                          <p:attrName>style.visibility</p:attrName>
                                        </p:attrNameLst>
                                      </p:cBhvr>
                                      <p:to>
                                        <p:strVal val="visible"/>
                                      </p:to>
                                    </p:set>
                                    <p:animEffect transition="in" filter="blinds(horizontal)">
                                      <p:cBhvr>
                                        <p:cTn id="15" dur="500"/>
                                        <p:tgtEl>
                                          <p:spTgt spid="7885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8868"/>
                                        </p:tgtEl>
                                        <p:attrNameLst>
                                          <p:attrName>style.visibility</p:attrName>
                                        </p:attrNameLst>
                                      </p:cBhvr>
                                      <p:to>
                                        <p:strVal val="visible"/>
                                      </p:to>
                                    </p:set>
                                    <p:animEffect transition="in" filter="blinds(horizontal)">
                                      <p:cBhvr>
                                        <p:cTn id="20" dur="500"/>
                                        <p:tgtEl>
                                          <p:spTgt spid="788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8862"/>
                                        </p:tgtEl>
                                        <p:attrNameLst>
                                          <p:attrName>style.visibility</p:attrName>
                                        </p:attrNameLst>
                                      </p:cBhvr>
                                      <p:to>
                                        <p:strVal val="visible"/>
                                      </p:to>
                                    </p:set>
                                    <p:animEffect transition="in" filter="blinds(horizontal)">
                                      <p:cBhvr>
                                        <p:cTn id="25" dur="500"/>
                                        <p:tgtEl>
                                          <p:spTgt spid="7886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8870"/>
                                        </p:tgtEl>
                                        <p:attrNameLst>
                                          <p:attrName>style.visibility</p:attrName>
                                        </p:attrNameLst>
                                      </p:cBhvr>
                                      <p:to>
                                        <p:strVal val="visible"/>
                                      </p:to>
                                    </p:set>
                                    <p:animEffect transition="in" filter="blinds(horizontal)">
                                      <p:cBhvr>
                                        <p:cTn id="30" dur="500"/>
                                        <p:tgtEl>
                                          <p:spTgt spid="7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854" grpId="0"/>
      <p:bldP spid="78856" grpId="0"/>
      <p:bldP spid="78862" grpId="0"/>
      <p:bldP spid="788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Google Shape;831;p35"/>
          <p:cNvSpPr/>
          <p:nvPr/>
        </p:nvSpPr>
        <p:spPr>
          <a:xfrm rot="-5400000">
            <a:off x="5632450" y="1331913"/>
            <a:ext cx="3859213" cy="3162300"/>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1">
              <a:alpha val="100000"/>
            </a:schemeClr>
          </a:solidFill>
          <a:ln w="9525">
            <a:noFill/>
          </a:ln>
        </p:spPr>
        <p:txBody>
          <a:bodyPr/>
          <a:p>
            <a:endParaRPr lang="en-US"/>
          </a:p>
        </p:txBody>
      </p:sp>
      <p:sp>
        <p:nvSpPr>
          <p:cNvPr id="185347" name="Google Shape;832;p35"/>
          <p:cNvSpPr/>
          <p:nvPr/>
        </p:nvSpPr>
        <p:spPr>
          <a:xfrm rot="-5400000">
            <a:off x="3402013" y="1700213"/>
            <a:ext cx="1779587" cy="2946400"/>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tx2">
              <a:alpha val="100000"/>
            </a:schemeClr>
          </a:solidFill>
          <a:ln w="9525">
            <a:noFill/>
          </a:ln>
        </p:spPr>
        <p:txBody>
          <a:bodyPr/>
          <a:p>
            <a:endParaRPr lang="en-US"/>
          </a:p>
        </p:txBody>
      </p:sp>
      <p:sp>
        <p:nvSpPr>
          <p:cNvPr id="185348" name="Google Shape;833;p35"/>
          <p:cNvSpPr/>
          <p:nvPr/>
        </p:nvSpPr>
        <p:spPr>
          <a:xfrm rot="-5400000">
            <a:off x="-255587" y="1936750"/>
            <a:ext cx="3514725" cy="2297113"/>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alpha val="100000"/>
            </a:schemeClr>
          </a:solidFill>
          <a:ln w="9525">
            <a:noFill/>
          </a:ln>
        </p:spPr>
        <p:txBody>
          <a:bodyPr/>
          <a:p>
            <a:endParaRPr lang="en-US"/>
          </a:p>
        </p:txBody>
      </p:sp>
      <p:grpSp>
        <p:nvGrpSpPr>
          <p:cNvPr id="185349" name="Google Shape;840;p35"/>
          <p:cNvGrpSpPr/>
          <p:nvPr/>
        </p:nvGrpSpPr>
        <p:grpSpPr>
          <a:xfrm rot="3615558">
            <a:off x="603250" y="3683000"/>
            <a:ext cx="1160463" cy="735013"/>
            <a:chOff x="5161625" y="732525"/>
            <a:chExt cx="456050" cy="288425"/>
          </a:xfrm>
        </p:grpSpPr>
        <p:sp>
          <p:nvSpPr>
            <p:cNvPr id="185350" name="Google Shape;841;p35"/>
            <p:cNvSpPr/>
            <p:nvPr/>
          </p:nvSpPr>
          <p:spPr>
            <a:xfrm>
              <a:off x="5417000" y="739375"/>
              <a:ext cx="70075" cy="59075"/>
            </a:xfrm>
            <a:custGeom>
              <a:avLst/>
              <a:gdLst/>
              <a:ahLst/>
              <a:cxnLst/>
              <a:pathLst>
                <a:path w="2803" h="2363">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bg2">
                <a:alpha val="100000"/>
              </a:schemeClr>
            </a:solidFill>
            <a:ln w="9525">
              <a:noFill/>
            </a:ln>
          </p:spPr>
          <p:txBody>
            <a:bodyPr/>
            <a:p>
              <a:endParaRPr lang="en-US"/>
            </a:p>
          </p:txBody>
        </p:sp>
        <p:sp>
          <p:nvSpPr>
            <p:cNvPr id="185351" name="Google Shape;842;p35"/>
            <p:cNvSpPr/>
            <p:nvPr/>
          </p:nvSpPr>
          <p:spPr>
            <a:xfrm>
              <a:off x="5290050" y="825250"/>
              <a:ext cx="72975" cy="59500"/>
            </a:xfrm>
            <a:custGeom>
              <a:avLst/>
              <a:gdLst/>
              <a:ahLst/>
              <a:cxnLst/>
              <a:pathLst>
                <a:path w="2919" h="238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bg2">
                <a:alpha val="100000"/>
              </a:schemeClr>
            </a:solidFill>
            <a:ln w="9525">
              <a:noFill/>
            </a:ln>
          </p:spPr>
          <p:txBody>
            <a:bodyPr/>
            <a:p>
              <a:endParaRPr lang="en-US"/>
            </a:p>
          </p:txBody>
        </p:sp>
        <p:sp>
          <p:nvSpPr>
            <p:cNvPr id="185352" name="Google Shape;843;p35"/>
            <p:cNvSpPr/>
            <p:nvPr/>
          </p:nvSpPr>
          <p:spPr>
            <a:xfrm>
              <a:off x="5530100" y="788400"/>
              <a:ext cx="87575" cy="68550"/>
            </a:xfrm>
            <a:custGeom>
              <a:avLst/>
              <a:gdLst/>
              <a:ahLst/>
              <a:cxnLst/>
              <a:pathLst>
                <a:path w="3503" h="2742">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bg2">
                <a:alpha val="100000"/>
              </a:schemeClr>
            </a:solidFill>
            <a:ln w="9525">
              <a:noFill/>
            </a:ln>
          </p:spPr>
          <p:txBody>
            <a:bodyPr/>
            <a:p>
              <a:endParaRPr lang="en-US"/>
            </a:p>
          </p:txBody>
        </p:sp>
        <p:sp>
          <p:nvSpPr>
            <p:cNvPr id="185353" name="Google Shape;844;p35"/>
            <p:cNvSpPr/>
            <p:nvPr/>
          </p:nvSpPr>
          <p:spPr>
            <a:xfrm>
              <a:off x="5430850" y="861400"/>
              <a:ext cx="72275" cy="51275"/>
            </a:xfrm>
            <a:custGeom>
              <a:avLst/>
              <a:gdLst/>
              <a:ahLst/>
              <a:cxnLst/>
              <a:pathLst>
                <a:path w="2891" h="2051">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bg2">
                <a:alpha val="100000"/>
              </a:schemeClr>
            </a:solidFill>
            <a:ln w="9525">
              <a:noFill/>
            </a:ln>
          </p:spPr>
          <p:txBody>
            <a:bodyPr/>
            <a:p>
              <a:endParaRPr lang="en-US"/>
            </a:p>
          </p:txBody>
        </p:sp>
        <p:sp>
          <p:nvSpPr>
            <p:cNvPr id="185354" name="Google Shape;845;p35"/>
            <p:cNvSpPr/>
            <p:nvPr/>
          </p:nvSpPr>
          <p:spPr>
            <a:xfrm>
              <a:off x="5287325" y="732525"/>
              <a:ext cx="67675" cy="58000"/>
            </a:xfrm>
            <a:custGeom>
              <a:avLst/>
              <a:gdLst/>
              <a:ahLst/>
              <a:cxnLst/>
              <a:pathLst>
                <a:path w="2707" h="232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bg2">
                <a:alpha val="100000"/>
              </a:schemeClr>
            </a:solidFill>
            <a:ln w="9525">
              <a:noFill/>
            </a:ln>
          </p:spPr>
          <p:txBody>
            <a:bodyPr/>
            <a:p>
              <a:endParaRPr lang="en-US"/>
            </a:p>
          </p:txBody>
        </p:sp>
        <p:sp>
          <p:nvSpPr>
            <p:cNvPr id="185355" name="Google Shape;846;p35"/>
            <p:cNvSpPr/>
            <p:nvPr/>
          </p:nvSpPr>
          <p:spPr>
            <a:xfrm>
              <a:off x="5161625" y="857375"/>
              <a:ext cx="55475" cy="51225"/>
            </a:xfrm>
            <a:custGeom>
              <a:avLst/>
              <a:gdLst/>
              <a:ahLst/>
              <a:cxnLst/>
              <a:pathLst>
                <a:path w="2219" h="2049">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bg2">
                <a:alpha val="100000"/>
              </a:schemeClr>
            </a:solidFill>
            <a:ln w="9525">
              <a:noFill/>
            </a:ln>
          </p:spPr>
          <p:txBody>
            <a:bodyPr/>
            <a:p>
              <a:endParaRPr lang="en-US"/>
            </a:p>
          </p:txBody>
        </p:sp>
        <p:sp>
          <p:nvSpPr>
            <p:cNvPr id="185356" name="Google Shape;847;p35"/>
            <p:cNvSpPr/>
            <p:nvPr/>
          </p:nvSpPr>
          <p:spPr>
            <a:xfrm>
              <a:off x="5288575" y="945725"/>
              <a:ext cx="56625" cy="50200"/>
            </a:xfrm>
            <a:custGeom>
              <a:avLst/>
              <a:gdLst/>
              <a:ahLst/>
              <a:cxnLst/>
              <a:pathLst>
                <a:path w="2265" h="2008">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bg2">
                <a:alpha val="100000"/>
              </a:schemeClr>
            </a:solidFill>
            <a:ln w="9525">
              <a:noFill/>
            </a:ln>
          </p:spPr>
          <p:txBody>
            <a:bodyPr/>
            <a:p>
              <a:endParaRPr lang="en-US"/>
            </a:p>
          </p:txBody>
        </p:sp>
        <p:sp>
          <p:nvSpPr>
            <p:cNvPr id="185357" name="Google Shape;848;p35"/>
            <p:cNvSpPr/>
            <p:nvPr/>
          </p:nvSpPr>
          <p:spPr>
            <a:xfrm>
              <a:off x="5163825" y="971550"/>
              <a:ext cx="56200" cy="49400"/>
            </a:xfrm>
            <a:custGeom>
              <a:avLst/>
              <a:gdLst/>
              <a:ahLst/>
              <a:cxnLst/>
              <a:pathLst>
                <a:path w="2248" h="1976">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bg2">
                <a:alpha val="100000"/>
              </a:schemeClr>
            </a:solidFill>
            <a:ln w="9525">
              <a:noFill/>
            </a:ln>
          </p:spPr>
          <p:txBody>
            <a:bodyPr/>
            <a:p>
              <a:endParaRPr lang="en-US"/>
            </a:p>
          </p:txBody>
        </p:sp>
        <p:sp>
          <p:nvSpPr>
            <p:cNvPr id="185358" name="Google Shape;849;p35"/>
            <p:cNvSpPr/>
            <p:nvPr/>
          </p:nvSpPr>
          <p:spPr>
            <a:xfrm>
              <a:off x="5191550" y="772650"/>
              <a:ext cx="41600" cy="40500"/>
            </a:xfrm>
            <a:custGeom>
              <a:avLst/>
              <a:gdLst/>
              <a:ahLst/>
              <a:cxnLst/>
              <a:pathLst>
                <a:path w="1664" h="162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bg2">
                <a:alpha val="100000"/>
              </a:schemeClr>
            </a:solidFill>
            <a:ln w="9525">
              <a:noFill/>
            </a:ln>
          </p:spPr>
          <p:txBody>
            <a:bodyPr/>
            <a:p>
              <a:endParaRPr lang="en-US"/>
            </a:p>
          </p:txBody>
        </p:sp>
      </p:grpSp>
      <p:grpSp>
        <p:nvGrpSpPr>
          <p:cNvPr id="185359" name="Google Shape;850;p35"/>
          <p:cNvGrpSpPr/>
          <p:nvPr/>
        </p:nvGrpSpPr>
        <p:grpSpPr>
          <a:xfrm rot="10800000">
            <a:off x="7345363" y="858838"/>
            <a:ext cx="1162050" cy="735012"/>
            <a:chOff x="5161625" y="732525"/>
            <a:chExt cx="456050" cy="288425"/>
          </a:xfrm>
        </p:grpSpPr>
        <p:sp>
          <p:nvSpPr>
            <p:cNvPr id="185360" name="Google Shape;851;p35"/>
            <p:cNvSpPr/>
            <p:nvPr/>
          </p:nvSpPr>
          <p:spPr>
            <a:xfrm>
              <a:off x="5417000" y="739375"/>
              <a:ext cx="70075" cy="59075"/>
            </a:xfrm>
            <a:custGeom>
              <a:avLst/>
              <a:gdLst/>
              <a:ahLst/>
              <a:cxnLst/>
              <a:pathLst>
                <a:path w="2803" h="2363">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tx2">
                <a:alpha val="100000"/>
              </a:schemeClr>
            </a:solidFill>
            <a:ln w="9525">
              <a:noFill/>
            </a:ln>
          </p:spPr>
          <p:txBody>
            <a:bodyPr/>
            <a:p>
              <a:endParaRPr lang="en-US"/>
            </a:p>
          </p:txBody>
        </p:sp>
        <p:sp>
          <p:nvSpPr>
            <p:cNvPr id="185361" name="Google Shape;852;p35"/>
            <p:cNvSpPr/>
            <p:nvPr/>
          </p:nvSpPr>
          <p:spPr>
            <a:xfrm>
              <a:off x="5290050" y="825250"/>
              <a:ext cx="72975" cy="59500"/>
            </a:xfrm>
            <a:custGeom>
              <a:avLst/>
              <a:gdLst/>
              <a:ahLst/>
              <a:cxnLst/>
              <a:pathLst>
                <a:path w="2919" h="238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tx2">
                <a:alpha val="100000"/>
              </a:schemeClr>
            </a:solidFill>
            <a:ln w="9525">
              <a:noFill/>
            </a:ln>
          </p:spPr>
          <p:txBody>
            <a:bodyPr/>
            <a:p>
              <a:endParaRPr lang="en-US"/>
            </a:p>
          </p:txBody>
        </p:sp>
        <p:sp>
          <p:nvSpPr>
            <p:cNvPr id="185362" name="Google Shape;853;p35"/>
            <p:cNvSpPr/>
            <p:nvPr/>
          </p:nvSpPr>
          <p:spPr>
            <a:xfrm>
              <a:off x="5530100" y="788400"/>
              <a:ext cx="87575" cy="68550"/>
            </a:xfrm>
            <a:custGeom>
              <a:avLst/>
              <a:gdLst/>
              <a:ahLst/>
              <a:cxnLst/>
              <a:pathLst>
                <a:path w="3503" h="2742">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tx2">
                <a:alpha val="100000"/>
              </a:schemeClr>
            </a:solidFill>
            <a:ln w="9525">
              <a:noFill/>
            </a:ln>
          </p:spPr>
          <p:txBody>
            <a:bodyPr/>
            <a:p>
              <a:endParaRPr lang="en-US"/>
            </a:p>
          </p:txBody>
        </p:sp>
        <p:sp>
          <p:nvSpPr>
            <p:cNvPr id="185363" name="Google Shape;854;p35"/>
            <p:cNvSpPr/>
            <p:nvPr/>
          </p:nvSpPr>
          <p:spPr>
            <a:xfrm>
              <a:off x="5430850" y="861400"/>
              <a:ext cx="72275" cy="51275"/>
            </a:xfrm>
            <a:custGeom>
              <a:avLst/>
              <a:gdLst/>
              <a:ahLst/>
              <a:cxnLst/>
              <a:pathLst>
                <a:path w="2891" h="2051">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tx2">
                <a:alpha val="100000"/>
              </a:schemeClr>
            </a:solidFill>
            <a:ln w="9525">
              <a:noFill/>
            </a:ln>
          </p:spPr>
          <p:txBody>
            <a:bodyPr/>
            <a:p>
              <a:endParaRPr lang="en-US"/>
            </a:p>
          </p:txBody>
        </p:sp>
        <p:sp>
          <p:nvSpPr>
            <p:cNvPr id="185364" name="Google Shape;855;p35"/>
            <p:cNvSpPr/>
            <p:nvPr/>
          </p:nvSpPr>
          <p:spPr>
            <a:xfrm>
              <a:off x="5287325" y="732525"/>
              <a:ext cx="67675" cy="58000"/>
            </a:xfrm>
            <a:custGeom>
              <a:avLst/>
              <a:gdLst/>
              <a:ahLst/>
              <a:cxnLst/>
              <a:pathLst>
                <a:path w="2707" h="232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tx2">
                <a:alpha val="100000"/>
              </a:schemeClr>
            </a:solidFill>
            <a:ln w="9525">
              <a:noFill/>
            </a:ln>
          </p:spPr>
          <p:txBody>
            <a:bodyPr/>
            <a:p>
              <a:endParaRPr lang="en-US"/>
            </a:p>
          </p:txBody>
        </p:sp>
        <p:sp>
          <p:nvSpPr>
            <p:cNvPr id="185365" name="Google Shape;856;p35"/>
            <p:cNvSpPr/>
            <p:nvPr/>
          </p:nvSpPr>
          <p:spPr>
            <a:xfrm>
              <a:off x="5161625" y="857375"/>
              <a:ext cx="55475" cy="51225"/>
            </a:xfrm>
            <a:custGeom>
              <a:avLst/>
              <a:gdLst/>
              <a:ahLst/>
              <a:cxnLst/>
              <a:pathLst>
                <a:path w="2219" h="2049">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tx2">
                <a:alpha val="100000"/>
              </a:schemeClr>
            </a:solidFill>
            <a:ln w="9525">
              <a:noFill/>
            </a:ln>
          </p:spPr>
          <p:txBody>
            <a:bodyPr/>
            <a:p>
              <a:endParaRPr lang="en-US"/>
            </a:p>
          </p:txBody>
        </p:sp>
        <p:sp>
          <p:nvSpPr>
            <p:cNvPr id="185366" name="Google Shape;857;p35"/>
            <p:cNvSpPr/>
            <p:nvPr/>
          </p:nvSpPr>
          <p:spPr>
            <a:xfrm>
              <a:off x="5288575" y="945725"/>
              <a:ext cx="56625" cy="50200"/>
            </a:xfrm>
            <a:custGeom>
              <a:avLst/>
              <a:gdLst/>
              <a:ahLst/>
              <a:cxnLst/>
              <a:pathLst>
                <a:path w="2265" h="2008">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tx2">
                <a:alpha val="100000"/>
              </a:schemeClr>
            </a:solidFill>
            <a:ln w="9525">
              <a:noFill/>
            </a:ln>
          </p:spPr>
          <p:txBody>
            <a:bodyPr/>
            <a:p>
              <a:endParaRPr lang="en-US"/>
            </a:p>
          </p:txBody>
        </p:sp>
        <p:sp>
          <p:nvSpPr>
            <p:cNvPr id="185367" name="Google Shape;858;p35"/>
            <p:cNvSpPr/>
            <p:nvPr/>
          </p:nvSpPr>
          <p:spPr>
            <a:xfrm>
              <a:off x="5163825" y="971550"/>
              <a:ext cx="56200" cy="49400"/>
            </a:xfrm>
            <a:custGeom>
              <a:avLst/>
              <a:gdLst/>
              <a:ahLst/>
              <a:cxnLst/>
              <a:pathLst>
                <a:path w="2248" h="1976">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tx2">
                <a:alpha val="100000"/>
              </a:schemeClr>
            </a:solidFill>
            <a:ln w="9525">
              <a:noFill/>
            </a:ln>
          </p:spPr>
          <p:txBody>
            <a:bodyPr/>
            <a:p>
              <a:endParaRPr lang="en-US"/>
            </a:p>
          </p:txBody>
        </p:sp>
        <p:sp>
          <p:nvSpPr>
            <p:cNvPr id="185368" name="Google Shape;859;p35"/>
            <p:cNvSpPr/>
            <p:nvPr/>
          </p:nvSpPr>
          <p:spPr>
            <a:xfrm>
              <a:off x="5191550" y="772650"/>
              <a:ext cx="41600" cy="40500"/>
            </a:xfrm>
            <a:custGeom>
              <a:avLst/>
              <a:gdLst/>
              <a:ahLst/>
              <a:cxnLst/>
              <a:pathLst>
                <a:path w="1664" h="162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tx2">
                <a:alpha val="100000"/>
              </a:schemeClr>
            </a:solidFill>
            <a:ln w="9525">
              <a:noFill/>
            </a:ln>
          </p:spPr>
          <p:txBody>
            <a:bodyPr/>
            <a:p>
              <a:endParaRPr lang="en-US"/>
            </a:p>
          </p:txBody>
        </p:sp>
      </p:grpSp>
      <p:sp>
        <p:nvSpPr>
          <p:cNvPr id="185370" name="Rectangles 185369"/>
          <p:cNvSpPr/>
          <p:nvPr/>
        </p:nvSpPr>
        <p:spPr>
          <a:xfrm>
            <a:off x="606425" y="1593850"/>
            <a:ext cx="1870075" cy="2771775"/>
          </a:xfrm>
          <a:prstGeom prst="rect">
            <a:avLst/>
          </a:prstGeom>
          <a:noFill/>
          <a:ln w="9525">
            <a:noFill/>
          </a:ln>
        </p:spPr>
        <p:txBody>
          <a:bodyPr>
            <a:spAutoFit/>
          </a:bodyPr>
          <a:p>
            <a:pPr algn="ctr">
              <a:buClrTx/>
              <a:buFontTx/>
            </a:pPr>
            <a:r>
              <a:rPr lang="vi-VN" altLang="en-US" sz="2200" dirty="0">
                <a:latin typeface="Arial" panose="020B0604020202020204" pitchFamily="34" charset="0"/>
              </a:rPr>
              <a:t>T</a:t>
            </a:r>
            <a:r>
              <a:rPr lang="en-US" altLang="x-none" sz="2200" err="1">
                <a:latin typeface="Arial" panose="020B0604020202020204" pitchFamily="34" charset="0"/>
              </a:rPr>
              <a:t>uân</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Hiến</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và</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 </a:t>
            </a:r>
            <a:r>
              <a:rPr lang="en-US" altLang="x-none" sz="2200" err="1">
                <a:latin typeface="Arial" panose="020B0604020202020204" pitchFamily="34" charset="0"/>
              </a:rPr>
              <a:t>về</a:t>
            </a:r>
            <a:r>
              <a:rPr lang="en-US" altLang="x-none" sz="2200">
                <a:latin typeface="Arial" panose="020B0604020202020204" pitchFamily="34" charset="0"/>
              </a:rPr>
              <a:t> </a:t>
            </a:r>
            <a:r>
              <a:rPr lang="en-US" altLang="x-none" sz="2200" err="1">
                <a:latin typeface="Arial" panose="020B0604020202020204" pitchFamily="34" charset="0"/>
              </a:rPr>
              <a:t>bảo</a:t>
            </a:r>
            <a:r>
              <a:rPr lang="en-US" altLang="x-none" sz="2200">
                <a:latin typeface="Arial" panose="020B0604020202020204" pitchFamily="34" charset="0"/>
              </a:rPr>
              <a:t> </a:t>
            </a:r>
            <a:r>
              <a:rPr lang="en-US" altLang="x-none" sz="2200" err="1">
                <a:latin typeface="Arial" panose="020B0604020202020204" pitchFamily="34" charset="0"/>
              </a:rPr>
              <a:t>vệ</a:t>
            </a:r>
            <a:r>
              <a:rPr lang="en-US" altLang="x-none" sz="2200">
                <a:latin typeface="Arial" panose="020B0604020202020204" pitchFamily="34" charset="0"/>
              </a:rPr>
              <a:t> </a:t>
            </a:r>
            <a:r>
              <a:rPr lang="en-US" altLang="x-none" sz="2200" err="1">
                <a:latin typeface="Arial" panose="020B0604020202020204" pitchFamily="34" charset="0"/>
              </a:rPr>
              <a:t>môi</a:t>
            </a:r>
            <a:r>
              <a:rPr lang="en-US" altLang="x-none" sz="2200">
                <a:latin typeface="Arial" panose="020B0604020202020204" pitchFamily="34" charset="0"/>
              </a:rPr>
              <a:t> </a:t>
            </a:r>
            <a:r>
              <a:rPr lang="en-US" altLang="x-none" sz="2200" err="1">
                <a:latin typeface="Arial" panose="020B0604020202020204" pitchFamily="34" charset="0"/>
              </a:rPr>
              <a:t>trường</a:t>
            </a:r>
            <a:r>
              <a:rPr lang="en-US" altLang="x-none" sz="2200">
                <a:latin typeface="Arial" panose="020B0604020202020204" pitchFamily="34" charset="0"/>
              </a:rPr>
              <a:t> </a:t>
            </a:r>
            <a:r>
              <a:rPr lang="en-US" altLang="x-none" sz="2200" err="1">
                <a:latin typeface="Arial" panose="020B0604020202020204" pitchFamily="34" charset="0"/>
              </a:rPr>
              <a:t>và</a:t>
            </a:r>
            <a:r>
              <a:rPr lang="en-US" altLang="x-none" sz="2200">
                <a:latin typeface="Arial" panose="020B0604020202020204" pitchFamily="34" charset="0"/>
              </a:rPr>
              <a:t> </a:t>
            </a:r>
            <a:r>
              <a:rPr lang="en-US" altLang="x-none" sz="2200" err="1">
                <a:latin typeface="Arial" panose="020B0604020202020204" pitchFamily="34" charset="0"/>
              </a:rPr>
              <a:t>tài</a:t>
            </a:r>
            <a:r>
              <a:rPr lang="en-US" altLang="x-none" sz="2200">
                <a:latin typeface="Arial" panose="020B0604020202020204" pitchFamily="34" charset="0"/>
              </a:rPr>
              <a:t> </a:t>
            </a:r>
            <a:r>
              <a:rPr lang="en-US" altLang="x-none" sz="2200" err="1">
                <a:latin typeface="Arial" panose="020B0604020202020204" pitchFamily="34" charset="0"/>
              </a:rPr>
              <a:t>nguyên</a:t>
            </a:r>
            <a:r>
              <a:rPr lang="en-US" altLang="x-none" sz="2200">
                <a:latin typeface="Arial" panose="020B0604020202020204" pitchFamily="34" charset="0"/>
              </a:rPr>
              <a:t> </a:t>
            </a:r>
            <a:r>
              <a:rPr lang="en-US" altLang="x-none" sz="2200" err="1">
                <a:latin typeface="Arial" panose="020B0604020202020204" pitchFamily="34" charset="0"/>
              </a:rPr>
              <a:t>thiên</a:t>
            </a:r>
            <a:r>
              <a:rPr lang="en-US" altLang="x-none" sz="2200">
                <a:latin typeface="Arial" panose="020B0604020202020204" pitchFamily="34" charset="0"/>
              </a:rPr>
              <a:t> </a:t>
            </a:r>
            <a:r>
              <a:rPr lang="en-US" altLang="x-none" sz="2200" err="1">
                <a:latin typeface="Arial" panose="020B0604020202020204" pitchFamily="34" charset="0"/>
              </a:rPr>
              <a:t>nhiên</a:t>
            </a:r>
            <a:r>
              <a:rPr lang="en-US" altLang="x-none" sz="2200">
                <a:latin typeface="Arial" panose="020B0604020202020204" pitchFamily="34" charset="0"/>
              </a:rPr>
              <a:t> </a:t>
            </a:r>
            <a:endParaRPr lang="en-US" altLang="x-none" sz="2200">
              <a:latin typeface="Arial" panose="020B0604020202020204" pitchFamily="34" charset="0"/>
            </a:endParaRPr>
          </a:p>
        </p:txBody>
      </p:sp>
      <p:sp>
        <p:nvSpPr>
          <p:cNvPr id="185371" name="Rectangles 185370"/>
          <p:cNvSpPr/>
          <p:nvPr/>
        </p:nvSpPr>
        <p:spPr>
          <a:xfrm>
            <a:off x="2997200" y="2190750"/>
            <a:ext cx="2578100" cy="1766888"/>
          </a:xfrm>
          <a:prstGeom prst="rect">
            <a:avLst/>
          </a:prstGeom>
          <a:noFill/>
          <a:ln w="9525">
            <a:noFill/>
          </a:ln>
        </p:spPr>
        <p:txBody>
          <a:bodyPr anchor="ctr" anchorCtr="0">
            <a:spAutoFit/>
          </a:bodyPr>
          <a:p>
            <a:pPr algn="ctr"/>
            <a:r>
              <a:rPr lang="vi-VN" altLang="en-US" sz="2200" dirty="0">
                <a:latin typeface="Arial" panose="020B0604020202020204" pitchFamily="34" charset="0"/>
              </a:rPr>
              <a:t>T</a:t>
            </a:r>
            <a:r>
              <a:rPr lang="en-US" altLang="x-none" sz="2200" err="1">
                <a:latin typeface="Arial" panose="020B0604020202020204" pitchFamily="34" charset="0"/>
              </a:rPr>
              <a:t>ôn</a:t>
            </a:r>
            <a:r>
              <a:rPr lang="en-US" altLang="x-none" sz="2200">
                <a:latin typeface="Arial" panose="020B0604020202020204" pitchFamily="34" charset="0"/>
              </a:rPr>
              <a:t> </a:t>
            </a:r>
            <a:r>
              <a:rPr lang="en-US" altLang="x-none" sz="2200" err="1">
                <a:latin typeface="Arial" panose="020B0604020202020204" pitchFamily="34" charset="0"/>
              </a:rPr>
              <a:t>trọng</a:t>
            </a:r>
            <a:r>
              <a:rPr lang="en-US" altLang="x-none" sz="2200">
                <a:latin typeface="Arial" panose="020B0604020202020204" pitchFamily="34" charset="0"/>
              </a:rPr>
              <a:t> </a:t>
            </a:r>
            <a:r>
              <a:rPr lang="en-US" altLang="x-none" sz="2200" err="1">
                <a:latin typeface="Arial" panose="020B0604020202020204" pitchFamily="34" charset="0"/>
              </a:rPr>
              <a:t>quyền</a:t>
            </a:r>
            <a:r>
              <a:rPr lang="en-US" altLang="x-none" sz="2200">
                <a:latin typeface="Arial" panose="020B0604020202020204" pitchFamily="34" charset="0"/>
              </a:rPr>
              <a:t> </a:t>
            </a:r>
            <a:r>
              <a:rPr lang="en-US" altLang="x-none" sz="2200" err="1">
                <a:latin typeface="Arial" panose="020B0604020202020204" pitchFamily="34" charset="0"/>
              </a:rPr>
              <a:t>bảo</a:t>
            </a:r>
            <a:r>
              <a:rPr lang="en-US" altLang="x-none" sz="2200">
                <a:latin typeface="Arial" panose="020B0604020202020204" pitchFamily="34" charset="0"/>
              </a:rPr>
              <a:t> </a:t>
            </a:r>
            <a:r>
              <a:rPr lang="en-US" altLang="x-none" sz="2200" err="1">
                <a:latin typeface="Arial" panose="020B0604020202020204" pitchFamily="34" charset="0"/>
              </a:rPr>
              <a:t>vệ</a:t>
            </a:r>
            <a:r>
              <a:rPr lang="en-US" altLang="x-none" sz="2200">
                <a:latin typeface="Arial" panose="020B0604020202020204" pitchFamily="34" charset="0"/>
              </a:rPr>
              <a:t> </a:t>
            </a:r>
            <a:r>
              <a:rPr lang="en-US" altLang="x-none" sz="2200" err="1">
                <a:latin typeface="Arial" panose="020B0604020202020204" pitchFamily="34" charset="0"/>
              </a:rPr>
              <a:t>môi</a:t>
            </a:r>
            <a:r>
              <a:rPr lang="en-US" altLang="x-none" sz="2200">
                <a:latin typeface="Arial" panose="020B0604020202020204" pitchFamily="34" charset="0"/>
              </a:rPr>
              <a:t> </a:t>
            </a:r>
            <a:r>
              <a:rPr lang="en-US" altLang="x-none" sz="2200" err="1">
                <a:latin typeface="Arial" panose="020B0604020202020204" pitchFamily="34" charset="0"/>
              </a:rPr>
              <a:t>trường</a:t>
            </a:r>
            <a:r>
              <a:rPr lang="en-US" altLang="x-none" sz="2200">
                <a:latin typeface="Arial" panose="020B0604020202020204" pitchFamily="34" charset="0"/>
              </a:rPr>
              <a:t> </a:t>
            </a:r>
            <a:r>
              <a:rPr lang="en-US" altLang="x-none" sz="2200" err="1">
                <a:latin typeface="Arial" panose="020B0604020202020204" pitchFamily="34" charset="0"/>
              </a:rPr>
              <a:t>và</a:t>
            </a:r>
            <a:r>
              <a:rPr lang="en-US" altLang="x-none" sz="2200">
                <a:latin typeface="Arial" panose="020B0604020202020204" pitchFamily="34" charset="0"/>
              </a:rPr>
              <a:t> </a:t>
            </a:r>
            <a:r>
              <a:rPr lang="en-US" altLang="x-none" sz="2200" err="1">
                <a:latin typeface="Arial" panose="020B0604020202020204" pitchFamily="34" charset="0"/>
              </a:rPr>
              <a:t>tài</a:t>
            </a:r>
            <a:r>
              <a:rPr lang="en-US" altLang="x-none" sz="2200">
                <a:latin typeface="Arial" panose="020B0604020202020204" pitchFamily="34" charset="0"/>
              </a:rPr>
              <a:t> </a:t>
            </a:r>
            <a:r>
              <a:rPr lang="en-US" altLang="x-none" sz="2200" err="1">
                <a:latin typeface="Arial" panose="020B0604020202020204" pitchFamily="34" charset="0"/>
              </a:rPr>
              <a:t>nguyên</a:t>
            </a:r>
            <a:r>
              <a:rPr lang="en-US" altLang="x-none" sz="2200">
                <a:latin typeface="Arial" panose="020B0604020202020204" pitchFamily="34" charset="0"/>
              </a:rPr>
              <a:t> </a:t>
            </a:r>
            <a:r>
              <a:rPr lang="en-US" altLang="x-none" sz="2200" err="1">
                <a:latin typeface="Arial" panose="020B0604020202020204" pitchFamily="34" charset="0"/>
              </a:rPr>
              <a:t>thiên</a:t>
            </a:r>
            <a:r>
              <a:rPr lang="en-US" altLang="x-none" sz="2200">
                <a:latin typeface="Arial" panose="020B0604020202020204" pitchFamily="34" charset="0"/>
              </a:rPr>
              <a:t> </a:t>
            </a:r>
            <a:r>
              <a:rPr lang="en-US" altLang="x-none" sz="2200" err="1">
                <a:latin typeface="Arial" panose="020B0604020202020204" pitchFamily="34" charset="0"/>
              </a:rPr>
              <a:t>nhiên</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người</a:t>
            </a:r>
            <a:r>
              <a:rPr lang="en-US" altLang="x-none" sz="2200">
                <a:latin typeface="Arial" panose="020B0604020202020204" pitchFamily="34" charset="0"/>
              </a:rPr>
              <a:t> </a:t>
            </a:r>
            <a:r>
              <a:rPr lang="en-US" altLang="x-none" sz="2200" err="1">
                <a:latin typeface="Arial" panose="020B0604020202020204" pitchFamily="34" charset="0"/>
              </a:rPr>
              <a:t>khá</a:t>
            </a:r>
            <a:r>
              <a:rPr lang="en-US" altLang="x-none" sz="2200">
                <a:latin typeface="Arial" panose="020B0604020202020204" pitchFamily="34" charset="0"/>
              </a:rPr>
              <a:t> </a:t>
            </a:r>
            <a:endParaRPr lang="en-US" altLang="x-none" sz="2200">
              <a:latin typeface="Arial" panose="020B0604020202020204" pitchFamily="34" charset="0"/>
            </a:endParaRPr>
          </a:p>
        </p:txBody>
      </p:sp>
      <p:sp>
        <p:nvSpPr>
          <p:cNvPr id="185374" name="Rectangles 185373"/>
          <p:cNvSpPr/>
          <p:nvPr/>
        </p:nvSpPr>
        <p:spPr>
          <a:xfrm>
            <a:off x="6180138" y="1266825"/>
            <a:ext cx="2997200" cy="3106738"/>
          </a:xfrm>
          <a:prstGeom prst="rect">
            <a:avLst/>
          </a:prstGeom>
          <a:noFill/>
          <a:ln w="9525">
            <a:noFill/>
          </a:ln>
        </p:spPr>
        <p:txBody>
          <a:bodyPr anchor="ctr" anchorCtr="0">
            <a:spAutoFit/>
          </a:bodyPr>
          <a:p>
            <a:pPr algn="ctr"/>
            <a:r>
              <a:rPr lang="vi-VN" altLang="en-US" sz="2200" dirty="0">
                <a:latin typeface="Arial" panose="020B0604020202020204" pitchFamily="34" charset="0"/>
              </a:rPr>
              <a:t>C</a:t>
            </a:r>
            <a:r>
              <a:rPr lang="en-US" altLang="x-none" sz="2200">
                <a:latin typeface="Arial" panose="020B0604020202020204" pitchFamily="34" charset="0"/>
              </a:rPr>
              <a:t>hi </a:t>
            </a:r>
            <a:r>
              <a:rPr lang="en-US" altLang="x-none" sz="2200" err="1">
                <a:latin typeface="Arial" panose="020B0604020202020204" pitchFamily="34" charset="0"/>
              </a:rPr>
              <a:t>trả</a:t>
            </a:r>
            <a:r>
              <a:rPr lang="en-US" altLang="x-none" sz="2200">
                <a:latin typeface="Arial" panose="020B0604020202020204" pitchFamily="34" charset="0"/>
              </a:rPr>
              <a:t>, </a:t>
            </a:r>
            <a:r>
              <a:rPr lang="en-US" altLang="x-none" sz="2200" err="1">
                <a:latin typeface="Arial" panose="020B0604020202020204" pitchFamily="34" charset="0"/>
              </a:rPr>
              <a:t>bồi</a:t>
            </a:r>
            <a:r>
              <a:rPr lang="en-US" altLang="x-none" sz="2200">
                <a:latin typeface="Arial" panose="020B0604020202020204" pitchFamily="34" charset="0"/>
              </a:rPr>
              <a:t> </a:t>
            </a:r>
            <a:r>
              <a:rPr lang="en-US" altLang="x-none" sz="2200" err="1">
                <a:latin typeface="Arial" panose="020B0604020202020204" pitchFamily="34" charset="0"/>
              </a:rPr>
              <a:t>thường</a:t>
            </a:r>
            <a:r>
              <a:rPr lang="en-US" altLang="x-none" sz="2200">
                <a:latin typeface="Arial" panose="020B0604020202020204" pitchFamily="34" charset="0"/>
              </a:rPr>
              <a:t> </a:t>
            </a:r>
            <a:r>
              <a:rPr lang="en-US" altLang="x-none" sz="2200" err="1">
                <a:latin typeface="Arial" panose="020B0604020202020204" pitchFamily="34" charset="0"/>
              </a:rPr>
              <a:t>thiệt</a:t>
            </a:r>
            <a:r>
              <a:rPr lang="en-US" altLang="x-none" sz="2200">
                <a:latin typeface="Arial" panose="020B0604020202020204" pitchFamily="34" charset="0"/>
              </a:rPr>
              <a:t> </a:t>
            </a:r>
            <a:r>
              <a:rPr lang="en-US" altLang="x-none" sz="2200" err="1">
                <a:latin typeface="Arial" panose="020B0604020202020204" pitchFamily="34" charset="0"/>
              </a:rPr>
              <a:t>hại</a:t>
            </a:r>
            <a:r>
              <a:rPr lang="en-US" altLang="x-none" sz="2200">
                <a:latin typeface="Arial" panose="020B0604020202020204" pitchFamily="34" charset="0"/>
              </a:rPr>
              <a:t>, </a:t>
            </a:r>
            <a:r>
              <a:rPr lang="en-US" altLang="x-none" sz="2200" err="1">
                <a:latin typeface="Arial" panose="020B0604020202020204" pitchFamily="34" charset="0"/>
              </a:rPr>
              <a:t>khắc</a:t>
            </a:r>
            <a:r>
              <a:rPr lang="en-US" altLang="x-none" sz="2200">
                <a:latin typeface="Arial" panose="020B0604020202020204" pitchFamily="34" charset="0"/>
              </a:rPr>
              <a:t> </a:t>
            </a:r>
            <a:r>
              <a:rPr lang="en-US" altLang="x-none" sz="2200" err="1">
                <a:latin typeface="Arial" panose="020B0604020202020204" pitchFamily="34" charset="0"/>
              </a:rPr>
              <a:t>phục</a:t>
            </a:r>
            <a:r>
              <a:rPr lang="en-US" altLang="x-none" sz="2200">
                <a:latin typeface="Arial" panose="020B0604020202020204" pitchFamily="34" charset="0"/>
              </a:rPr>
              <a:t>, </a:t>
            </a:r>
            <a:r>
              <a:rPr lang="en-US" altLang="x-none" sz="2200" err="1">
                <a:latin typeface="Arial" panose="020B0604020202020204" pitchFamily="34" charset="0"/>
              </a:rPr>
              <a:t>xử</a:t>
            </a:r>
            <a:r>
              <a:rPr lang="en-US" altLang="x-none" sz="2200">
                <a:latin typeface="Arial" panose="020B0604020202020204" pitchFamily="34" charset="0"/>
              </a:rPr>
              <a:t> </a:t>
            </a:r>
            <a:r>
              <a:rPr lang="en-US" altLang="x-none" sz="2200" err="1">
                <a:latin typeface="Arial" panose="020B0604020202020204" pitchFamily="34" charset="0"/>
              </a:rPr>
              <a:t>lí</a:t>
            </a:r>
            <a:r>
              <a:rPr lang="en-US" altLang="x-none" sz="2200">
                <a:latin typeface="Arial" panose="020B0604020202020204" pitchFamily="34" charset="0"/>
              </a:rPr>
              <a:t> </a:t>
            </a:r>
            <a:r>
              <a:rPr lang="en-US" altLang="x-none" sz="2200" err="1">
                <a:latin typeface="Arial" panose="020B0604020202020204" pitchFamily="34" charset="0"/>
              </a:rPr>
              <a:t>và</a:t>
            </a:r>
            <a:r>
              <a:rPr lang="en-US" altLang="x-none" sz="2200">
                <a:latin typeface="Arial" panose="020B0604020202020204" pitchFamily="34" charset="0"/>
              </a:rPr>
              <a:t> </a:t>
            </a:r>
            <a:r>
              <a:rPr lang="en-US" altLang="x-none" sz="2200" err="1">
                <a:latin typeface="Arial" panose="020B0604020202020204" pitchFamily="34" charset="0"/>
              </a:rPr>
              <a:t>chịu</a:t>
            </a:r>
            <a:r>
              <a:rPr lang="en-US" altLang="x-none" sz="2200">
                <a:latin typeface="Arial" panose="020B0604020202020204" pitchFamily="34" charset="0"/>
              </a:rPr>
              <a:t> </a:t>
            </a:r>
            <a:r>
              <a:rPr lang="en-US" altLang="x-none" sz="2200" err="1">
                <a:latin typeface="Arial" panose="020B0604020202020204" pitchFamily="34" charset="0"/>
              </a:rPr>
              <a:t>trách</a:t>
            </a:r>
            <a:r>
              <a:rPr lang="en-US" altLang="x-none" sz="2200">
                <a:latin typeface="Arial" panose="020B0604020202020204" pitchFamily="34" charset="0"/>
              </a:rPr>
              <a:t> </a:t>
            </a:r>
            <a:r>
              <a:rPr lang="en-US" altLang="x-none" sz="2200" err="1">
                <a:latin typeface="Arial" panose="020B0604020202020204" pitchFamily="34" charset="0"/>
              </a:rPr>
              <a:t>nhiệm</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lí</a:t>
            </a:r>
            <a:r>
              <a:rPr lang="en-US" altLang="x-none" sz="2200">
                <a:latin typeface="Arial" panose="020B0604020202020204" pitchFamily="34" charset="0"/>
              </a:rPr>
              <a:t> </a:t>
            </a:r>
            <a:r>
              <a:rPr lang="en-US" altLang="x-none" sz="2200" err="1">
                <a:latin typeface="Arial" panose="020B0604020202020204" pitchFamily="34" charset="0"/>
              </a:rPr>
              <a:t>khác</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 </a:t>
            </a:r>
            <a:r>
              <a:rPr lang="en-US" altLang="x-none" sz="2200" err="1">
                <a:latin typeface="Arial" panose="020B0604020202020204" pitchFamily="34" charset="0"/>
              </a:rPr>
              <a:t>nếu</a:t>
            </a:r>
            <a:r>
              <a:rPr lang="en-US" altLang="x-none" sz="2200">
                <a:latin typeface="Arial" panose="020B0604020202020204" pitchFamily="34" charset="0"/>
              </a:rPr>
              <a:t> </a:t>
            </a:r>
            <a:r>
              <a:rPr lang="en-US" altLang="x-none" sz="2200" err="1">
                <a:latin typeface="Arial" panose="020B0604020202020204" pitchFamily="34" charset="0"/>
              </a:rPr>
              <a:t>gây</a:t>
            </a:r>
            <a:r>
              <a:rPr lang="en-US" altLang="x-none" sz="2200">
                <a:latin typeface="Arial" panose="020B0604020202020204" pitchFamily="34" charset="0"/>
              </a:rPr>
              <a:t> </a:t>
            </a:r>
            <a:r>
              <a:rPr lang="en-US" altLang="x-none" sz="2200" err="1">
                <a:latin typeface="Arial" panose="020B0604020202020204" pitchFamily="34" charset="0"/>
              </a:rPr>
              <a:t>sự</a:t>
            </a:r>
            <a:r>
              <a:rPr lang="en-US" altLang="x-none" sz="2200">
                <a:latin typeface="Arial" panose="020B0604020202020204" pitchFamily="34" charset="0"/>
              </a:rPr>
              <a:t> </a:t>
            </a:r>
            <a:r>
              <a:rPr lang="en-US" altLang="x-none" sz="2200" err="1">
                <a:latin typeface="Arial" panose="020B0604020202020204" pitchFamily="34" charset="0"/>
              </a:rPr>
              <a:t>cố</a:t>
            </a:r>
            <a:r>
              <a:rPr lang="en-US" altLang="x-none" sz="2200">
                <a:latin typeface="Arial" panose="020B0604020202020204" pitchFamily="34" charset="0"/>
              </a:rPr>
              <a:t> </a:t>
            </a:r>
            <a:r>
              <a:rPr lang="en-US" altLang="x-none" sz="2200" err="1">
                <a:latin typeface="Arial" panose="020B0604020202020204" pitchFamily="34" charset="0"/>
              </a:rPr>
              <a:t>môi</a:t>
            </a:r>
            <a:r>
              <a:rPr lang="en-US" altLang="x-none" sz="2200">
                <a:latin typeface="Arial" panose="020B0604020202020204" pitchFamily="34" charset="0"/>
              </a:rPr>
              <a:t> </a:t>
            </a:r>
            <a:r>
              <a:rPr lang="en-US" altLang="x-none" sz="2200" err="1">
                <a:latin typeface="Arial" panose="020B0604020202020204" pitchFamily="34" charset="0"/>
              </a:rPr>
              <a:t>trường</a:t>
            </a:r>
            <a:r>
              <a:rPr lang="en-US" altLang="x-none" sz="2200">
                <a:latin typeface="Arial" panose="020B0604020202020204" pitchFamily="34" charset="0"/>
              </a:rPr>
              <a:t>, </a:t>
            </a:r>
            <a:r>
              <a:rPr lang="en-US" altLang="x-none" sz="2200" err="1">
                <a:latin typeface="Arial" panose="020B0604020202020204" pitchFamily="34" charset="0"/>
              </a:rPr>
              <a:t>huỷ</a:t>
            </a:r>
            <a:r>
              <a:rPr lang="en-US" altLang="x-none" sz="2200">
                <a:latin typeface="Arial" panose="020B0604020202020204" pitchFamily="34" charset="0"/>
              </a:rPr>
              <a:t> </a:t>
            </a:r>
            <a:r>
              <a:rPr lang="en-US" altLang="x-none" sz="2200" err="1">
                <a:latin typeface="Arial" panose="020B0604020202020204" pitchFamily="34" charset="0"/>
              </a:rPr>
              <a:t>hoại</a:t>
            </a:r>
            <a:r>
              <a:rPr lang="en-US" altLang="x-none" sz="2200">
                <a:latin typeface="Arial" panose="020B0604020202020204" pitchFamily="34" charset="0"/>
              </a:rPr>
              <a:t> </a:t>
            </a:r>
            <a:r>
              <a:rPr lang="en-US" altLang="x-none" sz="2200" err="1">
                <a:latin typeface="Arial" panose="020B0604020202020204" pitchFamily="34" charset="0"/>
              </a:rPr>
              <a:t>tài</a:t>
            </a:r>
            <a:r>
              <a:rPr lang="en-US" altLang="x-none" sz="2200">
                <a:latin typeface="Arial" panose="020B0604020202020204" pitchFamily="34" charset="0"/>
              </a:rPr>
              <a:t> </a:t>
            </a:r>
            <a:r>
              <a:rPr lang="en-US" altLang="x-none" sz="2200" err="1">
                <a:latin typeface="Arial" panose="020B0604020202020204" pitchFamily="34" charset="0"/>
              </a:rPr>
              <a:t>nguyên</a:t>
            </a:r>
            <a:r>
              <a:rPr lang="en-US" altLang="x-none" sz="2200">
                <a:latin typeface="Arial" panose="020B0604020202020204" pitchFamily="34" charset="0"/>
              </a:rPr>
              <a:t> </a:t>
            </a:r>
            <a:r>
              <a:rPr lang="en-US" altLang="x-none" sz="2200" err="1">
                <a:latin typeface="Arial" panose="020B0604020202020204" pitchFamily="34" charset="0"/>
              </a:rPr>
              <a:t>thiên</a:t>
            </a:r>
            <a:r>
              <a:rPr lang="en-US" altLang="x-none" sz="2200">
                <a:latin typeface="Arial" panose="020B0604020202020204" pitchFamily="34" charset="0"/>
              </a:rPr>
              <a:t> </a:t>
            </a:r>
            <a:r>
              <a:rPr lang="en-US" altLang="x-none" sz="2200" err="1">
                <a:latin typeface="Arial" panose="020B0604020202020204" pitchFamily="34" charset="0"/>
              </a:rPr>
              <a:t>nhiên</a:t>
            </a:r>
            <a:r>
              <a:rPr lang="en-US" altLang="x-none" sz="2200">
                <a:latin typeface="Arial" panose="020B0604020202020204" pitchFamily="34" charset="0"/>
              </a:rPr>
              <a:t> </a:t>
            </a:r>
            <a:endParaRPr lang="en-US" altLang="x-none" sz="2200">
              <a:latin typeface="Arial" panose="020B0604020202020204" pitchFamily="34" charset="0"/>
            </a:endParaRPr>
          </a:p>
        </p:txBody>
      </p:sp>
      <p:sp>
        <p:nvSpPr>
          <p:cNvPr id="185375" name="Rectangles 185374"/>
          <p:cNvSpPr/>
          <p:nvPr/>
        </p:nvSpPr>
        <p:spPr>
          <a:xfrm>
            <a:off x="331788" y="120650"/>
            <a:ext cx="8482012" cy="762000"/>
          </a:xfrm>
          <a:prstGeom prst="rect">
            <a:avLst/>
          </a:prstGeom>
          <a:noFill/>
          <a:ln w="9525">
            <a:noFill/>
          </a:ln>
        </p:spPr>
        <p:txBody>
          <a:bodyPr anchor="ctr" anchorCtr="0">
            <a:spAutoFit/>
          </a:bodyPr>
          <a:p>
            <a:pPr algn="ctr"/>
            <a:r>
              <a:rPr lang="en-US" altLang="x-none" sz="2200" b="1">
                <a:latin typeface="Arial" panose="020B0604020202020204" pitchFamily="34" charset="0"/>
              </a:rPr>
              <a:t>NGHĨA VỤ CỦA CÔNG DÂN TRONG BẢO VỆ MÔI TRƯỜNG, TÀI NGUYÊN THIÊN NHIÊN</a:t>
            </a:r>
            <a:endParaRPr lang="en-US" altLang="x-none" sz="2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blinds(horizontal)">
                                      <p:cBhvr>
                                        <p:cTn id="7" dur="500"/>
                                        <p:tgtEl>
                                          <p:spTgt spid="185348"/>
                                        </p:tgtEl>
                                      </p:cBhvr>
                                    </p:animEffect>
                                  </p:childTnLst>
                                </p:cTn>
                              </p:par>
                              <p:par>
                                <p:cTn id="8" presetID="3" presetClass="entr" presetSubtype="10" fill="hold" nodeType="withEffect">
                                  <p:stCondLst>
                                    <p:cond delay="0"/>
                                  </p:stCondLst>
                                  <p:childTnLst>
                                    <p:set>
                                      <p:cBhvr>
                                        <p:cTn id="9" dur="1" fill="hold">
                                          <p:stCondLst>
                                            <p:cond delay="0"/>
                                          </p:stCondLst>
                                        </p:cTn>
                                        <p:tgtEl>
                                          <p:spTgt spid="185349"/>
                                        </p:tgtEl>
                                        <p:attrNameLst>
                                          <p:attrName>style.visibility</p:attrName>
                                        </p:attrNameLst>
                                      </p:cBhvr>
                                      <p:to>
                                        <p:strVal val="visible"/>
                                      </p:to>
                                    </p:set>
                                    <p:animEffect transition="in" filter="blinds(horizontal)">
                                      <p:cBhvr>
                                        <p:cTn id="10" dur="500"/>
                                        <p:tgtEl>
                                          <p:spTgt spid="1853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5370"/>
                                        </p:tgtEl>
                                        <p:attrNameLst>
                                          <p:attrName>style.visibility</p:attrName>
                                        </p:attrNameLst>
                                      </p:cBhvr>
                                      <p:to>
                                        <p:strVal val="visible"/>
                                      </p:to>
                                    </p:set>
                                    <p:animEffect transition="in" filter="blinds(horizontal)">
                                      <p:cBhvr>
                                        <p:cTn id="13" dur="500"/>
                                        <p:tgtEl>
                                          <p:spTgt spid="18537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5347"/>
                                        </p:tgtEl>
                                        <p:attrNameLst>
                                          <p:attrName>style.visibility</p:attrName>
                                        </p:attrNameLst>
                                      </p:cBhvr>
                                      <p:to>
                                        <p:strVal val="visible"/>
                                      </p:to>
                                    </p:set>
                                    <p:animEffect transition="in" filter="blinds(horizontal)">
                                      <p:cBhvr>
                                        <p:cTn id="18" dur="500"/>
                                        <p:tgtEl>
                                          <p:spTgt spid="18534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5371"/>
                                        </p:tgtEl>
                                        <p:attrNameLst>
                                          <p:attrName>style.visibility</p:attrName>
                                        </p:attrNameLst>
                                      </p:cBhvr>
                                      <p:to>
                                        <p:strVal val="visible"/>
                                      </p:to>
                                    </p:set>
                                    <p:animEffect transition="in" filter="blinds(horizontal)">
                                      <p:cBhvr>
                                        <p:cTn id="21" dur="500"/>
                                        <p:tgtEl>
                                          <p:spTgt spid="18537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5346"/>
                                        </p:tgtEl>
                                        <p:attrNameLst>
                                          <p:attrName>style.visibility</p:attrName>
                                        </p:attrNameLst>
                                      </p:cBhvr>
                                      <p:to>
                                        <p:strVal val="visible"/>
                                      </p:to>
                                    </p:set>
                                    <p:animEffect transition="in" filter="blinds(horizontal)">
                                      <p:cBhvr>
                                        <p:cTn id="26" dur="500"/>
                                        <p:tgtEl>
                                          <p:spTgt spid="185346"/>
                                        </p:tgtEl>
                                      </p:cBhvr>
                                    </p:animEffect>
                                  </p:childTnLst>
                                </p:cTn>
                              </p:par>
                              <p:par>
                                <p:cTn id="27" presetID="3" presetClass="entr" presetSubtype="10" fill="hold" nodeType="withEffect">
                                  <p:stCondLst>
                                    <p:cond delay="0"/>
                                  </p:stCondLst>
                                  <p:childTnLst>
                                    <p:set>
                                      <p:cBhvr>
                                        <p:cTn id="28" dur="1" fill="hold">
                                          <p:stCondLst>
                                            <p:cond delay="0"/>
                                          </p:stCondLst>
                                        </p:cTn>
                                        <p:tgtEl>
                                          <p:spTgt spid="185359"/>
                                        </p:tgtEl>
                                        <p:attrNameLst>
                                          <p:attrName>style.visibility</p:attrName>
                                        </p:attrNameLst>
                                      </p:cBhvr>
                                      <p:to>
                                        <p:strVal val="visible"/>
                                      </p:to>
                                    </p:set>
                                    <p:animEffect transition="in" filter="blinds(horizontal)">
                                      <p:cBhvr>
                                        <p:cTn id="29" dur="500"/>
                                        <p:tgtEl>
                                          <p:spTgt spid="18535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85374"/>
                                        </p:tgtEl>
                                        <p:attrNameLst>
                                          <p:attrName>style.visibility</p:attrName>
                                        </p:attrNameLst>
                                      </p:cBhvr>
                                      <p:to>
                                        <p:strVal val="visible"/>
                                      </p:to>
                                    </p:set>
                                    <p:animEffect transition="in" filter="blinds(horizontal)">
                                      <p:cBhvr>
                                        <p:cTn id="32" dur="500"/>
                                        <p:tgtEl>
                                          <p:spTgt spid="18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70" grpId="0"/>
      <p:bldP spid="185371" grpId="0"/>
      <p:bldP spid="1853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3500" err="1">
                <a:latin typeface="Arial" panose="020B0604020202020204" pitchFamily="34" charset="0"/>
              </a:rPr>
              <a:t>Anh</a:t>
            </a:r>
            <a:r>
              <a:rPr lang="en-US" altLang="x-none" sz="3500">
                <a:latin typeface="Arial" panose="020B0604020202020204" pitchFamily="34" charset="0"/>
              </a:rPr>
              <a:t> T </a:t>
            </a:r>
            <a:r>
              <a:rPr lang="en-US" altLang="x-none" sz="3500" err="1">
                <a:latin typeface="Arial" panose="020B0604020202020204" pitchFamily="34" charset="0"/>
              </a:rPr>
              <a:t>là</a:t>
            </a:r>
            <a:r>
              <a:rPr lang="en-US" altLang="x-none" sz="3500">
                <a:latin typeface="Arial" panose="020B0604020202020204" pitchFamily="34" charset="0"/>
              </a:rPr>
              <a:t> </a:t>
            </a:r>
            <a:r>
              <a:rPr lang="en-US" altLang="x-none" sz="3500" err="1">
                <a:latin typeface="Arial" panose="020B0604020202020204" pitchFamily="34" charset="0"/>
              </a:rPr>
              <a:t>Giám</a:t>
            </a:r>
            <a:r>
              <a:rPr lang="en-US" altLang="x-none" sz="3500">
                <a:latin typeface="Arial" panose="020B0604020202020204" pitchFamily="34" charset="0"/>
              </a:rPr>
              <a:t> </a:t>
            </a:r>
            <a:r>
              <a:rPr lang="en-US" altLang="x-none" sz="3500" err="1">
                <a:latin typeface="Arial" panose="020B0604020202020204" pitchFamily="34" charset="0"/>
              </a:rPr>
              <a:t>đốc</a:t>
            </a:r>
            <a:r>
              <a:rPr lang="en-US" altLang="x-none" sz="3500">
                <a:latin typeface="Arial" panose="020B0604020202020204" pitchFamily="34" charset="0"/>
              </a:rPr>
              <a:t> </a:t>
            </a:r>
            <a:r>
              <a:rPr lang="en-US" altLang="x-none" sz="3500" err="1">
                <a:latin typeface="Arial" panose="020B0604020202020204" pitchFamily="34" charset="0"/>
              </a:rPr>
              <a:t>công</a:t>
            </a:r>
            <a:r>
              <a:rPr lang="en-US" altLang="x-none" sz="3500">
                <a:latin typeface="Arial" panose="020B0604020202020204" pitchFamily="34" charset="0"/>
              </a:rPr>
              <a:t> </a:t>
            </a:r>
            <a:r>
              <a:rPr lang="en-US" altLang="x-none" sz="3500" err="1">
                <a:latin typeface="Arial" panose="020B0604020202020204" pitchFamily="34" charset="0"/>
              </a:rPr>
              <a:t>ty</a:t>
            </a:r>
            <a:r>
              <a:rPr lang="en-US" altLang="x-none" sz="3500">
                <a:latin typeface="Arial" panose="020B0604020202020204" pitchFamily="34" charset="0"/>
              </a:rPr>
              <a:t> </a:t>
            </a:r>
            <a:r>
              <a:rPr lang="en-US" altLang="x-none" sz="3500" err="1">
                <a:latin typeface="Arial" panose="020B0604020202020204" pitchFamily="34" charset="0"/>
              </a:rPr>
              <a:t>sản</a:t>
            </a:r>
            <a:r>
              <a:rPr lang="en-US" altLang="x-none" sz="3500">
                <a:latin typeface="Arial" panose="020B0604020202020204" pitchFamily="34" charset="0"/>
              </a:rPr>
              <a:t> </a:t>
            </a:r>
            <a:r>
              <a:rPr lang="en-US" altLang="x-none" sz="3500" err="1">
                <a:latin typeface="Arial" panose="020B0604020202020204" pitchFamily="34" charset="0"/>
              </a:rPr>
              <a:t>xuất</a:t>
            </a:r>
            <a:r>
              <a:rPr lang="en-US" altLang="x-none" sz="3500">
                <a:latin typeface="Arial" panose="020B0604020202020204" pitchFamily="34" charset="0"/>
              </a:rPr>
              <a:t> </a:t>
            </a:r>
            <a:r>
              <a:rPr lang="en-US" altLang="x-none" sz="3500" err="1">
                <a:latin typeface="Arial" panose="020B0604020202020204" pitchFamily="34" charset="0"/>
              </a:rPr>
              <a:t>thuốc</a:t>
            </a:r>
            <a:r>
              <a:rPr lang="en-US" altLang="x-none" sz="3500">
                <a:latin typeface="Arial" panose="020B0604020202020204" pitchFamily="34" charset="0"/>
              </a:rPr>
              <a:t> </a:t>
            </a:r>
            <a:r>
              <a:rPr lang="en-US" altLang="x-none" sz="3500" err="1">
                <a:latin typeface="Arial" panose="020B0604020202020204" pitchFamily="34" charset="0"/>
              </a:rPr>
              <a:t>bảo</a:t>
            </a:r>
            <a:r>
              <a:rPr lang="en-US" altLang="x-none" sz="3500">
                <a:latin typeface="Arial" panose="020B0604020202020204" pitchFamily="34" charset="0"/>
              </a:rPr>
              <a:t> </a:t>
            </a:r>
            <a:r>
              <a:rPr lang="en-US" altLang="x-none" sz="3500" err="1">
                <a:latin typeface="Arial" panose="020B0604020202020204" pitchFamily="34" charset="0"/>
              </a:rPr>
              <a:t>vệ</a:t>
            </a:r>
            <a:r>
              <a:rPr lang="en-US" altLang="x-none" sz="3500">
                <a:latin typeface="Arial" panose="020B0604020202020204" pitchFamily="34" charset="0"/>
              </a:rPr>
              <a:t> </a:t>
            </a:r>
            <a:r>
              <a:rPr lang="en-US" altLang="x-none" sz="3500" err="1">
                <a:latin typeface="Arial" panose="020B0604020202020204" pitchFamily="34" charset="0"/>
              </a:rPr>
              <a:t>thực</a:t>
            </a:r>
            <a:r>
              <a:rPr lang="en-US" altLang="x-none" sz="3500">
                <a:latin typeface="Arial" panose="020B0604020202020204" pitchFamily="34" charset="0"/>
              </a:rPr>
              <a:t> </a:t>
            </a:r>
            <a:r>
              <a:rPr lang="en-US" altLang="x-none" sz="3500" err="1">
                <a:latin typeface="Arial" panose="020B0604020202020204" pitchFamily="34" charset="0"/>
              </a:rPr>
              <a:t>vật</a:t>
            </a:r>
            <a:r>
              <a:rPr lang="en-US" altLang="x-none" sz="3500">
                <a:latin typeface="Arial" panose="020B0604020202020204" pitchFamily="34" charset="0"/>
              </a:rPr>
              <a:t>. </a:t>
            </a:r>
            <a:r>
              <a:rPr lang="en-US" altLang="x-none" sz="3500" err="1">
                <a:latin typeface="Arial" panose="020B0604020202020204" pitchFamily="34" charset="0"/>
              </a:rPr>
              <a:t>Để</a:t>
            </a:r>
            <a:r>
              <a:rPr lang="en-US" altLang="x-none" sz="3500">
                <a:latin typeface="Arial" panose="020B0604020202020204" pitchFamily="34" charset="0"/>
              </a:rPr>
              <a:t> </a:t>
            </a:r>
            <a:r>
              <a:rPr lang="en-US" altLang="x-none" sz="3500" err="1">
                <a:latin typeface="Arial" panose="020B0604020202020204" pitchFamily="34" charset="0"/>
              </a:rPr>
              <a:t>cắt</a:t>
            </a:r>
            <a:r>
              <a:rPr lang="en-US" altLang="x-none" sz="3500">
                <a:latin typeface="Arial" panose="020B0604020202020204" pitchFamily="34" charset="0"/>
              </a:rPr>
              <a:t> </a:t>
            </a:r>
            <a:r>
              <a:rPr lang="en-US" altLang="x-none" sz="3500" err="1">
                <a:latin typeface="Arial" panose="020B0604020202020204" pitchFamily="34" charset="0"/>
              </a:rPr>
              <a:t>giảm</a:t>
            </a:r>
            <a:r>
              <a:rPr lang="en-US" altLang="x-none" sz="3500">
                <a:latin typeface="Arial" panose="020B0604020202020204" pitchFamily="34" charset="0"/>
              </a:rPr>
              <a:t> chi </a:t>
            </a:r>
            <a:r>
              <a:rPr lang="en-US" altLang="x-none" sz="3500" err="1">
                <a:latin typeface="Arial" panose="020B0604020202020204" pitchFamily="34" charset="0"/>
              </a:rPr>
              <a:t>phí</a:t>
            </a:r>
            <a:r>
              <a:rPr lang="en-US" altLang="x-none" sz="3500">
                <a:latin typeface="Arial" panose="020B0604020202020204" pitchFamily="34" charset="0"/>
              </a:rPr>
              <a:t> </a:t>
            </a:r>
            <a:r>
              <a:rPr lang="en-US" altLang="x-none" sz="3500" err="1">
                <a:latin typeface="Arial" panose="020B0604020202020204" pitchFamily="34" charset="0"/>
              </a:rPr>
              <a:t>xử</a:t>
            </a:r>
            <a:r>
              <a:rPr lang="en-US" altLang="x-none" sz="3500">
                <a:latin typeface="Arial" panose="020B0604020202020204" pitchFamily="34" charset="0"/>
              </a:rPr>
              <a:t> </a:t>
            </a:r>
            <a:r>
              <a:rPr lang="en-US" altLang="x-none" sz="3500" err="1">
                <a:latin typeface="Arial" panose="020B0604020202020204" pitchFamily="34" charset="0"/>
              </a:rPr>
              <a:t>lí</a:t>
            </a:r>
            <a:r>
              <a:rPr lang="en-US" altLang="x-none" sz="3500">
                <a:latin typeface="Arial" panose="020B0604020202020204" pitchFamily="34" charset="0"/>
              </a:rPr>
              <a:t> </a:t>
            </a:r>
            <a:r>
              <a:rPr lang="en-US" altLang="x-none" sz="3500" err="1">
                <a:latin typeface="Arial" panose="020B0604020202020204" pitchFamily="34" charset="0"/>
              </a:rPr>
              <a:t>chất</a:t>
            </a:r>
            <a:r>
              <a:rPr lang="en-US" altLang="x-none" sz="3500">
                <a:latin typeface="Arial" panose="020B0604020202020204" pitchFamily="34" charset="0"/>
              </a:rPr>
              <a:t> </a:t>
            </a:r>
            <a:r>
              <a:rPr lang="en-US" altLang="x-none" sz="3500" err="1">
                <a:latin typeface="Arial" panose="020B0604020202020204" pitchFamily="34" charset="0"/>
              </a:rPr>
              <a:t>thải</a:t>
            </a:r>
            <a:r>
              <a:rPr lang="en-US" altLang="x-none" sz="3500">
                <a:latin typeface="Arial" panose="020B0604020202020204" pitchFamily="34" charset="0"/>
              </a:rPr>
              <a:t>, </a:t>
            </a:r>
            <a:r>
              <a:rPr lang="en-US" altLang="x-none" sz="3500" err="1">
                <a:latin typeface="Arial" panose="020B0604020202020204" pitchFamily="34" charset="0"/>
              </a:rPr>
              <a:t>anh</a:t>
            </a:r>
            <a:r>
              <a:rPr lang="en-US" altLang="x-none" sz="3500">
                <a:latin typeface="Arial" panose="020B0604020202020204" pitchFamily="34" charset="0"/>
              </a:rPr>
              <a:t> </a:t>
            </a:r>
            <a:r>
              <a:rPr lang="en-US" altLang="x-none" sz="3500" err="1">
                <a:latin typeface="Arial" panose="020B0604020202020204" pitchFamily="34" charset="0"/>
              </a:rPr>
              <a:t>đã</a:t>
            </a:r>
            <a:r>
              <a:rPr lang="en-US" altLang="x-none" sz="3500">
                <a:latin typeface="Arial" panose="020B0604020202020204" pitchFamily="34" charset="0"/>
              </a:rPr>
              <a:t> </a:t>
            </a:r>
            <a:r>
              <a:rPr lang="en-US" altLang="x-none" sz="3500" err="1">
                <a:latin typeface="Arial" panose="020B0604020202020204" pitchFamily="34" charset="0"/>
              </a:rPr>
              <a:t>yêu</a:t>
            </a:r>
            <a:r>
              <a:rPr lang="en-US" altLang="x-none" sz="3500">
                <a:latin typeface="Arial" panose="020B0604020202020204" pitchFamily="34" charset="0"/>
              </a:rPr>
              <a:t> </a:t>
            </a:r>
            <a:r>
              <a:rPr lang="en-US" altLang="x-none" sz="3500" err="1">
                <a:latin typeface="Arial" panose="020B0604020202020204" pitchFamily="34" charset="0"/>
              </a:rPr>
              <a:t>cầu</a:t>
            </a:r>
            <a:r>
              <a:rPr lang="en-US" altLang="x-none" sz="3500">
                <a:latin typeface="Arial" panose="020B0604020202020204" pitchFamily="34" charset="0"/>
              </a:rPr>
              <a:t> </a:t>
            </a:r>
            <a:r>
              <a:rPr lang="en-US" altLang="x-none" sz="3500" err="1">
                <a:latin typeface="Arial" panose="020B0604020202020204" pitchFamily="34" charset="0"/>
              </a:rPr>
              <a:t>nhân</a:t>
            </a:r>
            <a:r>
              <a:rPr lang="en-US" altLang="x-none" sz="3500">
                <a:latin typeface="Arial" panose="020B0604020202020204" pitchFamily="34" charset="0"/>
              </a:rPr>
              <a:t> </a:t>
            </a:r>
            <a:r>
              <a:rPr lang="en-US" altLang="x-none" sz="3500" err="1">
                <a:latin typeface="Arial" panose="020B0604020202020204" pitchFamily="34" charset="0"/>
              </a:rPr>
              <a:t>viên</a:t>
            </a:r>
            <a:r>
              <a:rPr lang="en-US" altLang="x-none" sz="3500">
                <a:latin typeface="Arial" panose="020B0604020202020204" pitchFamily="34" charset="0"/>
              </a:rPr>
              <a:t> </a:t>
            </a:r>
            <a:r>
              <a:rPr lang="en-US" altLang="x-none" sz="3500" err="1">
                <a:latin typeface="Arial" panose="020B0604020202020204" pitchFamily="34" charset="0"/>
              </a:rPr>
              <a:t>chôn</a:t>
            </a:r>
            <a:r>
              <a:rPr lang="en-US" altLang="x-none" sz="3500">
                <a:latin typeface="Arial" panose="020B0604020202020204" pitchFamily="34" charset="0"/>
              </a:rPr>
              <a:t> </a:t>
            </a:r>
            <a:r>
              <a:rPr lang="en-US" altLang="x-none" sz="3500" err="1">
                <a:latin typeface="Arial" panose="020B0604020202020204" pitchFamily="34" charset="0"/>
              </a:rPr>
              <a:t>số</a:t>
            </a:r>
            <a:r>
              <a:rPr lang="en-US" altLang="x-none" sz="3500">
                <a:latin typeface="Arial" panose="020B0604020202020204" pitchFamily="34" charset="0"/>
              </a:rPr>
              <a:t> </a:t>
            </a:r>
            <a:r>
              <a:rPr lang="en-US" altLang="x-none" sz="3500" err="1">
                <a:latin typeface="Arial" panose="020B0604020202020204" pitchFamily="34" charset="0"/>
              </a:rPr>
              <a:t>thuốc</a:t>
            </a:r>
            <a:r>
              <a:rPr lang="en-US" altLang="x-none" sz="3500">
                <a:latin typeface="Arial" panose="020B0604020202020204" pitchFamily="34" charset="0"/>
              </a:rPr>
              <a:t> </a:t>
            </a:r>
            <a:r>
              <a:rPr lang="en-US" altLang="x-none" sz="3500" err="1">
                <a:latin typeface="Arial" panose="020B0604020202020204" pitchFamily="34" charset="0"/>
              </a:rPr>
              <a:t>bảo</a:t>
            </a:r>
            <a:r>
              <a:rPr lang="en-US" altLang="x-none" sz="3500">
                <a:latin typeface="Arial" panose="020B0604020202020204" pitchFamily="34" charset="0"/>
              </a:rPr>
              <a:t> </a:t>
            </a:r>
            <a:r>
              <a:rPr lang="en-US" altLang="x-none" sz="3500" err="1">
                <a:latin typeface="Arial" panose="020B0604020202020204" pitchFamily="34" charset="0"/>
              </a:rPr>
              <a:t>vệ</a:t>
            </a:r>
            <a:r>
              <a:rPr lang="en-US" altLang="x-none" sz="3500">
                <a:latin typeface="Arial" panose="020B0604020202020204" pitchFamily="34" charset="0"/>
              </a:rPr>
              <a:t> </a:t>
            </a:r>
            <a:r>
              <a:rPr lang="en-US" altLang="x-none" sz="3500" err="1">
                <a:latin typeface="Arial" panose="020B0604020202020204" pitchFamily="34" charset="0"/>
              </a:rPr>
              <a:t>thực</a:t>
            </a:r>
            <a:r>
              <a:rPr lang="en-US" altLang="x-none" sz="3500">
                <a:latin typeface="Arial" panose="020B0604020202020204" pitchFamily="34" charset="0"/>
              </a:rPr>
              <a:t> </a:t>
            </a:r>
            <a:r>
              <a:rPr lang="en-US" altLang="x-none" sz="3500" err="1">
                <a:latin typeface="Arial" panose="020B0604020202020204" pitchFamily="34" charset="0"/>
              </a:rPr>
              <a:t>vật</a:t>
            </a:r>
            <a:r>
              <a:rPr lang="en-US" altLang="x-none" sz="3500">
                <a:latin typeface="Arial" panose="020B0604020202020204" pitchFamily="34" charset="0"/>
              </a:rPr>
              <a:t> </a:t>
            </a:r>
            <a:r>
              <a:rPr lang="en-US" altLang="x-none" sz="3500" err="1">
                <a:latin typeface="Arial" panose="020B0604020202020204" pitchFamily="34" charset="0"/>
              </a:rPr>
              <a:t>hết</a:t>
            </a:r>
            <a:r>
              <a:rPr lang="en-US" altLang="x-none" sz="3500">
                <a:latin typeface="Arial" panose="020B0604020202020204" pitchFamily="34" charset="0"/>
              </a:rPr>
              <a:t> </a:t>
            </a:r>
            <a:r>
              <a:rPr lang="en-US" altLang="x-none" sz="3500" err="1">
                <a:latin typeface="Arial" panose="020B0604020202020204" pitchFamily="34" charset="0"/>
              </a:rPr>
              <a:t>hạn</a:t>
            </a:r>
            <a:r>
              <a:rPr lang="en-US" altLang="x-none" sz="3500">
                <a:latin typeface="Arial" panose="020B0604020202020204" pitchFamily="34" charset="0"/>
              </a:rPr>
              <a:t> </a:t>
            </a:r>
            <a:r>
              <a:rPr lang="en-US" altLang="x-none" sz="3500" err="1">
                <a:latin typeface="Arial" panose="020B0604020202020204" pitchFamily="34" charset="0"/>
              </a:rPr>
              <a:t>sử</a:t>
            </a:r>
            <a:r>
              <a:rPr lang="en-US" altLang="x-none" sz="3500">
                <a:latin typeface="Arial" panose="020B0604020202020204" pitchFamily="34" charset="0"/>
              </a:rPr>
              <a:t> </a:t>
            </a:r>
            <a:r>
              <a:rPr lang="en-US" altLang="x-none" sz="3500" err="1">
                <a:latin typeface="Arial" panose="020B0604020202020204" pitchFamily="34" charset="0"/>
              </a:rPr>
              <a:t>dụng</a:t>
            </a:r>
            <a:r>
              <a:rPr lang="en-US" altLang="x-none" sz="3500">
                <a:latin typeface="Arial" panose="020B0604020202020204" pitchFamily="34" charset="0"/>
              </a:rPr>
              <a:t> </a:t>
            </a:r>
            <a:r>
              <a:rPr lang="en-US" altLang="x-none" sz="3500" err="1">
                <a:latin typeface="Arial" panose="020B0604020202020204" pitchFamily="34" charset="0"/>
              </a:rPr>
              <a:t>xuống</a:t>
            </a:r>
            <a:r>
              <a:rPr lang="en-US" altLang="x-none" sz="3500">
                <a:latin typeface="Arial" panose="020B0604020202020204" pitchFamily="34" charset="0"/>
              </a:rPr>
              <a:t> </a:t>
            </a:r>
            <a:r>
              <a:rPr lang="en-US" altLang="x-none" sz="3500" err="1">
                <a:latin typeface="Arial" panose="020B0604020202020204" pitchFamily="34" charset="0"/>
              </a:rPr>
              <a:t>đất</a:t>
            </a:r>
            <a:r>
              <a:rPr lang="en-US" altLang="x-none" sz="3500">
                <a:latin typeface="Arial" panose="020B0604020202020204" pitchFamily="34" charset="0"/>
              </a:rPr>
              <a:t>.</a:t>
            </a:r>
            <a:endParaRPr lang="en-US" altLang="x-none" sz="3500">
              <a:latin typeface="Arial" panose="020B0604020202020204" pitchFamily="34" charset="0"/>
            </a:endParaRPr>
          </a:p>
        </p:txBody>
      </p:sp>
      <p:grpSp>
        <p:nvGrpSpPr>
          <p:cNvPr id="61" name="Group 60"/>
          <p:cNvGrpSpPr/>
          <p:nvPr/>
        </p:nvGrpSpPr>
        <p:grpSpPr>
          <a:xfrm>
            <a:off x="895350" y="312738"/>
            <a:ext cx="458788" cy="3184525"/>
            <a:chOff x="1322576" y="181189"/>
            <a:chExt cx="387790" cy="2666783"/>
          </a:xfrm>
        </p:grpSpPr>
        <p:grpSp>
          <p:nvGrpSpPr>
            <p:cNvPr id="202756"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02760"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02761"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02762"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0276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02769"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02771"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02775"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CÂU HỎI</a:t>
                </a:r>
                <a:endParaRPr lang="en-US" altLang="x-none" sz="1500" b="1">
                  <a:solidFill>
                    <a:srgbClr val="FF0000"/>
                  </a:solidFill>
                  <a:latin typeface="Arial" panose="020B0604020202020204" pitchFamily="34" charset="0"/>
                </a:endParaRPr>
              </a:p>
            </p:txBody>
          </p:sp>
          <p:sp>
            <p:nvSpPr>
              <p:cNvPr id="202776"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02779"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02780"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grpSp>
        <p:nvGrpSpPr>
          <p:cNvPr id="28" name="Group 27"/>
          <p:cNvGrpSpPr/>
          <p:nvPr/>
        </p:nvGrpSpPr>
        <p:grpSpPr>
          <a:xfrm>
            <a:off x="150813" y="252413"/>
            <a:ext cx="811212" cy="812800"/>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4500" b="1">
                <a:solidFill>
                  <a:srgbClr val="008CF5"/>
                </a:solidFill>
                <a:latin typeface="Arial" panose="020B0604020202020204" pitchFamily="34" charset="0"/>
              </a:endParaRPr>
            </a:p>
          </p:txBody>
        </p:sp>
        <p:pic>
          <p:nvPicPr>
            <p:cNvPr id="202785" name="Picture 31"/>
            <p:cNvPicPr>
              <a:picLocks noChangeAspect="1"/>
            </p:cNvPicPr>
            <p:nvPr/>
          </p:nvPicPr>
          <p:blipFill>
            <a:blip r:embed="rId2"/>
            <a:stretch>
              <a:fillRect/>
            </a:stretch>
          </p:blipFill>
          <p:spPr>
            <a:xfrm>
              <a:off x="83662" y="159259"/>
              <a:ext cx="1082288" cy="1082288"/>
            </a:xfrm>
            <a:prstGeom prst="rect">
              <a:avLst/>
            </a:prstGeom>
            <a:noFill/>
            <a:ln w="9525">
              <a:noFill/>
            </a:ln>
          </p:spPr>
        </p:pic>
        <p:pic>
          <p:nvPicPr>
            <p:cNvPr id="202786" name="Picture 32"/>
            <p:cNvPicPr>
              <a:picLocks noChangeAspect="1"/>
            </p:cNvPicPr>
            <p:nvPr/>
          </p:nvPicPr>
          <p:blipFill>
            <a:blip r:embed="rId3"/>
            <a:stretch>
              <a:fillRect/>
            </a:stretch>
          </p:blipFill>
          <p:spPr>
            <a:xfrm>
              <a:off x="140649" y="240741"/>
              <a:ext cx="757177" cy="937456"/>
            </a:xfrm>
            <a:prstGeom prst="rect">
              <a:avLst/>
            </a:prstGeom>
            <a:noFill/>
            <a:ln w="9525">
              <a:noFill/>
            </a:ln>
          </p:spPr>
        </p:pic>
        <p:sp>
          <p:nvSpPr>
            <p:cNvPr id="34" name="TextBox 33"/>
            <p:cNvSpPr txBox="1"/>
            <p:nvPr/>
          </p:nvSpPr>
          <p:spPr>
            <a:xfrm>
              <a:off x="354552" y="27725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1</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pic>
        <p:nvPicPr>
          <p:cNvPr id="38" name="Picture 115" descr="ALRMCLOK"/>
          <p:cNvPicPr>
            <a:picLocks noChangeAspect="1"/>
          </p:cNvPicPr>
          <p:nvPr/>
        </p:nvPicPr>
        <p:blipFill>
          <a:blip r:embed="rId4"/>
          <a:stretch>
            <a:fillRect/>
          </a:stretch>
        </p:blipFill>
        <p:spPr>
          <a:xfrm>
            <a:off x="246063" y="1689100"/>
            <a:ext cx="649287" cy="785813"/>
          </a:xfrm>
          <a:prstGeom prst="rect">
            <a:avLst/>
          </a:prstGeom>
          <a:noFill/>
          <a:ln w="9525">
            <a:noFill/>
          </a:ln>
        </p:spPr>
      </p:pic>
      <p:sp>
        <p:nvSpPr>
          <p:cNvPr id="202790"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02791"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02792"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02793"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02794"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02795"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02796"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02797"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02798"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02799"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02800"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sp>
        <p:nvSpPr>
          <p:cNvPr id="202801" name="Rectangles 202800"/>
          <p:cNvSpPr/>
          <p:nvPr/>
        </p:nvSpPr>
        <p:spPr>
          <a:xfrm>
            <a:off x="661988" y="3987800"/>
            <a:ext cx="7385050" cy="730250"/>
          </a:xfrm>
          <a:prstGeom prst="rect">
            <a:avLst/>
          </a:prstGeom>
          <a:noFill/>
          <a:ln w="9525">
            <a:noFill/>
          </a:ln>
        </p:spPr>
        <p:txBody>
          <a:bodyPr>
            <a:spAutoFit/>
          </a:bodyPr>
          <a:p>
            <a:pPr>
              <a:buFontTx/>
            </a:pPr>
            <a:r>
              <a:rPr lang="vi-VN" altLang="en-US" dirty="0">
                <a:solidFill>
                  <a:schemeClr val="bg1"/>
                </a:solidFill>
                <a:latin typeface="Arial" panose="020B0604020202020204" pitchFamily="34" charset="0"/>
              </a:rPr>
              <a:t>Cho biết hành vi của chủ thể trong các trường hợp vi phạm quy định nào của pháp luật về bảo vệ môi trường và tài nguyên thiên nhiên. Cho biết hành vi này gây ra hậu quả gì cho người vi phạm và xã hội. </a:t>
            </a:r>
            <a:endParaRPr lang="en-US" altLang="x-none">
              <a:solidFill>
                <a:schemeClr val="bg1"/>
              </a:solidFill>
              <a:latin typeface="Arial" panose="020B0604020202020204" pitchFamily="34" charset="0"/>
            </a:endParaRPr>
          </a:p>
        </p:txBody>
      </p:sp>
      <p:sp>
        <p:nvSpPr>
          <p:cNvPr id="202802"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3500" err="1">
                <a:latin typeface="Arial" panose="020B0604020202020204" pitchFamily="34" charset="0"/>
              </a:rPr>
              <a:t>Anh</a:t>
            </a:r>
            <a:r>
              <a:rPr lang="en-US" altLang="x-none" sz="3500">
                <a:latin typeface="Arial" panose="020B0604020202020204" pitchFamily="34" charset="0"/>
              </a:rPr>
              <a:t> T </a:t>
            </a:r>
            <a:r>
              <a:rPr lang="en-US" altLang="x-none" sz="3500" err="1">
                <a:latin typeface="Arial" panose="020B0604020202020204" pitchFamily="34" charset="0"/>
              </a:rPr>
              <a:t>là</a:t>
            </a:r>
            <a:r>
              <a:rPr lang="en-US" altLang="x-none" sz="3500">
                <a:latin typeface="Arial" panose="020B0604020202020204" pitchFamily="34" charset="0"/>
              </a:rPr>
              <a:t> </a:t>
            </a:r>
            <a:r>
              <a:rPr lang="en-US" altLang="x-none" sz="3500" err="1">
                <a:latin typeface="Arial" panose="020B0604020202020204" pitchFamily="34" charset="0"/>
              </a:rPr>
              <a:t>Giám</a:t>
            </a:r>
            <a:r>
              <a:rPr lang="en-US" altLang="x-none" sz="3500">
                <a:latin typeface="Arial" panose="020B0604020202020204" pitchFamily="34" charset="0"/>
              </a:rPr>
              <a:t> </a:t>
            </a:r>
            <a:r>
              <a:rPr lang="en-US" altLang="x-none" sz="3500" err="1">
                <a:latin typeface="Arial" panose="020B0604020202020204" pitchFamily="34" charset="0"/>
              </a:rPr>
              <a:t>đốc</a:t>
            </a:r>
            <a:r>
              <a:rPr lang="en-US" altLang="x-none" sz="3500">
                <a:latin typeface="Arial" panose="020B0604020202020204" pitchFamily="34" charset="0"/>
              </a:rPr>
              <a:t> </a:t>
            </a:r>
            <a:r>
              <a:rPr lang="en-US" altLang="x-none" sz="3500" err="1">
                <a:latin typeface="Arial" panose="020B0604020202020204" pitchFamily="34" charset="0"/>
              </a:rPr>
              <a:t>công</a:t>
            </a:r>
            <a:r>
              <a:rPr lang="en-US" altLang="x-none" sz="3500">
                <a:latin typeface="Arial" panose="020B0604020202020204" pitchFamily="34" charset="0"/>
              </a:rPr>
              <a:t> </a:t>
            </a:r>
            <a:r>
              <a:rPr lang="en-US" altLang="x-none" sz="3500" err="1">
                <a:latin typeface="Arial" panose="020B0604020202020204" pitchFamily="34" charset="0"/>
              </a:rPr>
              <a:t>ty</a:t>
            </a:r>
            <a:r>
              <a:rPr lang="en-US" altLang="x-none" sz="3500">
                <a:latin typeface="Arial" panose="020B0604020202020204" pitchFamily="34" charset="0"/>
              </a:rPr>
              <a:t> </a:t>
            </a:r>
            <a:r>
              <a:rPr lang="en-US" altLang="x-none" sz="3500" err="1">
                <a:latin typeface="Arial" panose="020B0604020202020204" pitchFamily="34" charset="0"/>
              </a:rPr>
              <a:t>sản</a:t>
            </a:r>
            <a:r>
              <a:rPr lang="en-US" altLang="x-none" sz="3500">
                <a:latin typeface="Arial" panose="020B0604020202020204" pitchFamily="34" charset="0"/>
              </a:rPr>
              <a:t> </a:t>
            </a:r>
            <a:r>
              <a:rPr lang="en-US" altLang="x-none" sz="3500" err="1">
                <a:latin typeface="Arial" panose="020B0604020202020204" pitchFamily="34" charset="0"/>
              </a:rPr>
              <a:t>xuất</a:t>
            </a:r>
            <a:r>
              <a:rPr lang="en-US" altLang="x-none" sz="3500">
                <a:latin typeface="Arial" panose="020B0604020202020204" pitchFamily="34" charset="0"/>
              </a:rPr>
              <a:t> </a:t>
            </a:r>
            <a:r>
              <a:rPr lang="en-US" altLang="x-none" sz="3500" err="1">
                <a:latin typeface="Arial" panose="020B0604020202020204" pitchFamily="34" charset="0"/>
              </a:rPr>
              <a:t>thuốc</a:t>
            </a:r>
            <a:r>
              <a:rPr lang="en-US" altLang="x-none" sz="3500">
                <a:latin typeface="Arial" panose="020B0604020202020204" pitchFamily="34" charset="0"/>
              </a:rPr>
              <a:t> </a:t>
            </a:r>
            <a:r>
              <a:rPr lang="en-US" altLang="x-none" sz="3500" err="1">
                <a:latin typeface="Arial" panose="020B0604020202020204" pitchFamily="34" charset="0"/>
              </a:rPr>
              <a:t>bảo</a:t>
            </a:r>
            <a:r>
              <a:rPr lang="en-US" altLang="x-none" sz="3500">
                <a:latin typeface="Arial" panose="020B0604020202020204" pitchFamily="34" charset="0"/>
              </a:rPr>
              <a:t> </a:t>
            </a:r>
            <a:r>
              <a:rPr lang="en-US" altLang="x-none" sz="3500" err="1">
                <a:latin typeface="Arial" panose="020B0604020202020204" pitchFamily="34" charset="0"/>
              </a:rPr>
              <a:t>vệ</a:t>
            </a:r>
            <a:r>
              <a:rPr lang="en-US" altLang="x-none" sz="3500">
                <a:latin typeface="Arial" panose="020B0604020202020204" pitchFamily="34" charset="0"/>
              </a:rPr>
              <a:t> </a:t>
            </a:r>
            <a:r>
              <a:rPr lang="en-US" altLang="x-none" sz="3500" err="1">
                <a:latin typeface="Arial" panose="020B0604020202020204" pitchFamily="34" charset="0"/>
              </a:rPr>
              <a:t>thực</a:t>
            </a:r>
            <a:r>
              <a:rPr lang="en-US" altLang="x-none" sz="3500">
                <a:latin typeface="Arial" panose="020B0604020202020204" pitchFamily="34" charset="0"/>
              </a:rPr>
              <a:t> </a:t>
            </a:r>
            <a:r>
              <a:rPr lang="en-US" altLang="x-none" sz="3500" err="1">
                <a:latin typeface="Arial" panose="020B0604020202020204" pitchFamily="34" charset="0"/>
              </a:rPr>
              <a:t>vật</a:t>
            </a:r>
            <a:r>
              <a:rPr lang="en-US" altLang="x-none" sz="3500">
                <a:latin typeface="Arial" panose="020B0604020202020204" pitchFamily="34" charset="0"/>
              </a:rPr>
              <a:t>. </a:t>
            </a:r>
            <a:r>
              <a:rPr lang="en-US" altLang="x-none" sz="3500" err="1">
                <a:latin typeface="Arial" panose="020B0604020202020204" pitchFamily="34" charset="0"/>
              </a:rPr>
              <a:t>Để</a:t>
            </a:r>
            <a:r>
              <a:rPr lang="en-US" altLang="x-none" sz="3500">
                <a:latin typeface="Arial" panose="020B0604020202020204" pitchFamily="34" charset="0"/>
              </a:rPr>
              <a:t> </a:t>
            </a:r>
            <a:r>
              <a:rPr lang="en-US" altLang="x-none" sz="3500" err="1">
                <a:latin typeface="Arial" panose="020B0604020202020204" pitchFamily="34" charset="0"/>
              </a:rPr>
              <a:t>cắt</a:t>
            </a:r>
            <a:r>
              <a:rPr lang="en-US" altLang="x-none" sz="3500">
                <a:latin typeface="Arial" panose="020B0604020202020204" pitchFamily="34" charset="0"/>
              </a:rPr>
              <a:t> </a:t>
            </a:r>
            <a:r>
              <a:rPr lang="en-US" altLang="x-none" sz="3500" err="1">
                <a:latin typeface="Arial" panose="020B0604020202020204" pitchFamily="34" charset="0"/>
              </a:rPr>
              <a:t>giảm</a:t>
            </a:r>
            <a:r>
              <a:rPr lang="en-US" altLang="x-none" sz="3500">
                <a:latin typeface="Arial" panose="020B0604020202020204" pitchFamily="34" charset="0"/>
              </a:rPr>
              <a:t> chi </a:t>
            </a:r>
            <a:r>
              <a:rPr lang="en-US" altLang="x-none" sz="3500" err="1">
                <a:latin typeface="Arial" panose="020B0604020202020204" pitchFamily="34" charset="0"/>
              </a:rPr>
              <a:t>phí</a:t>
            </a:r>
            <a:r>
              <a:rPr lang="en-US" altLang="x-none" sz="3500">
                <a:latin typeface="Arial" panose="020B0604020202020204" pitchFamily="34" charset="0"/>
              </a:rPr>
              <a:t> </a:t>
            </a:r>
            <a:r>
              <a:rPr lang="en-US" altLang="x-none" sz="3500" err="1">
                <a:latin typeface="Arial" panose="020B0604020202020204" pitchFamily="34" charset="0"/>
              </a:rPr>
              <a:t>xử</a:t>
            </a:r>
            <a:r>
              <a:rPr lang="en-US" altLang="x-none" sz="3500">
                <a:latin typeface="Arial" panose="020B0604020202020204" pitchFamily="34" charset="0"/>
              </a:rPr>
              <a:t> </a:t>
            </a:r>
            <a:r>
              <a:rPr lang="en-US" altLang="x-none" sz="3500" err="1">
                <a:latin typeface="Arial" panose="020B0604020202020204" pitchFamily="34" charset="0"/>
              </a:rPr>
              <a:t>lí</a:t>
            </a:r>
            <a:r>
              <a:rPr lang="en-US" altLang="x-none" sz="3500">
                <a:latin typeface="Arial" panose="020B0604020202020204" pitchFamily="34" charset="0"/>
              </a:rPr>
              <a:t> </a:t>
            </a:r>
            <a:r>
              <a:rPr lang="en-US" altLang="x-none" sz="3500" err="1">
                <a:latin typeface="Arial" panose="020B0604020202020204" pitchFamily="34" charset="0"/>
              </a:rPr>
              <a:t>chất</a:t>
            </a:r>
            <a:r>
              <a:rPr lang="en-US" altLang="x-none" sz="3500">
                <a:latin typeface="Arial" panose="020B0604020202020204" pitchFamily="34" charset="0"/>
              </a:rPr>
              <a:t> </a:t>
            </a:r>
            <a:r>
              <a:rPr lang="en-US" altLang="x-none" sz="3500" err="1">
                <a:latin typeface="Arial" panose="020B0604020202020204" pitchFamily="34" charset="0"/>
              </a:rPr>
              <a:t>thải</a:t>
            </a:r>
            <a:r>
              <a:rPr lang="en-US" altLang="x-none" sz="3500">
                <a:latin typeface="Arial" panose="020B0604020202020204" pitchFamily="34" charset="0"/>
              </a:rPr>
              <a:t>, </a:t>
            </a:r>
            <a:r>
              <a:rPr lang="en-US" altLang="x-none" sz="3500" err="1">
                <a:latin typeface="Arial" panose="020B0604020202020204" pitchFamily="34" charset="0"/>
              </a:rPr>
              <a:t>anh</a:t>
            </a:r>
            <a:r>
              <a:rPr lang="en-US" altLang="x-none" sz="3500">
                <a:latin typeface="Arial" panose="020B0604020202020204" pitchFamily="34" charset="0"/>
              </a:rPr>
              <a:t> </a:t>
            </a:r>
            <a:r>
              <a:rPr lang="en-US" altLang="x-none" sz="3500" err="1">
                <a:latin typeface="Arial" panose="020B0604020202020204" pitchFamily="34" charset="0"/>
              </a:rPr>
              <a:t>đã</a:t>
            </a:r>
            <a:r>
              <a:rPr lang="en-US" altLang="x-none" sz="3500">
                <a:latin typeface="Arial" panose="020B0604020202020204" pitchFamily="34" charset="0"/>
              </a:rPr>
              <a:t> </a:t>
            </a:r>
            <a:r>
              <a:rPr lang="en-US" altLang="x-none" sz="3500" err="1">
                <a:latin typeface="Arial" panose="020B0604020202020204" pitchFamily="34" charset="0"/>
              </a:rPr>
              <a:t>yêu</a:t>
            </a:r>
            <a:r>
              <a:rPr lang="en-US" altLang="x-none" sz="3500">
                <a:latin typeface="Arial" panose="020B0604020202020204" pitchFamily="34" charset="0"/>
              </a:rPr>
              <a:t> </a:t>
            </a:r>
            <a:r>
              <a:rPr lang="en-US" altLang="x-none" sz="3500" err="1">
                <a:latin typeface="Arial" panose="020B0604020202020204" pitchFamily="34" charset="0"/>
              </a:rPr>
              <a:t>cầu</a:t>
            </a:r>
            <a:r>
              <a:rPr lang="en-US" altLang="x-none" sz="3500">
                <a:latin typeface="Arial" panose="020B0604020202020204" pitchFamily="34" charset="0"/>
              </a:rPr>
              <a:t> </a:t>
            </a:r>
            <a:r>
              <a:rPr lang="en-US" altLang="x-none" sz="3500" err="1">
                <a:latin typeface="Arial" panose="020B0604020202020204" pitchFamily="34" charset="0"/>
              </a:rPr>
              <a:t>nhân</a:t>
            </a:r>
            <a:r>
              <a:rPr lang="en-US" altLang="x-none" sz="3500">
                <a:latin typeface="Arial" panose="020B0604020202020204" pitchFamily="34" charset="0"/>
              </a:rPr>
              <a:t> </a:t>
            </a:r>
            <a:r>
              <a:rPr lang="en-US" altLang="x-none" sz="3500" err="1">
                <a:latin typeface="Arial" panose="020B0604020202020204" pitchFamily="34" charset="0"/>
              </a:rPr>
              <a:t>viên</a:t>
            </a:r>
            <a:r>
              <a:rPr lang="en-US" altLang="x-none" sz="3500">
                <a:latin typeface="Arial" panose="020B0604020202020204" pitchFamily="34" charset="0"/>
              </a:rPr>
              <a:t> </a:t>
            </a:r>
            <a:r>
              <a:rPr lang="en-US" altLang="x-none" sz="3500" err="1">
                <a:latin typeface="Arial" panose="020B0604020202020204" pitchFamily="34" charset="0"/>
              </a:rPr>
              <a:t>chôn</a:t>
            </a:r>
            <a:r>
              <a:rPr lang="en-US" altLang="x-none" sz="3500">
                <a:latin typeface="Arial" panose="020B0604020202020204" pitchFamily="34" charset="0"/>
              </a:rPr>
              <a:t> </a:t>
            </a:r>
            <a:r>
              <a:rPr lang="en-US" altLang="x-none" sz="3500" err="1">
                <a:latin typeface="Arial" panose="020B0604020202020204" pitchFamily="34" charset="0"/>
              </a:rPr>
              <a:t>số</a:t>
            </a:r>
            <a:r>
              <a:rPr lang="en-US" altLang="x-none" sz="3500">
                <a:latin typeface="Arial" panose="020B0604020202020204" pitchFamily="34" charset="0"/>
              </a:rPr>
              <a:t> </a:t>
            </a:r>
            <a:r>
              <a:rPr lang="en-US" altLang="x-none" sz="3500" err="1">
                <a:latin typeface="Arial" panose="020B0604020202020204" pitchFamily="34" charset="0"/>
              </a:rPr>
              <a:t>thuốc</a:t>
            </a:r>
            <a:r>
              <a:rPr lang="en-US" altLang="x-none" sz="3500">
                <a:latin typeface="Arial" panose="020B0604020202020204" pitchFamily="34" charset="0"/>
              </a:rPr>
              <a:t> </a:t>
            </a:r>
            <a:r>
              <a:rPr lang="en-US" altLang="x-none" sz="3500" err="1">
                <a:latin typeface="Arial" panose="020B0604020202020204" pitchFamily="34" charset="0"/>
              </a:rPr>
              <a:t>bảo</a:t>
            </a:r>
            <a:r>
              <a:rPr lang="en-US" altLang="x-none" sz="3500">
                <a:latin typeface="Arial" panose="020B0604020202020204" pitchFamily="34" charset="0"/>
              </a:rPr>
              <a:t> </a:t>
            </a:r>
            <a:r>
              <a:rPr lang="en-US" altLang="x-none" sz="3500" err="1">
                <a:latin typeface="Arial" panose="020B0604020202020204" pitchFamily="34" charset="0"/>
              </a:rPr>
              <a:t>vệ</a:t>
            </a:r>
            <a:r>
              <a:rPr lang="en-US" altLang="x-none" sz="3500">
                <a:latin typeface="Arial" panose="020B0604020202020204" pitchFamily="34" charset="0"/>
              </a:rPr>
              <a:t> </a:t>
            </a:r>
            <a:r>
              <a:rPr lang="en-US" altLang="x-none" sz="3500" err="1">
                <a:latin typeface="Arial" panose="020B0604020202020204" pitchFamily="34" charset="0"/>
              </a:rPr>
              <a:t>thực</a:t>
            </a:r>
            <a:r>
              <a:rPr lang="en-US" altLang="x-none" sz="3500">
                <a:latin typeface="Arial" panose="020B0604020202020204" pitchFamily="34" charset="0"/>
              </a:rPr>
              <a:t> </a:t>
            </a:r>
            <a:r>
              <a:rPr lang="en-US" altLang="x-none" sz="3500" err="1">
                <a:latin typeface="Arial" panose="020B0604020202020204" pitchFamily="34" charset="0"/>
              </a:rPr>
              <a:t>vật</a:t>
            </a:r>
            <a:r>
              <a:rPr lang="en-US" altLang="x-none" sz="3500">
                <a:latin typeface="Arial" panose="020B0604020202020204" pitchFamily="34" charset="0"/>
              </a:rPr>
              <a:t> </a:t>
            </a:r>
            <a:r>
              <a:rPr lang="en-US" altLang="x-none" sz="3500" err="1">
                <a:latin typeface="Arial" panose="020B0604020202020204" pitchFamily="34" charset="0"/>
              </a:rPr>
              <a:t>hết</a:t>
            </a:r>
            <a:r>
              <a:rPr lang="en-US" altLang="x-none" sz="3500">
                <a:latin typeface="Arial" panose="020B0604020202020204" pitchFamily="34" charset="0"/>
              </a:rPr>
              <a:t> </a:t>
            </a:r>
            <a:r>
              <a:rPr lang="en-US" altLang="x-none" sz="3500" err="1">
                <a:latin typeface="Arial" panose="020B0604020202020204" pitchFamily="34" charset="0"/>
              </a:rPr>
              <a:t>hạn</a:t>
            </a:r>
            <a:r>
              <a:rPr lang="en-US" altLang="x-none" sz="3500">
                <a:latin typeface="Arial" panose="020B0604020202020204" pitchFamily="34" charset="0"/>
              </a:rPr>
              <a:t> </a:t>
            </a:r>
            <a:r>
              <a:rPr lang="en-US" altLang="x-none" sz="3500" err="1">
                <a:latin typeface="Arial" panose="020B0604020202020204" pitchFamily="34" charset="0"/>
              </a:rPr>
              <a:t>sử</a:t>
            </a:r>
            <a:r>
              <a:rPr lang="en-US" altLang="x-none" sz="3500">
                <a:latin typeface="Arial" panose="020B0604020202020204" pitchFamily="34" charset="0"/>
              </a:rPr>
              <a:t> </a:t>
            </a:r>
            <a:r>
              <a:rPr lang="en-US" altLang="x-none" sz="3500" err="1">
                <a:latin typeface="Arial" panose="020B0604020202020204" pitchFamily="34" charset="0"/>
              </a:rPr>
              <a:t>dụng</a:t>
            </a:r>
            <a:r>
              <a:rPr lang="en-US" altLang="x-none" sz="3500">
                <a:latin typeface="Arial" panose="020B0604020202020204" pitchFamily="34" charset="0"/>
              </a:rPr>
              <a:t> </a:t>
            </a:r>
            <a:r>
              <a:rPr lang="en-US" altLang="x-none" sz="3500" err="1">
                <a:latin typeface="Arial" panose="020B0604020202020204" pitchFamily="34" charset="0"/>
              </a:rPr>
              <a:t>xuống</a:t>
            </a:r>
            <a:r>
              <a:rPr lang="en-US" altLang="x-none" sz="3500">
                <a:latin typeface="Arial" panose="020B0604020202020204" pitchFamily="34" charset="0"/>
              </a:rPr>
              <a:t> </a:t>
            </a:r>
            <a:r>
              <a:rPr lang="en-US" altLang="x-none" sz="3500" err="1">
                <a:latin typeface="Arial" panose="020B0604020202020204" pitchFamily="34" charset="0"/>
              </a:rPr>
              <a:t>đất</a:t>
            </a:r>
            <a:r>
              <a:rPr lang="en-US" altLang="x-none" sz="3500">
                <a:latin typeface="Arial" panose="020B0604020202020204" pitchFamily="34" charset="0"/>
              </a:rPr>
              <a:t>.</a:t>
            </a:r>
            <a:endParaRPr lang="en-US" altLang="x-none" sz="35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2790"/>
                                        </p:tgtEl>
                                        <p:attrNameLst>
                                          <p:attrName>style.visibility</p:attrName>
                                        </p:attrNameLst>
                                      </p:cBhvr>
                                      <p:to>
                                        <p:strVal val="visible"/>
                                      </p:to>
                                    </p:set>
                                    <p:animEffect transition="in" filter="blinds(horizontal)">
                                      <p:cBhvr>
                                        <p:cTn id="16" dur="500"/>
                                        <p:tgtEl>
                                          <p:spTgt spid="20279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2791"/>
                                        </p:tgtEl>
                                        <p:attrNameLst>
                                          <p:attrName>style.visibility</p:attrName>
                                        </p:attrNameLst>
                                      </p:cBhvr>
                                      <p:to>
                                        <p:strVal val="visible"/>
                                      </p:to>
                                    </p:set>
                                    <p:animEffect transition="in" filter="blinds(horizontal)">
                                      <p:cBhvr>
                                        <p:cTn id="19" dur="500"/>
                                        <p:tgtEl>
                                          <p:spTgt spid="20279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2792"/>
                                        </p:tgtEl>
                                        <p:attrNameLst>
                                          <p:attrName>style.visibility</p:attrName>
                                        </p:attrNameLst>
                                      </p:cBhvr>
                                      <p:to>
                                        <p:strVal val="visible"/>
                                      </p:to>
                                    </p:set>
                                    <p:animEffect transition="in" filter="blinds(horizontal)">
                                      <p:cBhvr>
                                        <p:cTn id="22" dur="500"/>
                                        <p:tgtEl>
                                          <p:spTgt spid="20279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2793"/>
                                        </p:tgtEl>
                                        <p:attrNameLst>
                                          <p:attrName>style.visibility</p:attrName>
                                        </p:attrNameLst>
                                      </p:cBhvr>
                                      <p:to>
                                        <p:strVal val="visible"/>
                                      </p:to>
                                    </p:set>
                                    <p:animEffect transition="in" filter="blinds(horizontal)">
                                      <p:cBhvr>
                                        <p:cTn id="25" dur="500"/>
                                        <p:tgtEl>
                                          <p:spTgt spid="20279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2794"/>
                                        </p:tgtEl>
                                        <p:attrNameLst>
                                          <p:attrName>style.visibility</p:attrName>
                                        </p:attrNameLst>
                                      </p:cBhvr>
                                      <p:to>
                                        <p:strVal val="visible"/>
                                      </p:to>
                                    </p:set>
                                    <p:animEffect transition="in" filter="blinds(horizontal)">
                                      <p:cBhvr>
                                        <p:cTn id="28" dur="500"/>
                                        <p:tgtEl>
                                          <p:spTgt spid="20279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2795"/>
                                        </p:tgtEl>
                                        <p:attrNameLst>
                                          <p:attrName>style.visibility</p:attrName>
                                        </p:attrNameLst>
                                      </p:cBhvr>
                                      <p:to>
                                        <p:strVal val="visible"/>
                                      </p:to>
                                    </p:set>
                                    <p:animEffect transition="in" filter="blinds(horizontal)">
                                      <p:cBhvr>
                                        <p:cTn id="31" dur="500"/>
                                        <p:tgtEl>
                                          <p:spTgt spid="20279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2796"/>
                                        </p:tgtEl>
                                        <p:attrNameLst>
                                          <p:attrName>style.visibility</p:attrName>
                                        </p:attrNameLst>
                                      </p:cBhvr>
                                      <p:to>
                                        <p:strVal val="visible"/>
                                      </p:to>
                                    </p:set>
                                    <p:animEffect transition="in" filter="blinds(horizontal)">
                                      <p:cBhvr>
                                        <p:cTn id="34" dur="500"/>
                                        <p:tgtEl>
                                          <p:spTgt spid="20279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2797"/>
                                        </p:tgtEl>
                                        <p:attrNameLst>
                                          <p:attrName>style.visibility</p:attrName>
                                        </p:attrNameLst>
                                      </p:cBhvr>
                                      <p:to>
                                        <p:strVal val="visible"/>
                                      </p:to>
                                    </p:set>
                                    <p:animEffect transition="in" filter="blinds(horizontal)">
                                      <p:cBhvr>
                                        <p:cTn id="37" dur="500"/>
                                        <p:tgtEl>
                                          <p:spTgt spid="20279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2798"/>
                                        </p:tgtEl>
                                        <p:attrNameLst>
                                          <p:attrName>style.visibility</p:attrName>
                                        </p:attrNameLst>
                                      </p:cBhvr>
                                      <p:to>
                                        <p:strVal val="visible"/>
                                      </p:to>
                                    </p:set>
                                    <p:animEffect transition="in" filter="blinds(horizontal)">
                                      <p:cBhvr>
                                        <p:cTn id="40" dur="500"/>
                                        <p:tgtEl>
                                          <p:spTgt spid="20279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2799"/>
                                        </p:tgtEl>
                                        <p:attrNameLst>
                                          <p:attrName>style.visibility</p:attrName>
                                        </p:attrNameLst>
                                      </p:cBhvr>
                                      <p:to>
                                        <p:strVal val="visible"/>
                                      </p:to>
                                    </p:set>
                                    <p:animEffect transition="in" filter="blinds(horizontal)">
                                      <p:cBhvr>
                                        <p:cTn id="43" dur="500"/>
                                        <p:tgtEl>
                                          <p:spTgt spid="20279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2800"/>
                                        </p:tgtEl>
                                        <p:attrNameLst>
                                          <p:attrName>style.visibility</p:attrName>
                                        </p:attrNameLst>
                                      </p:cBhvr>
                                      <p:to>
                                        <p:strVal val="visible"/>
                                      </p:to>
                                    </p:set>
                                    <p:animEffect transition="in" filter="blinds(horizontal)">
                                      <p:cBhvr>
                                        <p:cTn id="46" dur="500"/>
                                        <p:tgtEl>
                                          <p:spTgt spid="20280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02754"/>
                                        </p:tgtEl>
                                        <p:attrNameLst>
                                          <p:attrName>style.visibility</p:attrName>
                                        </p:attrNameLst>
                                      </p:cBhvr>
                                      <p:to>
                                        <p:strVal val="visible"/>
                                      </p:to>
                                    </p:set>
                                    <p:animEffect transition="in" filter="blinds(horizontal)">
                                      <p:cBhvr>
                                        <p:cTn id="51" dur="500"/>
                                        <p:tgtEl>
                                          <p:spTgt spid="20275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02762"/>
                                        </p:tgtEl>
                                        <p:attrNameLst>
                                          <p:attrName>style.visibility</p:attrName>
                                        </p:attrNameLst>
                                      </p:cBhvr>
                                      <p:to>
                                        <p:strVal val="visible"/>
                                      </p:to>
                                    </p:set>
                                    <p:animEffect transition="in" filter="blinds(horizontal)">
                                      <p:cBhvr>
                                        <p:cTn id="54" dur="500"/>
                                        <p:tgtEl>
                                          <p:spTgt spid="20276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02801"/>
                                        </p:tgtEl>
                                        <p:attrNameLst>
                                          <p:attrName>style.visibility</p:attrName>
                                        </p:attrNameLst>
                                      </p:cBhvr>
                                      <p:to>
                                        <p:strVal val="visible"/>
                                      </p:to>
                                    </p:set>
                                    <p:animEffect transition="in" filter="blinds(horizontal)">
                                      <p:cBhvr>
                                        <p:cTn id="62" dur="500"/>
                                        <p:tgtEl>
                                          <p:spTgt spid="20280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2802"/>
                                        </p:tgtEl>
                                        <p:attrNameLst>
                                          <p:attrName>style.visibility</p:attrName>
                                        </p:attrNameLst>
                                      </p:cBhvr>
                                      <p:to>
                                        <p:strVal val="visible"/>
                                      </p:to>
                                    </p:set>
                                    <p:animEffect transition="in" filter="blinds(horizontal)">
                                      <p:cBhvr>
                                        <p:cTn id="67" dur="500"/>
                                        <p:tgtEl>
                                          <p:spTgt spid="20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62" grpId="0" animBg="1"/>
      <p:bldP spid="202790" grpId="0" animBg="1"/>
      <p:bldP spid="202791" grpId="0" animBg="1"/>
      <p:bldP spid="202792" grpId="0" animBg="1"/>
      <p:bldP spid="202793" grpId="0" animBg="1"/>
      <p:bldP spid="202794" grpId="0" animBg="1"/>
      <p:bldP spid="202795" grpId="0" animBg="1"/>
      <p:bldP spid="202796" grpId="0" animBg="1"/>
      <p:bldP spid="202797" grpId="0" animBg="1"/>
      <p:bldP spid="202798" grpId="0" animBg="1"/>
      <p:bldP spid="202799" grpId="0" animBg="1"/>
      <p:bldP spid="202800" grpId="0" animBg="1"/>
      <p:bldP spid="202801" grpId="0"/>
      <p:bldP spid="2028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 name="Group 60"/>
          <p:cNvGrpSpPr/>
          <p:nvPr/>
        </p:nvGrpSpPr>
        <p:grpSpPr>
          <a:xfrm>
            <a:off x="895350" y="312738"/>
            <a:ext cx="458788" cy="3184525"/>
            <a:chOff x="1322576" y="181189"/>
            <a:chExt cx="387790" cy="2666783"/>
          </a:xfrm>
        </p:grpSpPr>
        <p:grpSp>
          <p:nvGrpSpPr>
            <p:cNvPr id="210948"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10952"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10953"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10954"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10957"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10961"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1096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10967"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TRẢ LỜI</a:t>
                </a:r>
                <a:endParaRPr lang="en-US" altLang="x-none" sz="1500" b="1">
                  <a:solidFill>
                    <a:srgbClr val="FF0000"/>
                  </a:solidFill>
                  <a:latin typeface="Arial" panose="020B0604020202020204" pitchFamily="34" charset="0"/>
                </a:endParaRPr>
              </a:p>
            </p:txBody>
          </p:sp>
          <p:sp>
            <p:nvSpPr>
              <p:cNvPr id="210968"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10971"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10972"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grpSp>
        <p:nvGrpSpPr>
          <p:cNvPr id="28" name="Group 27"/>
          <p:cNvGrpSpPr/>
          <p:nvPr/>
        </p:nvGrpSpPr>
        <p:grpSpPr>
          <a:xfrm>
            <a:off x="150813" y="252413"/>
            <a:ext cx="811212" cy="812800"/>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4500" b="1">
                <a:solidFill>
                  <a:srgbClr val="008CF5"/>
                </a:solidFill>
                <a:latin typeface="Arial" panose="020B0604020202020204" pitchFamily="34" charset="0"/>
              </a:endParaRPr>
            </a:p>
          </p:txBody>
        </p:sp>
        <p:pic>
          <p:nvPicPr>
            <p:cNvPr id="210977" name="Picture 31"/>
            <p:cNvPicPr>
              <a:picLocks noChangeAspect="1"/>
            </p:cNvPicPr>
            <p:nvPr/>
          </p:nvPicPr>
          <p:blipFill>
            <a:blip r:embed="rId2"/>
            <a:stretch>
              <a:fillRect/>
            </a:stretch>
          </p:blipFill>
          <p:spPr>
            <a:xfrm>
              <a:off x="83662" y="159259"/>
              <a:ext cx="1082288" cy="1082288"/>
            </a:xfrm>
            <a:prstGeom prst="rect">
              <a:avLst/>
            </a:prstGeom>
            <a:noFill/>
            <a:ln w="9525">
              <a:noFill/>
            </a:ln>
          </p:spPr>
        </p:pic>
        <p:pic>
          <p:nvPicPr>
            <p:cNvPr id="210978" name="Picture 32"/>
            <p:cNvPicPr>
              <a:picLocks noChangeAspect="1"/>
            </p:cNvPicPr>
            <p:nvPr/>
          </p:nvPicPr>
          <p:blipFill>
            <a:blip r:embed="rId3"/>
            <a:stretch>
              <a:fillRect/>
            </a:stretch>
          </p:blipFill>
          <p:spPr>
            <a:xfrm>
              <a:off x="140649" y="240741"/>
              <a:ext cx="757177" cy="937456"/>
            </a:xfrm>
            <a:prstGeom prst="rect">
              <a:avLst/>
            </a:prstGeom>
            <a:noFill/>
            <a:ln w="9525">
              <a:noFill/>
            </a:ln>
          </p:spPr>
        </p:pic>
        <p:sp>
          <p:nvSpPr>
            <p:cNvPr id="34" name="TextBox 33"/>
            <p:cNvSpPr txBox="1"/>
            <p:nvPr/>
          </p:nvSpPr>
          <p:spPr>
            <a:xfrm>
              <a:off x="354552" y="27725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1</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pic>
        <p:nvPicPr>
          <p:cNvPr id="38" name="Picture 115" descr="ALRMCLOK"/>
          <p:cNvPicPr>
            <a:picLocks noChangeAspect="1"/>
          </p:cNvPicPr>
          <p:nvPr/>
        </p:nvPicPr>
        <p:blipFill>
          <a:blip r:embed="rId4"/>
          <a:stretch>
            <a:fillRect/>
          </a:stretch>
        </p:blipFill>
        <p:spPr>
          <a:xfrm>
            <a:off x="246063" y="1689100"/>
            <a:ext cx="649287" cy="785813"/>
          </a:xfrm>
          <a:prstGeom prst="rect">
            <a:avLst/>
          </a:prstGeom>
          <a:noFill/>
          <a:ln w="9525">
            <a:noFill/>
          </a:ln>
        </p:spPr>
      </p:pic>
      <p:sp>
        <p:nvSpPr>
          <p:cNvPr id="210981"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10982"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10983"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10984"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10985"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10986"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10987"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10988"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10989"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10990"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10991"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sp>
        <p:nvSpPr>
          <p:cNvPr id="210992" name="Rectangles 210991"/>
          <p:cNvSpPr/>
          <p:nvPr/>
        </p:nvSpPr>
        <p:spPr>
          <a:xfrm>
            <a:off x="712788" y="4040188"/>
            <a:ext cx="7385050" cy="641350"/>
          </a:xfrm>
          <a:prstGeom prst="rect">
            <a:avLst/>
          </a:prstGeom>
          <a:noFill/>
          <a:ln w="9525">
            <a:noFill/>
          </a:ln>
        </p:spPr>
        <p:txBody>
          <a:bodyPr>
            <a:spAutoFit/>
          </a:bodyPr>
          <a:p>
            <a:pPr>
              <a:buFontTx/>
            </a:pPr>
            <a:r>
              <a:rPr lang="vi-VN" altLang="ko-KR" sz="1800" dirty="0">
                <a:solidFill>
                  <a:schemeClr val="bg1"/>
                </a:solidFill>
                <a:latin typeface="Arial" panose="020B0604020202020204" pitchFamily="34" charset="0"/>
              </a:rPr>
              <a:t>Hành vi của anh T vi phạm quy định về hành vi bị cấm trong hoạt động bảo vệ môi trường: chôn lấp chất thải nguy hại không đúng quy định.</a:t>
            </a:r>
            <a:endParaRPr lang="en-US" altLang="x-none" sz="1800">
              <a:solidFill>
                <a:schemeClr val="bg1"/>
              </a:solidFill>
              <a:latin typeface="Arial" panose="020B0604020202020204" pitchFamily="34" charset="0"/>
            </a:endParaRPr>
          </a:p>
        </p:txBody>
      </p:sp>
      <p:sp>
        <p:nvSpPr>
          <p:cNvPr id="210993"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3500" err="1">
                <a:latin typeface="Arial" panose="020B0604020202020204" pitchFamily="34" charset="0"/>
              </a:rPr>
              <a:t>Anh</a:t>
            </a:r>
            <a:r>
              <a:rPr lang="en-US" altLang="x-none" sz="3500">
                <a:latin typeface="Arial" panose="020B0604020202020204" pitchFamily="34" charset="0"/>
              </a:rPr>
              <a:t> T </a:t>
            </a:r>
            <a:r>
              <a:rPr lang="en-US" altLang="x-none" sz="3500" err="1">
                <a:latin typeface="Arial" panose="020B0604020202020204" pitchFamily="34" charset="0"/>
              </a:rPr>
              <a:t>là</a:t>
            </a:r>
            <a:r>
              <a:rPr lang="en-US" altLang="x-none" sz="3500">
                <a:latin typeface="Arial" panose="020B0604020202020204" pitchFamily="34" charset="0"/>
              </a:rPr>
              <a:t> </a:t>
            </a:r>
            <a:r>
              <a:rPr lang="en-US" altLang="x-none" sz="3500" err="1">
                <a:latin typeface="Arial" panose="020B0604020202020204" pitchFamily="34" charset="0"/>
              </a:rPr>
              <a:t>Giám</a:t>
            </a:r>
            <a:r>
              <a:rPr lang="en-US" altLang="x-none" sz="3500">
                <a:latin typeface="Arial" panose="020B0604020202020204" pitchFamily="34" charset="0"/>
              </a:rPr>
              <a:t> </a:t>
            </a:r>
            <a:r>
              <a:rPr lang="en-US" altLang="x-none" sz="3500" err="1">
                <a:latin typeface="Arial" panose="020B0604020202020204" pitchFamily="34" charset="0"/>
              </a:rPr>
              <a:t>đốc</a:t>
            </a:r>
            <a:r>
              <a:rPr lang="en-US" altLang="x-none" sz="3500">
                <a:latin typeface="Arial" panose="020B0604020202020204" pitchFamily="34" charset="0"/>
              </a:rPr>
              <a:t> </a:t>
            </a:r>
            <a:r>
              <a:rPr lang="en-US" altLang="x-none" sz="3500" err="1">
                <a:latin typeface="Arial" panose="020B0604020202020204" pitchFamily="34" charset="0"/>
              </a:rPr>
              <a:t>công</a:t>
            </a:r>
            <a:r>
              <a:rPr lang="en-US" altLang="x-none" sz="3500">
                <a:latin typeface="Arial" panose="020B0604020202020204" pitchFamily="34" charset="0"/>
              </a:rPr>
              <a:t> </a:t>
            </a:r>
            <a:r>
              <a:rPr lang="en-US" altLang="x-none" sz="3500" err="1">
                <a:latin typeface="Arial" panose="020B0604020202020204" pitchFamily="34" charset="0"/>
              </a:rPr>
              <a:t>ty</a:t>
            </a:r>
            <a:r>
              <a:rPr lang="en-US" altLang="x-none" sz="3500">
                <a:latin typeface="Arial" panose="020B0604020202020204" pitchFamily="34" charset="0"/>
              </a:rPr>
              <a:t> </a:t>
            </a:r>
            <a:r>
              <a:rPr lang="en-US" altLang="x-none" sz="3500" err="1">
                <a:latin typeface="Arial" panose="020B0604020202020204" pitchFamily="34" charset="0"/>
              </a:rPr>
              <a:t>sản</a:t>
            </a:r>
            <a:r>
              <a:rPr lang="en-US" altLang="x-none" sz="3500">
                <a:latin typeface="Arial" panose="020B0604020202020204" pitchFamily="34" charset="0"/>
              </a:rPr>
              <a:t> </a:t>
            </a:r>
            <a:r>
              <a:rPr lang="en-US" altLang="x-none" sz="3500" err="1">
                <a:latin typeface="Arial" panose="020B0604020202020204" pitchFamily="34" charset="0"/>
              </a:rPr>
              <a:t>xuất</a:t>
            </a:r>
            <a:r>
              <a:rPr lang="en-US" altLang="x-none" sz="3500">
                <a:latin typeface="Arial" panose="020B0604020202020204" pitchFamily="34" charset="0"/>
              </a:rPr>
              <a:t> </a:t>
            </a:r>
            <a:r>
              <a:rPr lang="en-US" altLang="x-none" sz="3500" err="1">
                <a:latin typeface="Arial" panose="020B0604020202020204" pitchFamily="34" charset="0"/>
              </a:rPr>
              <a:t>thuốc</a:t>
            </a:r>
            <a:r>
              <a:rPr lang="en-US" altLang="x-none" sz="3500">
                <a:latin typeface="Arial" panose="020B0604020202020204" pitchFamily="34" charset="0"/>
              </a:rPr>
              <a:t> </a:t>
            </a:r>
            <a:r>
              <a:rPr lang="en-US" altLang="x-none" sz="3500" err="1">
                <a:latin typeface="Arial" panose="020B0604020202020204" pitchFamily="34" charset="0"/>
              </a:rPr>
              <a:t>bảo</a:t>
            </a:r>
            <a:r>
              <a:rPr lang="en-US" altLang="x-none" sz="3500">
                <a:latin typeface="Arial" panose="020B0604020202020204" pitchFamily="34" charset="0"/>
              </a:rPr>
              <a:t> </a:t>
            </a:r>
            <a:r>
              <a:rPr lang="en-US" altLang="x-none" sz="3500" err="1">
                <a:latin typeface="Arial" panose="020B0604020202020204" pitchFamily="34" charset="0"/>
              </a:rPr>
              <a:t>vệ</a:t>
            </a:r>
            <a:r>
              <a:rPr lang="en-US" altLang="x-none" sz="3500">
                <a:latin typeface="Arial" panose="020B0604020202020204" pitchFamily="34" charset="0"/>
              </a:rPr>
              <a:t> </a:t>
            </a:r>
            <a:r>
              <a:rPr lang="en-US" altLang="x-none" sz="3500" err="1">
                <a:latin typeface="Arial" panose="020B0604020202020204" pitchFamily="34" charset="0"/>
              </a:rPr>
              <a:t>thực</a:t>
            </a:r>
            <a:r>
              <a:rPr lang="en-US" altLang="x-none" sz="3500">
                <a:latin typeface="Arial" panose="020B0604020202020204" pitchFamily="34" charset="0"/>
              </a:rPr>
              <a:t> </a:t>
            </a:r>
            <a:r>
              <a:rPr lang="en-US" altLang="x-none" sz="3500" err="1">
                <a:latin typeface="Arial" panose="020B0604020202020204" pitchFamily="34" charset="0"/>
              </a:rPr>
              <a:t>vật</a:t>
            </a:r>
            <a:r>
              <a:rPr lang="en-US" altLang="x-none" sz="3500">
                <a:latin typeface="Arial" panose="020B0604020202020204" pitchFamily="34" charset="0"/>
              </a:rPr>
              <a:t>. </a:t>
            </a:r>
            <a:r>
              <a:rPr lang="en-US" altLang="x-none" sz="3500" err="1">
                <a:latin typeface="Arial" panose="020B0604020202020204" pitchFamily="34" charset="0"/>
              </a:rPr>
              <a:t>Để</a:t>
            </a:r>
            <a:r>
              <a:rPr lang="en-US" altLang="x-none" sz="3500">
                <a:latin typeface="Arial" panose="020B0604020202020204" pitchFamily="34" charset="0"/>
              </a:rPr>
              <a:t> </a:t>
            </a:r>
            <a:r>
              <a:rPr lang="en-US" altLang="x-none" sz="3500" err="1">
                <a:latin typeface="Arial" panose="020B0604020202020204" pitchFamily="34" charset="0"/>
              </a:rPr>
              <a:t>cắt</a:t>
            </a:r>
            <a:r>
              <a:rPr lang="en-US" altLang="x-none" sz="3500">
                <a:latin typeface="Arial" panose="020B0604020202020204" pitchFamily="34" charset="0"/>
              </a:rPr>
              <a:t> </a:t>
            </a:r>
            <a:r>
              <a:rPr lang="en-US" altLang="x-none" sz="3500" err="1">
                <a:latin typeface="Arial" panose="020B0604020202020204" pitchFamily="34" charset="0"/>
              </a:rPr>
              <a:t>giảm</a:t>
            </a:r>
            <a:r>
              <a:rPr lang="en-US" altLang="x-none" sz="3500">
                <a:latin typeface="Arial" panose="020B0604020202020204" pitchFamily="34" charset="0"/>
              </a:rPr>
              <a:t> chi </a:t>
            </a:r>
            <a:r>
              <a:rPr lang="en-US" altLang="x-none" sz="3500" err="1">
                <a:latin typeface="Arial" panose="020B0604020202020204" pitchFamily="34" charset="0"/>
              </a:rPr>
              <a:t>phí</a:t>
            </a:r>
            <a:r>
              <a:rPr lang="en-US" altLang="x-none" sz="3500">
                <a:latin typeface="Arial" panose="020B0604020202020204" pitchFamily="34" charset="0"/>
              </a:rPr>
              <a:t> </a:t>
            </a:r>
            <a:r>
              <a:rPr lang="en-US" altLang="x-none" sz="3500" err="1">
                <a:latin typeface="Arial" panose="020B0604020202020204" pitchFamily="34" charset="0"/>
              </a:rPr>
              <a:t>xử</a:t>
            </a:r>
            <a:r>
              <a:rPr lang="en-US" altLang="x-none" sz="3500">
                <a:latin typeface="Arial" panose="020B0604020202020204" pitchFamily="34" charset="0"/>
              </a:rPr>
              <a:t> </a:t>
            </a:r>
            <a:r>
              <a:rPr lang="en-US" altLang="x-none" sz="3500" err="1">
                <a:latin typeface="Arial" panose="020B0604020202020204" pitchFamily="34" charset="0"/>
              </a:rPr>
              <a:t>lí</a:t>
            </a:r>
            <a:r>
              <a:rPr lang="en-US" altLang="x-none" sz="3500">
                <a:latin typeface="Arial" panose="020B0604020202020204" pitchFamily="34" charset="0"/>
              </a:rPr>
              <a:t> </a:t>
            </a:r>
            <a:r>
              <a:rPr lang="en-US" altLang="x-none" sz="3500" err="1">
                <a:latin typeface="Arial" panose="020B0604020202020204" pitchFamily="34" charset="0"/>
              </a:rPr>
              <a:t>chất</a:t>
            </a:r>
            <a:r>
              <a:rPr lang="en-US" altLang="x-none" sz="3500">
                <a:latin typeface="Arial" panose="020B0604020202020204" pitchFamily="34" charset="0"/>
              </a:rPr>
              <a:t> </a:t>
            </a:r>
            <a:r>
              <a:rPr lang="en-US" altLang="x-none" sz="3500" err="1">
                <a:latin typeface="Arial" panose="020B0604020202020204" pitchFamily="34" charset="0"/>
              </a:rPr>
              <a:t>thải</a:t>
            </a:r>
            <a:r>
              <a:rPr lang="en-US" altLang="x-none" sz="3500">
                <a:latin typeface="Arial" panose="020B0604020202020204" pitchFamily="34" charset="0"/>
              </a:rPr>
              <a:t>, </a:t>
            </a:r>
            <a:r>
              <a:rPr lang="en-US" altLang="x-none" sz="3500" err="1">
                <a:latin typeface="Arial" panose="020B0604020202020204" pitchFamily="34" charset="0"/>
              </a:rPr>
              <a:t>anh</a:t>
            </a:r>
            <a:r>
              <a:rPr lang="en-US" altLang="x-none" sz="3500">
                <a:latin typeface="Arial" panose="020B0604020202020204" pitchFamily="34" charset="0"/>
              </a:rPr>
              <a:t> </a:t>
            </a:r>
            <a:r>
              <a:rPr lang="en-US" altLang="x-none" sz="3500" err="1">
                <a:latin typeface="Arial" panose="020B0604020202020204" pitchFamily="34" charset="0"/>
              </a:rPr>
              <a:t>đã</a:t>
            </a:r>
            <a:r>
              <a:rPr lang="en-US" altLang="x-none" sz="3500">
                <a:latin typeface="Arial" panose="020B0604020202020204" pitchFamily="34" charset="0"/>
              </a:rPr>
              <a:t> </a:t>
            </a:r>
            <a:r>
              <a:rPr lang="en-US" altLang="x-none" sz="3500" err="1">
                <a:latin typeface="Arial" panose="020B0604020202020204" pitchFamily="34" charset="0"/>
              </a:rPr>
              <a:t>yêu</a:t>
            </a:r>
            <a:r>
              <a:rPr lang="en-US" altLang="x-none" sz="3500">
                <a:latin typeface="Arial" panose="020B0604020202020204" pitchFamily="34" charset="0"/>
              </a:rPr>
              <a:t> </a:t>
            </a:r>
            <a:r>
              <a:rPr lang="en-US" altLang="x-none" sz="3500" err="1">
                <a:latin typeface="Arial" panose="020B0604020202020204" pitchFamily="34" charset="0"/>
              </a:rPr>
              <a:t>cầu</a:t>
            </a:r>
            <a:r>
              <a:rPr lang="en-US" altLang="x-none" sz="3500">
                <a:latin typeface="Arial" panose="020B0604020202020204" pitchFamily="34" charset="0"/>
              </a:rPr>
              <a:t> </a:t>
            </a:r>
            <a:r>
              <a:rPr lang="en-US" altLang="x-none" sz="3500" err="1">
                <a:latin typeface="Arial" panose="020B0604020202020204" pitchFamily="34" charset="0"/>
              </a:rPr>
              <a:t>nhân</a:t>
            </a:r>
            <a:r>
              <a:rPr lang="en-US" altLang="x-none" sz="3500">
                <a:latin typeface="Arial" panose="020B0604020202020204" pitchFamily="34" charset="0"/>
              </a:rPr>
              <a:t> </a:t>
            </a:r>
            <a:r>
              <a:rPr lang="en-US" altLang="x-none" sz="3500" err="1">
                <a:latin typeface="Arial" panose="020B0604020202020204" pitchFamily="34" charset="0"/>
              </a:rPr>
              <a:t>viên</a:t>
            </a:r>
            <a:r>
              <a:rPr lang="en-US" altLang="x-none" sz="3500">
                <a:latin typeface="Arial" panose="020B0604020202020204" pitchFamily="34" charset="0"/>
              </a:rPr>
              <a:t> </a:t>
            </a:r>
            <a:r>
              <a:rPr lang="en-US" altLang="x-none" sz="3500" err="1">
                <a:latin typeface="Arial" panose="020B0604020202020204" pitchFamily="34" charset="0"/>
              </a:rPr>
              <a:t>chôn</a:t>
            </a:r>
            <a:r>
              <a:rPr lang="en-US" altLang="x-none" sz="3500">
                <a:latin typeface="Arial" panose="020B0604020202020204" pitchFamily="34" charset="0"/>
              </a:rPr>
              <a:t> </a:t>
            </a:r>
            <a:r>
              <a:rPr lang="en-US" altLang="x-none" sz="3500" err="1">
                <a:latin typeface="Arial" panose="020B0604020202020204" pitchFamily="34" charset="0"/>
              </a:rPr>
              <a:t>số</a:t>
            </a:r>
            <a:r>
              <a:rPr lang="en-US" altLang="x-none" sz="3500">
                <a:latin typeface="Arial" panose="020B0604020202020204" pitchFamily="34" charset="0"/>
              </a:rPr>
              <a:t> </a:t>
            </a:r>
            <a:r>
              <a:rPr lang="en-US" altLang="x-none" sz="3500" err="1">
                <a:latin typeface="Arial" panose="020B0604020202020204" pitchFamily="34" charset="0"/>
              </a:rPr>
              <a:t>thuốc</a:t>
            </a:r>
            <a:r>
              <a:rPr lang="en-US" altLang="x-none" sz="3500">
                <a:latin typeface="Arial" panose="020B0604020202020204" pitchFamily="34" charset="0"/>
              </a:rPr>
              <a:t> </a:t>
            </a:r>
            <a:r>
              <a:rPr lang="en-US" altLang="x-none" sz="3500" err="1">
                <a:latin typeface="Arial" panose="020B0604020202020204" pitchFamily="34" charset="0"/>
              </a:rPr>
              <a:t>bảo</a:t>
            </a:r>
            <a:r>
              <a:rPr lang="en-US" altLang="x-none" sz="3500">
                <a:latin typeface="Arial" panose="020B0604020202020204" pitchFamily="34" charset="0"/>
              </a:rPr>
              <a:t> </a:t>
            </a:r>
            <a:r>
              <a:rPr lang="en-US" altLang="x-none" sz="3500" err="1">
                <a:latin typeface="Arial" panose="020B0604020202020204" pitchFamily="34" charset="0"/>
              </a:rPr>
              <a:t>vệ</a:t>
            </a:r>
            <a:r>
              <a:rPr lang="en-US" altLang="x-none" sz="3500">
                <a:latin typeface="Arial" panose="020B0604020202020204" pitchFamily="34" charset="0"/>
              </a:rPr>
              <a:t> </a:t>
            </a:r>
            <a:r>
              <a:rPr lang="en-US" altLang="x-none" sz="3500" err="1">
                <a:latin typeface="Arial" panose="020B0604020202020204" pitchFamily="34" charset="0"/>
              </a:rPr>
              <a:t>thực</a:t>
            </a:r>
            <a:r>
              <a:rPr lang="en-US" altLang="x-none" sz="3500">
                <a:latin typeface="Arial" panose="020B0604020202020204" pitchFamily="34" charset="0"/>
              </a:rPr>
              <a:t> </a:t>
            </a:r>
            <a:r>
              <a:rPr lang="en-US" altLang="x-none" sz="3500" err="1">
                <a:latin typeface="Arial" panose="020B0604020202020204" pitchFamily="34" charset="0"/>
              </a:rPr>
              <a:t>vật</a:t>
            </a:r>
            <a:r>
              <a:rPr lang="en-US" altLang="x-none" sz="3500">
                <a:latin typeface="Arial" panose="020B0604020202020204" pitchFamily="34" charset="0"/>
              </a:rPr>
              <a:t> </a:t>
            </a:r>
            <a:r>
              <a:rPr lang="en-US" altLang="x-none" sz="3500" err="1">
                <a:latin typeface="Arial" panose="020B0604020202020204" pitchFamily="34" charset="0"/>
              </a:rPr>
              <a:t>hết</a:t>
            </a:r>
            <a:r>
              <a:rPr lang="en-US" altLang="x-none" sz="3500">
                <a:latin typeface="Arial" panose="020B0604020202020204" pitchFamily="34" charset="0"/>
              </a:rPr>
              <a:t> </a:t>
            </a:r>
            <a:r>
              <a:rPr lang="en-US" altLang="x-none" sz="3500" err="1">
                <a:latin typeface="Arial" panose="020B0604020202020204" pitchFamily="34" charset="0"/>
              </a:rPr>
              <a:t>hạn</a:t>
            </a:r>
            <a:r>
              <a:rPr lang="en-US" altLang="x-none" sz="3500">
                <a:latin typeface="Arial" panose="020B0604020202020204" pitchFamily="34" charset="0"/>
              </a:rPr>
              <a:t> </a:t>
            </a:r>
            <a:r>
              <a:rPr lang="en-US" altLang="x-none" sz="3500" err="1">
                <a:latin typeface="Arial" panose="020B0604020202020204" pitchFamily="34" charset="0"/>
              </a:rPr>
              <a:t>sử</a:t>
            </a:r>
            <a:r>
              <a:rPr lang="en-US" altLang="x-none" sz="3500">
                <a:latin typeface="Arial" panose="020B0604020202020204" pitchFamily="34" charset="0"/>
              </a:rPr>
              <a:t> </a:t>
            </a:r>
            <a:r>
              <a:rPr lang="en-US" altLang="x-none" sz="3500" err="1">
                <a:latin typeface="Arial" panose="020B0604020202020204" pitchFamily="34" charset="0"/>
              </a:rPr>
              <a:t>dụng</a:t>
            </a:r>
            <a:r>
              <a:rPr lang="en-US" altLang="x-none" sz="3500">
                <a:latin typeface="Arial" panose="020B0604020202020204" pitchFamily="34" charset="0"/>
              </a:rPr>
              <a:t> </a:t>
            </a:r>
            <a:r>
              <a:rPr lang="en-US" altLang="x-none" sz="3500" err="1">
                <a:latin typeface="Arial" panose="020B0604020202020204" pitchFamily="34" charset="0"/>
              </a:rPr>
              <a:t>xuống</a:t>
            </a:r>
            <a:r>
              <a:rPr lang="en-US" altLang="x-none" sz="3500">
                <a:latin typeface="Arial" panose="020B0604020202020204" pitchFamily="34" charset="0"/>
              </a:rPr>
              <a:t> </a:t>
            </a:r>
            <a:r>
              <a:rPr lang="en-US" altLang="x-none" sz="3500" err="1">
                <a:latin typeface="Arial" panose="020B0604020202020204" pitchFamily="34" charset="0"/>
              </a:rPr>
              <a:t>đất</a:t>
            </a:r>
            <a:r>
              <a:rPr lang="en-US" altLang="x-none" sz="3500">
                <a:latin typeface="Arial" panose="020B0604020202020204" pitchFamily="34" charset="0"/>
              </a:rPr>
              <a:t>.</a:t>
            </a:r>
            <a:endParaRPr lang="en-US" altLang="x-none" sz="35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992"/>
                                        </p:tgtEl>
                                        <p:attrNameLst>
                                          <p:attrName>style.visibility</p:attrName>
                                        </p:attrNameLst>
                                      </p:cBhvr>
                                      <p:to>
                                        <p:strVal val="visible"/>
                                      </p:to>
                                    </p:set>
                                    <p:animEffect transition="in" filter="blinds(horizontal)">
                                      <p:cBhvr>
                                        <p:cTn id="10" dur="500"/>
                                        <p:tgtEl>
                                          <p:spTgt spid="210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2200" err="1">
                <a:latin typeface="Arial" panose="020B0604020202020204" pitchFamily="34" charset="0"/>
              </a:rPr>
              <a:t>Anh</a:t>
            </a:r>
            <a:r>
              <a:rPr lang="en-US" altLang="x-none" sz="2200">
                <a:latin typeface="Arial" panose="020B0604020202020204" pitchFamily="34" charset="0"/>
              </a:rPr>
              <a:t> A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nghề</a:t>
            </a:r>
            <a:r>
              <a:rPr lang="en-US" altLang="x-none" sz="2200">
                <a:latin typeface="Arial" panose="020B0604020202020204" pitchFamily="34" charset="0"/>
              </a:rPr>
              <a:t> </a:t>
            </a:r>
            <a:r>
              <a:rPr lang="en-US" altLang="x-none" sz="2200" err="1">
                <a:latin typeface="Arial" panose="020B0604020202020204" pitchFamily="34" charset="0"/>
              </a:rPr>
              <a:t>gia</a:t>
            </a:r>
            <a:r>
              <a:rPr lang="en-US" altLang="x-none" sz="2200">
                <a:latin typeface="Arial" panose="020B0604020202020204" pitchFamily="34" charset="0"/>
              </a:rPr>
              <a:t> </a:t>
            </a:r>
            <a:r>
              <a:rPr lang="en-US" altLang="x-none" sz="2200" err="1">
                <a:latin typeface="Arial" panose="020B0604020202020204" pitchFamily="34" charset="0"/>
              </a:rPr>
              <a:t>công</a:t>
            </a:r>
            <a:r>
              <a:rPr lang="en-US" altLang="x-none" sz="2200">
                <a:latin typeface="Arial" panose="020B0604020202020204" pitchFamily="34" charset="0"/>
              </a:rPr>
              <a:t> </a:t>
            </a:r>
            <a:r>
              <a:rPr lang="en-US" altLang="x-none" sz="2200" err="1">
                <a:latin typeface="Arial" panose="020B0604020202020204" pitchFamily="34" charset="0"/>
              </a:rPr>
              <a:t>kim</a:t>
            </a:r>
            <a:r>
              <a:rPr lang="en-US" altLang="x-none" sz="2200">
                <a:latin typeface="Arial" panose="020B0604020202020204" pitchFamily="34" charset="0"/>
              </a:rPr>
              <a:t> </a:t>
            </a:r>
            <a:r>
              <a:rPr lang="en-US" altLang="x-none" sz="2200" err="1">
                <a:latin typeface="Arial" panose="020B0604020202020204" pitchFamily="34" charset="0"/>
              </a:rPr>
              <a:t>loại</a:t>
            </a:r>
            <a:r>
              <a:rPr lang="en-US" altLang="x-none" sz="2200">
                <a:latin typeface="Arial" panose="020B0604020202020204" pitchFamily="34" charset="0"/>
              </a:rPr>
              <a:t>. </a:t>
            </a:r>
            <a:r>
              <a:rPr lang="en-US" altLang="x-none" sz="2200" err="1">
                <a:latin typeface="Arial" panose="020B0604020202020204" pitchFamily="34" charset="0"/>
              </a:rPr>
              <a:t>Cơ</a:t>
            </a:r>
            <a:r>
              <a:rPr lang="en-US" altLang="x-none" sz="2200">
                <a:latin typeface="Arial" panose="020B0604020202020204" pitchFamily="34" charset="0"/>
              </a:rPr>
              <a:t> </a:t>
            </a:r>
            <a:r>
              <a:rPr lang="en-US" altLang="x-none" sz="2200" err="1">
                <a:latin typeface="Arial" panose="020B0604020202020204" pitchFamily="34" charset="0"/>
              </a:rPr>
              <a:t>sở</a:t>
            </a:r>
            <a:r>
              <a:rPr lang="en-US" altLang="x-none" sz="2200">
                <a:latin typeface="Arial" panose="020B0604020202020204" pitchFamily="34" charset="0"/>
              </a:rPr>
              <a:t> </a:t>
            </a:r>
            <a:r>
              <a:rPr lang="en-US" altLang="x-none" sz="2200" err="1">
                <a:latin typeface="Arial" panose="020B0604020202020204" pitchFamily="34" charset="0"/>
              </a:rPr>
              <a:t>sản</a:t>
            </a:r>
            <a:r>
              <a:rPr lang="en-US" altLang="x-none" sz="2200">
                <a:latin typeface="Arial" panose="020B0604020202020204" pitchFamily="34" charset="0"/>
              </a:rPr>
              <a:t> </a:t>
            </a:r>
            <a:r>
              <a:rPr lang="en-US" altLang="x-none" sz="2200" err="1">
                <a:latin typeface="Arial" panose="020B0604020202020204" pitchFamily="34" charset="0"/>
              </a:rPr>
              <a:t>xuất</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sử</a:t>
            </a:r>
            <a:r>
              <a:rPr lang="en-US" altLang="x-none" sz="2200">
                <a:latin typeface="Arial" panose="020B0604020202020204" pitchFamily="34" charset="0"/>
              </a:rPr>
              <a:t> </a:t>
            </a:r>
            <a:r>
              <a:rPr lang="en-US" altLang="x-none" sz="2200" err="1">
                <a:latin typeface="Arial" panose="020B0604020202020204" pitchFamily="34" charset="0"/>
              </a:rPr>
              <a:t>dụng</a:t>
            </a:r>
            <a:r>
              <a:rPr lang="en-US" altLang="x-none" sz="2200">
                <a:latin typeface="Arial" panose="020B0604020202020204" pitchFamily="34" charset="0"/>
              </a:rPr>
              <a:t> </a:t>
            </a:r>
            <a:r>
              <a:rPr lang="en-US" altLang="x-none" sz="2200" err="1">
                <a:latin typeface="Arial" panose="020B0604020202020204" pitchFamily="34" charset="0"/>
              </a:rPr>
              <a:t>phương</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chống</a:t>
            </a:r>
            <a:r>
              <a:rPr lang="en-US" altLang="x-none" sz="2200">
                <a:latin typeface="Arial" panose="020B0604020202020204" pitchFamily="34" charset="0"/>
              </a:rPr>
              <a:t> </a:t>
            </a:r>
            <a:r>
              <a:rPr lang="en-US" altLang="x-none" sz="2200" err="1">
                <a:latin typeface="Arial" panose="020B0604020202020204" pitchFamily="34" charset="0"/>
              </a:rPr>
              <a:t>tiếng</a:t>
            </a:r>
            <a:r>
              <a:rPr lang="en-US" altLang="x-none" sz="2200">
                <a:latin typeface="Arial" panose="020B0604020202020204" pitchFamily="34" charset="0"/>
              </a:rPr>
              <a:t> </a:t>
            </a:r>
            <a:r>
              <a:rPr lang="en-US" altLang="x-none" sz="2200" err="1">
                <a:latin typeface="Arial" panose="020B0604020202020204" pitchFamily="34" charset="0"/>
              </a:rPr>
              <a:t>ồn</a:t>
            </a:r>
            <a:r>
              <a:rPr lang="en-US" altLang="x-none" sz="2200">
                <a:latin typeface="Arial" panose="020B0604020202020204" pitchFamily="34" charset="0"/>
              </a:rPr>
              <a:t>, ô </a:t>
            </a:r>
            <a:r>
              <a:rPr lang="en-US" altLang="x-none" sz="2200" err="1">
                <a:latin typeface="Arial" panose="020B0604020202020204" pitchFamily="34" charset="0"/>
              </a:rPr>
              <a:t>nhiễm</a:t>
            </a:r>
            <a:r>
              <a:rPr lang="en-US" altLang="x-none" sz="2200">
                <a:latin typeface="Arial" panose="020B0604020202020204" pitchFamily="34" charset="0"/>
              </a:rPr>
              <a:t> </a:t>
            </a:r>
            <a:r>
              <a:rPr lang="en-US" altLang="x-none" sz="2200" err="1">
                <a:latin typeface="Arial" panose="020B0604020202020204" pitchFamily="34" charset="0"/>
              </a:rPr>
              <a:t>môi</a:t>
            </a:r>
            <a:r>
              <a:rPr lang="en-US" altLang="x-none" sz="2200">
                <a:latin typeface="Arial" panose="020B0604020202020204" pitchFamily="34" charset="0"/>
              </a:rPr>
              <a:t> </a:t>
            </a:r>
            <a:r>
              <a:rPr lang="en-US" altLang="x-none" sz="2200" err="1">
                <a:latin typeface="Arial" panose="020B0604020202020204" pitchFamily="34" charset="0"/>
              </a:rPr>
              <a:t>trường</a:t>
            </a:r>
            <a:r>
              <a:rPr lang="en-US" altLang="x-none" sz="2200">
                <a:latin typeface="Arial" panose="020B0604020202020204" pitchFamily="34" charset="0"/>
              </a:rPr>
              <a:t> </a:t>
            </a:r>
            <a:r>
              <a:rPr lang="en-US" altLang="x-none" sz="2200" err="1">
                <a:latin typeface="Arial" panose="020B0604020202020204" pitchFamily="34" charset="0"/>
              </a:rPr>
              <a:t>dẫn</a:t>
            </a:r>
            <a:r>
              <a:rPr lang="en-US" altLang="x-none" sz="2200">
                <a:latin typeface="Arial" panose="020B0604020202020204" pitchFamily="34" charset="0"/>
              </a:rPr>
              <a:t> </a:t>
            </a:r>
            <a:r>
              <a:rPr lang="en-US" altLang="x-none" sz="2200" err="1">
                <a:latin typeface="Arial" panose="020B0604020202020204" pitchFamily="34" charset="0"/>
              </a:rPr>
              <a:t>đến</a:t>
            </a:r>
            <a:r>
              <a:rPr lang="en-US" altLang="x-none" sz="2200">
                <a:latin typeface="Arial" panose="020B0604020202020204" pitchFamily="34" charset="0"/>
              </a:rPr>
              <a:t> </a:t>
            </a:r>
            <a:r>
              <a:rPr lang="en-US" altLang="x-none" sz="2200" err="1">
                <a:latin typeface="Arial" panose="020B0604020202020204" pitchFamily="34" charset="0"/>
              </a:rPr>
              <a:t>việc</a:t>
            </a:r>
            <a:r>
              <a:rPr lang="en-US" altLang="x-none" sz="2200">
                <a:latin typeface="Arial" panose="020B0604020202020204" pitchFamily="34" charset="0"/>
              </a:rPr>
              <a:t> </a:t>
            </a:r>
            <a:r>
              <a:rPr lang="en-US" altLang="x-none" sz="2200" err="1">
                <a:latin typeface="Arial" panose="020B0604020202020204" pitchFamily="34" charset="0"/>
              </a:rPr>
              <a:t>âm</a:t>
            </a:r>
            <a:r>
              <a:rPr lang="en-US" altLang="x-none" sz="2200">
                <a:latin typeface="Arial" panose="020B0604020202020204" pitchFamily="34" charset="0"/>
              </a:rPr>
              <a:t> </a:t>
            </a:r>
            <a:r>
              <a:rPr lang="en-US" altLang="x-none" sz="2200" err="1">
                <a:latin typeface="Arial" panose="020B0604020202020204" pitchFamily="34" charset="0"/>
              </a:rPr>
              <a:t>thanh</a:t>
            </a:r>
            <a:r>
              <a:rPr lang="en-US" altLang="x-none" sz="2200">
                <a:latin typeface="Arial" panose="020B0604020202020204" pitchFamily="34" charset="0"/>
              </a:rPr>
              <a:t> </a:t>
            </a:r>
            <a:r>
              <a:rPr lang="en-US" altLang="x-none" sz="2200" err="1">
                <a:latin typeface="Arial" panose="020B0604020202020204" pitchFamily="34" charset="0"/>
              </a:rPr>
              <a:t>cường</a:t>
            </a:r>
            <a:r>
              <a:rPr lang="en-US" altLang="x-none" sz="2200">
                <a:latin typeface="Arial" panose="020B0604020202020204" pitchFamily="34" charset="0"/>
              </a:rPr>
              <a:t> </a:t>
            </a:r>
            <a:r>
              <a:rPr lang="en-US" altLang="x-none" sz="2200" err="1">
                <a:latin typeface="Arial" panose="020B0604020202020204" pitchFamily="34" charset="0"/>
              </a:rPr>
              <a:t>độ</a:t>
            </a:r>
            <a:r>
              <a:rPr lang="en-US" altLang="x-none" sz="2200">
                <a:latin typeface="Arial" panose="020B0604020202020204" pitchFamily="34" charset="0"/>
              </a:rPr>
              <a:t> </a:t>
            </a:r>
            <a:r>
              <a:rPr lang="en-US" altLang="x-none" sz="2200" err="1">
                <a:latin typeface="Arial" panose="020B0604020202020204" pitchFamily="34" charset="0"/>
              </a:rPr>
              <a:t>lớn</a:t>
            </a:r>
            <a:r>
              <a:rPr lang="en-US" altLang="x-none" sz="2200">
                <a:latin typeface="Arial" panose="020B0604020202020204" pitchFamily="34" charset="0"/>
              </a:rPr>
              <a:t> </a:t>
            </a:r>
            <a:r>
              <a:rPr lang="en-US" altLang="x-none" sz="2200" err="1">
                <a:latin typeface="Arial" panose="020B0604020202020204" pitchFamily="34" charset="0"/>
              </a:rPr>
              <a:t>từ</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loại</a:t>
            </a:r>
            <a:r>
              <a:rPr lang="en-US" altLang="x-none" sz="2200">
                <a:latin typeface="Arial" panose="020B0604020202020204" pitchFamily="34" charset="0"/>
              </a:rPr>
              <a:t> </a:t>
            </a:r>
            <a:r>
              <a:rPr lang="en-US" altLang="x-none" sz="2200" err="1">
                <a:latin typeface="Arial" panose="020B0604020202020204" pitchFamily="34" charset="0"/>
              </a:rPr>
              <a:t>máy</a:t>
            </a:r>
            <a:r>
              <a:rPr lang="en-US" altLang="x-none" sz="2200">
                <a:latin typeface="Arial" panose="020B0604020202020204" pitchFamily="34" charset="0"/>
              </a:rPr>
              <a:t> </a:t>
            </a:r>
            <a:r>
              <a:rPr lang="en-US" altLang="x-none" sz="2200" err="1">
                <a:latin typeface="Arial" panose="020B0604020202020204" pitchFamily="34" charset="0"/>
              </a:rPr>
              <a:t>móc</a:t>
            </a:r>
            <a:r>
              <a:rPr lang="en-US" altLang="x-none" sz="2200">
                <a:latin typeface="Arial" panose="020B0604020202020204" pitchFamily="34" charset="0"/>
              </a:rPr>
              <a:t>, </a:t>
            </a:r>
            <a:r>
              <a:rPr lang="en-US" altLang="x-none" sz="2200" err="1">
                <a:latin typeface="Arial" panose="020B0604020202020204" pitchFamily="34" charset="0"/>
              </a:rPr>
              <a:t>bụi</a:t>
            </a:r>
            <a:r>
              <a:rPr lang="en-US" altLang="x-none" sz="2200">
                <a:latin typeface="Arial" panose="020B0604020202020204" pitchFamily="34" charset="0"/>
              </a:rPr>
              <a:t> bay </a:t>
            </a:r>
            <a:r>
              <a:rPr lang="en-US" altLang="x-none" sz="2200" err="1">
                <a:latin typeface="Arial" panose="020B0604020202020204" pitchFamily="34" charset="0"/>
              </a:rPr>
              <a:t>ra</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khí</a:t>
            </a:r>
            <a:r>
              <a:rPr lang="en-US" altLang="x-none" sz="2200">
                <a:latin typeface="Arial" panose="020B0604020202020204" pitchFamily="34" charset="0"/>
              </a:rPr>
              <a:t>,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ảnh</a:t>
            </a:r>
            <a:r>
              <a:rPr lang="en-US" altLang="x-none" sz="2200">
                <a:latin typeface="Arial" panose="020B0604020202020204" pitchFamily="34" charset="0"/>
              </a:rPr>
              <a:t> </a:t>
            </a:r>
            <a:r>
              <a:rPr lang="en-US" altLang="x-none" sz="2200" err="1">
                <a:latin typeface="Arial" panose="020B0604020202020204" pitchFamily="34" charset="0"/>
              </a:rPr>
              <a:t>hưởng</a:t>
            </a:r>
            <a:r>
              <a:rPr lang="en-US" altLang="x-none" sz="2200">
                <a:latin typeface="Arial" panose="020B0604020202020204" pitchFamily="34" charset="0"/>
              </a:rPr>
              <a:t> </a:t>
            </a:r>
            <a:r>
              <a:rPr lang="en-US" altLang="x-none" sz="2200" err="1">
                <a:latin typeface="Arial" panose="020B0604020202020204" pitchFamily="34" charset="0"/>
              </a:rPr>
              <a:t>đến</a:t>
            </a:r>
            <a:r>
              <a:rPr lang="en-US" altLang="x-none" sz="2200">
                <a:latin typeface="Arial" panose="020B0604020202020204" pitchFamily="34" charset="0"/>
              </a:rPr>
              <a:t> </a:t>
            </a:r>
            <a:r>
              <a:rPr lang="en-US" altLang="x-none" sz="2200" err="1">
                <a:latin typeface="Arial" panose="020B0604020202020204" pitchFamily="34" charset="0"/>
              </a:rPr>
              <a:t>đời</a:t>
            </a:r>
            <a:r>
              <a:rPr lang="en-US" altLang="x-none" sz="2200">
                <a:latin typeface="Arial" panose="020B0604020202020204" pitchFamily="34" charset="0"/>
              </a:rPr>
              <a:t> </a:t>
            </a:r>
            <a:r>
              <a:rPr lang="en-US" altLang="x-none" sz="2200" err="1">
                <a:latin typeface="Arial" panose="020B0604020202020204" pitchFamily="34" charset="0"/>
              </a:rPr>
              <a:t>sống</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hộ</a:t>
            </a:r>
            <a:r>
              <a:rPr lang="en-US" altLang="x-none" sz="2200">
                <a:latin typeface="Arial" panose="020B0604020202020204" pitchFamily="34" charset="0"/>
              </a:rPr>
              <a:t> </a:t>
            </a:r>
            <a:r>
              <a:rPr lang="en-US" altLang="x-none" sz="2200" err="1">
                <a:latin typeface="Arial" panose="020B0604020202020204" pitchFamily="34" charset="0"/>
              </a:rPr>
              <a:t>giabđình</a:t>
            </a:r>
            <a:r>
              <a:rPr lang="en-US" altLang="x-none" sz="2200">
                <a:latin typeface="Arial" panose="020B0604020202020204" pitchFamily="34" charset="0"/>
              </a:rPr>
              <a:t> </a:t>
            </a:r>
            <a:r>
              <a:rPr lang="en-US" altLang="x-none" sz="2200" err="1">
                <a:latin typeface="Arial" panose="020B0604020202020204" pitchFamily="34" charset="0"/>
              </a:rPr>
              <a:t>lân</a:t>
            </a:r>
            <a:r>
              <a:rPr lang="en-US" altLang="x-none" sz="2200">
                <a:latin typeface="Arial" panose="020B0604020202020204" pitchFamily="34" charset="0"/>
              </a:rPr>
              <a:t> </a:t>
            </a:r>
            <a:r>
              <a:rPr lang="en-US" altLang="x-none" sz="2200" err="1">
                <a:latin typeface="Arial" panose="020B0604020202020204" pitchFamily="34" charset="0"/>
              </a:rPr>
              <a:t>cận</a:t>
            </a:r>
            <a:r>
              <a:rPr lang="en-US" altLang="x-none" sz="2200">
                <a:latin typeface="Arial" panose="020B0604020202020204" pitchFamily="34" charset="0"/>
              </a:rPr>
              <a:t>. </a:t>
            </a:r>
            <a:r>
              <a:rPr lang="en-US" altLang="x-none" sz="2200" err="1">
                <a:latin typeface="Arial" panose="020B0604020202020204" pitchFamily="34" charset="0"/>
              </a:rPr>
              <a:t>Sau</a:t>
            </a:r>
            <a:r>
              <a:rPr lang="en-US" altLang="x-none" sz="2200">
                <a:latin typeface="Arial" panose="020B0604020202020204" pitchFamily="34" charset="0"/>
              </a:rPr>
              <a:t> </a:t>
            </a:r>
            <a:r>
              <a:rPr lang="en-US" altLang="x-none" sz="2200" err="1">
                <a:latin typeface="Arial" panose="020B0604020202020204" pitchFamily="34" charset="0"/>
              </a:rPr>
              <a:t>nhiều</a:t>
            </a:r>
            <a:r>
              <a:rPr lang="en-US" altLang="x-none" sz="2200">
                <a:latin typeface="Arial" panose="020B0604020202020204" pitchFamily="34" charset="0"/>
              </a:rPr>
              <a:t> </a:t>
            </a:r>
            <a:r>
              <a:rPr lang="en-US" altLang="x-none" sz="2200" err="1">
                <a:latin typeface="Arial" panose="020B0604020202020204" pitchFamily="34" charset="0"/>
              </a:rPr>
              <a:t>lần</a:t>
            </a:r>
            <a:r>
              <a:rPr lang="en-US" altLang="x-none" sz="2200">
                <a:latin typeface="Arial" panose="020B0604020202020204" pitchFamily="34" charset="0"/>
              </a:rPr>
              <a:t> </a:t>
            </a:r>
            <a:r>
              <a:rPr lang="en-US" altLang="x-none" sz="2200" err="1">
                <a:latin typeface="Arial" panose="020B0604020202020204" pitchFamily="34" charset="0"/>
              </a:rPr>
              <a:t>yêu</a:t>
            </a:r>
            <a:r>
              <a:rPr lang="en-US" altLang="x-none" sz="2200">
                <a:latin typeface="Arial" panose="020B0604020202020204" pitchFamily="34" charset="0"/>
              </a:rPr>
              <a:t> </a:t>
            </a:r>
            <a:r>
              <a:rPr lang="en-US" altLang="x-none" sz="2200" err="1">
                <a:latin typeface="Arial" panose="020B0604020202020204" pitchFamily="34" charset="0"/>
              </a:rPr>
              <a:t>cầu</a:t>
            </a:r>
            <a:r>
              <a:rPr lang="en-US" altLang="x-none" sz="2200">
                <a:latin typeface="Arial" panose="020B0604020202020204" pitchFamily="34" charset="0"/>
              </a:rPr>
              <a:t> </a:t>
            </a:r>
            <a:r>
              <a:rPr lang="en-US" altLang="x-none" sz="2200" err="1">
                <a:latin typeface="Arial" panose="020B0604020202020204" pitchFamily="34" charset="0"/>
              </a:rPr>
              <a:t>nhưng</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A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khắc</a:t>
            </a:r>
            <a:r>
              <a:rPr lang="en-US" altLang="x-none" sz="2200">
                <a:latin typeface="Arial" panose="020B0604020202020204" pitchFamily="34" charset="0"/>
              </a:rPr>
              <a:t> </a:t>
            </a:r>
            <a:r>
              <a:rPr lang="en-US" altLang="x-none" sz="2200" err="1">
                <a:latin typeface="Arial" panose="020B0604020202020204" pitchFamily="34" charset="0"/>
              </a:rPr>
              <a:t>phục</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N </a:t>
            </a:r>
            <a:r>
              <a:rPr lang="en-US" altLang="x-none" sz="2200" err="1">
                <a:latin typeface="Arial" panose="020B0604020202020204" pitchFamily="34" charset="0"/>
              </a:rPr>
              <a:t>đã</a:t>
            </a:r>
            <a:r>
              <a:rPr lang="en-US" altLang="x-none" sz="2200">
                <a:latin typeface="Arial" panose="020B0604020202020204" pitchFamily="34" charset="0"/>
              </a:rPr>
              <a:t>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đơn</a:t>
            </a:r>
            <a:r>
              <a:rPr lang="en-US" altLang="x-none" sz="2200">
                <a:latin typeface="Arial" panose="020B0604020202020204" pitchFamily="34" charset="0"/>
              </a:rPr>
              <a:t> </a:t>
            </a:r>
            <a:r>
              <a:rPr lang="en-US" altLang="x-none" sz="2200" err="1">
                <a:latin typeface="Arial" panose="020B0604020202020204" pitchFamily="34" charset="0"/>
              </a:rPr>
              <a:t>tố</a:t>
            </a:r>
            <a:r>
              <a:rPr lang="en-US" altLang="x-none" sz="2200">
                <a:latin typeface="Arial" panose="020B0604020202020204" pitchFamily="34" charset="0"/>
              </a:rPr>
              <a:t> </a:t>
            </a:r>
            <a:r>
              <a:rPr lang="en-US" altLang="x-none" sz="2200" err="1">
                <a:latin typeface="Arial" panose="020B0604020202020204" pitchFamily="34" charset="0"/>
              </a:rPr>
              <a:t>cáo</a:t>
            </a:r>
            <a:r>
              <a:rPr lang="en-US" altLang="x-none" sz="2200">
                <a:latin typeface="Arial" panose="020B0604020202020204" pitchFamily="34" charset="0"/>
              </a:rPr>
              <a:t> </a:t>
            </a:r>
            <a:r>
              <a:rPr lang="en-US" altLang="x-none" sz="2200" err="1">
                <a:latin typeface="Arial" panose="020B0604020202020204" pitchFamily="34" charset="0"/>
              </a:rPr>
              <a:t>lên</a:t>
            </a:r>
            <a:r>
              <a:rPr lang="en-US" altLang="x-none" sz="2200">
                <a:latin typeface="Arial" panose="020B0604020202020204" pitchFamily="34" charset="0"/>
              </a:rPr>
              <a:t> </a:t>
            </a:r>
            <a:r>
              <a:rPr lang="en-US" altLang="x-none" sz="2200" err="1">
                <a:latin typeface="Arial" panose="020B0604020202020204" pitchFamily="34" charset="0"/>
              </a:rPr>
              <a:t>cơ</a:t>
            </a:r>
            <a:r>
              <a:rPr lang="en-US" altLang="x-none" sz="2200">
                <a:latin typeface="Arial" panose="020B0604020202020204" pitchFamily="34" charset="0"/>
              </a:rPr>
              <a:t> </a:t>
            </a:r>
            <a:r>
              <a:rPr lang="en-US" altLang="x-none" sz="2200" err="1">
                <a:latin typeface="Arial" panose="020B0604020202020204" pitchFamily="34" charset="0"/>
              </a:rPr>
              <a:t>quan</a:t>
            </a:r>
            <a:r>
              <a:rPr lang="en-US" altLang="x-none" sz="2200">
                <a:latin typeface="Arial" panose="020B0604020202020204" pitchFamily="34" charset="0"/>
              </a:rPr>
              <a:t> </a:t>
            </a:r>
            <a:r>
              <a:rPr lang="en-US" altLang="x-none" sz="2200" err="1">
                <a:latin typeface="Arial" panose="020B0604020202020204" pitchFamily="34" charset="0"/>
              </a:rPr>
              <a:t>chính</a:t>
            </a:r>
            <a:r>
              <a:rPr lang="en-US" altLang="x-none" sz="2200">
                <a:latin typeface="Arial" panose="020B0604020202020204" pitchFamily="34" charset="0"/>
              </a:rPr>
              <a:t> </a:t>
            </a:r>
            <a:r>
              <a:rPr lang="en-US" altLang="x-none" sz="2200" err="1">
                <a:latin typeface="Arial" panose="020B0604020202020204" pitchFamily="34" charset="0"/>
              </a:rPr>
              <a:t>quyền</a:t>
            </a:r>
            <a:r>
              <a:rPr lang="en-US" altLang="x-none" sz="2200">
                <a:latin typeface="Arial" panose="020B0604020202020204" pitchFamily="34" charset="0"/>
              </a:rPr>
              <a:t> </a:t>
            </a:r>
            <a:r>
              <a:rPr lang="en-US" altLang="x-none" sz="2200" err="1">
                <a:latin typeface="Arial" panose="020B0604020202020204" pitchFamily="34" charset="0"/>
              </a:rPr>
              <a:t>để</a:t>
            </a:r>
            <a:r>
              <a:rPr lang="en-US" altLang="x-none" sz="2200">
                <a:latin typeface="Arial" panose="020B0604020202020204" pitchFamily="34" charset="0"/>
              </a:rPr>
              <a:t> </a:t>
            </a:r>
            <a:r>
              <a:rPr lang="en-US" altLang="x-none" sz="2200" err="1">
                <a:latin typeface="Arial" panose="020B0604020202020204" pitchFamily="34" charset="0"/>
              </a:rPr>
              <a:t>xử</a:t>
            </a:r>
            <a:r>
              <a:rPr lang="en-US" altLang="x-none" sz="2200">
                <a:latin typeface="Arial" panose="020B0604020202020204" pitchFamily="34" charset="0"/>
              </a:rPr>
              <a:t> </a:t>
            </a:r>
            <a:r>
              <a:rPr lang="en-US" altLang="x-none" sz="2200" err="1">
                <a:latin typeface="Arial" panose="020B0604020202020204" pitchFamily="34" charset="0"/>
              </a:rPr>
              <a:t>lí</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a:t>
            </a:r>
            <a:endParaRPr lang="en-US" altLang="x-none" sz="2200">
              <a:latin typeface="Arial" panose="020B0604020202020204" pitchFamily="34" charset="0"/>
            </a:endParaRPr>
          </a:p>
        </p:txBody>
      </p:sp>
      <p:grpSp>
        <p:nvGrpSpPr>
          <p:cNvPr id="61" name="Group 60"/>
          <p:cNvGrpSpPr/>
          <p:nvPr/>
        </p:nvGrpSpPr>
        <p:grpSpPr>
          <a:xfrm>
            <a:off x="895350" y="312738"/>
            <a:ext cx="458788" cy="3184525"/>
            <a:chOff x="1322576" y="181189"/>
            <a:chExt cx="387790" cy="2666783"/>
          </a:xfrm>
        </p:grpSpPr>
        <p:grpSp>
          <p:nvGrpSpPr>
            <p:cNvPr id="217092"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17096"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17097"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17098"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17101"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17105"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17107"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17111"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CÂU HỎI</a:t>
                </a:r>
                <a:endParaRPr lang="en-US" altLang="x-none" sz="1500" b="1">
                  <a:solidFill>
                    <a:srgbClr val="FF0000"/>
                  </a:solidFill>
                  <a:latin typeface="Arial" panose="020B0604020202020204" pitchFamily="34" charset="0"/>
                </a:endParaRPr>
              </a:p>
            </p:txBody>
          </p:sp>
          <p:sp>
            <p:nvSpPr>
              <p:cNvPr id="217112"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17115"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17116"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pic>
        <p:nvPicPr>
          <p:cNvPr id="38" name="Picture 115" descr="ALRMCLOK"/>
          <p:cNvPicPr>
            <a:picLocks noChangeAspect="1"/>
          </p:cNvPicPr>
          <p:nvPr/>
        </p:nvPicPr>
        <p:blipFill>
          <a:blip r:embed="rId2"/>
          <a:stretch>
            <a:fillRect/>
          </a:stretch>
        </p:blipFill>
        <p:spPr>
          <a:xfrm>
            <a:off x="246063" y="1689100"/>
            <a:ext cx="649287" cy="785813"/>
          </a:xfrm>
          <a:prstGeom prst="rect">
            <a:avLst/>
          </a:prstGeom>
          <a:noFill/>
          <a:ln w="9525">
            <a:noFill/>
          </a:ln>
        </p:spPr>
      </p:pic>
      <p:sp>
        <p:nvSpPr>
          <p:cNvPr id="217125"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17126"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17127"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17128"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17129"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17130"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17131"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17132"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17133"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17134"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17135"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grpSp>
        <p:nvGrpSpPr>
          <p:cNvPr id="28" name="Group 27"/>
          <p:cNvGrpSpPr/>
          <p:nvPr/>
        </p:nvGrpSpPr>
        <p:grpSpPr>
          <a:xfrm>
            <a:off x="33338" y="177800"/>
            <a:ext cx="1081087" cy="1082675"/>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17141" name="Picture 31"/>
            <p:cNvPicPr>
              <a:picLocks noChangeAspect="1"/>
            </p:cNvPicPr>
            <p:nvPr/>
          </p:nvPicPr>
          <p:blipFill>
            <a:blip r:embed="rId3"/>
            <a:stretch>
              <a:fillRect/>
            </a:stretch>
          </p:blipFill>
          <p:spPr>
            <a:xfrm>
              <a:off x="83662" y="159259"/>
              <a:ext cx="1082288" cy="1082288"/>
            </a:xfrm>
            <a:prstGeom prst="rect">
              <a:avLst/>
            </a:prstGeom>
            <a:noFill/>
            <a:ln w="9525">
              <a:noFill/>
            </a:ln>
          </p:spPr>
        </p:pic>
        <p:pic>
          <p:nvPicPr>
            <p:cNvPr id="217142" name="Picture 32"/>
            <p:cNvPicPr>
              <a:picLocks noChangeAspect="1"/>
            </p:cNvPicPr>
            <p:nvPr/>
          </p:nvPicPr>
          <p:blipFill>
            <a:blip r:embed="rId4"/>
            <a:stretch>
              <a:fillRect/>
            </a:stretch>
          </p:blipFill>
          <p:spPr>
            <a:xfrm>
              <a:off x="140649" y="240741"/>
              <a:ext cx="757177" cy="937456"/>
            </a:xfrm>
            <a:prstGeom prst="rect">
              <a:avLst/>
            </a:prstGeom>
            <a:noFill/>
            <a:ln w="9525">
              <a:noFill/>
            </a:ln>
          </p:spPr>
        </p:pic>
        <p:sp>
          <p:nvSpPr>
            <p:cNvPr id="34" name="TextBox 33"/>
            <p:cNvSpPr txBox="1"/>
            <p:nvPr/>
          </p:nvSpPr>
          <p:spPr>
            <a:xfrm>
              <a:off x="354552" y="27725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2</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sp>
        <p:nvSpPr>
          <p:cNvPr id="217144" name="Rectangles 217143"/>
          <p:cNvSpPr/>
          <p:nvPr/>
        </p:nvSpPr>
        <p:spPr>
          <a:xfrm>
            <a:off x="661988" y="3987800"/>
            <a:ext cx="7385050" cy="730250"/>
          </a:xfrm>
          <a:prstGeom prst="rect">
            <a:avLst/>
          </a:prstGeom>
          <a:noFill/>
          <a:ln w="9525">
            <a:noFill/>
          </a:ln>
        </p:spPr>
        <p:txBody>
          <a:bodyPr>
            <a:spAutoFit/>
          </a:bodyPr>
          <a:p>
            <a:pPr>
              <a:buFontTx/>
            </a:pPr>
            <a:r>
              <a:rPr lang="vi-VN" altLang="en-US" dirty="0">
                <a:solidFill>
                  <a:schemeClr val="bg1"/>
                </a:solidFill>
                <a:latin typeface="Arial" panose="020B0604020202020204" pitchFamily="34" charset="0"/>
              </a:rPr>
              <a:t>Cho biết hành vi của chủ thể trong các trường hợp vi phạm quy định nào của pháp luật về bảo vệ môi trường và tài nguyên thiên nhiên. Cho biết hành vi này gây ra hậu quả gì cho người vi phạm và xã hội. </a:t>
            </a:r>
            <a:endParaRPr lang="en-US" altLang="x-none">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7125"/>
                                        </p:tgtEl>
                                        <p:attrNameLst>
                                          <p:attrName>style.visibility</p:attrName>
                                        </p:attrNameLst>
                                      </p:cBhvr>
                                      <p:to>
                                        <p:strVal val="visible"/>
                                      </p:to>
                                    </p:set>
                                    <p:animEffect transition="in" filter="blinds(horizontal)">
                                      <p:cBhvr>
                                        <p:cTn id="16" dur="500"/>
                                        <p:tgtEl>
                                          <p:spTgt spid="2171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7126"/>
                                        </p:tgtEl>
                                        <p:attrNameLst>
                                          <p:attrName>style.visibility</p:attrName>
                                        </p:attrNameLst>
                                      </p:cBhvr>
                                      <p:to>
                                        <p:strVal val="visible"/>
                                      </p:to>
                                    </p:set>
                                    <p:animEffect transition="in" filter="blinds(horizontal)">
                                      <p:cBhvr>
                                        <p:cTn id="19" dur="500"/>
                                        <p:tgtEl>
                                          <p:spTgt spid="2171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7127"/>
                                        </p:tgtEl>
                                        <p:attrNameLst>
                                          <p:attrName>style.visibility</p:attrName>
                                        </p:attrNameLst>
                                      </p:cBhvr>
                                      <p:to>
                                        <p:strVal val="visible"/>
                                      </p:to>
                                    </p:set>
                                    <p:animEffect transition="in" filter="blinds(horizontal)">
                                      <p:cBhvr>
                                        <p:cTn id="22" dur="500"/>
                                        <p:tgtEl>
                                          <p:spTgt spid="2171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7128"/>
                                        </p:tgtEl>
                                        <p:attrNameLst>
                                          <p:attrName>style.visibility</p:attrName>
                                        </p:attrNameLst>
                                      </p:cBhvr>
                                      <p:to>
                                        <p:strVal val="visible"/>
                                      </p:to>
                                    </p:set>
                                    <p:animEffect transition="in" filter="blinds(horizontal)">
                                      <p:cBhvr>
                                        <p:cTn id="25" dur="500"/>
                                        <p:tgtEl>
                                          <p:spTgt spid="21712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7129"/>
                                        </p:tgtEl>
                                        <p:attrNameLst>
                                          <p:attrName>style.visibility</p:attrName>
                                        </p:attrNameLst>
                                      </p:cBhvr>
                                      <p:to>
                                        <p:strVal val="visible"/>
                                      </p:to>
                                    </p:set>
                                    <p:animEffect transition="in" filter="blinds(horizontal)">
                                      <p:cBhvr>
                                        <p:cTn id="28" dur="500"/>
                                        <p:tgtEl>
                                          <p:spTgt spid="21712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7130"/>
                                        </p:tgtEl>
                                        <p:attrNameLst>
                                          <p:attrName>style.visibility</p:attrName>
                                        </p:attrNameLst>
                                      </p:cBhvr>
                                      <p:to>
                                        <p:strVal val="visible"/>
                                      </p:to>
                                    </p:set>
                                    <p:animEffect transition="in" filter="blinds(horizontal)">
                                      <p:cBhvr>
                                        <p:cTn id="31" dur="500"/>
                                        <p:tgtEl>
                                          <p:spTgt spid="2171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7131"/>
                                        </p:tgtEl>
                                        <p:attrNameLst>
                                          <p:attrName>style.visibility</p:attrName>
                                        </p:attrNameLst>
                                      </p:cBhvr>
                                      <p:to>
                                        <p:strVal val="visible"/>
                                      </p:to>
                                    </p:set>
                                    <p:animEffect transition="in" filter="blinds(horizontal)">
                                      <p:cBhvr>
                                        <p:cTn id="34" dur="500"/>
                                        <p:tgtEl>
                                          <p:spTgt spid="21713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7132"/>
                                        </p:tgtEl>
                                        <p:attrNameLst>
                                          <p:attrName>style.visibility</p:attrName>
                                        </p:attrNameLst>
                                      </p:cBhvr>
                                      <p:to>
                                        <p:strVal val="visible"/>
                                      </p:to>
                                    </p:set>
                                    <p:animEffect transition="in" filter="blinds(horizontal)">
                                      <p:cBhvr>
                                        <p:cTn id="37" dur="500"/>
                                        <p:tgtEl>
                                          <p:spTgt spid="21713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17133"/>
                                        </p:tgtEl>
                                        <p:attrNameLst>
                                          <p:attrName>style.visibility</p:attrName>
                                        </p:attrNameLst>
                                      </p:cBhvr>
                                      <p:to>
                                        <p:strVal val="visible"/>
                                      </p:to>
                                    </p:set>
                                    <p:animEffect transition="in" filter="blinds(horizontal)">
                                      <p:cBhvr>
                                        <p:cTn id="40" dur="500"/>
                                        <p:tgtEl>
                                          <p:spTgt spid="21713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7134"/>
                                        </p:tgtEl>
                                        <p:attrNameLst>
                                          <p:attrName>style.visibility</p:attrName>
                                        </p:attrNameLst>
                                      </p:cBhvr>
                                      <p:to>
                                        <p:strVal val="visible"/>
                                      </p:to>
                                    </p:set>
                                    <p:animEffect transition="in" filter="blinds(horizontal)">
                                      <p:cBhvr>
                                        <p:cTn id="43" dur="500"/>
                                        <p:tgtEl>
                                          <p:spTgt spid="21713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7135"/>
                                        </p:tgtEl>
                                        <p:attrNameLst>
                                          <p:attrName>style.visibility</p:attrName>
                                        </p:attrNameLst>
                                      </p:cBhvr>
                                      <p:to>
                                        <p:strVal val="visible"/>
                                      </p:to>
                                    </p:set>
                                    <p:animEffect transition="in" filter="blinds(horizontal)">
                                      <p:cBhvr>
                                        <p:cTn id="46" dur="500"/>
                                        <p:tgtEl>
                                          <p:spTgt spid="217135"/>
                                        </p:tgtEl>
                                      </p:cBhvr>
                                    </p:animEffect>
                                  </p:childTnLst>
                                </p:cTn>
                              </p:par>
                              <p:par>
                                <p:cTn id="47" presetID="3" presetClass="entr" presetSubtype="1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17090"/>
                                        </p:tgtEl>
                                        <p:attrNameLst>
                                          <p:attrName>style.visibility</p:attrName>
                                        </p:attrNameLst>
                                      </p:cBhvr>
                                      <p:to>
                                        <p:strVal val="visible"/>
                                      </p:to>
                                    </p:set>
                                    <p:animEffect transition="in" filter="blinds(horizontal)">
                                      <p:cBhvr>
                                        <p:cTn id="54" dur="500"/>
                                        <p:tgtEl>
                                          <p:spTgt spid="21709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7098"/>
                                        </p:tgtEl>
                                        <p:attrNameLst>
                                          <p:attrName>style.visibility</p:attrName>
                                        </p:attrNameLst>
                                      </p:cBhvr>
                                      <p:to>
                                        <p:strVal val="visible"/>
                                      </p:to>
                                    </p:set>
                                    <p:animEffect transition="in" filter="blinds(horizontal)">
                                      <p:cBhvr>
                                        <p:cTn id="57" dur="500"/>
                                        <p:tgtEl>
                                          <p:spTgt spid="21709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17144"/>
                                        </p:tgtEl>
                                        <p:attrNameLst>
                                          <p:attrName>style.visibility</p:attrName>
                                        </p:attrNameLst>
                                      </p:cBhvr>
                                      <p:to>
                                        <p:strVal val="visible"/>
                                      </p:to>
                                    </p:set>
                                    <p:animEffect transition="in" filter="blinds(horizontal)">
                                      <p:cBhvr>
                                        <p:cTn id="65" dur="500"/>
                                        <p:tgtEl>
                                          <p:spTgt spid="217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p:bldP spid="217098" grpId="0" animBg="1"/>
      <p:bldP spid="217125" grpId="0" animBg="1"/>
      <p:bldP spid="217126" grpId="0" animBg="1"/>
      <p:bldP spid="217127" grpId="0" animBg="1"/>
      <p:bldP spid="217128" grpId="0" animBg="1"/>
      <p:bldP spid="217129" grpId="0" animBg="1"/>
      <p:bldP spid="217130" grpId="0" animBg="1"/>
      <p:bldP spid="217131" grpId="0" animBg="1"/>
      <p:bldP spid="217132" grpId="0" animBg="1"/>
      <p:bldP spid="217133" grpId="0" animBg="1"/>
      <p:bldP spid="217134" grpId="0" animBg="1"/>
      <p:bldP spid="217135" grpId="0" animBg="1"/>
      <p:bldP spid="2171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 name="Group 60"/>
          <p:cNvGrpSpPr/>
          <p:nvPr/>
        </p:nvGrpSpPr>
        <p:grpSpPr>
          <a:xfrm>
            <a:off x="895350" y="312738"/>
            <a:ext cx="458788" cy="3184525"/>
            <a:chOff x="1322576" y="181189"/>
            <a:chExt cx="387790" cy="2666783"/>
          </a:xfrm>
        </p:grpSpPr>
        <p:grpSp>
          <p:nvGrpSpPr>
            <p:cNvPr id="215044"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15048"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15049"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15050"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15053"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15057"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15059"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15063"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TRẢ LỜI</a:t>
                </a:r>
                <a:endParaRPr lang="en-US" altLang="x-none" sz="1500" b="1">
                  <a:solidFill>
                    <a:srgbClr val="FF0000"/>
                  </a:solidFill>
                  <a:latin typeface="Arial" panose="020B0604020202020204" pitchFamily="34" charset="0"/>
                </a:endParaRPr>
              </a:p>
            </p:txBody>
          </p:sp>
          <p:sp>
            <p:nvSpPr>
              <p:cNvPr id="215064"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15067"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15068"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pic>
        <p:nvPicPr>
          <p:cNvPr id="38" name="Picture 115" descr="ALRMCLOK"/>
          <p:cNvPicPr>
            <a:picLocks noChangeAspect="1"/>
          </p:cNvPicPr>
          <p:nvPr/>
        </p:nvPicPr>
        <p:blipFill>
          <a:blip r:embed="rId2"/>
          <a:stretch>
            <a:fillRect/>
          </a:stretch>
        </p:blipFill>
        <p:spPr>
          <a:xfrm>
            <a:off x="246063" y="1689100"/>
            <a:ext cx="649287" cy="785813"/>
          </a:xfrm>
          <a:prstGeom prst="rect">
            <a:avLst/>
          </a:prstGeom>
          <a:noFill/>
          <a:ln w="9525">
            <a:noFill/>
          </a:ln>
        </p:spPr>
      </p:pic>
      <p:sp>
        <p:nvSpPr>
          <p:cNvPr id="215077"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15078"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15079"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15080"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15081"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15082"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15083"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15084"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15085"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15086"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15087"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sp>
        <p:nvSpPr>
          <p:cNvPr id="215088" name="Rectangles 215087"/>
          <p:cNvSpPr/>
          <p:nvPr/>
        </p:nvSpPr>
        <p:spPr>
          <a:xfrm>
            <a:off x="661988" y="3987800"/>
            <a:ext cx="7720012" cy="669925"/>
          </a:xfrm>
          <a:prstGeom prst="rect">
            <a:avLst/>
          </a:prstGeom>
          <a:noFill/>
          <a:ln w="9525">
            <a:noFill/>
          </a:ln>
        </p:spPr>
        <p:txBody>
          <a:bodyPr>
            <a:spAutoFit/>
          </a:bodyPr>
          <a:p>
            <a:pPr>
              <a:buFontTx/>
            </a:pPr>
            <a:r>
              <a:rPr lang="vi-VN" altLang="ko-KR" sz="1900" dirty="0">
                <a:solidFill>
                  <a:schemeClr val="bg1"/>
                </a:solidFill>
                <a:latin typeface="Arial" panose="020B0604020202020204" pitchFamily="34" charset="0"/>
              </a:rPr>
              <a:t>Hành vi của anh A vi phạm quy định về hành vi bị cấm trong hoạt động bảo vệ môi trường: gây tiếng ồn, xả bụi vào không khí.</a:t>
            </a:r>
            <a:r>
              <a:rPr lang="en-US" altLang="ko-KR" sz="1900">
                <a:solidFill>
                  <a:schemeClr val="bg1"/>
                </a:solidFill>
                <a:latin typeface="Arial" panose="020B0604020202020204" pitchFamily="34" charset="0"/>
              </a:rPr>
              <a:t> </a:t>
            </a:r>
            <a:endParaRPr lang="en-US" altLang="x-none" sz="1900">
              <a:solidFill>
                <a:schemeClr val="bg1"/>
              </a:solidFill>
              <a:latin typeface="Arial" panose="020B0604020202020204" pitchFamily="34" charset="0"/>
            </a:endParaRPr>
          </a:p>
        </p:txBody>
      </p:sp>
      <p:grpSp>
        <p:nvGrpSpPr>
          <p:cNvPr id="28" name="Group 27"/>
          <p:cNvGrpSpPr/>
          <p:nvPr/>
        </p:nvGrpSpPr>
        <p:grpSpPr>
          <a:xfrm>
            <a:off x="33338" y="177800"/>
            <a:ext cx="1081087" cy="1082675"/>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15093" name="Picture 31"/>
            <p:cNvPicPr>
              <a:picLocks noChangeAspect="1"/>
            </p:cNvPicPr>
            <p:nvPr/>
          </p:nvPicPr>
          <p:blipFill>
            <a:blip r:embed="rId3"/>
            <a:stretch>
              <a:fillRect/>
            </a:stretch>
          </p:blipFill>
          <p:spPr>
            <a:xfrm>
              <a:off x="83662" y="159259"/>
              <a:ext cx="1082288" cy="1082288"/>
            </a:xfrm>
            <a:prstGeom prst="rect">
              <a:avLst/>
            </a:prstGeom>
            <a:noFill/>
            <a:ln w="9525">
              <a:noFill/>
            </a:ln>
          </p:spPr>
        </p:pic>
        <p:pic>
          <p:nvPicPr>
            <p:cNvPr id="215094" name="Picture 32"/>
            <p:cNvPicPr>
              <a:picLocks noChangeAspect="1"/>
            </p:cNvPicPr>
            <p:nvPr/>
          </p:nvPicPr>
          <p:blipFill>
            <a:blip r:embed="rId4"/>
            <a:stretch>
              <a:fillRect/>
            </a:stretch>
          </p:blipFill>
          <p:spPr>
            <a:xfrm>
              <a:off x="140649" y="240741"/>
              <a:ext cx="757177" cy="937456"/>
            </a:xfrm>
            <a:prstGeom prst="rect">
              <a:avLst/>
            </a:prstGeom>
            <a:noFill/>
            <a:ln w="9525">
              <a:noFill/>
            </a:ln>
          </p:spPr>
        </p:pic>
        <p:sp>
          <p:nvSpPr>
            <p:cNvPr id="34" name="TextBox 33"/>
            <p:cNvSpPr txBox="1"/>
            <p:nvPr/>
          </p:nvSpPr>
          <p:spPr>
            <a:xfrm>
              <a:off x="354552" y="27725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2</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sp>
        <p:nvSpPr>
          <p:cNvPr id="215096"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2200" err="1">
                <a:latin typeface="Arial" panose="020B0604020202020204" pitchFamily="34" charset="0"/>
              </a:rPr>
              <a:t>Anh</a:t>
            </a:r>
            <a:r>
              <a:rPr lang="en-US" altLang="x-none" sz="2200">
                <a:latin typeface="Arial" panose="020B0604020202020204" pitchFamily="34" charset="0"/>
              </a:rPr>
              <a:t> A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nghề</a:t>
            </a:r>
            <a:r>
              <a:rPr lang="en-US" altLang="x-none" sz="2200">
                <a:latin typeface="Arial" panose="020B0604020202020204" pitchFamily="34" charset="0"/>
              </a:rPr>
              <a:t> </a:t>
            </a:r>
            <a:r>
              <a:rPr lang="en-US" altLang="x-none" sz="2200" err="1">
                <a:latin typeface="Arial" panose="020B0604020202020204" pitchFamily="34" charset="0"/>
              </a:rPr>
              <a:t>gia</a:t>
            </a:r>
            <a:r>
              <a:rPr lang="en-US" altLang="x-none" sz="2200">
                <a:latin typeface="Arial" panose="020B0604020202020204" pitchFamily="34" charset="0"/>
              </a:rPr>
              <a:t> </a:t>
            </a:r>
            <a:r>
              <a:rPr lang="en-US" altLang="x-none" sz="2200" err="1">
                <a:latin typeface="Arial" panose="020B0604020202020204" pitchFamily="34" charset="0"/>
              </a:rPr>
              <a:t>công</a:t>
            </a:r>
            <a:r>
              <a:rPr lang="en-US" altLang="x-none" sz="2200">
                <a:latin typeface="Arial" panose="020B0604020202020204" pitchFamily="34" charset="0"/>
              </a:rPr>
              <a:t> </a:t>
            </a:r>
            <a:r>
              <a:rPr lang="en-US" altLang="x-none" sz="2200" err="1">
                <a:latin typeface="Arial" panose="020B0604020202020204" pitchFamily="34" charset="0"/>
              </a:rPr>
              <a:t>kim</a:t>
            </a:r>
            <a:r>
              <a:rPr lang="en-US" altLang="x-none" sz="2200">
                <a:latin typeface="Arial" panose="020B0604020202020204" pitchFamily="34" charset="0"/>
              </a:rPr>
              <a:t> </a:t>
            </a:r>
            <a:r>
              <a:rPr lang="en-US" altLang="x-none" sz="2200" err="1">
                <a:latin typeface="Arial" panose="020B0604020202020204" pitchFamily="34" charset="0"/>
              </a:rPr>
              <a:t>loại</a:t>
            </a:r>
            <a:r>
              <a:rPr lang="en-US" altLang="x-none" sz="2200">
                <a:latin typeface="Arial" panose="020B0604020202020204" pitchFamily="34" charset="0"/>
              </a:rPr>
              <a:t>. </a:t>
            </a:r>
            <a:r>
              <a:rPr lang="en-US" altLang="x-none" sz="2200" err="1">
                <a:latin typeface="Arial" panose="020B0604020202020204" pitchFamily="34" charset="0"/>
              </a:rPr>
              <a:t>Cơ</a:t>
            </a:r>
            <a:r>
              <a:rPr lang="en-US" altLang="x-none" sz="2200">
                <a:latin typeface="Arial" panose="020B0604020202020204" pitchFamily="34" charset="0"/>
              </a:rPr>
              <a:t> </a:t>
            </a:r>
            <a:r>
              <a:rPr lang="en-US" altLang="x-none" sz="2200" err="1">
                <a:latin typeface="Arial" panose="020B0604020202020204" pitchFamily="34" charset="0"/>
              </a:rPr>
              <a:t>sở</a:t>
            </a:r>
            <a:r>
              <a:rPr lang="en-US" altLang="x-none" sz="2200">
                <a:latin typeface="Arial" panose="020B0604020202020204" pitchFamily="34" charset="0"/>
              </a:rPr>
              <a:t> </a:t>
            </a:r>
            <a:r>
              <a:rPr lang="en-US" altLang="x-none" sz="2200" err="1">
                <a:latin typeface="Arial" panose="020B0604020202020204" pitchFamily="34" charset="0"/>
              </a:rPr>
              <a:t>sản</a:t>
            </a:r>
            <a:r>
              <a:rPr lang="en-US" altLang="x-none" sz="2200">
                <a:latin typeface="Arial" panose="020B0604020202020204" pitchFamily="34" charset="0"/>
              </a:rPr>
              <a:t> </a:t>
            </a:r>
            <a:r>
              <a:rPr lang="en-US" altLang="x-none" sz="2200" err="1">
                <a:latin typeface="Arial" panose="020B0604020202020204" pitchFamily="34" charset="0"/>
              </a:rPr>
              <a:t>xuất</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sử</a:t>
            </a:r>
            <a:r>
              <a:rPr lang="en-US" altLang="x-none" sz="2200">
                <a:latin typeface="Arial" panose="020B0604020202020204" pitchFamily="34" charset="0"/>
              </a:rPr>
              <a:t> </a:t>
            </a:r>
            <a:r>
              <a:rPr lang="en-US" altLang="x-none" sz="2200" err="1">
                <a:latin typeface="Arial" panose="020B0604020202020204" pitchFamily="34" charset="0"/>
              </a:rPr>
              <a:t>dụng</a:t>
            </a:r>
            <a:r>
              <a:rPr lang="en-US" altLang="x-none" sz="2200">
                <a:latin typeface="Arial" panose="020B0604020202020204" pitchFamily="34" charset="0"/>
              </a:rPr>
              <a:t> </a:t>
            </a:r>
            <a:r>
              <a:rPr lang="en-US" altLang="x-none" sz="2200" err="1">
                <a:latin typeface="Arial" panose="020B0604020202020204" pitchFamily="34" charset="0"/>
              </a:rPr>
              <a:t>phương</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chống</a:t>
            </a:r>
            <a:r>
              <a:rPr lang="en-US" altLang="x-none" sz="2200">
                <a:latin typeface="Arial" panose="020B0604020202020204" pitchFamily="34" charset="0"/>
              </a:rPr>
              <a:t> </a:t>
            </a:r>
            <a:r>
              <a:rPr lang="en-US" altLang="x-none" sz="2200" err="1">
                <a:latin typeface="Arial" panose="020B0604020202020204" pitchFamily="34" charset="0"/>
              </a:rPr>
              <a:t>tiếng</a:t>
            </a:r>
            <a:r>
              <a:rPr lang="en-US" altLang="x-none" sz="2200">
                <a:latin typeface="Arial" panose="020B0604020202020204" pitchFamily="34" charset="0"/>
              </a:rPr>
              <a:t> </a:t>
            </a:r>
            <a:r>
              <a:rPr lang="en-US" altLang="x-none" sz="2200" err="1">
                <a:latin typeface="Arial" panose="020B0604020202020204" pitchFamily="34" charset="0"/>
              </a:rPr>
              <a:t>ồn</a:t>
            </a:r>
            <a:r>
              <a:rPr lang="en-US" altLang="x-none" sz="2200">
                <a:latin typeface="Arial" panose="020B0604020202020204" pitchFamily="34" charset="0"/>
              </a:rPr>
              <a:t>, ô </a:t>
            </a:r>
            <a:r>
              <a:rPr lang="en-US" altLang="x-none" sz="2200" err="1">
                <a:latin typeface="Arial" panose="020B0604020202020204" pitchFamily="34" charset="0"/>
              </a:rPr>
              <a:t>nhiễm</a:t>
            </a:r>
            <a:r>
              <a:rPr lang="en-US" altLang="x-none" sz="2200">
                <a:latin typeface="Arial" panose="020B0604020202020204" pitchFamily="34" charset="0"/>
              </a:rPr>
              <a:t> </a:t>
            </a:r>
            <a:r>
              <a:rPr lang="en-US" altLang="x-none" sz="2200" err="1">
                <a:latin typeface="Arial" panose="020B0604020202020204" pitchFamily="34" charset="0"/>
              </a:rPr>
              <a:t>môi</a:t>
            </a:r>
            <a:r>
              <a:rPr lang="en-US" altLang="x-none" sz="2200">
                <a:latin typeface="Arial" panose="020B0604020202020204" pitchFamily="34" charset="0"/>
              </a:rPr>
              <a:t> </a:t>
            </a:r>
            <a:r>
              <a:rPr lang="en-US" altLang="x-none" sz="2200" err="1">
                <a:latin typeface="Arial" panose="020B0604020202020204" pitchFamily="34" charset="0"/>
              </a:rPr>
              <a:t>trường</a:t>
            </a:r>
            <a:r>
              <a:rPr lang="en-US" altLang="x-none" sz="2200">
                <a:latin typeface="Arial" panose="020B0604020202020204" pitchFamily="34" charset="0"/>
              </a:rPr>
              <a:t> </a:t>
            </a:r>
            <a:r>
              <a:rPr lang="en-US" altLang="x-none" sz="2200" err="1">
                <a:latin typeface="Arial" panose="020B0604020202020204" pitchFamily="34" charset="0"/>
              </a:rPr>
              <a:t>dẫn</a:t>
            </a:r>
            <a:r>
              <a:rPr lang="en-US" altLang="x-none" sz="2200">
                <a:latin typeface="Arial" panose="020B0604020202020204" pitchFamily="34" charset="0"/>
              </a:rPr>
              <a:t> </a:t>
            </a:r>
            <a:r>
              <a:rPr lang="en-US" altLang="x-none" sz="2200" err="1">
                <a:latin typeface="Arial" panose="020B0604020202020204" pitchFamily="34" charset="0"/>
              </a:rPr>
              <a:t>đến</a:t>
            </a:r>
            <a:r>
              <a:rPr lang="en-US" altLang="x-none" sz="2200">
                <a:latin typeface="Arial" panose="020B0604020202020204" pitchFamily="34" charset="0"/>
              </a:rPr>
              <a:t> </a:t>
            </a:r>
            <a:r>
              <a:rPr lang="en-US" altLang="x-none" sz="2200" err="1">
                <a:latin typeface="Arial" panose="020B0604020202020204" pitchFamily="34" charset="0"/>
              </a:rPr>
              <a:t>việc</a:t>
            </a:r>
            <a:r>
              <a:rPr lang="en-US" altLang="x-none" sz="2200">
                <a:latin typeface="Arial" panose="020B0604020202020204" pitchFamily="34" charset="0"/>
              </a:rPr>
              <a:t> </a:t>
            </a:r>
            <a:r>
              <a:rPr lang="en-US" altLang="x-none" sz="2200" err="1">
                <a:latin typeface="Arial" panose="020B0604020202020204" pitchFamily="34" charset="0"/>
              </a:rPr>
              <a:t>âm</a:t>
            </a:r>
            <a:r>
              <a:rPr lang="en-US" altLang="x-none" sz="2200">
                <a:latin typeface="Arial" panose="020B0604020202020204" pitchFamily="34" charset="0"/>
              </a:rPr>
              <a:t> </a:t>
            </a:r>
            <a:r>
              <a:rPr lang="en-US" altLang="x-none" sz="2200" err="1">
                <a:latin typeface="Arial" panose="020B0604020202020204" pitchFamily="34" charset="0"/>
              </a:rPr>
              <a:t>thanh</a:t>
            </a:r>
            <a:r>
              <a:rPr lang="en-US" altLang="x-none" sz="2200">
                <a:latin typeface="Arial" panose="020B0604020202020204" pitchFamily="34" charset="0"/>
              </a:rPr>
              <a:t> </a:t>
            </a:r>
            <a:r>
              <a:rPr lang="en-US" altLang="x-none" sz="2200" err="1">
                <a:latin typeface="Arial" panose="020B0604020202020204" pitchFamily="34" charset="0"/>
              </a:rPr>
              <a:t>cường</a:t>
            </a:r>
            <a:r>
              <a:rPr lang="en-US" altLang="x-none" sz="2200">
                <a:latin typeface="Arial" panose="020B0604020202020204" pitchFamily="34" charset="0"/>
              </a:rPr>
              <a:t> </a:t>
            </a:r>
            <a:r>
              <a:rPr lang="en-US" altLang="x-none" sz="2200" err="1">
                <a:latin typeface="Arial" panose="020B0604020202020204" pitchFamily="34" charset="0"/>
              </a:rPr>
              <a:t>độ</a:t>
            </a:r>
            <a:r>
              <a:rPr lang="en-US" altLang="x-none" sz="2200">
                <a:latin typeface="Arial" panose="020B0604020202020204" pitchFamily="34" charset="0"/>
              </a:rPr>
              <a:t> </a:t>
            </a:r>
            <a:r>
              <a:rPr lang="en-US" altLang="x-none" sz="2200" err="1">
                <a:latin typeface="Arial" panose="020B0604020202020204" pitchFamily="34" charset="0"/>
              </a:rPr>
              <a:t>lớn</a:t>
            </a:r>
            <a:r>
              <a:rPr lang="en-US" altLang="x-none" sz="2200">
                <a:latin typeface="Arial" panose="020B0604020202020204" pitchFamily="34" charset="0"/>
              </a:rPr>
              <a:t> </a:t>
            </a:r>
            <a:r>
              <a:rPr lang="en-US" altLang="x-none" sz="2200" err="1">
                <a:latin typeface="Arial" panose="020B0604020202020204" pitchFamily="34" charset="0"/>
              </a:rPr>
              <a:t>từ</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loại</a:t>
            </a:r>
            <a:r>
              <a:rPr lang="en-US" altLang="x-none" sz="2200">
                <a:latin typeface="Arial" panose="020B0604020202020204" pitchFamily="34" charset="0"/>
              </a:rPr>
              <a:t> </a:t>
            </a:r>
            <a:r>
              <a:rPr lang="en-US" altLang="x-none" sz="2200" err="1">
                <a:latin typeface="Arial" panose="020B0604020202020204" pitchFamily="34" charset="0"/>
              </a:rPr>
              <a:t>máy</a:t>
            </a:r>
            <a:r>
              <a:rPr lang="en-US" altLang="x-none" sz="2200">
                <a:latin typeface="Arial" panose="020B0604020202020204" pitchFamily="34" charset="0"/>
              </a:rPr>
              <a:t> </a:t>
            </a:r>
            <a:r>
              <a:rPr lang="en-US" altLang="x-none" sz="2200" err="1">
                <a:latin typeface="Arial" panose="020B0604020202020204" pitchFamily="34" charset="0"/>
              </a:rPr>
              <a:t>móc</a:t>
            </a:r>
            <a:r>
              <a:rPr lang="en-US" altLang="x-none" sz="2200">
                <a:latin typeface="Arial" panose="020B0604020202020204" pitchFamily="34" charset="0"/>
              </a:rPr>
              <a:t>, </a:t>
            </a:r>
            <a:r>
              <a:rPr lang="en-US" altLang="x-none" sz="2200" err="1">
                <a:latin typeface="Arial" panose="020B0604020202020204" pitchFamily="34" charset="0"/>
              </a:rPr>
              <a:t>bụi</a:t>
            </a:r>
            <a:r>
              <a:rPr lang="en-US" altLang="x-none" sz="2200">
                <a:latin typeface="Arial" panose="020B0604020202020204" pitchFamily="34" charset="0"/>
              </a:rPr>
              <a:t> bay </a:t>
            </a:r>
            <a:r>
              <a:rPr lang="en-US" altLang="x-none" sz="2200" err="1">
                <a:latin typeface="Arial" panose="020B0604020202020204" pitchFamily="34" charset="0"/>
              </a:rPr>
              <a:t>ra</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khí</a:t>
            </a:r>
            <a:r>
              <a:rPr lang="en-US" altLang="x-none" sz="2200">
                <a:latin typeface="Arial" panose="020B0604020202020204" pitchFamily="34" charset="0"/>
              </a:rPr>
              <a:t>,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ảnh</a:t>
            </a:r>
            <a:r>
              <a:rPr lang="en-US" altLang="x-none" sz="2200">
                <a:latin typeface="Arial" panose="020B0604020202020204" pitchFamily="34" charset="0"/>
              </a:rPr>
              <a:t> </a:t>
            </a:r>
            <a:r>
              <a:rPr lang="en-US" altLang="x-none" sz="2200" err="1">
                <a:latin typeface="Arial" panose="020B0604020202020204" pitchFamily="34" charset="0"/>
              </a:rPr>
              <a:t>hưởng</a:t>
            </a:r>
            <a:r>
              <a:rPr lang="en-US" altLang="x-none" sz="2200">
                <a:latin typeface="Arial" panose="020B0604020202020204" pitchFamily="34" charset="0"/>
              </a:rPr>
              <a:t> </a:t>
            </a:r>
            <a:r>
              <a:rPr lang="en-US" altLang="x-none" sz="2200" err="1">
                <a:latin typeface="Arial" panose="020B0604020202020204" pitchFamily="34" charset="0"/>
              </a:rPr>
              <a:t>đến</a:t>
            </a:r>
            <a:r>
              <a:rPr lang="en-US" altLang="x-none" sz="2200">
                <a:latin typeface="Arial" panose="020B0604020202020204" pitchFamily="34" charset="0"/>
              </a:rPr>
              <a:t> </a:t>
            </a:r>
            <a:r>
              <a:rPr lang="en-US" altLang="x-none" sz="2200" err="1">
                <a:latin typeface="Arial" panose="020B0604020202020204" pitchFamily="34" charset="0"/>
              </a:rPr>
              <a:t>đời</a:t>
            </a:r>
            <a:r>
              <a:rPr lang="en-US" altLang="x-none" sz="2200">
                <a:latin typeface="Arial" panose="020B0604020202020204" pitchFamily="34" charset="0"/>
              </a:rPr>
              <a:t> </a:t>
            </a:r>
            <a:r>
              <a:rPr lang="en-US" altLang="x-none" sz="2200" err="1">
                <a:latin typeface="Arial" panose="020B0604020202020204" pitchFamily="34" charset="0"/>
              </a:rPr>
              <a:t>sống</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hộ</a:t>
            </a:r>
            <a:r>
              <a:rPr lang="en-US" altLang="x-none" sz="2200">
                <a:latin typeface="Arial" panose="020B0604020202020204" pitchFamily="34" charset="0"/>
              </a:rPr>
              <a:t> </a:t>
            </a:r>
            <a:r>
              <a:rPr lang="en-US" altLang="x-none" sz="2200" err="1">
                <a:latin typeface="Arial" panose="020B0604020202020204" pitchFamily="34" charset="0"/>
              </a:rPr>
              <a:t>giabđình</a:t>
            </a:r>
            <a:r>
              <a:rPr lang="en-US" altLang="x-none" sz="2200">
                <a:latin typeface="Arial" panose="020B0604020202020204" pitchFamily="34" charset="0"/>
              </a:rPr>
              <a:t> </a:t>
            </a:r>
            <a:r>
              <a:rPr lang="en-US" altLang="x-none" sz="2200" err="1">
                <a:latin typeface="Arial" panose="020B0604020202020204" pitchFamily="34" charset="0"/>
              </a:rPr>
              <a:t>lân</a:t>
            </a:r>
            <a:r>
              <a:rPr lang="en-US" altLang="x-none" sz="2200">
                <a:latin typeface="Arial" panose="020B0604020202020204" pitchFamily="34" charset="0"/>
              </a:rPr>
              <a:t> </a:t>
            </a:r>
            <a:r>
              <a:rPr lang="en-US" altLang="x-none" sz="2200" err="1">
                <a:latin typeface="Arial" panose="020B0604020202020204" pitchFamily="34" charset="0"/>
              </a:rPr>
              <a:t>cận</a:t>
            </a:r>
            <a:r>
              <a:rPr lang="en-US" altLang="x-none" sz="2200">
                <a:latin typeface="Arial" panose="020B0604020202020204" pitchFamily="34" charset="0"/>
              </a:rPr>
              <a:t>. </a:t>
            </a:r>
            <a:r>
              <a:rPr lang="en-US" altLang="x-none" sz="2200" err="1">
                <a:latin typeface="Arial" panose="020B0604020202020204" pitchFamily="34" charset="0"/>
              </a:rPr>
              <a:t>Sau</a:t>
            </a:r>
            <a:r>
              <a:rPr lang="en-US" altLang="x-none" sz="2200">
                <a:latin typeface="Arial" panose="020B0604020202020204" pitchFamily="34" charset="0"/>
              </a:rPr>
              <a:t> </a:t>
            </a:r>
            <a:r>
              <a:rPr lang="en-US" altLang="x-none" sz="2200" err="1">
                <a:latin typeface="Arial" panose="020B0604020202020204" pitchFamily="34" charset="0"/>
              </a:rPr>
              <a:t>nhiều</a:t>
            </a:r>
            <a:r>
              <a:rPr lang="en-US" altLang="x-none" sz="2200">
                <a:latin typeface="Arial" panose="020B0604020202020204" pitchFamily="34" charset="0"/>
              </a:rPr>
              <a:t> </a:t>
            </a:r>
            <a:r>
              <a:rPr lang="en-US" altLang="x-none" sz="2200" err="1">
                <a:latin typeface="Arial" panose="020B0604020202020204" pitchFamily="34" charset="0"/>
              </a:rPr>
              <a:t>lần</a:t>
            </a:r>
            <a:r>
              <a:rPr lang="en-US" altLang="x-none" sz="2200">
                <a:latin typeface="Arial" panose="020B0604020202020204" pitchFamily="34" charset="0"/>
              </a:rPr>
              <a:t> </a:t>
            </a:r>
            <a:r>
              <a:rPr lang="en-US" altLang="x-none" sz="2200" err="1">
                <a:latin typeface="Arial" panose="020B0604020202020204" pitchFamily="34" charset="0"/>
              </a:rPr>
              <a:t>yêu</a:t>
            </a:r>
            <a:r>
              <a:rPr lang="en-US" altLang="x-none" sz="2200">
                <a:latin typeface="Arial" panose="020B0604020202020204" pitchFamily="34" charset="0"/>
              </a:rPr>
              <a:t> </a:t>
            </a:r>
            <a:r>
              <a:rPr lang="en-US" altLang="x-none" sz="2200" err="1">
                <a:latin typeface="Arial" panose="020B0604020202020204" pitchFamily="34" charset="0"/>
              </a:rPr>
              <a:t>cầu</a:t>
            </a:r>
            <a:r>
              <a:rPr lang="en-US" altLang="x-none" sz="2200">
                <a:latin typeface="Arial" panose="020B0604020202020204" pitchFamily="34" charset="0"/>
              </a:rPr>
              <a:t> </a:t>
            </a:r>
            <a:r>
              <a:rPr lang="en-US" altLang="x-none" sz="2200" err="1">
                <a:latin typeface="Arial" panose="020B0604020202020204" pitchFamily="34" charset="0"/>
              </a:rPr>
              <a:t>nhưng</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A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khắc</a:t>
            </a:r>
            <a:r>
              <a:rPr lang="en-US" altLang="x-none" sz="2200">
                <a:latin typeface="Arial" panose="020B0604020202020204" pitchFamily="34" charset="0"/>
              </a:rPr>
              <a:t> </a:t>
            </a:r>
            <a:r>
              <a:rPr lang="en-US" altLang="x-none" sz="2200" err="1">
                <a:latin typeface="Arial" panose="020B0604020202020204" pitchFamily="34" charset="0"/>
              </a:rPr>
              <a:t>phục</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N </a:t>
            </a:r>
            <a:r>
              <a:rPr lang="en-US" altLang="x-none" sz="2200" err="1">
                <a:latin typeface="Arial" panose="020B0604020202020204" pitchFamily="34" charset="0"/>
              </a:rPr>
              <a:t>đã</a:t>
            </a:r>
            <a:r>
              <a:rPr lang="en-US" altLang="x-none" sz="2200">
                <a:latin typeface="Arial" panose="020B0604020202020204" pitchFamily="34" charset="0"/>
              </a:rPr>
              <a:t>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đơn</a:t>
            </a:r>
            <a:r>
              <a:rPr lang="en-US" altLang="x-none" sz="2200">
                <a:latin typeface="Arial" panose="020B0604020202020204" pitchFamily="34" charset="0"/>
              </a:rPr>
              <a:t> </a:t>
            </a:r>
            <a:r>
              <a:rPr lang="en-US" altLang="x-none" sz="2200" err="1">
                <a:latin typeface="Arial" panose="020B0604020202020204" pitchFamily="34" charset="0"/>
              </a:rPr>
              <a:t>tố</a:t>
            </a:r>
            <a:r>
              <a:rPr lang="en-US" altLang="x-none" sz="2200">
                <a:latin typeface="Arial" panose="020B0604020202020204" pitchFamily="34" charset="0"/>
              </a:rPr>
              <a:t> </a:t>
            </a:r>
            <a:r>
              <a:rPr lang="en-US" altLang="x-none" sz="2200" err="1">
                <a:latin typeface="Arial" panose="020B0604020202020204" pitchFamily="34" charset="0"/>
              </a:rPr>
              <a:t>cáo</a:t>
            </a:r>
            <a:r>
              <a:rPr lang="en-US" altLang="x-none" sz="2200">
                <a:latin typeface="Arial" panose="020B0604020202020204" pitchFamily="34" charset="0"/>
              </a:rPr>
              <a:t> </a:t>
            </a:r>
            <a:r>
              <a:rPr lang="en-US" altLang="x-none" sz="2200" err="1">
                <a:latin typeface="Arial" panose="020B0604020202020204" pitchFamily="34" charset="0"/>
              </a:rPr>
              <a:t>lên</a:t>
            </a:r>
            <a:r>
              <a:rPr lang="en-US" altLang="x-none" sz="2200">
                <a:latin typeface="Arial" panose="020B0604020202020204" pitchFamily="34" charset="0"/>
              </a:rPr>
              <a:t> </a:t>
            </a:r>
            <a:r>
              <a:rPr lang="en-US" altLang="x-none" sz="2200" err="1">
                <a:latin typeface="Arial" panose="020B0604020202020204" pitchFamily="34" charset="0"/>
              </a:rPr>
              <a:t>cơ</a:t>
            </a:r>
            <a:r>
              <a:rPr lang="en-US" altLang="x-none" sz="2200">
                <a:latin typeface="Arial" panose="020B0604020202020204" pitchFamily="34" charset="0"/>
              </a:rPr>
              <a:t> </a:t>
            </a:r>
            <a:r>
              <a:rPr lang="en-US" altLang="x-none" sz="2200" err="1">
                <a:latin typeface="Arial" panose="020B0604020202020204" pitchFamily="34" charset="0"/>
              </a:rPr>
              <a:t>quan</a:t>
            </a:r>
            <a:r>
              <a:rPr lang="en-US" altLang="x-none" sz="2200">
                <a:latin typeface="Arial" panose="020B0604020202020204" pitchFamily="34" charset="0"/>
              </a:rPr>
              <a:t> </a:t>
            </a:r>
            <a:r>
              <a:rPr lang="en-US" altLang="x-none" sz="2200" err="1">
                <a:latin typeface="Arial" panose="020B0604020202020204" pitchFamily="34" charset="0"/>
              </a:rPr>
              <a:t>chính</a:t>
            </a:r>
            <a:r>
              <a:rPr lang="en-US" altLang="x-none" sz="2200">
                <a:latin typeface="Arial" panose="020B0604020202020204" pitchFamily="34" charset="0"/>
              </a:rPr>
              <a:t> </a:t>
            </a:r>
            <a:r>
              <a:rPr lang="en-US" altLang="x-none" sz="2200" err="1">
                <a:latin typeface="Arial" panose="020B0604020202020204" pitchFamily="34" charset="0"/>
              </a:rPr>
              <a:t>quyền</a:t>
            </a:r>
            <a:r>
              <a:rPr lang="en-US" altLang="x-none" sz="2200">
                <a:latin typeface="Arial" panose="020B0604020202020204" pitchFamily="34" charset="0"/>
              </a:rPr>
              <a:t> </a:t>
            </a:r>
            <a:r>
              <a:rPr lang="en-US" altLang="x-none" sz="2200" err="1">
                <a:latin typeface="Arial" panose="020B0604020202020204" pitchFamily="34" charset="0"/>
              </a:rPr>
              <a:t>để</a:t>
            </a:r>
            <a:r>
              <a:rPr lang="en-US" altLang="x-none" sz="2200">
                <a:latin typeface="Arial" panose="020B0604020202020204" pitchFamily="34" charset="0"/>
              </a:rPr>
              <a:t> </a:t>
            </a:r>
            <a:r>
              <a:rPr lang="en-US" altLang="x-none" sz="2200" err="1">
                <a:latin typeface="Arial" panose="020B0604020202020204" pitchFamily="34" charset="0"/>
              </a:rPr>
              <a:t>xử</a:t>
            </a:r>
            <a:r>
              <a:rPr lang="en-US" altLang="x-none" sz="2200">
                <a:latin typeface="Arial" panose="020B0604020202020204" pitchFamily="34" charset="0"/>
              </a:rPr>
              <a:t> </a:t>
            </a:r>
            <a:r>
              <a:rPr lang="en-US" altLang="x-none" sz="2200" err="1">
                <a:latin typeface="Arial" panose="020B0604020202020204" pitchFamily="34" charset="0"/>
              </a:rPr>
              <a:t>lí</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a:t>
            </a:r>
            <a:endParaRPr lang="en-US" altLang="x-none" sz="2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88"/>
                                        </p:tgtEl>
                                        <p:attrNameLst>
                                          <p:attrName>style.visibility</p:attrName>
                                        </p:attrNameLst>
                                      </p:cBhvr>
                                      <p:to>
                                        <p:strVal val="visible"/>
                                      </p:to>
                                    </p:set>
                                    <p:animEffect transition="in" filter="blinds(horizontal)">
                                      <p:cBhvr>
                                        <p:cTn id="10" dur="500"/>
                                        <p:tgtEl>
                                          <p:spTgt spid="215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 name="Group 60"/>
          <p:cNvGrpSpPr/>
          <p:nvPr/>
        </p:nvGrpSpPr>
        <p:grpSpPr>
          <a:xfrm>
            <a:off x="895350" y="312738"/>
            <a:ext cx="458788" cy="3184525"/>
            <a:chOff x="1322576" y="181189"/>
            <a:chExt cx="387790" cy="2666783"/>
          </a:xfrm>
        </p:grpSpPr>
        <p:grpSp>
          <p:nvGrpSpPr>
            <p:cNvPr id="232451"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32455"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32456"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32457"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32460"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32464"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32466"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32470"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TRẢ LỜI</a:t>
                </a:r>
                <a:endParaRPr lang="en-US" altLang="x-none" sz="1500" b="1">
                  <a:solidFill>
                    <a:srgbClr val="FF0000"/>
                  </a:solidFill>
                  <a:latin typeface="Arial" panose="020B0604020202020204" pitchFamily="34" charset="0"/>
                </a:endParaRPr>
              </a:p>
            </p:txBody>
          </p:sp>
          <p:sp>
            <p:nvSpPr>
              <p:cNvPr id="232471"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32474"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32475"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pic>
        <p:nvPicPr>
          <p:cNvPr id="38" name="Picture 115" descr="ALRMCLOK"/>
          <p:cNvPicPr>
            <a:picLocks noChangeAspect="1"/>
          </p:cNvPicPr>
          <p:nvPr/>
        </p:nvPicPr>
        <p:blipFill>
          <a:blip r:embed="rId2"/>
          <a:stretch>
            <a:fillRect/>
          </a:stretch>
        </p:blipFill>
        <p:spPr>
          <a:xfrm>
            <a:off x="246063" y="1689100"/>
            <a:ext cx="649287" cy="785813"/>
          </a:xfrm>
          <a:prstGeom prst="rect">
            <a:avLst/>
          </a:prstGeom>
          <a:noFill/>
          <a:ln w="9525">
            <a:noFill/>
          </a:ln>
        </p:spPr>
      </p:pic>
      <p:sp>
        <p:nvSpPr>
          <p:cNvPr id="232477"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32478"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32479"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32480"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32481"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32482"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32483"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32484"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32485"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32486"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32487"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sp>
        <p:nvSpPr>
          <p:cNvPr id="232488" name="Rectangles 232487"/>
          <p:cNvSpPr/>
          <p:nvPr/>
        </p:nvSpPr>
        <p:spPr>
          <a:xfrm>
            <a:off x="661988" y="3987800"/>
            <a:ext cx="7720012" cy="915988"/>
          </a:xfrm>
          <a:prstGeom prst="rect">
            <a:avLst/>
          </a:prstGeom>
          <a:noFill/>
          <a:ln w="9525">
            <a:noFill/>
          </a:ln>
        </p:spPr>
        <p:txBody>
          <a:bodyPr>
            <a:spAutoFit/>
          </a:bodyPr>
          <a:p>
            <a:pPr>
              <a:buFontTx/>
            </a:pPr>
            <a:r>
              <a:rPr lang="vi-VN" altLang="ko-KR" sz="1800" dirty="0">
                <a:solidFill>
                  <a:schemeClr val="bg1"/>
                </a:solidFill>
                <a:latin typeface="Arial" panose="020B0604020202020204" pitchFamily="34" charset="0"/>
              </a:rPr>
              <a:t>Hành vi của anh N là hành vi thực hiện quyền của công dân trong khiếu nại, tố cáo các hành vi vi phạm quy định pháp luật về quyền và nghĩa vụ của công dân trong bảo vệ môi trường.</a:t>
            </a:r>
            <a:endParaRPr lang="en-US" altLang="x-none" sz="1800">
              <a:solidFill>
                <a:schemeClr val="bg1"/>
              </a:solidFill>
              <a:latin typeface="Arial" panose="020B0604020202020204" pitchFamily="34" charset="0"/>
            </a:endParaRPr>
          </a:p>
        </p:txBody>
      </p:sp>
      <p:grpSp>
        <p:nvGrpSpPr>
          <p:cNvPr id="28" name="Group 27"/>
          <p:cNvGrpSpPr/>
          <p:nvPr/>
        </p:nvGrpSpPr>
        <p:grpSpPr>
          <a:xfrm>
            <a:off x="33338" y="177800"/>
            <a:ext cx="1081087" cy="1082675"/>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32493" name="Picture 31"/>
            <p:cNvPicPr>
              <a:picLocks noChangeAspect="1"/>
            </p:cNvPicPr>
            <p:nvPr/>
          </p:nvPicPr>
          <p:blipFill>
            <a:blip r:embed="rId3"/>
            <a:stretch>
              <a:fillRect/>
            </a:stretch>
          </p:blipFill>
          <p:spPr>
            <a:xfrm>
              <a:off x="83662" y="159259"/>
              <a:ext cx="1082288" cy="1082288"/>
            </a:xfrm>
            <a:prstGeom prst="rect">
              <a:avLst/>
            </a:prstGeom>
            <a:noFill/>
            <a:ln w="9525">
              <a:noFill/>
            </a:ln>
          </p:spPr>
        </p:pic>
        <p:pic>
          <p:nvPicPr>
            <p:cNvPr id="232494" name="Picture 32"/>
            <p:cNvPicPr>
              <a:picLocks noChangeAspect="1"/>
            </p:cNvPicPr>
            <p:nvPr/>
          </p:nvPicPr>
          <p:blipFill>
            <a:blip r:embed="rId4"/>
            <a:stretch>
              <a:fillRect/>
            </a:stretch>
          </p:blipFill>
          <p:spPr>
            <a:xfrm>
              <a:off x="140649" y="240741"/>
              <a:ext cx="757177" cy="937456"/>
            </a:xfrm>
            <a:prstGeom prst="rect">
              <a:avLst/>
            </a:prstGeom>
            <a:noFill/>
            <a:ln w="9525">
              <a:noFill/>
            </a:ln>
          </p:spPr>
        </p:pic>
        <p:sp>
          <p:nvSpPr>
            <p:cNvPr id="34" name="TextBox 33"/>
            <p:cNvSpPr txBox="1"/>
            <p:nvPr/>
          </p:nvSpPr>
          <p:spPr>
            <a:xfrm>
              <a:off x="354552" y="27725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2</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sp>
        <p:nvSpPr>
          <p:cNvPr id="232496"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2200" err="1">
                <a:latin typeface="Arial" panose="020B0604020202020204" pitchFamily="34" charset="0"/>
              </a:rPr>
              <a:t>Anh</a:t>
            </a:r>
            <a:r>
              <a:rPr lang="en-US" altLang="x-none" sz="2200">
                <a:latin typeface="Arial" panose="020B0604020202020204" pitchFamily="34" charset="0"/>
              </a:rPr>
              <a:t> A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nghề</a:t>
            </a:r>
            <a:r>
              <a:rPr lang="en-US" altLang="x-none" sz="2200">
                <a:latin typeface="Arial" panose="020B0604020202020204" pitchFamily="34" charset="0"/>
              </a:rPr>
              <a:t> </a:t>
            </a:r>
            <a:r>
              <a:rPr lang="en-US" altLang="x-none" sz="2200" err="1">
                <a:latin typeface="Arial" panose="020B0604020202020204" pitchFamily="34" charset="0"/>
              </a:rPr>
              <a:t>gia</a:t>
            </a:r>
            <a:r>
              <a:rPr lang="en-US" altLang="x-none" sz="2200">
                <a:latin typeface="Arial" panose="020B0604020202020204" pitchFamily="34" charset="0"/>
              </a:rPr>
              <a:t> </a:t>
            </a:r>
            <a:r>
              <a:rPr lang="en-US" altLang="x-none" sz="2200" err="1">
                <a:latin typeface="Arial" panose="020B0604020202020204" pitchFamily="34" charset="0"/>
              </a:rPr>
              <a:t>công</a:t>
            </a:r>
            <a:r>
              <a:rPr lang="en-US" altLang="x-none" sz="2200">
                <a:latin typeface="Arial" panose="020B0604020202020204" pitchFamily="34" charset="0"/>
              </a:rPr>
              <a:t> </a:t>
            </a:r>
            <a:r>
              <a:rPr lang="en-US" altLang="x-none" sz="2200" err="1">
                <a:latin typeface="Arial" panose="020B0604020202020204" pitchFamily="34" charset="0"/>
              </a:rPr>
              <a:t>kim</a:t>
            </a:r>
            <a:r>
              <a:rPr lang="en-US" altLang="x-none" sz="2200">
                <a:latin typeface="Arial" panose="020B0604020202020204" pitchFamily="34" charset="0"/>
              </a:rPr>
              <a:t> </a:t>
            </a:r>
            <a:r>
              <a:rPr lang="en-US" altLang="x-none" sz="2200" err="1">
                <a:latin typeface="Arial" panose="020B0604020202020204" pitchFamily="34" charset="0"/>
              </a:rPr>
              <a:t>loại</a:t>
            </a:r>
            <a:r>
              <a:rPr lang="en-US" altLang="x-none" sz="2200">
                <a:latin typeface="Arial" panose="020B0604020202020204" pitchFamily="34" charset="0"/>
              </a:rPr>
              <a:t>. </a:t>
            </a:r>
            <a:r>
              <a:rPr lang="en-US" altLang="x-none" sz="2200" err="1">
                <a:latin typeface="Arial" panose="020B0604020202020204" pitchFamily="34" charset="0"/>
              </a:rPr>
              <a:t>Cơ</a:t>
            </a:r>
            <a:r>
              <a:rPr lang="en-US" altLang="x-none" sz="2200">
                <a:latin typeface="Arial" panose="020B0604020202020204" pitchFamily="34" charset="0"/>
              </a:rPr>
              <a:t> </a:t>
            </a:r>
            <a:r>
              <a:rPr lang="en-US" altLang="x-none" sz="2200" err="1">
                <a:latin typeface="Arial" panose="020B0604020202020204" pitchFamily="34" charset="0"/>
              </a:rPr>
              <a:t>sở</a:t>
            </a:r>
            <a:r>
              <a:rPr lang="en-US" altLang="x-none" sz="2200">
                <a:latin typeface="Arial" panose="020B0604020202020204" pitchFamily="34" charset="0"/>
              </a:rPr>
              <a:t> </a:t>
            </a:r>
            <a:r>
              <a:rPr lang="en-US" altLang="x-none" sz="2200" err="1">
                <a:latin typeface="Arial" panose="020B0604020202020204" pitchFamily="34" charset="0"/>
              </a:rPr>
              <a:t>sản</a:t>
            </a:r>
            <a:r>
              <a:rPr lang="en-US" altLang="x-none" sz="2200">
                <a:latin typeface="Arial" panose="020B0604020202020204" pitchFamily="34" charset="0"/>
              </a:rPr>
              <a:t> </a:t>
            </a:r>
            <a:r>
              <a:rPr lang="en-US" altLang="x-none" sz="2200" err="1">
                <a:latin typeface="Arial" panose="020B0604020202020204" pitchFamily="34" charset="0"/>
              </a:rPr>
              <a:t>xuất</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sử</a:t>
            </a:r>
            <a:r>
              <a:rPr lang="en-US" altLang="x-none" sz="2200">
                <a:latin typeface="Arial" panose="020B0604020202020204" pitchFamily="34" charset="0"/>
              </a:rPr>
              <a:t> </a:t>
            </a:r>
            <a:r>
              <a:rPr lang="en-US" altLang="x-none" sz="2200" err="1">
                <a:latin typeface="Arial" panose="020B0604020202020204" pitchFamily="34" charset="0"/>
              </a:rPr>
              <a:t>dụng</a:t>
            </a:r>
            <a:r>
              <a:rPr lang="en-US" altLang="x-none" sz="2200">
                <a:latin typeface="Arial" panose="020B0604020202020204" pitchFamily="34" charset="0"/>
              </a:rPr>
              <a:t> </a:t>
            </a:r>
            <a:r>
              <a:rPr lang="en-US" altLang="x-none" sz="2200" err="1">
                <a:latin typeface="Arial" panose="020B0604020202020204" pitchFamily="34" charset="0"/>
              </a:rPr>
              <a:t>phương</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chống</a:t>
            </a:r>
            <a:r>
              <a:rPr lang="en-US" altLang="x-none" sz="2200">
                <a:latin typeface="Arial" panose="020B0604020202020204" pitchFamily="34" charset="0"/>
              </a:rPr>
              <a:t> </a:t>
            </a:r>
            <a:r>
              <a:rPr lang="en-US" altLang="x-none" sz="2200" err="1">
                <a:latin typeface="Arial" panose="020B0604020202020204" pitchFamily="34" charset="0"/>
              </a:rPr>
              <a:t>tiếng</a:t>
            </a:r>
            <a:r>
              <a:rPr lang="en-US" altLang="x-none" sz="2200">
                <a:latin typeface="Arial" panose="020B0604020202020204" pitchFamily="34" charset="0"/>
              </a:rPr>
              <a:t> </a:t>
            </a:r>
            <a:r>
              <a:rPr lang="en-US" altLang="x-none" sz="2200" err="1">
                <a:latin typeface="Arial" panose="020B0604020202020204" pitchFamily="34" charset="0"/>
              </a:rPr>
              <a:t>ồn</a:t>
            </a:r>
            <a:r>
              <a:rPr lang="en-US" altLang="x-none" sz="2200">
                <a:latin typeface="Arial" panose="020B0604020202020204" pitchFamily="34" charset="0"/>
              </a:rPr>
              <a:t>, ô </a:t>
            </a:r>
            <a:r>
              <a:rPr lang="en-US" altLang="x-none" sz="2200" err="1">
                <a:latin typeface="Arial" panose="020B0604020202020204" pitchFamily="34" charset="0"/>
              </a:rPr>
              <a:t>nhiễm</a:t>
            </a:r>
            <a:r>
              <a:rPr lang="en-US" altLang="x-none" sz="2200">
                <a:latin typeface="Arial" panose="020B0604020202020204" pitchFamily="34" charset="0"/>
              </a:rPr>
              <a:t> </a:t>
            </a:r>
            <a:r>
              <a:rPr lang="en-US" altLang="x-none" sz="2200" err="1">
                <a:latin typeface="Arial" panose="020B0604020202020204" pitchFamily="34" charset="0"/>
              </a:rPr>
              <a:t>môi</a:t>
            </a:r>
            <a:r>
              <a:rPr lang="en-US" altLang="x-none" sz="2200">
                <a:latin typeface="Arial" panose="020B0604020202020204" pitchFamily="34" charset="0"/>
              </a:rPr>
              <a:t> </a:t>
            </a:r>
            <a:r>
              <a:rPr lang="en-US" altLang="x-none" sz="2200" err="1">
                <a:latin typeface="Arial" panose="020B0604020202020204" pitchFamily="34" charset="0"/>
              </a:rPr>
              <a:t>trường</a:t>
            </a:r>
            <a:r>
              <a:rPr lang="en-US" altLang="x-none" sz="2200">
                <a:latin typeface="Arial" panose="020B0604020202020204" pitchFamily="34" charset="0"/>
              </a:rPr>
              <a:t> </a:t>
            </a:r>
            <a:r>
              <a:rPr lang="en-US" altLang="x-none" sz="2200" err="1">
                <a:latin typeface="Arial" panose="020B0604020202020204" pitchFamily="34" charset="0"/>
              </a:rPr>
              <a:t>dẫn</a:t>
            </a:r>
            <a:r>
              <a:rPr lang="en-US" altLang="x-none" sz="2200">
                <a:latin typeface="Arial" panose="020B0604020202020204" pitchFamily="34" charset="0"/>
              </a:rPr>
              <a:t> </a:t>
            </a:r>
            <a:r>
              <a:rPr lang="en-US" altLang="x-none" sz="2200" err="1">
                <a:latin typeface="Arial" panose="020B0604020202020204" pitchFamily="34" charset="0"/>
              </a:rPr>
              <a:t>đến</a:t>
            </a:r>
            <a:r>
              <a:rPr lang="en-US" altLang="x-none" sz="2200">
                <a:latin typeface="Arial" panose="020B0604020202020204" pitchFamily="34" charset="0"/>
              </a:rPr>
              <a:t> </a:t>
            </a:r>
            <a:r>
              <a:rPr lang="en-US" altLang="x-none" sz="2200" err="1">
                <a:latin typeface="Arial" panose="020B0604020202020204" pitchFamily="34" charset="0"/>
              </a:rPr>
              <a:t>việc</a:t>
            </a:r>
            <a:r>
              <a:rPr lang="en-US" altLang="x-none" sz="2200">
                <a:latin typeface="Arial" panose="020B0604020202020204" pitchFamily="34" charset="0"/>
              </a:rPr>
              <a:t> </a:t>
            </a:r>
            <a:r>
              <a:rPr lang="en-US" altLang="x-none" sz="2200" err="1">
                <a:latin typeface="Arial" panose="020B0604020202020204" pitchFamily="34" charset="0"/>
              </a:rPr>
              <a:t>âm</a:t>
            </a:r>
            <a:r>
              <a:rPr lang="en-US" altLang="x-none" sz="2200">
                <a:latin typeface="Arial" panose="020B0604020202020204" pitchFamily="34" charset="0"/>
              </a:rPr>
              <a:t> </a:t>
            </a:r>
            <a:r>
              <a:rPr lang="en-US" altLang="x-none" sz="2200" err="1">
                <a:latin typeface="Arial" panose="020B0604020202020204" pitchFamily="34" charset="0"/>
              </a:rPr>
              <a:t>thanh</a:t>
            </a:r>
            <a:r>
              <a:rPr lang="en-US" altLang="x-none" sz="2200">
                <a:latin typeface="Arial" panose="020B0604020202020204" pitchFamily="34" charset="0"/>
              </a:rPr>
              <a:t> </a:t>
            </a:r>
            <a:r>
              <a:rPr lang="en-US" altLang="x-none" sz="2200" err="1">
                <a:latin typeface="Arial" panose="020B0604020202020204" pitchFamily="34" charset="0"/>
              </a:rPr>
              <a:t>cường</a:t>
            </a:r>
            <a:r>
              <a:rPr lang="en-US" altLang="x-none" sz="2200">
                <a:latin typeface="Arial" panose="020B0604020202020204" pitchFamily="34" charset="0"/>
              </a:rPr>
              <a:t> </a:t>
            </a:r>
            <a:r>
              <a:rPr lang="en-US" altLang="x-none" sz="2200" err="1">
                <a:latin typeface="Arial" panose="020B0604020202020204" pitchFamily="34" charset="0"/>
              </a:rPr>
              <a:t>độ</a:t>
            </a:r>
            <a:r>
              <a:rPr lang="en-US" altLang="x-none" sz="2200">
                <a:latin typeface="Arial" panose="020B0604020202020204" pitchFamily="34" charset="0"/>
              </a:rPr>
              <a:t> </a:t>
            </a:r>
            <a:r>
              <a:rPr lang="en-US" altLang="x-none" sz="2200" err="1">
                <a:latin typeface="Arial" panose="020B0604020202020204" pitchFamily="34" charset="0"/>
              </a:rPr>
              <a:t>lớn</a:t>
            </a:r>
            <a:r>
              <a:rPr lang="en-US" altLang="x-none" sz="2200">
                <a:latin typeface="Arial" panose="020B0604020202020204" pitchFamily="34" charset="0"/>
              </a:rPr>
              <a:t> </a:t>
            </a:r>
            <a:r>
              <a:rPr lang="en-US" altLang="x-none" sz="2200" err="1">
                <a:latin typeface="Arial" panose="020B0604020202020204" pitchFamily="34" charset="0"/>
              </a:rPr>
              <a:t>từ</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loại</a:t>
            </a:r>
            <a:r>
              <a:rPr lang="en-US" altLang="x-none" sz="2200">
                <a:latin typeface="Arial" panose="020B0604020202020204" pitchFamily="34" charset="0"/>
              </a:rPr>
              <a:t> </a:t>
            </a:r>
            <a:r>
              <a:rPr lang="en-US" altLang="x-none" sz="2200" err="1">
                <a:latin typeface="Arial" panose="020B0604020202020204" pitchFamily="34" charset="0"/>
              </a:rPr>
              <a:t>máy</a:t>
            </a:r>
            <a:r>
              <a:rPr lang="en-US" altLang="x-none" sz="2200">
                <a:latin typeface="Arial" panose="020B0604020202020204" pitchFamily="34" charset="0"/>
              </a:rPr>
              <a:t> </a:t>
            </a:r>
            <a:r>
              <a:rPr lang="en-US" altLang="x-none" sz="2200" err="1">
                <a:latin typeface="Arial" panose="020B0604020202020204" pitchFamily="34" charset="0"/>
              </a:rPr>
              <a:t>móc</a:t>
            </a:r>
            <a:r>
              <a:rPr lang="en-US" altLang="x-none" sz="2200">
                <a:latin typeface="Arial" panose="020B0604020202020204" pitchFamily="34" charset="0"/>
              </a:rPr>
              <a:t>, </a:t>
            </a:r>
            <a:r>
              <a:rPr lang="en-US" altLang="x-none" sz="2200" err="1">
                <a:latin typeface="Arial" panose="020B0604020202020204" pitchFamily="34" charset="0"/>
              </a:rPr>
              <a:t>bụi</a:t>
            </a:r>
            <a:r>
              <a:rPr lang="en-US" altLang="x-none" sz="2200">
                <a:latin typeface="Arial" panose="020B0604020202020204" pitchFamily="34" charset="0"/>
              </a:rPr>
              <a:t> bay </a:t>
            </a:r>
            <a:r>
              <a:rPr lang="en-US" altLang="x-none" sz="2200" err="1">
                <a:latin typeface="Arial" panose="020B0604020202020204" pitchFamily="34" charset="0"/>
              </a:rPr>
              <a:t>ra</a:t>
            </a:r>
            <a:r>
              <a:rPr lang="en-US" altLang="x-none" sz="2200">
                <a:latin typeface="Arial" panose="020B0604020202020204" pitchFamily="34" charset="0"/>
              </a:rPr>
              <a:t>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khí</a:t>
            </a:r>
            <a:r>
              <a:rPr lang="en-US" altLang="x-none" sz="2200">
                <a:latin typeface="Arial" panose="020B0604020202020204" pitchFamily="34" charset="0"/>
              </a:rPr>
              <a:t>,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ảnh</a:t>
            </a:r>
            <a:r>
              <a:rPr lang="en-US" altLang="x-none" sz="2200">
                <a:latin typeface="Arial" panose="020B0604020202020204" pitchFamily="34" charset="0"/>
              </a:rPr>
              <a:t> </a:t>
            </a:r>
            <a:r>
              <a:rPr lang="en-US" altLang="x-none" sz="2200" err="1">
                <a:latin typeface="Arial" panose="020B0604020202020204" pitchFamily="34" charset="0"/>
              </a:rPr>
              <a:t>hưởng</a:t>
            </a:r>
            <a:r>
              <a:rPr lang="en-US" altLang="x-none" sz="2200">
                <a:latin typeface="Arial" panose="020B0604020202020204" pitchFamily="34" charset="0"/>
              </a:rPr>
              <a:t> </a:t>
            </a:r>
            <a:r>
              <a:rPr lang="en-US" altLang="x-none" sz="2200" err="1">
                <a:latin typeface="Arial" panose="020B0604020202020204" pitchFamily="34" charset="0"/>
              </a:rPr>
              <a:t>đến</a:t>
            </a:r>
            <a:r>
              <a:rPr lang="en-US" altLang="x-none" sz="2200">
                <a:latin typeface="Arial" panose="020B0604020202020204" pitchFamily="34" charset="0"/>
              </a:rPr>
              <a:t> </a:t>
            </a:r>
            <a:r>
              <a:rPr lang="en-US" altLang="x-none" sz="2200" err="1">
                <a:latin typeface="Arial" panose="020B0604020202020204" pitchFamily="34" charset="0"/>
              </a:rPr>
              <a:t>đời</a:t>
            </a:r>
            <a:r>
              <a:rPr lang="en-US" altLang="x-none" sz="2200">
                <a:latin typeface="Arial" panose="020B0604020202020204" pitchFamily="34" charset="0"/>
              </a:rPr>
              <a:t> </a:t>
            </a:r>
            <a:r>
              <a:rPr lang="en-US" altLang="x-none" sz="2200" err="1">
                <a:latin typeface="Arial" panose="020B0604020202020204" pitchFamily="34" charset="0"/>
              </a:rPr>
              <a:t>sống</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hộ</a:t>
            </a:r>
            <a:r>
              <a:rPr lang="en-US" altLang="x-none" sz="2200">
                <a:latin typeface="Arial" panose="020B0604020202020204" pitchFamily="34" charset="0"/>
              </a:rPr>
              <a:t> </a:t>
            </a:r>
            <a:r>
              <a:rPr lang="en-US" altLang="x-none" sz="2200" err="1">
                <a:latin typeface="Arial" panose="020B0604020202020204" pitchFamily="34" charset="0"/>
              </a:rPr>
              <a:t>giabđình</a:t>
            </a:r>
            <a:r>
              <a:rPr lang="en-US" altLang="x-none" sz="2200">
                <a:latin typeface="Arial" panose="020B0604020202020204" pitchFamily="34" charset="0"/>
              </a:rPr>
              <a:t> </a:t>
            </a:r>
            <a:r>
              <a:rPr lang="en-US" altLang="x-none" sz="2200" err="1">
                <a:latin typeface="Arial" panose="020B0604020202020204" pitchFamily="34" charset="0"/>
              </a:rPr>
              <a:t>lân</a:t>
            </a:r>
            <a:r>
              <a:rPr lang="en-US" altLang="x-none" sz="2200">
                <a:latin typeface="Arial" panose="020B0604020202020204" pitchFamily="34" charset="0"/>
              </a:rPr>
              <a:t> </a:t>
            </a:r>
            <a:r>
              <a:rPr lang="en-US" altLang="x-none" sz="2200" err="1">
                <a:latin typeface="Arial" panose="020B0604020202020204" pitchFamily="34" charset="0"/>
              </a:rPr>
              <a:t>cận</a:t>
            </a:r>
            <a:r>
              <a:rPr lang="en-US" altLang="x-none" sz="2200">
                <a:latin typeface="Arial" panose="020B0604020202020204" pitchFamily="34" charset="0"/>
              </a:rPr>
              <a:t>. </a:t>
            </a:r>
            <a:r>
              <a:rPr lang="en-US" altLang="x-none" sz="2200" err="1">
                <a:latin typeface="Arial" panose="020B0604020202020204" pitchFamily="34" charset="0"/>
              </a:rPr>
              <a:t>Sau</a:t>
            </a:r>
            <a:r>
              <a:rPr lang="en-US" altLang="x-none" sz="2200">
                <a:latin typeface="Arial" panose="020B0604020202020204" pitchFamily="34" charset="0"/>
              </a:rPr>
              <a:t> </a:t>
            </a:r>
            <a:r>
              <a:rPr lang="en-US" altLang="x-none" sz="2200" err="1">
                <a:latin typeface="Arial" panose="020B0604020202020204" pitchFamily="34" charset="0"/>
              </a:rPr>
              <a:t>nhiều</a:t>
            </a:r>
            <a:r>
              <a:rPr lang="en-US" altLang="x-none" sz="2200">
                <a:latin typeface="Arial" panose="020B0604020202020204" pitchFamily="34" charset="0"/>
              </a:rPr>
              <a:t> </a:t>
            </a:r>
            <a:r>
              <a:rPr lang="en-US" altLang="x-none" sz="2200" err="1">
                <a:latin typeface="Arial" panose="020B0604020202020204" pitchFamily="34" charset="0"/>
              </a:rPr>
              <a:t>lần</a:t>
            </a:r>
            <a:r>
              <a:rPr lang="en-US" altLang="x-none" sz="2200">
                <a:latin typeface="Arial" panose="020B0604020202020204" pitchFamily="34" charset="0"/>
              </a:rPr>
              <a:t> </a:t>
            </a:r>
            <a:r>
              <a:rPr lang="en-US" altLang="x-none" sz="2200" err="1">
                <a:latin typeface="Arial" panose="020B0604020202020204" pitchFamily="34" charset="0"/>
              </a:rPr>
              <a:t>yêu</a:t>
            </a:r>
            <a:r>
              <a:rPr lang="en-US" altLang="x-none" sz="2200">
                <a:latin typeface="Arial" panose="020B0604020202020204" pitchFamily="34" charset="0"/>
              </a:rPr>
              <a:t> </a:t>
            </a:r>
            <a:r>
              <a:rPr lang="en-US" altLang="x-none" sz="2200" err="1">
                <a:latin typeface="Arial" panose="020B0604020202020204" pitchFamily="34" charset="0"/>
              </a:rPr>
              <a:t>cầu</a:t>
            </a:r>
            <a:r>
              <a:rPr lang="en-US" altLang="x-none" sz="2200">
                <a:latin typeface="Arial" panose="020B0604020202020204" pitchFamily="34" charset="0"/>
              </a:rPr>
              <a:t> </a:t>
            </a:r>
            <a:r>
              <a:rPr lang="en-US" altLang="x-none" sz="2200" err="1">
                <a:latin typeface="Arial" panose="020B0604020202020204" pitchFamily="34" charset="0"/>
              </a:rPr>
              <a:t>nhưng</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A </a:t>
            </a:r>
            <a:r>
              <a:rPr lang="en-US" altLang="x-none" sz="2200" err="1">
                <a:latin typeface="Arial" panose="020B0604020202020204" pitchFamily="34" charset="0"/>
              </a:rPr>
              <a:t>không</a:t>
            </a:r>
            <a:r>
              <a:rPr lang="en-US" altLang="x-none" sz="2200">
                <a:latin typeface="Arial" panose="020B0604020202020204" pitchFamily="34" charset="0"/>
              </a:rPr>
              <a:t> </a:t>
            </a:r>
            <a:r>
              <a:rPr lang="en-US" altLang="x-none" sz="2200" err="1">
                <a:latin typeface="Arial" panose="020B0604020202020204" pitchFamily="34" charset="0"/>
              </a:rPr>
              <a:t>khắc</a:t>
            </a:r>
            <a:r>
              <a:rPr lang="en-US" altLang="x-none" sz="2200">
                <a:latin typeface="Arial" panose="020B0604020202020204" pitchFamily="34" charset="0"/>
              </a:rPr>
              <a:t> </a:t>
            </a:r>
            <a:r>
              <a:rPr lang="en-US" altLang="x-none" sz="2200" err="1">
                <a:latin typeface="Arial" panose="020B0604020202020204" pitchFamily="34" charset="0"/>
              </a:rPr>
              <a:t>phục</a:t>
            </a:r>
            <a:r>
              <a:rPr lang="en-US" altLang="x-none" sz="2200">
                <a:latin typeface="Arial" panose="020B0604020202020204" pitchFamily="34" charset="0"/>
              </a:rPr>
              <a:t>, </a:t>
            </a:r>
            <a:r>
              <a:rPr lang="en-US" altLang="x-none" sz="2200" err="1">
                <a:latin typeface="Arial" panose="020B0604020202020204" pitchFamily="34" charset="0"/>
              </a:rPr>
              <a:t>anh</a:t>
            </a:r>
            <a:r>
              <a:rPr lang="en-US" altLang="x-none" sz="2200">
                <a:latin typeface="Arial" panose="020B0604020202020204" pitchFamily="34" charset="0"/>
              </a:rPr>
              <a:t> N </a:t>
            </a:r>
            <a:r>
              <a:rPr lang="en-US" altLang="x-none" sz="2200" err="1">
                <a:latin typeface="Arial" panose="020B0604020202020204" pitchFamily="34" charset="0"/>
              </a:rPr>
              <a:t>đã</a:t>
            </a:r>
            <a:r>
              <a:rPr lang="en-US" altLang="x-none" sz="2200">
                <a:latin typeface="Arial" panose="020B0604020202020204" pitchFamily="34" charset="0"/>
              </a:rPr>
              <a:t> </a:t>
            </a:r>
            <a:r>
              <a:rPr lang="en-US" altLang="x-none" sz="2200" err="1">
                <a:latin typeface="Arial" panose="020B0604020202020204" pitchFamily="34" charset="0"/>
              </a:rPr>
              <a:t>làm</a:t>
            </a:r>
            <a:r>
              <a:rPr lang="en-US" altLang="x-none" sz="2200">
                <a:latin typeface="Arial" panose="020B0604020202020204" pitchFamily="34" charset="0"/>
              </a:rPr>
              <a:t> </a:t>
            </a:r>
            <a:r>
              <a:rPr lang="en-US" altLang="x-none" sz="2200" err="1">
                <a:latin typeface="Arial" panose="020B0604020202020204" pitchFamily="34" charset="0"/>
              </a:rPr>
              <a:t>đơn</a:t>
            </a:r>
            <a:r>
              <a:rPr lang="en-US" altLang="x-none" sz="2200">
                <a:latin typeface="Arial" panose="020B0604020202020204" pitchFamily="34" charset="0"/>
              </a:rPr>
              <a:t> </a:t>
            </a:r>
            <a:r>
              <a:rPr lang="en-US" altLang="x-none" sz="2200" err="1">
                <a:latin typeface="Arial" panose="020B0604020202020204" pitchFamily="34" charset="0"/>
              </a:rPr>
              <a:t>tố</a:t>
            </a:r>
            <a:r>
              <a:rPr lang="en-US" altLang="x-none" sz="2200">
                <a:latin typeface="Arial" panose="020B0604020202020204" pitchFamily="34" charset="0"/>
              </a:rPr>
              <a:t> </a:t>
            </a:r>
            <a:r>
              <a:rPr lang="en-US" altLang="x-none" sz="2200" err="1">
                <a:latin typeface="Arial" panose="020B0604020202020204" pitchFamily="34" charset="0"/>
              </a:rPr>
              <a:t>cáo</a:t>
            </a:r>
            <a:r>
              <a:rPr lang="en-US" altLang="x-none" sz="2200">
                <a:latin typeface="Arial" panose="020B0604020202020204" pitchFamily="34" charset="0"/>
              </a:rPr>
              <a:t> </a:t>
            </a:r>
            <a:r>
              <a:rPr lang="en-US" altLang="x-none" sz="2200" err="1">
                <a:latin typeface="Arial" panose="020B0604020202020204" pitchFamily="34" charset="0"/>
              </a:rPr>
              <a:t>lên</a:t>
            </a:r>
            <a:r>
              <a:rPr lang="en-US" altLang="x-none" sz="2200">
                <a:latin typeface="Arial" panose="020B0604020202020204" pitchFamily="34" charset="0"/>
              </a:rPr>
              <a:t> </a:t>
            </a:r>
            <a:r>
              <a:rPr lang="en-US" altLang="x-none" sz="2200" err="1">
                <a:latin typeface="Arial" panose="020B0604020202020204" pitchFamily="34" charset="0"/>
              </a:rPr>
              <a:t>cơ</a:t>
            </a:r>
            <a:r>
              <a:rPr lang="en-US" altLang="x-none" sz="2200">
                <a:latin typeface="Arial" panose="020B0604020202020204" pitchFamily="34" charset="0"/>
              </a:rPr>
              <a:t> </a:t>
            </a:r>
            <a:r>
              <a:rPr lang="en-US" altLang="x-none" sz="2200" err="1">
                <a:latin typeface="Arial" panose="020B0604020202020204" pitchFamily="34" charset="0"/>
              </a:rPr>
              <a:t>quan</a:t>
            </a:r>
            <a:r>
              <a:rPr lang="en-US" altLang="x-none" sz="2200">
                <a:latin typeface="Arial" panose="020B0604020202020204" pitchFamily="34" charset="0"/>
              </a:rPr>
              <a:t> </a:t>
            </a:r>
            <a:r>
              <a:rPr lang="en-US" altLang="x-none" sz="2200" err="1">
                <a:latin typeface="Arial" panose="020B0604020202020204" pitchFamily="34" charset="0"/>
              </a:rPr>
              <a:t>chính</a:t>
            </a:r>
            <a:r>
              <a:rPr lang="en-US" altLang="x-none" sz="2200">
                <a:latin typeface="Arial" panose="020B0604020202020204" pitchFamily="34" charset="0"/>
              </a:rPr>
              <a:t> </a:t>
            </a:r>
            <a:r>
              <a:rPr lang="en-US" altLang="x-none" sz="2200" err="1">
                <a:latin typeface="Arial" panose="020B0604020202020204" pitchFamily="34" charset="0"/>
              </a:rPr>
              <a:t>quyền</a:t>
            </a:r>
            <a:r>
              <a:rPr lang="en-US" altLang="x-none" sz="2200">
                <a:latin typeface="Arial" panose="020B0604020202020204" pitchFamily="34" charset="0"/>
              </a:rPr>
              <a:t> </a:t>
            </a:r>
            <a:r>
              <a:rPr lang="en-US" altLang="x-none" sz="2200" err="1">
                <a:latin typeface="Arial" panose="020B0604020202020204" pitchFamily="34" charset="0"/>
              </a:rPr>
              <a:t>để</a:t>
            </a:r>
            <a:r>
              <a:rPr lang="en-US" altLang="x-none" sz="2200">
                <a:latin typeface="Arial" panose="020B0604020202020204" pitchFamily="34" charset="0"/>
              </a:rPr>
              <a:t> </a:t>
            </a:r>
            <a:r>
              <a:rPr lang="en-US" altLang="x-none" sz="2200" err="1">
                <a:latin typeface="Arial" panose="020B0604020202020204" pitchFamily="34" charset="0"/>
              </a:rPr>
              <a:t>xử</a:t>
            </a:r>
            <a:r>
              <a:rPr lang="en-US" altLang="x-none" sz="2200">
                <a:latin typeface="Arial" panose="020B0604020202020204" pitchFamily="34" charset="0"/>
              </a:rPr>
              <a:t> </a:t>
            </a:r>
            <a:r>
              <a:rPr lang="en-US" altLang="x-none" sz="2200" err="1">
                <a:latin typeface="Arial" panose="020B0604020202020204" pitchFamily="34" charset="0"/>
              </a:rPr>
              <a:t>lí</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a:t>
            </a:r>
            <a:endParaRPr lang="en-US" altLang="x-none" sz="2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2488"/>
                                        </p:tgtEl>
                                        <p:attrNameLst>
                                          <p:attrName>style.visibility</p:attrName>
                                        </p:attrNameLst>
                                      </p:cBhvr>
                                      <p:to>
                                        <p:strVal val="visible"/>
                                      </p:to>
                                    </p:set>
                                    <p:animEffect transition="in" filter="blinds(horizontal)">
                                      <p:cBhvr>
                                        <p:cTn id="10" dur="500"/>
                                        <p:tgtEl>
                                          <p:spTgt spid="23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2500" err="1">
                <a:latin typeface="Arial" panose="020B0604020202020204" pitchFamily="34" charset="0"/>
              </a:rPr>
              <a:t>Anh</a:t>
            </a:r>
            <a:r>
              <a:rPr lang="en-US" altLang="x-none" sz="2500">
                <a:latin typeface="Arial" panose="020B0604020202020204" pitchFamily="34" charset="0"/>
              </a:rPr>
              <a:t> A </a:t>
            </a:r>
            <a:r>
              <a:rPr lang="en-US" altLang="x-none" sz="2500" err="1">
                <a:latin typeface="Arial" panose="020B0604020202020204" pitchFamily="34" charset="0"/>
              </a:rPr>
              <a:t>và</a:t>
            </a:r>
            <a:r>
              <a:rPr lang="en-US" altLang="x-none" sz="2500">
                <a:latin typeface="Arial" panose="020B0604020202020204" pitchFamily="34" charset="0"/>
              </a:rPr>
              <a:t> </a:t>
            </a:r>
            <a:r>
              <a:rPr lang="en-US" altLang="x-none" sz="2500" err="1">
                <a:latin typeface="Arial" panose="020B0604020202020204" pitchFamily="34" charset="0"/>
              </a:rPr>
              <a:t>anh</a:t>
            </a:r>
            <a:r>
              <a:rPr lang="en-US" altLang="x-none" sz="2500">
                <a:latin typeface="Arial" panose="020B0604020202020204" pitchFamily="34" charset="0"/>
              </a:rPr>
              <a:t> B </a:t>
            </a:r>
            <a:r>
              <a:rPr lang="en-US" altLang="x-none" sz="2500" err="1">
                <a:latin typeface="Arial" panose="020B0604020202020204" pitchFamily="34" charset="0"/>
              </a:rPr>
              <a:t>có</a:t>
            </a:r>
            <a:r>
              <a:rPr lang="en-US" altLang="x-none" sz="2500">
                <a:latin typeface="Arial" panose="020B0604020202020204" pitchFamily="34" charset="0"/>
              </a:rPr>
              <a:t> </a:t>
            </a:r>
            <a:r>
              <a:rPr lang="en-US" altLang="x-none" sz="2500" err="1">
                <a:latin typeface="Arial" panose="020B0604020202020204" pitchFamily="34" charset="0"/>
              </a:rPr>
              <a:t>hành</a:t>
            </a:r>
            <a:r>
              <a:rPr lang="en-US" altLang="x-none" sz="2500">
                <a:latin typeface="Arial" panose="020B0604020202020204" pitchFamily="34" charset="0"/>
              </a:rPr>
              <a:t> vi </a:t>
            </a:r>
            <a:r>
              <a:rPr lang="en-US" altLang="x-none" sz="2500" err="1">
                <a:latin typeface="Arial" panose="020B0604020202020204" pitchFamily="34" charset="0"/>
              </a:rPr>
              <a:t>xả</a:t>
            </a:r>
            <a:r>
              <a:rPr lang="en-US" altLang="x-none" sz="2500">
                <a:latin typeface="Arial" panose="020B0604020202020204" pitchFamily="34" charset="0"/>
              </a:rPr>
              <a:t> </a:t>
            </a:r>
            <a:r>
              <a:rPr lang="en-US" altLang="x-none" sz="2500" err="1">
                <a:latin typeface="Arial" panose="020B0604020202020204" pitchFamily="34" charset="0"/>
              </a:rPr>
              <a:t>dầu</a:t>
            </a:r>
            <a:r>
              <a:rPr lang="en-US" altLang="x-none" sz="2500">
                <a:latin typeface="Arial" panose="020B0604020202020204" pitchFamily="34" charset="0"/>
              </a:rPr>
              <a:t> </a:t>
            </a:r>
            <a:r>
              <a:rPr lang="en-US" altLang="x-none" sz="2500" err="1">
                <a:latin typeface="Arial" panose="020B0604020202020204" pitchFamily="34" charset="0"/>
              </a:rPr>
              <a:t>thải</a:t>
            </a:r>
            <a:r>
              <a:rPr lang="en-US" altLang="x-none" sz="2500">
                <a:latin typeface="Arial" panose="020B0604020202020204" pitchFamily="34" charset="0"/>
              </a:rPr>
              <a:t> </a:t>
            </a:r>
            <a:r>
              <a:rPr lang="en-US" altLang="x-none" sz="2500" err="1">
                <a:latin typeface="Arial" panose="020B0604020202020204" pitchFamily="34" charset="0"/>
              </a:rPr>
              <a:t>xuống</a:t>
            </a:r>
            <a:r>
              <a:rPr lang="en-US" altLang="x-none" sz="2500">
                <a:latin typeface="Arial" panose="020B0604020202020204" pitchFamily="34" charset="0"/>
              </a:rPr>
              <a:t> </a:t>
            </a:r>
            <a:r>
              <a:rPr lang="en-US" altLang="x-none" sz="2500" err="1">
                <a:latin typeface="Arial" panose="020B0604020202020204" pitchFamily="34" charset="0"/>
              </a:rPr>
              <a:t>hồ</a:t>
            </a:r>
            <a:r>
              <a:rPr lang="en-US" altLang="x-none" sz="2500">
                <a:latin typeface="Arial" panose="020B0604020202020204" pitchFamily="34" charset="0"/>
              </a:rPr>
              <a:t> </a:t>
            </a:r>
            <a:r>
              <a:rPr lang="en-US" altLang="x-none" sz="2500" err="1">
                <a:latin typeface="Arial" panose="020B0604020202020204" pitchFamily="34" charset="0"/>
              </a:rPr>
              <a:t>nơi</a:t>
            </a:r>
            <a:r>
              <a:rPr lang="en-US" altLang="x-none" sz="2500">
                <a:latin typeface="Arial" panose="020B0604020202020204" pitchFamily="34" charset="0"/>
              </a:rPr>
              <a:t> </a:t>
            </a:r>
            <a:r>
              <a:rPr lang="en-US" altLang="x-none" sz="2500" err="1">
                <a:latin typeface="Arial" panose="020B0604020202020204" pitchFamily="34" charset="0"/>
              </a:rPr>
              <a:t>cung</a:t>
            </a:r>
            <a:r>
              <a:rPr lang="en-US" altLang="x-none" sz="2500">
                <a:latin typeface="Arial" panose="020B0604020202020204" pitchFamily="34" charset="0"/>
              </a:rPr>
              <a:t> </a:t>
            </a:r>
            <a:r>
              <a:rPr lang="en-US" altLang="x-none" sz="2500" err="1">
                <a:latin typeface="Arial" panose="020B0604020202020204" pitchFamily="34" charset="0"/>
              </a:rPr>
              <a:t>cấp</a:t>
            </a:r>
            <a:r>
              <a:rPr lang="en-US" altLang="x-none" sz="2500">
                <a:latin typeface="Arial" panose="020B0604020202020204" pitchFamily="34" charset="0"/>
              </a:rPr>
              <a:t> </a:t>
            </a:r>
            <a:r>
              <a:rPr lang="en-US" altLang="x-none" sz="2500" err="1">
                <a:latin typeface="Arial" panose="020B0604020202020204" pitchFamily="34" charset="0"/>
              </a:rPr>
              <a:t>nguồn</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đầu</a:t>
            </a:r>
            <a:r>
              <a:rPr lang="en-US" altLang="x-none" sz="2500">
                <a:latin typeface="Arial" panose="020B0604020202020204" pitchFamily="34" charset="0"/>
              </a:rPr>
              <a:t> </a:t>
            </a:r>
            <a:r>
              <a:rPr lang="en-US" altLang="x-none" sz="2500" err="1">
                <a:latin typeface="Arial" panose="020B0604020202020204" pitchFamily="34" charset="0"/>
              </a:rPr>
              <a:t>vào</a:t>
            </a:r>
            <a:r>
              <a:rPr lang="en-US" altLang="x-none" sz="2500">
                <a:latin typeface="Arial" panose="020B0604020202020204" pitchFamily="34" charset="0"/>
              </a:rPr>
              <a:t> </a:t>
            </a:r>
            <a:r>
              <a:rPr lang="en-US" altLang="x-none" sz="2500" err="1">
                <a:latin typeface="Arial" panose="020B0604020202020204" pitchFamily="34" charset="0"/>
              </a:rPr>
              <a:t>cho</a:t>
            </a:r>
            <a:r>
              <a:rPr lang="en-US" altLang="x-none" sz="2500">
                <a:latin typeface="Arial" panose="020B0604020202020204" pitchFamily="34" charset="0"/>
              </a:rPr>
              <a:t> </a:t>
            </a:r>
            <a:r>
              <a:rPr lang="en-US" altLang="x-none" sz="2500" err="1">
                <a:latin typeface="Arial" panose="020B0604020202020204" pitchFamily="34" charset="0"/>
              </a:rPr>
              <a:t>Nhà</a:t>
            </a:r>
            <a:r>
              <a:rPr lang="en-US" altLang="x-none" sz="2500">
                <a:latin typeface="Arial" panose="020B0604020202020204" pitchFamily="34" charset="0"/>
              </a:rPr>
              <a:t> </a:t>
            </a:r>
            <a:r>
              <a:rPr lang="en-US" altLang="x-none" sz="2500" err="1">
                <a:latin typeface="Arial" panose="020B0604020202020204" pitchFamily="34" charset="0"/>
              </a:rPr>
              <a:t>máy</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sạch</a:t>
            </a:r>
            <a:r>
              <a:rPr lang="en-US" altLang="x-none" sz="2500">
                <a:latin typeface="Arial" panose="020B0604020202020204" pitchFamily="34" charset="0"/>
              </a:rPr>
              <a:t> K. </a:t>
            </a:r>
            <a:r>
              <a:rPr lang="en-US" altLang="x-none" sz="2500" err="1">
                <a:latin typeface="Arial" panose="020B0604020202020204" pitchFamily="34" charset="0"/>
              </a:rPr>
              <a:t>Việc</a:t>
            </a:r>
            <a:r>
              <a:rPr lang="en-US" altLang="x-none" sz="2500">
                <a:latin typeface="Arial" panose="020B0604020202020204" pitchFamily="34" charset="0"/>
              </a:rPr>
              <a:t> </a:t>
            </a:r>
            <a:r>
              <a:rPr lang="en-US" altLang="x-none" sz="2500" err="1">
                <a:latin typeface="Arial" panose="020B0604020202020204" pitchFamily="34" charset="0"/>
              </a:rPr>
              <a:t>làm</a:t>
            </a:r>
            <a:r>
              <a:rPr lang="en-US" altLang="x-none" sz="2500">
                <a:latin typeface="Arial" panose="020B0604020202020204" pitchFamily="34" charset="0"/>
              </a:rPr>
              <a:t> </a:t>
            </a:r>
            <a:r>
              <a:rPr lang="en-US" altLang="x-none" sz="2500" err="1">
                <a:latin typeface="Arial" panose="020B0604020202020204" pitchFamily="34" charset="0"/>
              </a:rPr>
              <a:t>của</a:t>
            </a:r>
            <a:r>
              <a:rPr lang="en-US" altLang="x-none" sz="2500">
                <a:latin typeface="Arial" panose="020B0604020202020204" pitchFamily="34" charset="0"/>
              </a:rPr>
              <a:t> </a:t>
            </a:r>
            <a:r>
              <a:rPr lang="en-US" altLang="x-none" sz="2500" err="1">
                <a:latin typeface="Arial" panose="020B0604020202020204" pitchFamily="34" charset="0"/>
              </a:rPr>
              <a:t>anh</a:t>
            </a:r>
            <a:r>
              <a:rPr lang="en-US" altLang="x-none" sz="2500">
                <a:latin typeface="Arial" panose="020B0604020202020204" pitchFamily="34" charset="0"/>
              </a:rPr>
              <a:t> A </a:t>
            </a:r>
            <a:r>
              <a:rPr lang="en-US" altLang="x-none" sz="2500" err="1">
                <a:latin typeface="Arial" panose="020B0604020202020204" pitchFamily="34" charset="0"/>
              </a:rPr>
              <a:t>và</a:t>
            </a:r>
            <a:r>
              <a:rPr lang="en-US" altLang="x-none" sz="2500">
                <a:latin typeface="Arial" panose="020B0604020202020204" pitchFamily="34" charset="0"/>
              </a:rPr>
              <a:t> </a:t>
            </a:r>
            <a:r>
              <a:rPr lang="en-US" altLang="x-none" sz="2500" err="1">
                <a:latin typeface="Arial" panose="020B0604020202020204" pitchFamily="34" charset="0"/>
              </a:rPr>
              <a:t>anh</a:t>
            </a:r>
            <a:r>
              <a:rPr lang="en-US" altLang="x-none" sz="2500">
                <a:latin typeface="Arial" panose="020B0604020202020204" pitchFamily="34" charset="0"/>
              </a:rPr>
              <a:t> B </a:t>
            </a:r>
            <a:r>
              <a:rPr lang="en-US" altLang="x-none" sz="2500" err="1">
                <a:latin typeface="Arial" panose="020B0604020202020204" pitchFamily="34" charset="0"/>
              </a:rPr>
              <a:t>đã</a:t>
            </a:r>
            <a:r>
              <a:rPr lang="en-US" altLang="x-none" sz="2500">
                <a:latin typeface="Arial" panose="020B0604020202020204" pitchFamily="34" charset="0"/>
              </a:rPr>
              <a:t> </a:t>
            </a:r>
            <a:r>
              <a:rPr lang="en-US" altLang="x-none" sz="2500" err="1">
                <a:latin typeface="Arial" panose="020B0604020202020204" pitchFamily="34" charset="0"/>
              </a:rPr>
              <a:t>làm</a:t>
            </a:r>
            <a:r>
              <a:rPr lang="en-US" altLang="x-none" sz="2500">
                <a:latin typeface="Arial" panose="020B0604020202020204" pitchFamily="34" charset="0"/>
              </a:rPr>
              <a:t> </a:t>
            </a:r>
            <a:r>
              <a:rPr lang="en-US" altLang="x-none" sz="2500" err="1">
                <a:latin typeface="Arial" panose="020B0604020202020204" pitchFamily="34" charset="0"/>
              </a:rPr>
              <a:t>ảnh</a:t>
            </a:r>
            <a:r>
              <a:rPr lang="en-US" altLang="x-none" sz="2500">
                <a:latin typeface="Arial" panose="020B0604020202020204" pitchFamily="34" charset="0"/>
              </a:rPr>
              <a:t> </a:t>
            </a:r>
            <a:r>
              <a:rPr lang="en-US" altLang="x-none" sz="2500" err="1">
                <a:latin typeface="Arial" panose="020B0604020202020204" pitchFamily="34" charset="0"/>
              </a:rPr>
              <a:t>hưởng</a:t>
            </a:r>
            <a:r>
              <a:rPr lang="en-US" altLang="x-none" sz="2500">
                <a:latin typeface="Arial" panose="020B0604020202020204" pitchFamily="34" charset="0"/>
              </a:rPr>
              <a:t> </a:t>
            </a:r>
            <a:r>
              <a:rPr lang="en-US" altLang="x-none" sz="2500" err="1">
                <a:latin typeface="Arial" panose="020B0604020202020204" pitchFamily="34" charset="0"/>
              </a:rPr>
              <a:t>đến</a:t>
            </a:r>
            <a:r>
              <a:rPr lang="en-US" altLang="x-none" sz="2500">
                <a:latin typeface="Arial" panose="020B0604020202020204" pitchFamily="34" charset="0"/>
              </a:rPr>
              <a:t> </a:t>
            </a:r>
            <a:r>
              <a:rPr lang="en-US" altLang="x-none" sz="2500" err="1">
                <a:latin typeface="Arial" panose="020B0604020202020204" pitchFamily="34" charset="0"/>
              </a:rPr>
              <a:t>hoạt</a:t>
            </a:r>
            <a:r>
              <a:rPr lang="en-US" altLang="x-none" sz="2500">
                <a:latin typeface="Arial" panose="020B0604020202020204" pitchFamily="34" charset="0"/>
              </a:rPr>
              <a:t> </a:t>
            </a:r>
            <a:r>
              <a:rPr lang="en-US" altLang="x-none" sz="2500" err="1">
                <a:latin typeface="Arial" panose="020B0604020202020204" pitchFamily="34" charset="0"/>
              </a:rPr>
              <a:t>động</a:t>
            </a:r>
            <a:r>
              <a:rPr lang="en-US" altLang="x-none" sz="2500">
                <a:latin typeface="Arial" panose="020B0604020202020204" pitchFamily="34" charset="0"/>
              </a:rPr>
              <a:t> </a:t>
            </a:r>
            <a:r>
              <a:rPr lang="en-US" altLang="x-none" sz="2500" err="1">
                <a:latin typeface="Arial" panose="020B0604020202020204" pitchFamily="34" charset="0"/>
              </a:rPr>
              <a:t>của</a:t>
            </a:r>
            <a:r>
              <a:rPr lang="en-US" altLang="x-none" sz="2500">
                <a:latin typeface="Arial" panose="020B0604020202020204" pitchFamily="34" charset="0"/>
              </a:rPr>
              <a:t> </a:t>
            </a:r>
            <a:r>
              <a:rPr lang="en-US" altLang="x-none" sz="2500" err="1">
                <a:latin typeface="Arial" panose="020B0604020202020204" pitchFamily="34" charset="0"/>
              </a:rPr>
              <a:t>nhà</a:t>
            </a:r>
            <a:r>
              <a:rPr lang="en-US" altLang="x-none" sz="2500">
                <a:latin typeface="Arial" panose="020B0604020202020204" pitchFamily="34" charset="0"/>
              </a:rPr>
              <a:t> </a:t>
            </a:r>
            <a:r>
              <a:rPr lang="en-US" altLang="x-none" sz="2500" err="1">
                <a:latin typeface="Arial" panose="020B0604020202020204" pitchFamily="34" charset="0"/>
              </a:rPr>
              <a:t>máy</a:t>
            </a:r>
            <a:r>
              <a:rPr lang="en-US" altLang="x-none" sz="2500">
                <a:latin typeface="Arial" panose="020B0604020202020204" pitchFamily="34" charset="0"/>
              </a:rPr>
              <a:t>, </a:t>
            </a:r>
            <a:r>
              <a:rPr lang="en-US" altLang="x-none" sz="2500" err="1">
                <a:latin typeface="Arial" panose="020B0604020202020204" pitchFamily="34" charset="0"/>
              </a:rPr>
              <a:t>đồng</a:t>
            </a:r>
            <a:r>
              <a:rPr lang="en-US" altLang="x-none" sz="2500">
                <a:latin typeface="Arial" panose="020B0604020202020204" pitchFamily="34" charset="0"/>
              </a:rPr>
              <a:t> </a:t>
            </a:r>
            <a:r>
              <a:rPr lang="en-US" altLang="x-none" sz="2500" err="1">
                <a:latin typeface="Arial" panose="020B0604020202020204" pitchFamily="34" charset="0"/>
              </a:rPr>
              <a:t>thời</a:t>
            </a:r>
            <a:r>
              <a:rPr lang="en-US" altLang="x-none" sz="2500">
                <a:latin typeface="Arial" panose="020B0604020202020204" pitchFamily="34" charset="0"/>
              </a:rPr>
              <a:t> </a:t>
            </a:r>
            <a:r>
              <a:rPr lang="en-US" altLang="x-none" sz="2500" err="1">
                <a:latin typeface="Arial" panose="020B0604020202020204" pitchFamily="34" charset="0"/>
              </a:rPr>
              <a:t>làm</a:t>
            </a:r>
            <a:r>
              <a:rPr lang="en-US" altLang="x-none" sz="2500">
                <a:latin typeface="Arial" panose="020B0604020202020204" pitchFamily="34" charset="0"/>
              </a:rPr>
              <a:t> </a:t>
            </a:r>
            <a:r>
              <a:rPr lang="en-US" altLang="x-none" sz="2500" err="1">
                <a:latin typeface="Arial" panose="020B0604020202020204" pitchFamily="34" charset="0"/>
              </a:rPr>
              <a:t>gián</a:t>
            </a:r>
            <a:r>
              <a:rPr lang="en-US" altLang="x-none" sz="2500">
                <a:latin typeface="Arial" panose="020B0604020202020204" pitchFamily="34" charset="0"/>
              </a:rPr>
              <a:t> </a:t>
            </a:r>
            <a:r>
              <a:rPr lang="en-US" altLang="x-none" sz="2500" err="1">
                <a:latin typeface="Arial" panose="020B0604020202020204" pitchFamily="34" charset="0"/>
              </a:rPr>
              <a:t>đoạn</a:t>
            </a:r>
            <a:r>
              <a:rPr lang="en-US" altLang="x-none" sz="2500">
                <a:latin typeface="Arial" panose="020B0604020202020204" pitchFamily="34" charset="0"/>
              </a:rPr>
              <a:t> </a:t>
            </a:r>
            <a:r>
              <a:rPr lang="en-US" altLang="x-none" sz="2500" err="1">
                <a:latin typeface="Arial" panose="020B0604020202020204" pitchFamily="34" charset="0"/>
              </a:rPr>
              <a:t>nguồn</a:t>
            </a:r>
            <a:r>
              <a:rPr lang="en-US" altLang="x-none" sz="2500">
                <a:latin typeface="Arial" panose="020B0604020202020204" pitchFamily="34" charset="0"/>
              </a:rPr>
              <a:t> </a:t>
            </a:r>
            <a:r>
              <a:rPr lang="en-US" altLang="x-none" sz="2500" err="1">
                <a:latin typeface="Arial" panose="020B0604020202020204" pitchFamily="34" charset="0"/>
              </a:rPr>
              <a:t>cung</a:t>
            </a:r>
            <a:r>
              <a:rPr lang="en-US" altLang="x-none" sz="2500">
                <a:latin typeface="Arial" panose="020B0604020202020204" pitchFamily="34" charset="0"/>
              </a:rPr>
              <a:t> </a:t>
            </a:r>
            <a:r>
              <a:rPr lang="en-US" altLang="x-none" sz="2500" err="1">
                <a:latin typeface="Arial" panose="020B0604020202020204" pitchFamily="34" charset="0"/>
              </a:rPr>
              <a:t>cấp</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khiến</a:t>
            </a:r>
            <a:r>
              <a:rPr lang="en-US" altLang="x-none" sz="2500">
                <a:latin typeface="Arial" panose="020B0604020202020204" pitchFamily="34" charset="0"/>
              </a:rPr>
              <a:t> </a:t>
            </a:r>
            <a:r>
              <a:rPr lang="en-US" altLang="x-none" sz="2500" err="1">
                <a:latin typeface="Arial" panose="020B0604020202020204" pitchFamily="34" charset="0"/>
              </a:rPr>
              <a:t>nhiều</a:t>
            </a:r>
            <a:r>
              <a:rPr lang="en-US" altLang="x-none" sz="2500">
                <a:latin typeface="Arial" panose="020B0604020202020204" pitchFamily="34" charset="0"/>
              </a:rPr>
              <a:t> </a:t>
            </a:r>
            <a:r>
              <a:rPr lang="en-US" altLang="x-none" sz="2500" err="1">
                <a:latin typeface="Arial" panose="020B0604020202020204" pitchFamily="34" charset="0"/>
              </a:rPr>
              <a:t>người</a:t>
            </a:r>
            <a:r>
              <a:rPr lang="en-US" altLang="x-none" sz="2500">
                <a:latin typeface="Arial" panose="020B0604020202020204" pitchFamily="34" charset="0"/>
              </a:rPr>
              <a:t> </a:t>
            </a:r>
            <a:r>
              <a:rPr lang="en-US" altLang="x-none" sz="2500" err="1">
                <a:latin typeface="Arial" panose="020B0604020202020204" pitchFamily="34" charset="0"/>
              </a:rPr>
              <a:t>dân</a:t>
            </a:r>
            <a:r>
              <a:rPr lang="en-US" altLang="x-none" sz="2500">
                <a:latin typeface="Arial" panose="020B0604020202020204" pitchFamily="34" charset="0"/>
              </a:rPr>
              <a:t> </a:t>
            </a:r>
            <a:r>
              <a:rPr lang="en-US" altLang="x-none" sz="2500" err="1">
                <a:latin typeface="Arial" panose="020B0604020202020204" pitchFamily="34" charset="0"/>
              </a:rPr>
              <a:t>rơi</a:t>
            </a:r>
            <a:r>
              <a:rPr lang="en-US" altLang="x-none" sz="2500">
                <a:latin typeface="Arial" panose="020B0604020202020204" pitchFamily="34" charset="0"/>
              </a:rPr>
              <a:t> </a:t>
            </a:r>
            <a:r>
              <a:rPr lang="en-US" altLang="x-none" sz="2500" err="1">
                <a:latin typeface="Arial" panose="020B0604020202020204" pitchFamily="34" charset="0"/>
              </a:rPr>
              <a:t>vào</a:t>
            </a:r>
            <a:r>
              <a:rPr lang="en-US" altLang="x-none" sz="2500">
                <a:latin typeface="Arial" panose="020B0604020202020204" pitchFamily="34" charset="0"/>
              </a:rPr>
              <a:t> </a:t>
            </a:r>
            <a:r>
              <a:rPr lang="en-US" altLang="x-none" sz="2500" err="1">
                <a:latin typeface="Arial" panose="020B0604020202020204" pitchFamily="34" charset="0"/>
              </a:rPr>
              <a:t>hoàn</a:t>
            </a:r>
            <a:r>
              <a:rPr lang="en-US" altLang="x-none" sz="2500">
                <a:latin typeface="Arial" panose="020B0604020202020204" pitchFamily="34" charset="0"/>
              </a:rPr>
              <a:t> </a:t>
            </a:r>
            <a:r>
              <a:rPr lang="en-US" altLang="x-none" sz="2500" err="1">
                <a:latin typeface="Arial" panose="020B0604020202020204" pitchFamily="34" charset="0"/>
              </a:rPr>
              <a:t>cảnh</a:t>
            </a:r>
            <a:r>
              <a:rPr lang="en-US" altLang="x-none" sz="2500">
                <a:latin typeface="Arial" panose="020B0604020202020204" pitchFamily="34" charset="0"/>
              </a:rPr>
              <a:t> </a:t>
            </a:r>
            <a:r>
              <a:rPr lang="en-US" altLang="x-none" sz="2500" err="1">
                <a:latin typeface="Arial" panose="020B0604020202020204" pitchFamily="34" charset="0"/>
              </a:rPr>
              <a:t>thiếu</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sạch</a:t>
            </a:r>
            <a:r>
              <a:rPr lang="en-US" altLang="x-none" sz="2500">
                <a:latin typeface="Arial" panose="020B0604020202020204" pitchFamily="34" charset="0"/>
              </a:rPr>
              <a:t> </a:t>
            </a:r>
            <a:r>
              <a:rPr lang="en-US" altLang="x-none" sz="2500" err="1">
                <a:latin typeface="Arial" panose="020B0604020202020204" pitchFamily="34" charset="0"/>
              </a:rPr>
              <a:t>để</a:t>
            </a:r>
            <a:r>
              <a:rPr lang="en-US" altLang="x-none" sz="2500">
                <a:latin typeface="Arial" panose="020B0604020202020204" pitchFamily="34" charset="0"/>
              </a:rPr>
              <a:t> </a:t>
            </a:r>
            <a:r>
              <a:rPr lang="en-US" altLang="x-none" sz="2500" err="1">
                <a:latin typeface="Arial" panose="020B0604020202020204" pitchFamily="34" charset="0"/>
              </a:rPr>
              <a:t>ăn</a:t>
            </a:r>
            <a:r>
              <a:rPr lang="en-US" altLang="x-none" sz="2500">
                <a:latin typeface="Arial" panose="020B0604020202020204" pitchFamily="34" charset="0"/>
              </a:rPr>
              <a:t> </a:t>
            </a:r>
            <a:r>
              <a:rPr lang="en-US" altLang="x-none" sz="2500" err="1">
                <a:latin typeface="Arial" panose="020B0604020202020204" pitchFamily="34" charset="0"/>
              </a:rPr>
              <a:t>uống</a:t>
            </a:r>
            <a:r>
              <a:rPr lang="en-US" altLang="x-none" sz="2500">
                <a:latin typeface="Arial" panose="020B0604020202020204" pitchFamily="34" charset="0"/>
              </a:rPr>
              <a:t>, </a:t>
            </a:r>
            <a:r>
              <a:rPr lang="en-US" altLang="x-none" sz="2500" err="1">
                <a:latin typeface="Arial" panose="020B0604020202020204" pitchFamily="34" charset="0"/>
              </a:rPr>
              <a:t>sinh</a:t>
            </a:r>
            <a:r>
              <a:rPr lang="en-US" altLang="x-none" sz="2500">
                <a:latin typeface="Arial" panose="020B0604020202020204" pitchFamily="34" charset="0"/>
              </a:rPr>
              <a:t> </a:t>
            </a:r>
            <a:r>
              <a:rPr lang="en-US" altLang="x-none" sz="2500" err="1">
                <a:latin typeface="Arial" panose="020B0604020202020204" pitchFamily="34" charset="0"/>
              </a:rPr>
              <a:t>hoạt</a:t>
            </a:r>
            <a:r>
              <a:rPr lang="en-US" altLang="x-none" sz="2500">
                <a:latin typeface="Arial" panose="020B0604020202020204" pitchFamily="34" charset="0"/>
              </a:rPr>
              <a:t> </a:t>
            </a:r>
            <a:r>
              <a:rPr lang="en-US" altLang="x-none" sz="2500" err="1">
                <a:latin typeface="Arial" panose="020B0604020202020204" pitchFamily="34" charset="0"/>
              </a:rPr>
              <a:t>trong</a:t>
            </a:r>
            <a:r>
              <a:rPr lang="en-US" altLang="x-none" sz="2500">
                <a:latin typeface="Arial" panose="020B0604020202020204" pitchFamily="34" charset="0"/>
              </a:rPr>
              <a:t> </a:t>
            </a:r>
            <a:r>
              <a:rPr lang="en-US" altLang="x-none" sz="2500" err="1">
                <a:latin typeface="Arial" panose="020B0604020202020204" pitchFamily="34" charset="0"/>
              </a:rPr>
              <a:t>thời</a:t>
            </a:r>
            <a:r>
              <a:rPr lang="en-US" altLang="x-none" sz="2500">
                <a:latin typeface="Arial" panose="020B0604020202020204" pitchFamily="34" charset="0"/>
              </a:rPr>
              <a:t> </a:t>
            </a:r>
            <a:r>
              <a:rPr lang="en-US" altLang="x-none" sz="2500" err="1">
                <a:latin typeface="Arial" panose="020B0604020202020204" pitchFamily="34" charset="0"/>
              </a:rPr>
              <a:t>gian</a:t>
            </a:r>
            <a:r>
              <a:rPr lang="en-US" altLang="x-none" sz="2500">
                <a:latin typeface="Arial" panose="020B0604020202020204" pitchFamily="34" charset="0"/>
              </a:rPr>
              <a:t> </a:t>
            </a:r>
            <a:r>
              <a:rPr lang="en-US" altLang="x-none" sz="2500" err="1">
                <a:latin typeface="Arial" panose="020B0604020202020204" pitchFamily="34" charset="0"/>
              </a:rPr>
              <a:t>dài</a:t>
            </a:r>
            <a:r>
              <a:rPr lang="en-US" altLang="x-none" sz="2500">
                <a:latin typeface="Arial" panose="020B0604020202020204" pitchFamily="34" charset="0"/>
              </a:rPr>
              <a:t>.</a:t>
            </a:r>
            <a:endParaRPr lang="en-US" altLang="x-none" sz="2500">
              <a:latin typeface="Arial" panose="020B0604020202020204" pitchFamily="34" charset="0"/>
            </a:endParaRPr>
          </a:p>
        </p:txBody>
      </p:sp>
      <p:grpSp>
        <p:nvGrpSpPr>
          <p:cNvPr id="61" name="Group 60"/>
          <p:cNvGrpSpPr/>
          <p:nvPr/>
        </p:nvGrpSpPr>
        <p:grpSpPr>
          <a:xfrm>
            <a:off x="895350" y="312738"/>
            <a:ext cx="458788" cy="3184525"/>
            <a:chOff x="1322576" y="181189"/>
            <a:chExt cx="387790" cy="2666783"/>
          </a:xfrm>
        </p:grpSpPr>
        <p:grpSp>
          <p:nvGrpSpPr>
            <p:cNvPr id="206852"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06856"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06857"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06858"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06861"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06865"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06867"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06871"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CÂU HỎI</a:t>
                </a:r>
                <a:endParaRPr lang="en-US" altLang="x-none" sz="1500" b="1">
                  <a:solidFill>
                    <a:srgbClr val="FF0000"/>
                  </a:solidFill>
                  <a:latin typeface="Arial" panose="020B0604020202020204" pitchFamily="34" charset="0"/>
                </a:endParaRPr>
              </a:p>
            </p:txBody>
          </p:sp>
          <p:sp>
            <p:nvSpPr>
              <p:cNvPr id="206872"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06875"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06876"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pic>
        <p:nvPicPr>
          <p:cNvPr id="38" name="Picture 115" descr="ALRMCLOK"/>
          <p:cNvPicPr>
            <a:picLocks noChangeAspect="1"/>
          </p:cNvPicPr>
          <p:nvPr/>
        </p:nvPicPr>
        <p:blipFill>
          <a:blip r:embed="rId2"/>
          <a:stretch>
            <a:fillRect/>
          </a:stretch>
        </p:blipFill>
        <p:spPr>
          <a:xfrm>
            <a:off x="246063" y="1689100"/>
            <a:ext cx="649287" cy="785813"/>
          </a:xfrm>
          <a:prstGeom prst="rect">
            <a:avLst/>
          </a:prstGeom>
          <a:noFill/>
          <a:ln w="9525">
            <a:noFill/>
          </a:ln>
        </p:spPr>
      </p:pic>
      <p:sp>
        <p:nvSpPr>
          <p:cNvPr id="206885"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06886"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06887"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06888"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06889"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06890"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06891"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06892"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06893"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06894"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06895"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grpSp>
        <p:nvGrpSpPr>
          <p:cNvPr id="28" name="Group 27"/>
          <p:cNvGrpSpPr/>
          <p:nvPr/>
        </p:nvGrpSpPr>
        <p:grpSpPr>
          <a:xfrm>
            <a:off x="53975" y="234950"/>
            <a:ext cx="906463" cy="1000125"/>
            <a:chOff x="-989629" y="205473"/>
            <a:chExt cx="1084090" cy="1084076"/>
          </a:xfrm>
        </p:grpSpPr>
        <p:sp>
          <p:nvSpPr>
            <p:cNvPr id="29" name="Oval 28"/>
            <p:cNvSpPr/>
            <p:nvPr/>
          </p:nvSpPr>
          <p:spPr>
            <a:xfrm>
              <a:off x="-989629" y="230440"/>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06901" name="Picture 31"/>
            <p:cNvPicPr>
              <a:picLocks noChangeAspect="1"/>
            </p:cNvPicPr>
            <p:nvPr/>
          </p:nvPicPr>
          <p:blipFill>
            <a:blip r:embed="rId3"/>
            <a:stretch>
              <a:fillRect/>
            </a:stretch>
          </p:blipFill>
          <p:spPr>
            <a:xfrm>
              <a:off x="-987827" y="205473"/>
              <a:ext cx="1082288" cy="1082288"/>
            </a:xfrm>
            <a:prstGeom prst="rect">
              <a:avLst/>
            </a:prstGeom>
            <a:noFill/>
            <a:ln w="9525">
              <a:noFill/>
            </a:ln>
          </p:spPr>
        </p:pic>
        <p:pic>
          <p:nvPicPr>
            <p:cNvPr id="206902" name="Picture 32"/>
            <p:cNvPicPr>
              <a:picLocks noChangeAspect="1"/>
            </p:cNvPicPr>
            <p:nvPr/>
          </p:nvPicPr>
          <p:blipFill>
            <a:blip r:embed="rId4"/>
            <a:stretch>
              <a:fillRect/>
            </a:stretch>
          </p:blipFill>
          <p:spPr>
            <a:xfrm>
              <a:off x="-951004" y="268895"/>
              <a:ext cx="757177" cy="937456"/>
            </a:xfrm>
            <a:prstGeom prst="rect">
              <a:avLst/>
            </a:prstGeom>
            <a:noFill/>
            <a:ln w="9525">
              <a:noFill/>
            </a:ln>
          </p:spPr>
        </p:pic>
        <p:sp>
          <p:nvSpPr>
            <p:cNvPr id="34" name="TextBox 33"/>
            <p:cNvSpPr txBox="1"/>
            <p:nvPr/>
          </p:nvSpPr>
          <p:spPr>
            <a:xfrm>
              <a:off x="-740078" y="31573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3</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sp>
        <p:nvSpPr>
          <p:cNvPr id="206904" name="Rectangles 206903"/>
          <p:cNvSpPr/>
          <p:nvPr/>
        </p:nvSpPr>
        <p:spPr>
          <a:xfrm>
            <a:off x="661988" y="3987800"/>
            <a:ext cx="7385050" cy="730250"/>
          </a:xfrm>
          <a:prstGeom prst="rect">
            <a:avLst/>
          </a:prstGeom>
          <a:noFill/>
          <a:ln w="9525">
            <a:noFill/>
          </a:ln>
        </p:spPr>
        <p:txBody>
          <a:bodyPr>
            <a:spAutoFit/>
          </a:bodyPr>
          <a:p>
            <a:pPr>
              <a:buFontTx/>
            </a:pPr>
            <a:r>
              <a:rPr lang="vi-VN" altLang="en-US" dirty="0">
                <a:solidFill>
                  <a:schemeClr val="bg1"/>
                </a:solidFill>
                <a:latin typeface="Arial" panose="020B0604020202020204" pitchFamily="34" charset="0"/>
              </a:rPr>
              <a:t>Cho biết hành vi của chủ thể trong các trường hợp vi phạm quy định nào của pháp luật về bảo vệ môi trường và tài nguyên thiên nhiên. Cho biết hành vi này gây ra hậu quả gì cho người vi phạm và xã hội. </a:t>
            </a:r>
            <a:endParaRPr lang="en-US" altLang="x-none">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blinds(horizontal)">
                                      <p:cBhvr>
                                        <p:cTn id="7" dur="500"/>
                                        <p:tgtEl>
                                          <p:spTgt spid="206850"/>
                                        </p:tgtEl>
                                      </p:cBhvr>
                                    </p:animEffect>
                                  </p:childTnLst>
                                </p:cTn>
                              </p:par>
                              <p:par>
                                <p:cTn id="8" presetID="3" presetClass="entr" presetSubtype="1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6858"/>
                                        </p:tgtEl>
                                        <p:attrNameLst>
                                          <p:attrName>style.visibility</p:attrName>
                                        </p:attrNameLst>
                                      </p:cBhvr>
                                      <p:to>
                                        <p:strVal val="visible"/>
                                      </p:to>
                                    </p:set>
                                    <p:animEffect transition="in" filter="blinds(horizontal)">
                                      <p:cBhvr>
                                        <p:cTn id="13" dur="500"/>
                                        <p:tgtEl>
                                          <p:spTgt spid="20685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6904"/>
                                        </p:tgtEl>
                                        <p:attrNameLst>
                                          <p:attrName>style.visibility</p:attrName>
                                        </p:attrNameLst>
                                      </p:cBhvr>
                                      <p:to>
                                        <p:strVal val="visible"/>
                                      </p:to>
                                    </p:set>
                                    <p:animEffect transition="in" filter="blinds(horizontal)">
                                      <p:cBhvr>
                                        <p:cTn id="21" dur="500"/>
                                        <p:tgtEl>
                                          <p:spTgt spid="206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nimBg="1"/>
      <p:bldP spid="206858" grpId="0" animBg="1"/>
      <p:bldP spid="2069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 name="Group 60"/>
          <p:cNvGrpSpPr/>
          <p:nvPr/>
        </p:nvGrpSpPr>
        <p:grpSpPr>
          <a:xfrm>
            <a:off x="895350" y="312738"/>
            <a:ext cx="458788" cy="3184525"/>
            <a:chOff x="1322576" y="181189"/>
            <a:chExt cx="387790" cy="2666783"/>
          </a:xfrm>
        </p:grpSpPr>
        <p:grpSp>
          <p:nvGrpSpPr>
            <p:cNvPr id="223236"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23240"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23241"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23242" name="Left Bracket 57"/>
          <p:cNvSpPr/>
          <p:nvPr/>
        </p:nvSpPr>
        <p:spPr>
          <a:xfrm flipH="1">
            <a:off x="8396288" y="377825"/>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nvGrpSpPr>
          <p:cNvPr id="8" name="Group 7"/>
          <p:cNvGrpSpPr/>
          <p:nvPr/>
        </p:nvGrpSpPr>
        <p:grpSpPr>
          <a:xfrm>
            <a:off x="371475" y="1055688"/>
            <a:ext cx="341313" cy="2441575"/>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22324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23249" name="Oval 64"/>
              <p:cNvSpPr/>
              <p:nvPr/>
            </p:nvSpPr>
            <p:spPr>
              <a:xfrm>
                <a:off x="350491" y="3278258"/>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grpSp>
      <p:grpSp>
        <p:nvGrpSpPr>
          <p:cNvPr id="31" name="Group 30"/>
          <p:cNvGrpSpPr/>
          <p:nvPr/>
        </p:nvGrpSpPr>
        <p:grpSpPr>
          <a:xfrm>
            <a:off x="204788" y="3690938"/>
            <a:ext cx="8191500" cy="1241425"/>
            <a:chOff x="560434" y="3549113"/>
            <a:chExt cx="7672438" cy="2654675"/>
          </a:xfrm>
        </p:grpSpPr>
        <p:grpSp>
          <p:nvGrpSpPr>
            <p:cNvPr id="223251"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23255"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r>
                  <a:rPr lang="en-US" altLang="x-none" sz="1500" b="1">
                    <a:solidFill>
                      <a:srgbClr val="FF0000"/>
                    </a:solidFill>
                    <a:latin typeface="Arial" panose="020B0604020202020204" pitchFamily="34" charset="0"/>
                  </a:rPr>
                  <a:t>TRẢ LỜI</a:t>
                </a:r>
                <a:endParaRPr lang="en-US" altLang="x-none" sz="1500" b="1">
                  <a:solidFill>
                    <a:srgbClr val="FF0000"/>
                  </a:solidFill>
                  <a:latin typeface="Arial" panose="020B0604020202020204" pitchFamily="34" charset="0"/>
                </a:endParaRPr>
              </a:p>
            </p:txBody>
          </p:sp>
          <p:sp>
            <p:nvSpPr>
              <p:cNvPr id="223256"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23259"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23260"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pic>
        <p:nvPicPr>
          <p:cNvPr id="38" name="Picture 115" descr="ALRMCLOK"/>
          <p:cNvPicPr>
            <a:picLocks noChangeAspect="1"/>
          </p:cNvPicPr>
          <p:nvPr/>
        </p:nvPicPr>
        <p:blipFill>
          <a:blip r:embed="rId2"/>
          <a:stretch>
            <a:fillRect/>
          </a:stretch>
        </p:blipFill>
        <p:spPr>
          <a:xfrm>
            <a:off x="246063" y="1689100"/>
            <a:ext cx="649287" cy="785813"/>
          </a:xfrm>
          <a:prstGeom prst="rect">
            <a:avLst/>
          </a:prstGeom>
          <a:noFill/>
          <a:ln w="9525">
            <a:noFill/>
          </a:ln>
        </p:spPr>
      </p:pic>
      <p:sp>
        <p:nvSpPr>
          <p:cNvPr id="223262" name="Oval 176"/>
          <p:cNvSpPr/>
          <p:nvPr/>
        </p:nvSpPr>
        <p:spPr>
          <a:xfrm>
            <a:off x="368300"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10</a:t>
            </a:r>
            <a:endParaRPr lang="en-US" altLang="en-US" sz="2100">
              <a:solidFill>
                <a:srgbClr val="DC2608"/>
              </a:solidFill>
              <a:latin typeface=".VnBlack" panose="020B7200000000000000" pitchFamily="34" charset="0"/>
            </a:endParaRPr>
          </a:p>
        </p:txBody>
      </p:sp>
      <p:sp>
        <p:nvSpPr>
          <p:cNvPr id="223263" name="Oval 176"/>
          <p:cNvSpPr/>
          <p:nvPr/>
        </p:nvSpPr>
        <p:spPr>
          <a:xfrm>
            <a:off x="369888" y="18938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9</a:t>
            </a:r>
            <a:endParaRPr lang="en-US" altLang="en-US" sz="2100">
              <a:solidFill>
                <a:srgbClr val="DC2608"/>
              </a:solidFill>
              <a:latin typeface=".VnBlack" panose="020B7200000000000000" pitchFamily="34" charset="0"/>
            </a:endParaRPr>
          </a:p>
        </p:txBody>
      </p:sp>
      <p:sp>
        <p:nvSpPr>
          <p:cNvPr id="223264" name="Oval 176"/>
          <p:cNvSpPr/>
          <p:nvPr/>
        </p:nvSpPr>
        <p:spPr>
          <a:xfrm>
            <a:off x="368300" y="192405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8</a:t>
            </a:r>
            <a:endParaRPr lang="en-US" altLang="en-US" sz="2100">
              <a:solidFill>
                <a:srgbClr val="DC2608"/>
              </a:solidFill>
              <a:latin typeface=".VnBlack" panose="020B7200000000000000" pitchFamily="34" charset="0"/>
            </a:endParaRPr>
          </a:p>
        </p:txBody>
      </p:sp>
      <p:sp>
        <p:nvSpPr>
          <p:cNvPr id="223265" name="Oval 176"/>
          <p:cNvSpPr/>
          <p:nvPr/>
        </p:nvSpPr>
        <p:spPr>
          <a:xfrm>
            <a:off x="379413" y="190658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7</a:t>
            </a:r>
            <a:endParaRPr lang="en-US" altLang="en-US" sz="2100">
              <a:solidFill>
                <a:srgbClr val="DC2608"/>
              </a:solidFill>
              <a:latin typeface=".VnBlack" panose="020B7200000000000000" pitchFamily="34" charset="0"/>
            </a:endParaRPr>
          </a:p>
        </p:txBody>
      </p:sp>
      <p:sp>
        <p:nvSpPr>
          <p:cNvPr id="223266" name="Oval 176"/>
          <p:cNvSpPr/>
          <p:nvPr/>
        </p:nvSpPr>
        <p:spPr>
          <a:xfrm>
            <a:off x="369888" y="19177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6</a:t>
            </a:r>
            <a:endParaRPr lang="en-US" altLang="en-US" sz="2100">
              <a:solidFill>
                <a:srgbClr val="DC2608"/>
              </a:solidFill>
              <a:latin typeface=".VnBlack" panose="020B7200000000000000" pitchFamily="34" charset="0"/>
            </a:endParaRPr>
          </a:p>
        </p:txBody>
      </p:sp>
      <p:sp>
        <p:nvSpPr>
          <p:cNvPr id="223267" name="Oval 176"/>
          <p:cNvSpPr/>
          <p:nvPr/>
        </p:nvSpPr>
        <p:spPr>
          <a:xfrm>
            <a:off x="379413" y="1914525"/>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5</a:t>
            </a:r>
            <a:endParaRPr lang="en-US" altLang="en-US" sz="2100">
              <a:solidFill>
                <a:srgbClr val="DC2608"/>
              </a:solidFill>
              <a:latin typeface=".VnBlack" panose="020B7200000000000000" pitchFamily="34" charset="0"/>
            </a:endParaRPr>
          </a:p>
        </p:txBody>
      </p:sp>
      <p:sp>
        <p:nvSpPr>
          <p:cNvPr id="223268" name="Oval 176"/>
          <p:cNvSpPr/>
          <p:nvPr/>
        </p:nvSpPr>
        <p:spPr>
          <a:xfrm>
            <a:off x="352425" y="191611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4</a:t>
            </a:r>
            <a:endParaRPr lang="en-US" altLang="en-US" sz="2100">
              <a:solidFill>
                <a:srgbClr val="DC2608"/>
              </a:solidFill>
              <a:latin typeface=".VnBlack" panose="020B7200000000000000" pitchFamily="34" charset="0"/>
            </a:endParaRPr>
          </a:p>
        </p:txBody>
      </p:sp>
      <p:sp>
        <p:nvSpPr>
          <p:cNvPr id="223269" name="Oval 176"/>
          <p:cNvSpPr/>
          <p:nvPr/>
        </p:nvSpPr>
        <p:spPr>
          <a:xfrm>
            <a:off x="358775" y="18970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3</a:t>
            </a:r>
            <a:endParaRPr lang="en-US" altLang="en-US" sz="2100">
              <a:solidFill>
                <a:srgbClr val="DC2608"/>
              </a:solidFill>
              <a:latin typeface=".VnBlack" panose="020B7200000000000000" pitchFamily="34" charset="0"/>
            </a:endParaRPr>
          </a:p>
        </p:txBody>
      </p:sp>
      <p:sp>
        <p:nvSpPr>
          <p:cNvPr id="223270" name="Oval 176"/>
          <p:cNvSpPr/>
          <p:nvPr/>
        </p:nvSpPr>
        <p:spPr>
          <a:xfrm>
            <a:off x="371475" y="1909763"/>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2</a:t>
            </a:r>
            <a:endParaRPr lang="en-US" altLang="en-US" sz="2100">
              <a:solidFill>
                <a:srgbClr val="DC2608"/>
              </a:solidFill>
              <a:latin typeface=".VnBlack" panose="020B7200000000000000" pitchFamily="34" charset="0"/>
            </a:endParaRPr>
          </a:p>
        </p:txBody>
      </p:sp>
      <p:sp>
        <p:nvSpPr>
          <p:cNvPr id="223271" name="Oval 176"/>
          <p:cNvSpPr/>
          <p:nvPr/>
        </p:nvSpPr>
        <p:spPr>
          <a:xfrm>
            <a:off x="379413" y="1879600"/>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en-US" sz="2100">
                <a:solidFill>
                  <a:srgbClr val="DC2608"/>
                </a:solidFill>
                <a:latin typeface=".VnBlack" panose="020B7200000000000000" pitchFamily="34" charset="0"/>
              </a:rPr>
              <a:t>1</a:t>
            </a:r>
            <a:endParaRPr lang="en-US" altLang="en-US" sz="2100">
              <a:solidFill>
                <a:srgbClr val="DC2608"/>
              </a:solidFill>
              <a:latin typeface=".VnBlack" panose="020B7200000000000000" pitchFamily="34" charset="0"/>
            </a:endParaRPr>
          </a:p>
        </p:txBody>
      </p:sp>
      <p:sp>
        <p:nvSpPr>
          <p:cNvPr id="223272" name="Oval 176"/>
          <p:cNvSpPr/>
          <p:nvPr/>
        </p:nvSpPr>
        <p:spPr>
          <a:xfrm>
            <a:off x="347663" y="1900238"/>
            <a:ext cx="400050" cy="400050"/>
          </a:xfrm>
          <a:prstGeom prst="ellipse">
            <a:avLst/>
          </a:prstGeom>
          <a:gradFill rotWithShape="1">
            <a:gsLst>
              <a:gs pos="0">
                <a:schemeClr val="bg1"/>
              </a:gs>
              <a:gs pos="50000">
                <a:srgbClr val="FFFFFF"/>
              </a:gs>
              <a:gs pos="100000">
                <a:schemeClr val="bg1"/>
              </a:gs>
            </a:gsLst>
            <a:lin ang="5400000" scaled="1"/>
            <a:tileRect/>
          </a:gradFill>
          <a:ln w="9525">
            <a:noFill/>
          </a:ln>
        </p:spPr>
        <p:txBody>
          <a:bodyPr wrap="none" lIns="68580" tIns="34290" rIns="68580" bIns="34290" anchor="ctr" anchorCtr="0"/>
          <a:p>
            <a:pPr algn="ctr" defTabSz="913130" eaLnBrk="0" hangingPunct="0">
              <a:buFontTx/>
            </a:pPr>
            <a:r>
              <a:rPr lang="en-US" altLang="x-none" sz="2100">
                <a:solidFill>
                  <a:srgbClr val="DC2608"/>
                </a:solidFill>
                <a:latin typeface=".VnBlack" panose="020B7200000000000000" pitchFamily="34" charset="0"/>
              </a:rPr>
              <a:t>0</a:t>
            </a:r>
            <a:endParaRPr lang="en-US" altLang="x-none" sz="2100">
              <a:solidFill>
                <a:srgbClr val="DC2608"/>
              </a:solidFill>
              <a:latin typeface=".VnBlack" panose="020B7200000000000000" pitchFamily="34" charset="0"/>
            </a:endParaRPr>
          </a:p>
        </p:txBody>
      </p:sp>
      <p:sp>
        <p:nvSpPr>
          <p:cNvPr id="223273" name="Rectangles 223272"/>
          <p:cNvSpPr/>
          <p:nvPr/>
        </p:nvSpPr>
        <p:spPr>
          <a:xfrm>
            <a:off x="661988" y="4033838"/>
            <a:ext cx="7385050" cy="822325"/>
          </a:xfrm>
          <a:prstGeom prst="rect">
            <a:avLst/>
          </a:prstGeom>
          <a:noFill/>
          <a:ln w="9525">
            <a:noFill/>
          </a:ln>
        </p:spPr>
        <p:txBody>
          <a:bodyPr>
            <a:spAutoFit/>
          </a:bodyPr>
          <a:p>
            <a:pPr>
              <a:buFontTx/>
            </a:pPr>
            <a:r>
              <a:rPr lang="vi-VN" altLang="ko-KR" sz="2400" dirty="0">
                <a:solidFill>
                  <a:schemeClr val="bg1"/>
                </a:solidFill>
                <a:latin typeface="Arial" panose="020B0604020202020204" pitchFamily="34" charset="0"/>
              </a:rPr>
              <a:t>Hành vi của anh A và anh B vi phạm quy định trong bảo vệ môi trường, tài nguyên nước.</a:t>
            </a:r>
            <a:endParaRPr lang="en-US" altLang="x-none" sz="2400">
              <a:solidFill>
                <a:schemeClr val="bg1"/>
              </a:solidFill>
              <a:latin typeface="Arial" panose="020B0604020202020204" pitchFamily="34" charset="0"/>
            </a:endParaRPr>
          </a:p>
        </p:txBody>
      </p:sp>
      <p:grpSp>
        <p:nvGrpSpPr>
          <p:cNvPr id="28" name="Group 27"/>
          <p:cNvGrpSpPr/>
          <p:nvPr/>
        </p:nvGrpSpPr>
        <p:grpSpPr>
          <a:xfrm>
            <a:off x="53975" y="234950"/>
            <a:ext cx="906463" cy="1000125"/>
            <a:chOff x="-989629" y="205473"/>
            <a:chExt cx="1084090" cy="1084076"/>
          </a:xfrm>
        </p:grpSpPr>
        <p:sp>
          <p:nvSpPr>
            <p:cNvPr id="29" name="Oval 28"/>
            <p:cNvSpPr/>
            <p:nvPr/>
          </p:nvSpPr>
          <p:spPr>
            <a:xfrm>
              <a:off x="-989629" y="230440"/>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6000" b="1" i="0" u="none" strike="noStrike" kern="0" cap="none" spc="0" normalizeH="0" baseline="0" noProof="0" dirty="0">
                <a:ln>
                  <a:noFill/>
                </a:ln>
                <a:solidFill>
                  <a:srgbClr val="008CF5"/>
                </a:solidFill>
                <a:effectLst/>
                <a:uLnTx/>
                <a:uFillTx/>
                <a:latin typeface="Arial" panose="020B0604020202020204" pitchFamily="34" charset="0"/>
                <a:ea typeface="+mn-ea"/>
                <a:cs typeface="Arial" panose="020B0604020202020204" pitchFamily="34" charset="0"/>
                <a:sym typeface="Arial" panose="020B0604020202020204"/>
              </a:endParaRPr>
            </a:p>
          </p:txBody>
        </p:sp>
        <p:pic>
          <p:nvPicPr>
            <p:cNvPr id="223278" name="Picture 31"/>
            <p:cNvPicPr>
              <a:picLocks noChangeAspect="1"/>
            </p:cNvPicPr>
            <p:nvPr/>
          </p:nvPicPr>
          <p:blipFill>
            <a:blip r:embed="rId3"/>
            <a:stretch>
              <a:fillRect/>
            </a:stretch>
          </p:blipFill>
          <p:spPr>
            <a:xfrm>
              <a:off x="-987827" y="205473"/>
              <a:ext cx="1082288" cy="1082288"/>
            </a:xfrm>
            <a:prstGeom prst="rect">
              <a:avLst/>
            </a:prstGeom>
            <a:noFill/>
            <a:ln w="9525">
              <a:noFill/>
            </a:ln>
          </p:spPr>
        </p:pic>
        <p:pic>
          <p:nvPicPr>
            <p:cNvPr id="223279" name="Picture 32"/>
            <p:cNvPicPr>
              <a:picLocks noChangeAspect="1"/>
            </p:cNvPicPr>
            <p:nvPr/>
          </p:nvPicPr>
          <p:blipFill>
            <a:blip r:embed="rId4"/>
            <a:stretch>
              <a:fillRect/>
            </a:stretch>
          </p:blipFill>
          <p:spPr>
            <a:xfrm>
              <a:off x="-951004" y="268895"/>
              <a:ext cx="757177" cy="937456"/>
            </a:xfrm>
            <a:prstGeom prst="rect">
              <a:avLst/>
            </a:prstGeom>
            <a:noFill/>
            <a:ln w="9525">
              <a:noFill/>
            </a:ln>
          </p:spPr>
        </p:pic>
        <p:sp>
          <p:nvSpPr>
            <p:cNvPr id="34" name="TextBox 33"/>
            <p:cNvSpPr txBox="1"/>
            <p:nvPr/>
          </p:nvSpPr>
          <p:spPr>
            <a:xfrm>
              <a:off x="-740078" y="315730"/>
              <a:ext cx="540533" cy="861774"/>
            </a:xfrm>
            <a:prstGeom prst="rect">
              <a:avLst/>
            </a:prstGeom>
            <a:noFill/>
          </p:spPr>
          <p:txBody>
            <a:bodyPr wrap="none" rtlCol="0">
              <a:spAutoFit/>
            </a:bodyPr>
            <a:lstStyle/>
            <a:p>
              <a:pPr marR="0" algn="ctr" defTabSz="1219200" fontAlgn="auto">
                <a:spcBef>
                  <a:spcPts val="0"/>
                </a:spcBef>
                <a:spcAft>
                  <a:spcPts val="0"/>
                </a:spcAft>
                <a:buClr>
                  <a:srgbClr val="000000"/>
                </a:buClr>
                <a:buSzTx/>
                <a:buFontTx/>
                <a:buNone/>
                <a:defRPr/>
              </a:pPr>
              <a:r>
                <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rPr>
                <a:t>3</a:t>
              </a:r>
              <a:endParaRPr kumimoji="0" lang="en-US" sz="5000" b="1" kern="0" cap="none" spc="0" normalizeH="0" baseline="0" noProof="0" dirty="0">
                <a:solidFill>
                  <a:srgbClr val="00FF4E"/>
                </a:solidFill>
                <a:effectLst>
                  <a:glow rad="88900">
                    <a:srgbClr val="00FF4E">
                      <a:alpha val="60000"/>
                    </a:srgbClr>
                  </a:glow>
                </a:effectLst>
                <a:latin typeface="Arial" panose="020B0604020202020204" pitchFamily="34" charset="0"/>
                <a:ea typeface="+mn-ea"/>
                <a:cs typeface="Arial" panose="020B0604020202020204" pitchFamily="34" charset="0"/>
                <a:sym typeface="Arial" panose="020B0604020202020204"/>
              </a:endParaRPr>
            </a:p>
          </p:txBody>
        </p:sp>
      </p:grpSp>
      <p:sp>
        <p:nvSpPr>
          <p:cNvPr id="223281" name="Rectangle 59"/>
          <p:cNvSpPr/>
          <p:nvPr/>
        </p:nvSpPr>
        <p:spPr>
          <a:xfrm>
            <a:off x="1241425" y="339725"/>
            <a:ext cx="7413625" cy="3268663"/>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2500" err="1">
                <a:latin typeface="Arial" panose="020B0604020202020204" pitchFamily="34" charset="0"/>
              </a:rPr>
              <a:t>Anh</a:t>
            </a:r>
            <a:r>
              <a:rPr lang="en-US" altLang="x-none" sz="2500">
                <a:latin typeface="Arial" panose="020B0604020202020204" pitchFamily="34" charset="0"/>
              </a:rPr>
              <a:t> A </a:t>
            </a:r>
            <a:r>
              <a:rPr lang="en-US" altLang="x-none" sz="2500" err="1">
                <a:latin typeface="Arial" panose="020B0604020202020204" pitchFamily="34" charset="0"/>
              </a:rPr>
              <a:t>và</a:t>
            </a:r>
            <a:r>
              <a:rPr lang="en-US" altLang="x-none" sz="2500">
                <a:latin typeface="Arial" panose="020B0604020202020204" pitchFamily="34" charset="0"/>
              </a:rPr>
              <a:t> </a:t>
            </a:r>
            <a:r>
              <a:rPr lang="en-US" altLang="x-none" sz="2500" err="1">
                <a:latin typeface="Arial" panose="020B0604020202020204" pitchFamily="34" charset="0"/>
              </a:rPr>
              <a:t>anh</a:t>
            </a:r>
            <a:r>
              <a:rPr lang="en-US" altLang="x-none" sz="2500">
                <a:latin typeface="Arial" panose="020B0604020202020204" pitchFamily="34" charset="0"/>
              </a:rPr>
              <a:t> B </a:t>
            </a:r>
            <a:r>
              <a:rPr lang="en-US" altLang="x-none" sz="2500" err="1">
                <a:latin typeface="Arial" panose="020B0604020202020204" pitchFamily="34" charset="0"/>
              </a:rPr>
              <a:t>có</a:t>
            </a:r>
            <a:r>
              <a:rPr lang="en-US" altLang="x-none" sz="2500">
                <a:latin typeface="Arial" panose="020B0604020202020204" pitchFamily="34" charset="0"/>
              </a:rPr>
              <a:t> </a:t>
            </a:r>
            <a:r>
              <a:rPr lang="en-US" altLang="x-none" sz="2500" err="1">
                <a:latin typeface="Arial" panose="020B0604020202020204" pitchFamily="34" charset="0"/>
              </a:rPr>
              <a:t>hành</a:t>
            </a:r>
            <a:r>
              <a:rPr lang="en-US" altLang="x-none" sz="2500">
                <a:latin typeface="Arial" panose="020B0604020202020204" pitchFamily="34" charset="0"/>
              </a:rPr>
              <a:t> vi </a:t>
            </a:r>
            <a:r>
              <a:rPr lang="en-US" altLang="x-none" sz="2500" err="1">
                <a:latin typeface="Arial" panose="020B0604020202020204" pitchFamily="34" charset="0"/>
              </a:rPr>
              <a:t>xả</a:t>
            </a:r>
            <a:r>
              <a:rPr lang="en-US" altLang="x-none" sz="2500">
                <a:latin typeface="Arial" panose="020B0604020202020204" pitchFamily="34" charset="0"/>
              </a:rPr>
              <a:t> </a:t>
            </a:r>
            <a:r>
              <a:rPr lang="en-US" altLang="x-none" sz="2500" err="1">
                <a:latin typeface="Arial" panose="020B0604020202020204" pitchFamily="34" charset="0"/>
              </a:rPr>
              <a:t>dầu</a:t>
            </a:r>
            <a:r>
              <a:rPr lang="en-US" altLang="x-none" sz="2500">
                <a:latin typeface="Arial" panose="020B0604020202020204" pitchFamily="34" charset="0"/>
              </a:rPr>
              <a:t> </a:t>
            </a:r>
            <a:r>
              <a:rPr lang="en-US" altLang="x-none" sz="2500" err="1">
                <a:latin typeface="Arial" panose="020B0604020202020204" pitchFamily="34" charset="0"/>
              </a:rPr>
              <a:t>thải</a:t>
            </a:r>
            <a:r>
              <a:rPr lang="en-US" altLang="x-none" sz="2500">
                <a:latin typeface="Arial" panose="020B0604020202020204" pitchFamily="34" charset="0"/>
              </a:rPr>
              <a:t> </a:t>
            </a:r>
            <a:r>
              <a:rPr lang="en-US" altLang="x-none" sz="2500" err="1">
                <a:latin typeface="Arial" panose="020B0604020202020204" pitchFamily="34" charset="0"/>
              </a:rPr>
              <a:t>xuống</a:t>
            </a:r>
            <a:r>
              <a:rPr lang="en-US" altLang="x-none" sz="2500">
                <a:latin typeface="Arial" panose="020B0604020202020204" pitchFamily="34" charset="0"/>
              </a:rPr>
              <a:t> </a:t>
            </a:r>
            <a:r>
              <a:rPr lang="en-US" altLang="x-none" sz="2500" err="1">
                <a:latin typeface="Arial" panose="020B0604020202020204" pitchFamily="34" charset="0"/>
              </a:rPr>
              <a:t>hồ</a:t>
            </a:r>
            <a:r>
              <a:rPr lang="en-US" altLang="x-none" sz="2500">
                <a:latin typeface="Arial" panose="020B0604020202020204" pitchFamily="34" charset="0"/>
              </a:rPr>
              <a:t> </a:t>
            </a:r>
            <a:r>
              <a:rPr lang="en-US" altLang="x-none" sz="2500" err="1">
                <a:latin typeface="Arial" panose="020B0604020202020204" pitchFamily="34" charset="0"/>
              </a:rPr>
              <a:t>nơi</a:t>
            </a:r>
            <a:r>
              <a:rPr lang="en-US" altLang="x-none" sz="2500">
                <a:latin typeface="Arial" panose="020B0604020202020204" pitchFamily="34" charset="0"/>
              </a:rPr>
              <a:t> </a:t>
            </a:r>
            <a:r>
              <a:rPr lang="en-US" altLang="x-none" sz="2500" err="1">
                <a:latin typeface="Arial" panose="020B0604020202020204" pitchFamily="34" charset="0"/>
              </a:rPr>
              <a:t>cung</a:t>
            </a:r>
            <a:r>
              <a:rPr lang="en-US" altLang="x-none" sz="2500">
                <a:latin typeface="Arial" panose="020B0604020202020204" pitchFamily="34" charset="0"/>
              </a:rPr>
              <a:t> </a:t>
            </a:r>
            <a:r>
              <a:rPr lang="en-US" altLang="x-none" sz="2500" err="1">
                <a:latin typeface="Arial" panose="020B0604020202020204" pitchFamily="34" charset="0"/>
              </a:rPr>
              <a:t>cấp</a:t>
            </a:r>
            <a:r>
              <a:rPr lang="en-US" altLang="x-none" sz="2500">
                <a:latin typeface="Arial" panose="020B0604020202020204" pitchFamily="34" charset="0"/>
              </a:rPr>
              <a:t> </a:t>
            </a:r>
            <a:r>
              <a:rPr lang="en-US" altLang="x-none" sz="2500" err="1">
                <a:latin typeface="Arial" panose="020B0604020202020204" pitchFamily="34" charset="0"/>
              </a:rPr>
              <a:t>nguồn</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đầu</a:t>
            </a:r>
            <a:r>
              <a:rPr lang="en-US" altLang="x-none" sz="2500">
                <a:latin typeface="Arial" panose="020B0604020202020204" pitchFamily="34" charset="0"/>
              </a:rPr>
              <a:t> </a:t>
            </a:r>
            <a:r>
              <a:rPr lang="en-US" altLang="x-none" sz="2500" err="1">
                <a:latin typeface="Arial" panose="020B0604020202020204" pitchFamily="34" charset="0"/>
              </a:rPr>
              <a:t>vào</a:t>
            </a:r>
            <a:r>
              <a:rPr lang="en-US" altLang="x-none" sz="2500">
                <a:latin typeface="Arial" panose="020B0604020202020204" pitchFamily="34" charset="0"/>
              </a:rPr>
              <a:t> </a:t>
            </a:r>
            <a:r>
              <a:rPr lang="en-US" altLang="x-none" sz="2500" err="1">
                <a:latin typeface="Arial" panose="020B0604020202020204" pitchFamily="34" charset="0"/>
              </a:rPr>
              <a:t>cho</a:t>
            </a:r>
            <a:r>
              <a:rPr lang="en-US" altLang="x-none" sz="2500">
                <a:latin typeface="Arial" panose="020B0604020202020204" pitchFamily="34" charset="0"/>
              </a:rPr>
              <a:t> </a:t>
            </a:r>
            <a:r>
              <a:rPr lang="en-US" altLang="x-none" sz="2500" err="1">
                <a:latin typeface="Arial" panose="020B0604020202020204" pitchFamily="34" charset="0"/>
              </a:rPr>
              <a:t>Nhà</a:t>
            </a:r>
            <a:r>
              <a:rPr lang="en-US" altLang="x-none" sz="2500">
                <a:latin typeface="Arial" panose="020B0604020202020204" pitchFamily="34" charset="0"/>
              </a:rPr>
              <a:t> </a:t>
            </a:r>
            <a:r>
              <a:rPr lang="en-US" altLang="x-none" sz="2500" err="1">
                <a:latin typeface="Arial" panose="020B0604020202020204" pitchFamily="34" charset="0"/>
              </a:rPr>
              <a:t>máy</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sạch</a:t>
            </a:r>
            <a:r>
              <a:rPr lang="en-US" altLang="x-none" sz="2500">
                <a:latin typeface="Arial" panose="020B0604020202020204" pitchFamily="34" charset="0"/>
              </a:rPr>
              <a:t> K. </a:t>
            </a:r>
            <a:r>
              <a:rPr lang="en-US" altLang="x-none" sz="2500" err="1">
                <a:latin typeface="Arial" panose="020B0604020202020204" pitchFamily="34" charset="0"/>
              </a:rPr>
              <a:t>Việc</a:t>
            </a:r>
            <a:r>
              <a:rPr lang="en-US" altLang="x-none" sz="2500">
                <a:latin typeface="Arial" panose="020B0604020202020204" pitchFamily="34" charset="0"/>
              </a:rPr>
              <a:t> </a:t>
            </a:r>
            <a:r>
              <a:rPr lang="en-US" altLang="x-none" sz="2500" err="1">
                <a:latin typeface="Arial" panose="020B0604020202020204" pitchFamily="34" charset="0"/>
              </a:rPr>
              <a:t>làm</a:t>
            </a:r>
            <a:r>
              <a:rPr lang="en-US" altLang="x-none" sz="2500">
                <a:latin typeface="Arial" panose="020B0604020202020204" pitchFamily="34" charset="0"/>
              </a:rPr>
              <a:t> </a:t>
            </a:r>
            <a:r>
              <a:rPr lang="en-US" altLang="x-none" sz="2500" err="1">
                <a:latin typeface="Arial" panose="020B0604020202020204" pitchFamily="34" charset="0"/>
              </a:rPr>
              <a:t>của</a:t>
            </a:r>
            <a:r>
              <a:rPr lang="en-US" altLang="x-none" sz="2500">
                <a:latin typeface="Arial" panose="020B0604020202020204" pitchFamily="34" charset="0"/>
              </a:rPr>
              <a:t> </a:t>
            </a:r>
            <a:r>
              <a:rPr lang="en-US" altLang="x-none" sz="2500" err="1">
                <a:latin typeface="Arial" panose="020B0604020202020204" pitchFamily="34" charset="0"/>
              </a:rPr>
              <a:t>anh</a:t>
            </a:r>
            <a:r>
              <a:rPr lang="en-US" altLang="x-none" sz="2500">
                <a:latin typeface="Arial" panose="020B0604020202020204" pitchFamily="34" charset="0"/>
              </a:rPr>
              <a:t> A </a:t>
            </a:r>
            <a:r>
              <a:rPr lang="en-US" altLang="x-none" sz="2500" err="1">
                <a:latin typeface="Arial" panose="020B0604020202020204" pitchFamily="34" charset="0"/>
              </a:rPr>
              <a:t>và</a:t>
            </a:r>
            <a:r>
              <a:rPr lang="en-US" altLang="x-none" sz="2500">
                <a:latin typeface="Arial" panose="020B0604020202020204" pitchFamily="34" charset="0"/>
              </a:rPr>
              <a:t> </a:t>
            </a:r>
            <a:r>
              <a:rPr lang="en-US" altLang="x-none" sz="2500" err="1">
                <a:latin typeface="Arial" panose="020B0604020202020204" pitchFamily="34" charset="0"/>
              </a:rPr>
              <a:t>anh</a:t>
            </a:r>
            <a:r>
              <a:rPr lang="en-US" altLang="x-none" sz="2500">
                <a:latin typeface="Arial" panose="020B0604020202020204" pitchFamily="34" charset="0"/>
              </a:rPr>
              <a:t> B </a:t>
            </a:r>
            <a:r>
              <a:rPr lang="en-US" altLang="x-none" sz="2500" err="1">
                <a:latin typeface="Arial" panose="020B0604020202020204" pitchFamily="34" charset="0"/>
              </a:rPr>
              <a:t>đã</a:t>
            </a:r>
            <a:r>
              <a:rPr lang="en-US" altLang="x-none" sz="2500">
                <a:latin typeface="Arial" panose="020B0604020202020204" pitchFamily="34" charset="0"/>
              </a:rPr>
              <a:t> </a:t>
            </a:r>
            <a:r>
              <a:rPr lang="en-US" altLang="x-none" sz="2500" err="1">
                <a:latin typeface="Arial" panose="020B0604020202020204" pitchFamily="34" charset="0"/>
              </a:rPr>
              <a:t>làm</a:t>
            </a:r>
            <a:r>
              <a:rPr lang="en-US" altLang="x-none" sz="2500">
                <a:latin typeface="Arial" panose="020B0604020202020204" pitchFamily="34" charset="0"/>
              </a:rPr>
              <a:t> </a:t>
            </a:r>
            <a:r>
              <a:rPr lang="en-US" altLang="x-none" sz="2500" err="1">
                <a:latin typeface="Arial" panose="020B0604020202020204" pitchFamily="34" charset="0"/>
              </a:rPr>
              <a:t>ảnh</a:t>
            </a:r>
            <a:r>
              <a:rPr lang="en-US" altLang="x-none" sz="2500">
                <a:latin typeface="Arial" panose="020B0604020202020204" pitchFamily="34" charset="0"/>
              </a:rPr>
              <a:t> </a:t>
            </a:r>
            <a:r>
              <a:rPr lang="en-US" altLang="x-none" sz="2500" err="1">
                <a:latin typeface="Arial" panose="020B0604020202020204" pitchFamily="34" charset="0"/>
              </a:rPr>
              <a:t>hưởng</a:t>
            </a:r>
            <a:r>
              <a:rPr lang="en-US" altLang="x-none" sz="2500">
                <a:latin typeface="Arial" panose="020B0604020202020204" pitchFamily="34" charset="0"/>
              </a:rPr>
              <a:t> </a:t>
            </a:r>
            <a:r>
              <a:rPr lang="en-US" altLang="x-none" sz="2500" err="1">
                <a:latin typeface="Arial" panose="020B0604020202020204" pitchFamily="34" charset="0"/>
              </a:rPr>
              <a:t>đến</a:t>
            </a:r>
            <a:r>
              <a:rPr lang="en-US" altLang="x-none" sz="2500">
                <a:latin typeface="Arial" panose="020B0604020202020204" pitchFamily="34" charset="0"/>
              </a:rPr>
              <a:t> </a:t>
            </a:r>
            <a:r>
              <a:rPr lang="en-US" altLang="x-none" sz="2500" err="1">
                <a:latin typeface="Arial" panose="020B0604020202020204" pitchFamily="34" charset="0"/>
              </a:rPr>
              <a:t>hoạt</a:t>
            </a:r>
            <a:r>
              <a:rPr lang="en-US" altLang="x-none" sz="2500">
                <a:latin typeface="Arial" panose="020B0604020202020204" pitchFamily="34" charset="0"/>
              </a:rPr>
              <a:t> </a:t>
            </a:r>
            <a:r>
              <a:rPr lang="en-US" altLang="x-none" sz="2500" err="1">
                <a:latin typeface="Arial" panose="020B0604020202020204" pitchFamily="34" charset="0"/>
              </a:rPr>
              <a:t>động</a:t>
            </a:r>
            <a:r>
              <a:rPr lang="en-US" altLang="x-none" sz="2500">
                <a:latin typeface="Arial" panose="020B0604020202020204" pitchFamily="34" charset="0"/>
              </a:rPr>
              <a:t> </a:t>
            </a:r>
            <a:r>
              <a:rPr lang="en-US" altLang="x-none" sz="2500" err="1">
                <a:latin typeface="Arial" panose="020B0604020202020204" pitchFamily="34" charset="0"/>
              </a:rPr>
              <a:t>của</a:t>
            </a:r>
            <a:r>
              <a:rPr lang="en-US" altLang="x-none" sz="2500">
                <a:latin typeface="Arial" panose="020B0604020202020204" pitchFamily="34" charset="0"/>
              </a:rPr>
              <a:t> </a:t>
            </a:r>
            <a:r>
              <a:rPr lang="en-US" altLang="x-none" sz="2500" err="1">
                <a:latin typeface="Arial" panose="020B0604020202020204" pitchFamily="34" charset="0"/>
              </a:rPr>
              <a:t>nhà</a:t>
            </a:r>
            <a:r>
              <a:rPr lang="en-US" altLang="x-none" sz="2500">
                <a:latin typeface="Arial" panose="020B0604020202020204" pitchFamily="34" charset="0"/>
              </a:rPr>
              <a:t> </a:t>
            </a:r>
            <a:r>
              <a:rPr lang="en-US" altLang="x-none" sz="2500" err="1">
                <a:latin typeface="Arial" panose="020B0604020202020204" pitchFamily="34" charset="0"/>
              </a:rPr>
              <a:t>máy</a:t>
            </a:r>
            <a:r>
              <a:rPr lang="en-US" altLang="x-none" sz="2500">
                <a:latin typeface="Arial" panose="020B0604020202020204" pitchFamily="34" charset="0"/>
              </a:rPr>
              <a:t>, </a:t>
            </a:r>
            <a:r>
              <a:rPr lang="en-US" altLang="x-none" sz="2500" err="1">
                <a:latin typeface="Arial" panose="020B0604020202020204" pitchFamily="34" charset="0"/>
              </a:rPr>
              <a:t>đồng</a:t>
            </a:r>
            <a:r>
              <a:rPr lang="en-US" altLang="x-none" sz="2500">
                <a:latin typeface="Arial" panose="020B0604020202020204" pitchFamily="34" charset="0"/>
              </a:rPr>
              <a:t> </a:t>
            </a:r>
            <a:r>
              <a:rPr lang="en-US" altLang="x-none" sz="2500" err="1">
                <a:latin typeface="Arial" panose="020B0604020202020204" pitchFamily="34" charset="0"/>
              </a:rPr>
              <a:t>thời</a:t>
            </a:r>
            <a:r>
              <a:rPr lang="en-US" altLang="x-none" sz="2500">
                <a:latin typeface="Arial" panose="020B0604020202020204" pitchFamily="34" charset="0"/>
              </a:rPr>
              <a:t> </a:t>
            </a:r>
            <a:r>
              <a:rPr lang="en-US" altLang="x-none" sz="2500" err="1">
                <a:latin typeface="Arial" panose="020B0604020202020204" pitchFamily="34" charset="0"/>
              </a:rPr>
              <a:t>làm</a:t>
            </a:r>
            <a:r>
              <a:rPr lang="en-US" altLang="x-none" sz="2500">
                <a:latin typeface="Arial" panose="020B0604020202020204" pitchFamily="34" charset="0"/>
              </a:rPr>
              <a:t> </a:t>
            </a:r>
            <a:r>
              <a:rPr lang="en-US" altLang="x-none" sz="2500" err="1">
                <a:latin typeface="Arial" panose="020B0604020202020204" pitchFamily="34" charset="0"/>
              </a:rPr>
              <a:t>gián</a:t>
            </a:r>
            <a:r>
              <a:rPr lang="en-US" altLang="x-none" sz="2500">
                <a:latin typeface="Arial" panose="020B0604020202020204" pitchFamily="34" charset="0"/>
              </a:rPr>
              <a:t> </a:t>
            </a:r>
            <a:r>
              <a:rPr lang="en-US" altLang="x-none" sz="2500" err="1">
                <a:latin typeface="Arial" panose="020B0604020202020204" pitchFamily="34" charset="0"/>
              </a:rPr>
              <a:t>đoạn</a:t>
            </a:r>
            <a:r>
              <a:rPr lang="en-US" altLang="x-none" sz="2500">
                <a:latin typeface="Arial" panose="020B0604020202020204" pitchFamily="34" charset="0"/>
              </a:rPr>
              <a:t> </a:t>
            </a:r>
            <a:r>
              <a:rPr lang="en-US" altLang="x-none" sz="2500" err="1">
                <a:latin typeface="Arial" panose="020B0604020202020204" pitchFamily="34" charset="0"/>
              </a:rPr>
              <a:t>nguồn</a:t>
            </a:r>
            <a:r>
              <a:rPr lang="en-US" altLang="x-none" sz="2500">
                <a:latin typeface="Arial" panose="020B0604020202020204" pitchFamily="34" charset="0"/>
              </a:rPr>
              <a:t> </a:t>
            </a:r>
            <a:r>
              <a:rPr lang="en-US" altLang="x-none" sz="2500" err="1">
                <a:latin typeface="Arial" panose="020B0604020202020204" pitchFamily="34" charset="0"/>
              </a:rPr>
              <a:t>cung</a:t>
            </a:r>
            <a:r>
              <a:rPr lang="en-US" altLang="x-none" sz="2500">
                <a:latin typeface="Arial" panose="020B0604020202020204" pitchFamily="34" charset="0"/>
              </a:rPr>
              <a:t> </a:t>
            </a:r>
            <a:r>
              <a:rPr lang="en-US" altLang="x-none" sz="2500" err="1">
                <a:latin typeface="Arial" panose="020B0604020202020204" pitchFamily="34" charset="0"/>
              </a:rPr>
              <a:t>cấp</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khiến</a:t>
            </a:r>
            <a:r>
              <a:rPr lang="en-US" altLang="x-none" sz="2500">
                <a:latin typeface="Arial" panose="020B0604020202020204" pitchFamily="34" charset="0"/>
              </a:rPr>
              <a:t> </a:t>
            </a:r>
            <a:r>
              <a:rPr lang="en-US" altLang="x-none" sz="2500" err="1">
                <a:latin typeface="Arial" panose="020B0604020202020204" pitchFamily="34" charset="0"/>
              </a:rPr>
              <a:t>nhiều</a:t>
            </a:r>
            <a:r>
              <a:rPr lang="en-US" altLang="x-none" sz="2500">
                <a:latin typeface="Arial" panose="020B0604020202020204" pitchFamily="34" charset="0"/>
              </a:rPr>
              <a:t> </a:t>
            </a:r>
            <a:r>
              <a:rPr lang="en-US" altLang="x-none" sz="2500" err="1">
                <a:latin typeface="Arial" panose="020B0604020202020204" pitchFamily="34" charset="0"/>
              </a:rPr>
              <a:t>người</a:t>
            </a:r>
            <a:r>
              <a:rPr lang="en-US" altLang="x-none" sz="2500">
                <a:latin typeface="Arial" panose="020B0604020202020204" pitchFamily="34" charset="0"/>
              </a:rPr>
              <a:t> </a:t>
            </a:r>
            <a:r>
              <a:rPr lang="en-US" altLang="x-none" sz="2500" err="1">
                <a:latin typeface="Arial" panose="020B0604020202020204" pitchFamily="34" charset="0"/>
              </a:rPr>
              <a:t>dân</a:t>
            </a:r>
            <a:r>
              <a:rPr lang="en-US" altLang="x-none" sz="2500">
                <a:latin typeface="Arial" panose="020B0604020202020204" pitchFamily="34" charset="0"/>
              </a:rPr>
              <a:t> </a:t>
            </a:r>
            <a:r>
              <a:rPr lang="en-US" altLang="x-none" sz="2500" err="1">
                <a:latin typeface="Arial" panose="020B0604020202020204" pitchFamily="34" charset="0"/>
              </a:rPr>
              <a:t>rơi</a:t>
            </a:r>
            <a:r>
              <a:rPr lang="en-US" altLang="x-none" sz="2500">
                <a:latin typeface="Arial" panose="020B0604020202020204" pitchFamily="34" charset="0"/>
              </a:rPr>
              <a:t> </a:t>
            </a:r>
            <a:r>
              <a:rPr lang="en-US" altLang="x-none" sz="2500" err="1">
                <a:latin typeface="Arial" panose="020B0604020202020204" pitchFamily="34" charset="0"/>
              </a:rPr>
              <a:t>vào</a:t>
            </a:r>
            <a:r>
              <a:rPr lang="en-US" altLang="x-none" sz="2500">
                <a:latin typeface="Arial" panose="020B0604020202020204" pitchFamily="34" charset="0"/>
              </a:rPr>
              <a:t> </a:t>
            </a:r>
            <a:r>
              <a:rPr lang="en-US" altLang="x-none" sz="2500" err="1">
                <a:latin typeface="Arial" panose="020B0604020202020204" pitchFamily="34" charset="0"/>
              </a:rPr>
              <a:t>hoàn</a:t>
            </a:r>
            <a:r>
              <a:rPr lang="en-US" altLang="x-none" sz="2500">
                <a:latin typeface="Arial" panose="020B0604020202020204" pitchFamily="34" charset="0"/>
              </a:rPr>
              <a:t> </a:t>
            </a:r>
            <a:r>
              <a:rPr lang="en-US" altLang="x-none" sz="2500" err="1">
                <a:latin typeface="Arial" panose="020B0604020202020204" pitchFamily="34" charset="0"/>
              </a:rPr>
              <a:t>cảnh</a:t>
            </a:r>
            <a:r>
              <a:rPr lang="en-US" altLang="x-none" sz="2500">
                <a:latin typeface="Arial" panose="020B0604020202020204" pitchFamily="34" charset="0"/>
              </a:rPr>
              <a:t> </a:t>
            </a:r>
            <a:r>
              <a:rPr lang="en-US" altLang="x-none" sz="2500" err="1">
                <a:latin typeface="Arial" panose="020B0604020202020204" pitchFamily="34" charset="0"/>
              </a:rPr>
              <a:t>thiếu</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sạch</a:t>
            </a:r>
            <a:r>
              <a:rPr lang="en-US" altLang="x-none" sz="2500">
                <a:latin typeface="Arial" panose="020B0604020202020204" pitchFamily="34" charset="0"/>
              </a:rPr>
              <a:t> </a:t>
            </a:r>
            <a:r>
              <a:rPr lang="en-US" altLang="x-none" sz="2500" err="1">
                <a:latin typeface="Arial" panose="020B0604020202020204" pitchFamily="34" charset="0"/>
              </a:rPr>
              <a:t>để</a:t>
            </a:r>
            <a:r>
              <a:rPr lang="en-US" altLang="x-none" sz="2500">
                <a:latin typeface="Arial" panose="020B0604020202020204" pitchFamily="34" charset="0"/>
              </a:rPr>
              <a:t> </a:t>
            </a:r>
            <a:r>
              <a:rPr lang="en-US" altLang="x-none" sz="2500" err="1">
                <a:latin typeface="Arial" panose="020B0604020202020204" pitchFamily="34" charset="0"/>
              </a:rPr>
              <a:t>ăn</a:t>
            </a:r>
            <a:r>
              <a:rPr lang="en-US" altLang="x-none" sz="2500">
                <a:latin typeface="Arial" panose="020B0604020202020204" pitchFamily="34" charset="0"/>
              </a:rPr>
              <a:t> </a:t>
            </a:r>
            <a:r>
              <a:rPr lang="en-US" altLang="x-none" sz="2500" err="1">
                <a:latin typeface="Arial" panose="020B0604020202020204" pitchFamily="34" charset="0"/>
              </a:rPr>
              <a:t>uống</a:t>
            </a:r>
            <a:r>
              <a:rPr lang="en-US" altLang="x-none" sz="2500">
                <a:latin typeface="Arial" panose="020B0604020202020204" pitchFamily="34" charset="0"/>
              </a:rPr>
              <a:t>, </a:t>
            </a:r>
            <a:r>
              <a:rPr lang="en-US" altLang="x-none" sz="2500" err="1">
                <a:latin typeface="Arial" panose="020B0604020202020204" pitchFamily="34" charset="0"/>
              </a:rPr>
              <a:t>sinh</a:t>
            </a:r>
            <a:r>
              <a:rPr lang="en-US" altLang="x-none" sz="2500">
                <a:latin typeface="Arial" panose="020B0604020202020204" pitchFamily="34" charset="0"/>
              </a:rPr>
              <a:t> </a:t>
            </a:r>
            <a:r>
              <a:rPr lang="en-US" altLang="x-none" sz="2500" err="1">
                <a:latin typeface="Arial" panose="020B0604020202020204" pitchFamily="34" charset="0"/>
              </a:rPr>
              <a:t>hoạt</a:t>
            </a:r>
            <a:r>
              <a:rPr lang="en-US" altLang="x-none" sz="2500">
                <a:latin typeface="Arial" panose="020B0604020202020204" pitchFamily="34" charset="0"/>
              </a:rPr>
              <a:t> </a:t>
            </a:r>
            <a:r>
              <a:rPr lang="en-US" altLang="x-none" sz="2500" err="1">
                <a:latin typeface="Arial" panose="020B0604020202020204" pitchFamily="34" charset="0"/>
              </a:rPr>
              <a:t>trong</a:t>
            </a:r>
            <a:r>
              <a:rPr lang="en-US" altLang="x-none" sz="2500">
                <a:latin typeface="Arial" panose="020B0604020202020204" pitchFamily="34" charset="0"/>
              </a:rPr>
              <a:t> </a:t>
            </a:r>
            <a:r>
              <a:rPr lang="en-US" altLang="x-none" sz="2500" err="1">
                <a:latin typeface="Arial" panose="020B0604020202020204" pitchFamily="34" charset="0"/>
              </a:rPr>
              <a:t>thời</a:t>
            </a:r>
            <a:r>
              <a:rPr lang="en-US" altLang="x-none" sz="2500">
                <a:latin typeface="Arial" panose="020B0604020202020204" pitchFamily="34" charset="0"/>
              </a:rPr>
              <a:t> </a:t>
            </a:r>
            <a:r>
              <a:rPr lang="en-US" altLang="x-none" sz="2500" err="1">
                <a:latin typeface="Arial" panose="020B0604020202020204" pitchFamily="34" charset="0"/>
              </a:rPr>
              <a:t>gian</a:t>
            </a:r>
            <a:r>
              <a:rPr lang="en-US" altLang="x-none" sz="2500">
                <a:latin typeface="Arial" panose="020B0604020202020204" pitchFamily="34" charset="0"/>
              </a:rPr>
              <a:t> </a:t>
            </a:r>
            <a:r>
              <a:rPr lang="en-US" altLang="x-none" sz="2500" err="1">
                <a:latin typeface="Arial" panose="020B0604020202020204" pitchFamily="34" charset="0"/>
              </a:rPr>
              <a:t>dài</a:t>
            </a:r>
            <a:r>
              <a:rPr lang="en-US" altLang="x-none" sz="2500">
                <a:latin typeface="Arial" panose="020B0604020202020204" pitchFamily="34" charset="0"/>
              </a:rPr>
              <a:t>.</a:t>
            </a:r>
            <a:endParaRPr lang="en-US" altLang="x-none" sz="25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273"/>
                                        </p:tgtEl>
                                        <p:attrNameLst>
                                          <p:attrName>style.visibility</p:attrName>
                                        </p:attrNameLst>
                                      </p:cBhvr>
                                      <p:to>
                                        <p:strVal val="visible"/>
                                      </p:to>
                                    </p:set>
                                    <p:animEffect transition="in" filter="blinds(horizontal)">
                                      <p:cBhvr>
                                        <p:cTn id="10" dur="500"/>
                                        <p:tgtEl>
                                          <p:spTgt spid="223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Group 30"/>
          <p:cNvGrpSpPr/>
          <p:nvPr/>
        </p:nvGrpSpPr>
        <p:grpSpPr>
          <a:xfrm>
            <a:off x="290513" y="173038"/>
            <a:ext cx="8191500" cy="1241425"/>
            <a:chOff x="560434" y="3549113"/>
            <a:chExt cx="7672438" cy="2654675"/>
          </a:xfrm>
        </p:grpSpPr>
        <p:grpSp>
          <p:nvGrpSpPr>
            <p:cNvPr id="225299"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defTabSz="913130">
                  <a:buFontTx/>
                </a:pPr>
                <a:endParaRPr lang="en-US" altLang="x-none" sz="1500">
                  <a:solidFill>
                    <a:srgbClr val="FFFFFF"/>
                  </a:solidFill>
                  <a:latin typeface="Times New Roman" panose="02020603050405020304" pitchFamily="18" charset="0"/>
                  <a:ea typeface="Times New Roman" panose="02020603050405020304" pitchFamily="18" charset="0"/>
                </a:endParaRPr>
              </a:p>
            </p:txBody>
          </p:sp>
          <p:sp>
            <p:nvSpPr>
              <p:cNvPr id="225303" name="Parallelogram 6"/>
              <p:cNvSpPr/>
              <p:nvPr/>
            </p:nvSpPr>
            <p:spPr>
              <a:xfrm flipH="1">
                <a:off x="1357102" y="2611241"/>
                <a:ext cx="1403156" cy="534468"/>
              </a:xfrm>
              <a:prstGeom prst="parallelogram">
                <a:avLst>
                  <a:gd name="adj" fmla="val 25001"/>
                </a:avLst>
              </a:prstGeom>
              <a:solidFill>
                <a:srgbClr val="00FF4E">
                  <a:alpha val="70195"/>
                </a:srgbClr>
              </a:solidFill>
              <a:ln w="12700">
                <a:noFill/>
              </a:ln>
            </p:spPr>
            <p:txBody>
              <a:bodyPr lIns="68580" tIns="34290" rIns="68580" bIns="34290" anchor="ctr" anchorCtr="0"/>
              <a:p>
                <a:pPr algn="ctr" defTabSz="913130">
                  <a:buFontTx/>
                </a:pPr>
                <a:endParaRPr lang="en-US" altLang="x-none" sz="1500" b="1">
                  <a:solidFill>
                    <a:srgbClr val="FF0000"/>
                  </a:solidFill>
                  <a:latin typeface="Arial" panose="020B0604020202020204" pitchFamily="34" charset="0"/>
                </a:endParaRPr>
              </a:p>
            </p:txBody>
          </p:sp>
          <p:sp>
            <p:nvSpPr>
              <p:cNvPr id="225304" name="Rectangle 21"/>
              <p:cNvSpPr/>
              <p:nvPr/>
            </p:nvSpPr>
            <p:spPr>
              <a:xfrm>
                <a:off x="1418483" y="4847084"/>
                <a:ext cx="3113455" cy="226632"/>
              </a:xfrm>
              <a:prstGeom prst="rect">
                <a:avLst/>
              </a:prstGeom>
              <a:solidFill>
                <a:srgbClr val="212121"/>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cxnSp>
          <p:nvCxnSpPr>
            <p:cNvPr id="75" name="Straight Connector 74"/>
            <p:cNvCxnSpPr>
              <a:stCxn id="15" idx="3"/>
              <a:endCxn id="15" idx="1"/>
            </p:cNvCxnSpPr>
            <p:nvPr/>
          </p:nvCxnSpPr>
          <p:spPr>
            <a:xfrm>
              <a:off x="3221801" y="381072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5806410"/>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225307" name="Parallelogram 29"/>
            <p:cNvSpPr/>
            <p:nvPr/>
          </p:nvSpPr>
          <p:spPr>
            <a:xfrm>
              <a:off x="560434" y="4031549"/>
              <a:ext cx="7672438" cy="2067626"/>
            </a:xfrm>
            <a:prstGeom prst="parallelogram">
              <a:avLst>
                <a:gd name="adj" fmla="val 24995"/>
              </a:avLst>
            </a:prstGeom>
            <a:solidFill>
              <a:srgbClr val="008CF5">
                <a:alpha val="25098"/>
              </a:srgbClr>
            </a:solidFill>
            <a:ln w="12700">
              <a:noFill/>
            </a:ln>
          </p:spPr>
          <p:txBody>
            <a:bodyPr lIns="68580" tIns="34290" rIns="68580" bIns="34290" anchor="ctr" anchorCtr="0"/>
            <a:p>
              <a:pPr algn="ctr" defTabSz="913130">
                <a:buFontTx/>
              </a:pPr>
              <a:endParaRPr lang="en-US" altLang="x-none">
                <a:latin typeface="Arial" panose="020B0604020202020204" pitchFamily="34" charset="0"/>
              </a:endParaRPr>
            </a:p>
          </p:txBody>
        </p:sp>
        <p:pic>
          <p:nvPicPr>
            <p:cNvPr id="225308" name="Picture 14"/>
            <p:cNvPicPr>
              <a:picLocks noChangeAspect="1"/>
            </p:cNvPicPr>
            <p:nvPr/>
          </p:nvPicPr>
          <p:blipFill>
            <a:blip r:embed="rId1"/>
            <a:stretch>
              <a:fillRect/>
            </a:stretch>
          </p:blipFill>
          <p:spPr>
            <a:xfrm rot="10800000">
              <a:off x="3221801" y="3879674"/>
              <a:ext cx="4997003" cy="303750"/>
            </a:xfrm>
            <a:prstGeom prst="rect">
              <a:avLst/>
            </a:prstGeom>
            <a:noFill/>
            <a:ln w="9525">
              <a:noFill/>
            </a:ln>
          </p:spPr>
        </p:pic>
      </p:grpSp>
      <p:sp>
        <p:nvSpPr>
          <p:cNvPr id="225321" name="Rectangles 225320"/>
          <p:cNvSpPr/>
          <p:nvPr/>
        </p:nvSpPr>
        <p:spPr>
          <a:xfrm>
            <a:off x="747713" y="515938"/>
            <a:ext cx="7385050" cy="777875"/>
          </a:xfrm>
          <a:prstGeom prst="rect">
            <a:avLst/>
          </a:prstGeom>
          <a:noFill/>
          <a:ln w="9525">
            <a:noFill/>
          </a:ln>
        </p:spPr>
        <p:txBody>
          <a:bodyPr>
            <a:spAutoFit/>
          </a:bodyPr>
          <a:p>
            <a:pPr algn="ctr">
              <a:buFontTx/>
            </a:pPr>
            <a:r>
              <a:rPr lang="en-US" altLang="x-none" sz="4500" b="1">
                <a:solidFill>
                  <a:schemeClr val="bg1"/>
                </a:solidFill>
                <a:latin typeface="Arial" panose="020B0604020202020204" pitchFamily="34" charset="0"/>
              </a:rPr>
              <a:t>HẬU QUẢ</a:t>
            </a:r>
            <a:endParaRPr lang="en-US" altLang="x-none" sz="4500" b="1">
              <a:solidFill>
                <a:schemeClr val="bg1"/>
              </a:solidFill>
              <a:latin typeface="Arial" panose="020B0604020202020204" pitchFamily="34" charset="0"/>
            </a:endParaRPr>
          </a:p>
        </p:txBody>
      </p:sp>
      <p:sp>
        <p:nvSpPr>
          <p:cNvPr id="225329" name="Rectangle 59"/>
          <p:cNvSpPr/>
          <p:nvPr/>
        </p:nvSpPr>
        <p:spPr>
          <a:xfrm>
            <a:off x="814388" y="1663700"/>
            <a:ext cx="7653337" cy="2959100"/>
          </a:xfrm>
          <a:prstGeom prst="rect">
            <a:avLst/>
          </a:prstGeom>
          <a:solidFill>
            <a:srgbClr val="008CF5">
              <a:alpha val="30196"/>
            </a:srgbClr>
          </a:solidFill>
          <a:ln w="12700">
            <a:noFill/>
          </a:ln>
        </p:spPr>
        <p:txBody>
          <a:bodyPr lIns="68580" tIns="34290" rIns="68580" bIns="34290" anchor="ctr" anchorCtr="0"/>
          <a:p>
            <a:pPr defTabSz="685800">
              <a:buClrTx/>
              <a:buFontTx/>
            </a:pPr>
            <a:r>
              <a:rPr lang="en-US" altLang="x-none" sz="2300" err="1">
                <a:latin typeface="Arial" panose="020B0604020202020204" pitchFamily="34" charset="0"/>
              </a:rPr>
              <a:t>Mặc</a:t>
            </a:r>
            <a:r>
              <a:rPr lang="en-US" altLang="x-none" sz="2300">
                <a:latin typeface="Arial" panose="020B0604020202020204" pitchFamily="34" charset="0"/>
              </a:rPr>
              <a:t> </a:t>
            </a:r>
            <a:r>
              <a:rPr lang="en-US" altLang="x-none" sz="2300" err="1">
                <a:latin typeface="Arial" panose="020B0604020202020204" pitchFamily="34" charset="0"/>
              </a:rPr>
              <a:t>dù</a:t>
            </a:r>
            <a:r>
              <a:rPr lang="en-US" altLang="x-none" sz="2300">
                <a:latin typeface="Arial" panose="020B0604020202020204" pitchFamily="34" charset="0"/>
              </a:rPr>
              <a:t> </a:t>
            </a:r>
            <a:r>
              <a:rPr lang="en-US" altLang="x-none" sz="2300" err="1">
                <a:latin typeface="Arial" panose="020B0604020202020204" pitchFamily="34" charset="0"/>
              </a:rPr>
              <a:t>không</a:t>
            </a:r>
            <a:r>
              <a:rPr lang="en-US" altLang="x-none" sz="2300">
                <a:latin typeface="Arial" panose="020B0604020202020204" pitchFamily="34" charset="0"/>
              </a:rPr>
              <a:t> </a:t>
            </a:r>
            <a:r>
              <a:rPr lang="en-US" altLang="x-none" sz="2300" err="1">
                <a:latin typeface="Arial" panose="020B0604020202020204" pitchFamily="34" charset="0"/>
              </a:rPr>
              <a:t>được</a:t>
            </a:r>
            <a:r>
              <a:rPr lang="en-US" altLang="x-none" sz="2300">
                <a:latin typeface="Arial" panose="020B0604020202020204" pitchFamily="34" charset="0"/>
              </a:rPr>
              <a:t> </a:t>
            </a:r>
            <a:r>
              <a:rPr lang="en-US" altLang="x-none" sz="2300" err="1">
                <a:latin typeface="Arial" panose="020B0604020202020204" pitchFamily="34" charset="0"/>
              </a:rPr>
              <a:t>cơ</a:t>
            </a:r>
            <a:r>
              <a:rPr lang="en-US" altLang="x-none" sz="2300">
                <a:latin typeface="Arial" panose="020B0604020202020204" pitchFamily="34" charset="0"/>
              </a:rPr>
              <a:t> </a:t>
            </a:r>
            <a:r>
              <a:rPr lang="en-US" altLang="x-none" sz="2300" err="1">
                <a:latin typeface="Arial" panose="020B0604020202020204" pitchFamily="34" charset="0"/>
              </a:rPr>
              <a:t>quan</a:t>
            </a:r>
            <a:r>
              <a:rPr lang="en-US" altLang="x-none" sz="2300">
                <a:latin typeface="Arial" panose="020B0604020202020204" pitchFamily="34" charset="0"/>
              </a:rPr>
              <a:t> </a:t>
            </a:r>
            <a:r>
              <a:rPr lang="en-US" altLang="x-none" sz="2300" err="1">
                <a:latin typeface="Arial" panose="020B0604020202020204" pitchFamily="34" charset="0"/>
              </a:rPr>
              <a:t>chức</a:t>
            </a:r>
            <a:r>
              <a:rPr lang="en-US" altLang="x-none" sz="2300">
                <a:latin typeface="Arial" panose="020B0604020202020204" pitchFamily="34" charset="0"/>
              </a:rPr>
              <a:t> </a:t>
            </a:r>
            <a:r>
              <a:rPr lang="en-US" altLang="x-none" sz="2300" err="1">
                <a:latin typeface="Arial" panose="020B0604020202020204" pitchFamily="34" charset="0"/>
              </a:rPr>
              <a:t>năng</a:t>
            </a:r>
            <a:r>
              <a:rPr lang="en-US" altLang="x-none" sz="2300">
                <a:latin typeface="Arial" panose="020B0604020202020204" pitchFamily="34" charset="0"/>
              </a:rPr>
              <a:t> </a:t>
            </a:r>
            <a:r>
              <a:rPr lang="en-US" altLang="x-none" sz="2300" err="1">
                <a:latin typeface="Arial" panose="020B0604020202020204" pitchFamily="34" charset="0"/>
              </a:rPr>
              <a:t>cấp</a:t>
            </a:r>
            <a:r>
              <a:rPr lang="en-US" altLang="x-none" sz="2300">
                <a:latin typeface="Arial" panose="020B0604020202020204" pitchFamily="34" charset="0"/>
              </a:rPr>
              <a:t> </a:t>
            </a:r>
            <a:r>
              <a:rPr lang="en-US" altLang="x-none" sz="2300" err="1">
                <a:latin typeface="Arial" panose="020B0604020202020204" pitchFamily="34" charset="0"/>
              </a:rPr>
              <a:t>giấy</a:t>
            </a:r>
            <a:r>
              <a:rPr lang="en-US" altLang="x-none" sz="2300">
                <a:latin typeface="Arial" panose="020B0604020202020204" pitchFamily="34" charset="0"/>
              </a:rPr>
              <a:t> </a:t>
            </a:r>
            <a:r>
              <a:rPr lang="en-US" altLang="x-none" sz="2300" err="1">
                <a:latin typeface="Arial" panose="020B0604020202020204" pitchFamily="34" charset="0"/>
              </a:rPr>
              <a:t>phép</a:t>
            </a:r>
            <a:r>
              <a:rPr lang="en-US" altLang="x-none" sz="2300">
                <a:latin typeface="Arial" panose="020B0604020202020204" pitchFamily="34" charset="0"/>
              </a:rPr>
              <a:t> </a:t>
            </a:r>
            <a:r>
              <a:rPr lang="en-US" altLang="x-none" sz="2300" err="1">
                <a:latin typeface="Arial" panose="020B0604020202020204" pitchFamily="34" charset="0"/>
              </a:rPr>
              <a:t>khai</a:t>
            </a:r>
            <a:r>
              <a:rPr lang="en-US" altLang="x-none" sz="2300">
                <a:latin typeface="Arial" panose="020B0604020202020204" pitchFamily="34" charset="0"/>
              </a:rPr>
              <a:t> </a:t>
            </a:r>
            <a:r>
              <a:rPr lang="en-US" altLang="x-none" sz="2300" err="1">
                <a:latin typeface="Arial" panose="020B0604020202020204" pitchFamily="34" charset="0"/>
              </a:rPr>
              <a:t>thác</a:t>
            </a:r>
            <a:r>
              <a:rPr lang="en-US" altLang="x-none" sz="2300">
                <a:latin typeface="Arial" panose="020B0604020202020204" pitchFamily="34" charset="0"/>
              </a:rPr>
              <a:t> </a:t>
            </a:r>
            <a:r>
              <a:rPr lang="en-US" altLang="x-none" sz="2300" err="1">
                <a:latin typeface="Arial" panose="020B0604020202020204" pitchFamily="34" charset="0"/>
              </a:rPr>
              <a:t>tài</a:t>
            </a:r>
            <a:r>
              <a:rPr lang="en-US" altLang="x-none" sz="2300">
                <a:latin typeface="Arial" panose="020B0604020202020204" pitchFamily="34" charset="0"/>
              </a:rPr>
              <a:t> </a:t>
            </a:r>
            <a:r>
              <a:rPr lang="en-US" altLang="x-none" sz="2300" err="1">
                <a:latin typeface="Arial" panose="020B0604020202020204" pitchFamily="34" charset="0"/>
              </a:rPr>
              <a:t>nguyên</a:t>
            </a:r>
            <a:r>
              <a:rPr lang="en-US" altLang="x-none" sz="2300">
                <a:latin typeface="Arial" panose="020B0604020202020204" pitchFamily="34" charset="0"/>
              </a:rPr>
              <a:t>, </a:t>
            </a:r>
            <a:r>
              <a:rPr lang="en-US" altLang="x-none" sz="2300" err="1">
                <a:latin typeface="Arial" panose="020B0604020202020204" pitchFamily="34" charset="0"/>
              </a:rPr>
              <a:t>khoáng</a:t>
            </a:r>
            <a:r>
              <a:rPr lang="en-US" altLang="x-none" sz="2300">
                <a:latin typeface="Arial" panose="020B0604020202020204" pitchFamily="34" charset="0"/>
              </a:rPr>
              <a:t> </a:t>
            </a:r>
            <a:r>
              <a:rPr lang="en-US" altLang="x-none" sz="2300" err="1">
                <a:latin typeface="Arial" panose="020B0604020202020204" pitchFamily="34" charset="0"/>
              </a:rPr>
              <a:t>sản</a:t>
            </a:r>
            <a:r>
              <a:rPr lang="en-US" altLang="x-none" sz="2300">
                <a:latin typeface="Arial" panose="020B0604020202020204" pitchFamily="34" charset="0"/>
              </a:rPr>
              <a:t> </a:t>
            </a:r>
            <a:r>
              <a:rPr lang="en-US" altLang="x-none" sz="2300" err="1">
                <a:latin typeface="Arial" panose="020B0604020202020204" pitchFamily="34" charset="0"/>
              </a:rPr>
              <a:t>nhưng</a:t>
            </a:r>
            <a:r>
              <a:rPr lang="en-US" altLang="x-none" sz="2300">
                <a:latin typeface="Arial" panose="020B0604020202020204" pitchFamily="34" charset="0"/>
              </a:rPr>
              <a:t> </a:t>
            </a:r>
            <a:r>
              <a:rPr lang="en-US" altLang="x-none" sz="2300" err="1">
                <a:latin typeface="Arial" panose="020B0604020202020204" pitchFamily="34" charset="0"/>
              </a:rPr>
              <a:t>ông</a:t>
            </a:r>
            <a:r>
              <a:rPr lang="en-US" altLang="x-none" sz="2300">
                <a:latin typeface="Arial" panose="020B0604020202020204" pitchFamily="34" charset="0"/>
              </a:rPr>
              <a:t> Q </a:t>
            </a:r>
            <a:r>
              <a:rPr lang="en-US" altLang="x-none" sz="2300" err="1">
                <a:latin typeface="Arial" panose="020B0604020202020204" pitchFamily="34" charset="0"/>
              </a:rPr>
              <a:t>đã</a:t>
            </a:r>
            <a:r>
              <a:rPr lang="en-US" altLang="x-none" sz="2300">
                <a:latin typeface="Arial" panose="020B0604020202020204" pitchFamily="34" charset="0"/>
              </a:rPr>
              <a:t> </a:t>
            </a:r>
            <a:r>
              <a:rPr lang="en-US" altLang="x-none" sz="2300" err="1">
                <a:latin typeface="Arial" panose="020B0604020202020204" pitchFamily="34" charset="0"/>
              </a:rPr>
              <a:t>tự</a:t>
            </a:r>
            <a:r>
              <a:rPr lang="en-US" altLang="x-none" sz="2300">
                <a:latin typeface="Arial" panose="020B0604020202020204" pitchFamily="34" charset="0"/>
              </a:rPr>
              <a:t> ý </a:t>
            </a:r>
            <a:r>
              <a:rPr lang="en-US" altLang="x-none" sz="2300" err="1">
                <a:latin typeface="Arial" panose="020B0604020202020204" pitchFamily="34" charset="0"/>
              </a:rPr>
              <a:t>sử</a:t>
            </a:r>
            <a:r>
              <a:rPr lang="en-US" altLang="x-none" sz="2300">
                <a:latin typeface="Arial" panose="020B0604020202020204" pitchFamily="34" charset="0"/>
              </a:rPr>
              <a:t> </a:t>
            </a:r>
            <a:r>
              <a:rPr lang="en-US" altLang="x-none" sz="2300" err="1">
                <a:latin typeface="Arial" panose="020B0604020202020204" pitchFamily="34" charset="0"/>
              </a:rPr>
              <a:t>dụng</a:t>
            </a:r>
            <a:r>
              <a:rPr lang="en-US" altLang="x-none" sz="2300">
                <a:latin typeface="Arial" panose="020B0604020202020204" pitchFamily="34" charset="0"/>
              </a:rPr>
              <a:t> </a:t>
            </a:r>
            <a:r>
              <a:rPr lang="en-US" altLang="x-none" sz="2300" err="1">
                <a:latin typeface="Arial" panose="020B0604020202020204" pitchFamily="34" charset="0"/>
              </a:rPr>
              <a:t>một</a:t>
            </a:r>
            <a:r>
              <a:rPr lang="en-US" altLang="x-none" sz="2300">
                <a:latin typeface="Arial" panose="020B0604020202020204" pitchFamily="34" charset="0"/>
              </a:rPr>
              <a:t> </a:t>
            </a:r>
            <a:r>
              <a:rPr lang="en-US" altLang="x-none" sz="2300" err="1">
                <a:latin typeface="Arial" panose="020B0604020202020204" pitchFamily="34" charset="0"/>
              </a:rPr>
              <a:t>số</a:t>
            </a:r>
            <a:r>
              <a:rPr lang="en-US" altLang="x-none" sz="2300">
                <a:latin typeface="Arial" panose="020B0604020202020204" pitchFamily="34" charset="0"/>
              </a:rPr>
              <a:t> </a:t>
            </a:r>
            <a:r>
              <a:rPr lang="en-US" altLang="x-none" sz="2300" err="1">
                <a:latin typeface="Arial" panose="020B0604020202020204" pitchFamily="34" charset="0"/>
              </a:rPr>
              <a:t>phương</a:t>
            </a:r>
            <a:r>
              <a:rPr lang="en-US" altLang="x-none" sz="2300">
                <a:latin typeface="Arial" panose="020B0604020202020204" pitchFamily="34" charset="0"/>
              </a:rPr>
              <a:t> </a:t>
            </a:r>
            <a:r>
              <a:rPr lang="en-US" altLang="x-none" sz="2300" err="1">
                <a:latin typeface="Arial" panose="020B0604020202020204" pitchFamily="34" charset="0"/>
              </a:rPr>
              <a:t>tiện</a:t>
            </a:r>
            <a:r>
              <a:rPr lang="en-US" altLang="x-none" sz="2300">
                <a:latin typeface="Arial" panose="020B0604020202020204" pitchFamily="34" charset="0"/>
              </a:rPr>
              <a:t>, </a:t>
            </a:r>
            <a:r>
              <a:rPr lang="en-US" altLang="x-none" sz="2300" err="1">
                <a:latin typeface="Arial" panose="020B0604020202020204" pitchFamily="34" charset="0"/>
              </a:rPr>
              <a:t>máy</a:t>
            </a:r>
            <a:r>
              <a:rPr lang="en-US" altLang="x-none" sz="2300">
                <a:latin typeface="Arial" panose="020B0604020202020204" pitchFamily="34" charset="0"/>
              </a:rPr>
              <a:t> </a:t>
            </a:r>
            <a:r>
              <a:rPr lang="en-US" altLang="x-none" sz="2300" err="1">
                <a:latin typeface="Arial" panose="020B0604020202020204" pitchFamily="34" charset="0"/>
              </a:rPr>
              <a:t>móc</a:t>
            </a:r>
            <a:r>
              <a:rPr lang="en-US" altLang="x-none" sz="2300">
                <a:latin typeface="Arial" panose="020B0604020202020204" pitchFamily="34" charset="0"/>
              </a:rPr>
              <a:t>, </a:t>
            </a:r>
            <a:r>
              <a:rPr lang="en-US" altLang="x-none" sz="2300" err="1">
                <a:latin typeface="Arial" panose="020B0604020202020204" pitchFamily="34" charset="0"/>
              </a:rPr>
              <a:t>tiến</a:t>
            </a:r>
            <a:r>
              <a:rPr lang="en-US" altLang="x-none" sz="2300">
                <a:latin typeface="Arial" panose="020B0604020202020204" pitchFamily="34" charset="0"/>
              </a:rPr>
              <a:t> </a:t>
            </a:r>
            <a:r>
              <a:rPr lang="en-US" altLang="x-none" sz="2300" err="1">
                <a:latin typeface="Arial" panose="020B0604020202020204" pitchFamily="34" charset="0"/>
              </a:rPr>
              <a:t>hành</a:t>
            </a:r>
            <a:r>
              <a:rPr lang="en-US" altLang="x-none" sz="2300">
                <a:latin typeface="Arial" panose="020B0604020202020204" pitchFamily="34" charset="0"/>
              </a:rPr>
              <a:t> </a:t>
            </a:r>
            <a:r>
              <a:rPr lang="en-US" altLang="x-none" sz="2300" err="1">
                <a:latin typeface="Arial" panose="020B0604020202020204" pitchFamily="34" charset="0"/>
              </a:rPr>
              <a:t>khai</a:t>
            </a:r>
            <a:r>
              <a:rPr lang="en-US" altLang="x-none" sz="2300">
                <a:latin typeface="Arial" panose="020B0604020202020204" pitchFamily="34" charset="0"/>
              </a:rPr>
              <a:t> </a:t>
            </a:r>
            <a:r>
              <a:rPr lang="en-US" altLang="x-none" sz="2300" err="1">
                <a:latin typeface="Arial" panose="020B0604020202020204" pitchFamily="34" charset="0"/>
              </a:rPr>
              <a:t>thác</a:t>
            </a:r>
            <a:r>
              <a:rPr lang="en-US" altLang="x-none" sz="2300">
                <a:latin typeface="Arial" panose="020B0604020202020204" pitchFamily="34" charset="0"/>
              </a:rPr>
              <a:t> </a:t>
            </a:r>
            <a:r>
              <a:rPr lang="en-US" altLang="x-none" sz="2300" err="1">
                <a:latin typeface="Arial" panose="020B0604020202020204" pitchFamily="34" charset="0"/>
              </a:rPr>
              <a:t>cát</a:t>
            </a:r>
            <a:r>
              <a:rPr lang="en-US" altLang="x-none" sz="2300">
                <a:latin typeface="Arial" panose="020B0604020202020204" pitchFamily="34" charset="0"/>
              </a:rPr>
              <a:t> </a:t>
            </a:r>
            <a:r>
              <a:rPr lang="en-US" altLang="x-none" sz="2300" err="1">
                <a:latin typeface="Arial" panose="020B0604020202020204" pitchFamily="34" charset="0"/>
              </a:rPr>
              <a:t>xây</a:t>
            </a:r>
            <a:r>
              <a:rPr lang="en-US" altLang="x-none" sz="2300">
                <a:latin typeface="Arial" panose="020B0604020202020204" pitchFamily="34" charset="0"/>
              </a:rPr>
              <a:t> </a:t>
            </a:r>
            <a:r>
              <a:rPr lang="en-US" altLang="x-none" sz="2300" err="1">
                <a:latin typeface="Arial" panose="020B0604020202020204" pitchFamily="34" charset="0"/>
              </a:rPr>
              <a:t>dựng</a:t>
            </a:r>
            <a:r>
              <a:rPr lang="en-US" altLang="x-none" sz="2300">
                <a:latin typeface="Arial" panose="020B0604020202020204" pitchFamily="34" charset="0"/>
              </a:rPr>
              <a:t> </a:t>
            </a:r>
            <a:r>
              <a:rPr lang="en-US" altLang="x-none" sz="2300" err="1">
                <a:latin typeface="Arial" panose="020B0604020202020204" pitchFamily="34" charset="0"/>
              </a:rPr>
              <a:t>tại</a:t>
            </a:r>
            <a:r>
              <a:rPr lang="en-US" altLang="x-none" sz="2300">
                <a:latin typeface="Arial" panose="020B0604020202020204" pitchFamily="34" charset="0"/>
              </a:rPr>
              <a:t> </a:t>
            </a:r>
            <a:r>
              <a:rPr lang="en-US" altLang="x-none" sz="2300" err="1">
                <a:latin typeface="Arial" panose="020B0604020202020204" pitchFamily="34" charset="0"/>
              </a:rPr>
              <a:t>khu</a:t>
            </a:r>
            <a:r>
              <a:rPr lang="en-US" altLang="x-none" sz="2300">
                <a:latin typeface="Arial" panose="020B0604020202020204" pitchFamily="34" charset="0"/>
              </a:rPr>
              <a:t> </a:t>
            </a:r>
            <a:r>
              <a:rPr lang="en-US" altLang="x-none" sz="2300" err="1">
                <a:latin typeface="Arial" panose="020B0604020202020204" pitchFamily="34" charset="0"/>
              </a:rPr>
              <a:t>vực</a:t>
            </a:r>
            <a:r>
              <a:rPr lang="en-US" altLang="x-none" sz="2300">
                <a:latin typeface="Arial" panose="020B0604020202020204" pitchFamily="34" charset="0"/>
              </a:rPr>
              <a:t> </a:t>
            </a:r>
            <a:r>
              <a:rPr lang="en-US" altLang="x-none" sz="2300" err="1">
                <a:latin typeface="Arial" panose="020B0604020202020204" pitchFamily="34" charset="0"/>
              </a:rPr>
              <a:t>thượng</a:t>
            </a:r>
            <a:r>
              <a:rPr lang="en-US" altLang="x-none" sz="2300">
                <a:latin typeface="Arial" panose="020B0604020202020204" pitchFamily="34" charset="0"/>
              </a:rPr>
              <a:t> </a:t>
            </a:r>
            <a:r>
              <a:rPr lang="en-US" altLang="x-none" sz="2300" err="1">
                <a:latin typeface="Arial" panose="020B0604020202020204" pitchFamily="34" charset="0"/>
              </a:rPr>
              <a:t>nguồn</a:t>
            </a:r>
            <a:r>
              <a:rPr lang="en-US" altLang="x-none" sz="2300">
                <a:latin typeface="Arial" panose="020B0604020202020204" pitchFamily="34" charset="0"/>
              </a:rPr>
              <a:t> </a:t>
            </a:r>
            <a:r>
              <a:rPr lang="en-US" altLang="x-none" sz="2300" err="1">
                <a:latin typeface="Arial" panose="020B0604020202020204" pitchFamily="34" charset="0"/>
              </a:rPr>
              <a:t>lòng</a:t>
            </a:r>
            <a:r>
              <a:rPr lang="en-US" altLang="x-none" sz="2300">
                <a:latin typeface="Arial" panose="020B0604020202020204" pitchFamily="34" charset="0"/>
              </a:rPr>
              <a:t> </a:t>
            </a:r>
            <a:r>
              <a:rPr lang="en-US" altLang="x-none" sz="2300" err="1">
                <a:latin typeface="Arial" panose="020B0604020202020204" pitchFamily="34" charset="0"/>
              </a:rPr>
              <a:t>hồ</a:t>
            </a:r>
            <a:r>
              <a:rPr lang="en-US" altLang="x-none" sz="2300">
                <a:latin typeface="Arial" panose="020B0604020202020204" pitchFamily="34" charset="0"/>
              </a:rPr>
              <a:t> </a:t>
            </a:r>
            <a:r>
              <a:rPr lang="en-US" altLang="x-none" sz="2300" err="1">
                <a:latin typeface="Arial" panose="020B0604020202020204" pitchFamily="34" charset="0"/>
              </a:rPr>
              <a:t>thuỷ</a:t>
            </a:r>
            <a:r>
              <a:rPr lang="en-US" altLang="x-none" sz="2300">
                <a:latin typeface="Arial" panose="020B0604020202020204" pitchFamily="34" charset="0"/>
              </a:rPr>
              <a:t> </a:t>
            </a:r>
            <a:r>
              <a:rPr lang="en-US" altLang="x-none" sz="2300" err="1">
                <a:latin typeface="Arial" panose="020B0604020202020204" pitchFamily="34" charset="0"/>
              </a:rPr>
              <a:t>điện</a:t>
            </a:r>
            <a:r>
              <a:rPr lang="en-US" altLang="x-none" sz="2300">
                <a:latin typeface="Arial" panose="020B0604020202020204" pitchFamily="34" charset="0"/>
              </a:rPr>
              <a:t> Đ </a:t>
            </a:r>
            <a:r>
              <a:rPr lang="en-US" altLang="x-none" sz="2300" err="1">
                <a:latin typeface="Arial" panose="020B0604020202020204" pitchFamily="34" charset="0"/>
              </a:rPr>
              <a:t>để</a:t>
            </a:r>
            <a:r>
              <a:rPr lang="en-US" altLang="x-none" sz="2300">
                <a:latin typeface="Arial" panose="020B0604020202020204" pitchFamily="34" charset="0"/>
              </a:rPr>
              <a:t> </a:t>
            </a:r>
            <a:r>
              <a:rPr lang="en-US" altLang="x-none" sz="2300" err="1">
                <a:latin typeface="Arial" panose="020B0604020202020204" pitchFamily="34" charset="0"/>
              </a:rPr>
              <a:t>bán</a:t>
            </a:r>
            <a:r>
              <a:rPr lang="en-US" altLang="x-none" sz="2300">
                <a:latin typeface="Arial" panose="020B0604020202020204" pitchFamily="34" charset="0"/>
              </a:rPr>
              <a:t> </a:t>
            </a:r>
            <a:r>
              <a:rPr lang="en-US" altLang="x-none" sz="2300" err="1">
                <a:latin typeface="Arial" panose="020B0604020202020204" pitchFamily="34" charset="0"/>
              </a:rPr>
              <a:t>cho</a:t>
            </a:r>
            <a:r>
              <a:rPr lang="en-US" altLang="x-none" sz="2300">
                <a:latin typeface="Arial" panose="020B0604020202020204" pitchFamily="34" charset="0"/>
              </a:rPr>
              <a:t> </a:t>
            </a:r>
            <a:r>
              <a:rPr lang="en-US" altLang="x-none" sz="2300" err="1">
                <a:latin typeface="Arial" panose="020B0604020202020204" pitchFamily="34" charset="0"/>
              </a:rPr>
              <a:t>những</a:t>
            </a:r>
            <a:r>
              <a:rPr lang="en-US" altLang="x-none" sz="2300">
                <a:latin typeface="Arial" panose="020B0604020202020204" pitchFamily="34" charset="0"/>
              </a:rPr>
              <a:t> </a:t>
            </a:r>
            <a:r>
              <a:rPr lang="en-US" altLang="x-none" sz="2300" err="1">
                <a:latin typeface="Arial" panose="020B0604020202020204" pitchFamily="34" charset="0"/>
              </a:rPr>
              <a:t>tổ</a:t>
            </a:r>
            <a:r>
              <a:rPr lang="en-US" altLang="x-none" sz="2300">
                <a:latin typeface="Arial" panose="020B0604020202020204" pitchFamily="34" charset="0"/>
              </a:rPr>
              <a:t> </a:t>
            </a:r>
            <a:r>
              <a:rPr lang="en-US" altLang="x-none" sz="2300" err="1">
                <a:latin typeface="Arial" panose="020B0604020202020204" pitchFamily="34" charset="0"/>
              </a:rPr>
              <a:t>chức</a:t>
            </a:r>
            <a:r>
              <a:rPr lang="en-US" altLang="x-none" sz="2300">
                <a:latin typeface="Arial" panose="020B0604020202020204" pitchFamily="34" charset="0"/>
              </a:rPr>
              <a:t>, </a:t>
            </a:r>
            <a:r>
              <a:rPr lang="en-US" altLang="x-none" sz="2300" err="1">
                <a:latin typeface="Arial" panose="020B0604020202020204" pitchFamily="34" charset="0"/>
              </a:rPr>
              <a:t>cá</a:t>
            </a:r>
            <a:r>
              <a:rPr lang="en-US" altLang="x-none" sz="2300">
                <a:latin typeface="Arial" panose="020B0604020202020204" pitchFamily="34" charset="0"/>
              </a:rPr>
              <a:t> </a:t>
            </a:r>
            <a:r>
              <a:rPr lang="en-US" altLang="x-none" sz="2300" err="1">
                <a:latin typeface="Arial" panose="020B0604020202020204" pitchFamily="34" charset="0"/>
              </a:rPr>
              <a:t>nhân</a:t>
            </a:r>
            <a:r>
              <a:rPr lang="en-US" altLang="x-none" sz="2300">
                <a:latin typeface="Arial" panose="020B0604020202020204" pitchFamily="34" charset="0"/>
              </a:rPr>
              <a:t> </a:t>
            </a:r>
            <a:r>
              <a:rPr lang="en-US" altLang="x-none" sz="2300" err="1">
                <a:latin typeface="Arial" panose="020B0604020202020204" pitchFamily="34" charset="0"/>
              </a:rPr>
              <a:t>có</a:t>
            </a:r>
            <a:r>
              <a:rPr lang="en-US" altLang="x-none" sz="2300">
                <a:latin typeface="Arial" panose="020B0604020202020204" pitchFamily="34" charset="0"/>
              </a:rPr>
              <a:t> </a:t>
            </a:r>
            <a:r>
              <a:rPr lang="en-US" altLang="x-none" sz="2300" err="1">
                <a:latin typeface="Arial" panose="020B0604020202020204" pitchFamily="34" charset="0"/>
              </a:rPr>
              <a:t>nhu</a:t>
            </a:r>
            <a:r>
              <a:rPr lang="en-US" altLang="x-none" sz="2300">
                <a:latin typeface="Arial" panose="020B0604020202020204" pitchFamily="34" charset="0"/>
              </a:rPr>
              <a:t> </a:t>
            </a:r>
            <a:r>
              <a:rPr lang="en-US" altLang="x-none" sz="2300" err="1">
                <a:latin typeface="Arial" panose="020B0604020202020204" pitchFamily="34" charset="0"/>
              </a:rPr>
              <a:t>cầu</a:t>
            </a:r>
            <a:r>
              <a:rPr lang="en-US" altLang="x-none" sz="2300">
                <a:latin typeface="Arial" panose="020B0604020202020204" pitchFamily="34" charset="0"/>
              </a:rPr>
              <a:t>. </a:t>
            </a:r>
            <a:r>
              <a:rPr lang="en-US" altLang="x-none" sz="2300" err="1">
                <a:latin typeface="Arial" panose="020B0604020202020204" pitchFamily="34" charset="0"/>
              </a:rPr>
              <a:t>Trong</a:t>
            </a:r>
            <a:r>
              <a:rPr lang="en-US" altLang="x-none" sz="2300">
                <a:latin typeface="Arial" panose="020B0604020202020204" pitchFamily="34" charset="0"/>
              </a:rPr>
              <a:t> </a:t>
            </a:r>
            <a:r>
              <a:rPr lang="en-US" altLang="x-none" sz="2300" err="1">
                <a:latin typeface="Arial" panose="020B0604020202020204" pitchFamily="34" charset="0"/>
              </a:rPr>
              <a:t>thời</a:t>
            </a:r>
            <a:r>
              <a:rPr lang="en-US" altLang="x-none" sz="2300">
                <a:latin typeface="Arial" panose="020B0604020202020204" pitchFamily="34" charset="0"/>
              </a:rPr>
              <a:t> </a:t>
            </a:r>
            <a:r>
              <a:rPr lang="en-US" altLang="x-none" sz="2300" err="1">
                <a:latin typeface="Arial" panose="020B0604020202020204" pitchFamily="34" charset="0"/>
              </a:rPr>
              <a:t>gian</a:t>
            </a:r>
            <a:r>
              <a:rPr lang="en-US" altLang="x-none" sz="2300">
                <a:latin typeface="Arial" panose="020B0604020202020204" pitchFamily="34" charset="0"/>
              </a:rPr>
              <a:t> </a:t>
            </a:r>
            <a:r>
              <a:rPr lang="en-US" altLang="x-none" sz="2300" err="1">
                <a:latin typeface="Arial" panose="020B0604020202020204" pitchFamily="34" charset="0"/>
              </a:rPr>
              <a:t>từ</a:t>
            </a:r>
            <a:r>
              <a:rPr lang="en-US" altLang="x-none" sz="2300">
                <a:latin typeface="Arial" panose="020B0604020202020204" pitchFamily="34" charset="0"/>
              </a:rPr>
              <a:t> </a:t>
            </a:r>
            <a:r>
              <a:rPr lang="en-US" altLang="x-none" sz="2300" err="1">
                <a:latin typeface="Arial" panose="020B0604020202020204" pitchFamily="34" charset="0"/>
              </a:rPr>
              <a:t>tháng</a:t>
            </a:r>
            <a:r>
              <a:rPr lang="en-US" altLang="x-none" sz="2300">
                <a:latin typeface="Arial" panose="020B0604020202020204" pitchFamily="34" charset="0"/>
              </a:rPr>
              <a:t> 1 – 2023 </a:t>
            </a:r>
            <a:r>
              <a:rPr lang="en-US" altLang="x-none" sz="2300" err="1">
                <a:latin typeface="Arial" panose="020B0604020202020204" pitchFamily="34" charset="0"/>
              </a:rPr>
              <a:t>đến</a:t>
            </a:r>
            <a:r>
              <a:rPr lang="en-US" altLang="x-none" sz="2300">
                <a:latin typeface="Arial" panose="020B0604020202020204" pitchFamily="34" charset="0"/>
              </a:rPr>
              <a:t> </a:t>
            </a:r>
            <a:r>
              <a:rPr lang="en-US" altLang="x-none" sz="2300" err="1">
                <a:latin typeface="Arial" panose="020B0604020202020204" pitchFamily="34" charset="0"/>
              </a:rPr>
              <a:t>tháng</a:t>
            </a:r>
            <a:r>
              <a:rPr lang="en-US" altLang="x-none" sz="2300">
                <a:latin typeface="Arial" panose="020B0604020202020204" pitchFamily="34" charset="0"/>
              </a:rPr>
              <a:t> 9 – 2023, </a:t>
            </a:r>
            <a:r>
              <a:rPr lang="en-US" altLang="x-none" sz="2300" err="1">
                <a:latin typeface="Arial" panose="020B0604020202020204" pitchFamily="34" charset="0"/>
              </a:rPr>
              <a:t>ông</a:t>
            </a:r>
            <a:r>
              <a:rPr lang="en-US" altLang="x-none" sz="2300">
                <a:latin typeface="Arial" panose="020B0604020202020204" pitchFamily="34" charset="0"/>
              </a:rPr>
              <a:t> Q </a:t>
            </a:r>
            <a:r>
              <a:rPr lang="en-US" altLang="x-none" sz="2300" err="1">
                <a:latin typeface="Arial" panose="020B0604020202020204" pitchFamily="34" charset="0"/>
              </a:rPr>
              <a:t>đã</a:t>
            </a:r>
            <a:r>
              <a:rPr lang="en-US" altLang="x-none" sz="2300">
                <a:latin typeface="Arial" panose="020B0604020202020204" pitchFamily="34" charset="0"/>
              </a:rPr>
              <a:t> </a:t>
            </a:r>
            <a:r>
              <a:rPr lang="en-US" altLang="x-none" sz="2300" err="1">
                <a:latin typeface="Arial" panose="020B0604020202020204" pitchFamily="34" charset="0"/>
              </a:rPr>
              <a:t>thực</a:t>
            </a:r>
            <a:r>
              <a:rPr lang="en-US" altLang="x-none" sz="2300">
                <a:latin typeface="Arial" panose="020B0604020202020204" pitchFamily="34" charset="0"/>
              </a:rPr>
              <a:t> </a:t>
            </a:r>
            <a:r>
              <a:rPr lang="en-US" altLang="x-none" sz="2300" err="1">
                <a:latin typeface="Arial" panose="020B0604020202020204" pitchFamily="34" charset="0"/>
              </a:rPr>
              <a:t>hiện</a:t>
            </a:r>
            <a:r>
              <a:rPr lang="en-US" altLang="x-none" sz="2300">
                <a:latin typeface="Arial" panose="020B0604020202020204" pitchFamily="34" charset="0"/>
              </a:rPr>
              <a:t> </a:t>
            </a:r>
            <a:r>
              <a:rPr lang="en-US" altLang="x-none" sz="2300" err="1">
                <a:latin typeface="Arial" panose="020B0604020202020204" pitchFamily="34" charset="0"/>
              </a:rPr>
              <a:t>khai</a:t>
            </a:r>
            <a:r>
              <a:rPr lang="en-US" altLang="x-none" sz="2300">
                <a:latin typeface="Arial" panose="020B0604020202020204" pitchFamily="34" charset="0"/>
              </a:rPr>
              <a:t> </a:t>
            </a:r>
            <a:r>
              <a:rPr lang="en-US" altLang="x-none" sz="2300" err="1">
                <a:latin typeface="Arial" panose="020B0604020202020204" pitchFamily="34" charset="0"/>
              </a:rPr>
              <a:t>thác</a:t>
            </a:r>
            <a:r>
              <a:rPr lang="en-US" altLang="x-none" sz="2300">
                <a:latin typeface="Arial" panose="020B0604020202020204" pitchFamily="34" charset="0"/>
              </a:rPr>
              <a:t> </a:t>
            </a:r>
            <a:r>
              <a:rPr lang="en-US" altLang="x-none" sz="2300" err="1">
                <a:latin typeface="Arial" panose="020B0604020202020204" pitchFamily="34" charset="0"/>
              </a:rPr>
              <a:t>khoảng</a:t>
            </a:r>
            <a:r>
              <a:rPr lang="en-US" altLang="x-none" sz="2300">
                <a:latin typeface="Arial" panose="020B0604020202020204" pitchFamily="34" charset="0"/>
              </a:rPr>
              <a:t> </a:t>
            </a:r>
            <a:r>
              <a:rPr lang="en-US" altLang="x-none" sz="2300" err="1">
                <a:latin typeface="Arial" panose="020B0604020202020204" pitchFamily="34" charset="0"/>
              </a:rPr>
              <a:t>hơn</a:t>
            </a:r>
            <a:r>
              <a:rPr lang="en-US" altLang="x-none" sz="2300">
                <a:latin typeface="Arial" panose="020B0604020202020204" pitchFamily="34" charset="0"/>
              </a:rPr>
              <a:t> 6.000m3 </a:t>
            </a:r>
            <a:r>
              <a:rPr lang="en-US" altLang="x-none" sz="2300" err="1">
                <a:latin typeface="Arial" panose="020B0604020202020204" pitchFamily="34" charset="0"/>
              </a:rPr>
              <a:t>cát</a:t>
            </a:r>
            <a:r>
              <a:rPr lang="en-US" altLang="x-none" sz="2300">
                <a:latin typeface="Arial" panose="020B0604020202020204" pitchFamily="34" charset="0"/>
              </a:rPr>
              <a:t>, </a:t>
            </a:r>
            <a:r>
              <a:rPr lang="en-US" altLang="x-none" sz="2300" err="1">
                <a:latin typeface="Arial" panose="020B0604020202020204" pitchFamily="34" charset="0"/>
              </a:rPr>
              <a:t>trị</a:t>
            </a:r>
            <a:r>
              <a:rPr lang="en-US" altLang="x-none" sz="2300">
                <a:latin typeface="Arial" panose="020B0604020202020204" pitchFamily="34" charset="0"/>
              </a:rPr>
              <a:t> </a:t>
            </a:r>
            <a:r>
              <a:rPr lang="en-US" altLang="x-none" sz="2300" err="1">
                <a:latin typeface="Arial" panose="020B0604020202020204" pitchFamily="34" charset="0"/>
              </a:rPr>
              <a:t>giá</a:t>
            </a:r>
            <a:r>
              <a:rPr lang="en-US" altLang="x-none" sz="2300">
                <a:latin typeface="Arial" panose="020B0604020202020204" pitchFamily="34" charset="0"/>
              </a:rPr>
              <a:t> </a:t>
            </a:r>
            <a:r>
              <a:rPr lang="en-US" altLang="x-none" sz="2300" err="1">
                <a:latin typeface="Arial" panose="020B0604020202020204" pitchFamily="34" charset="0"/>
              </a:rPr>
              <a:t>hơn</a:t>
            </a:r>
            <a:r>
              <a:rPr lang="en-US" altLang="x-none" sz="2300">
                <a:latin typeface="Arial" panose="020B0604020202020204" pitchFamily="34" charset="0"/>
              </a:rPr>
              <a:t> 2 </a:t>
            </a:r>
            <a:r>
              <a:rPr lang="en-US" altLang="x-none" sz="2300" err="1">
                <a:latin typeface="Arial" panose="020B0604020202020204" pitchFamily="34" charset="0"/>
              </a:rPr>
              <a:t>tỉ</a:t>
            </a:r>
            <a:r>
              <a:rPr lang="en-US" altLang="x-none" sz="2300">
                <a:latin typeface="Arial" panose="020B0604020202020204" pitchFamily="34" charset="0"/>
              </a:rPr>
              <a:t> </a:t>
            </a:r>
            <a:r>
              <a:rPr lang="en-US" altLang="x-none" sz="2300" err="1">
                <a:latin typeface="Arial" panose="020B0604020202020204" pitchFamily="34" charset="0"/>
              </a:rPr>
              <a:t>đồng</a:t>
            </a:r>
            <a:endParaRPr lang="en-US" altLang="x-none" sz="2300">
              <a:latin typeface="Arial" panose="020B0604020202020204" pitchFamily="34" charset="0"/>
            </a:endParaRPr>
          </a:p>
        </p:txBody>
      </p:sp>
      <p:grpSp>
        <p:nvGrpSpPr>
          <p:cNvPr id="61" name="Group 60"/>
          <p:cNvGrpSpPr/>
          <p:nvPr/>
        </p:nvGrpSpPr>
        <p:grpSpPr>
          <a:xfrm>
            <a:off x="355600" y="1636713"/>
            <a:ext cx="458788" cy="3184525"/>
            <a:chOff x="1322576" y="181189"/>
            <a:chExt cx="387790" cy="2666783"/>
          </a:xfrm>
        </p:grpSpPr>
        <p:grpSp>
          <p:nvGrpSpPr>
            <p:cNvPr id="225331"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13130">
                  <a:buFontTx/>
                </a:pPr>
                <a:endParaRPr lang="en-US" altLang="x-none" sz="1100">
                  <a:solidFill>
                    <a:srgbClr val="FFFFFF"/>
                  </a:solidFill>
                  <a:latin typeface="Calibri" panose="020F0502020204030204" pitchFamily="34" charset="0"/>
                </a:endParaRPr>
              </a:p>
            </p:txBody>
          </p:sp>
          <p:sp>
            <p:nvSpPr>
              <p:cNvPr id="225335" name="Oval 54"/>
              <p:cNvSpPr/>
              <p:nvPr/>
            </p:nvSpPr>
            <p:spPr>
              <a:xfrm>
                <a:off x="587032" y="3741662"/>
                <a:ext cx="122915" cy="122915"/>
              </a:xfrm>
              <a:prstGeom prst="ellipse">
                <a:avLst/>
              </a:prstGeom>
              <a:solidFill>
                <a:srgbClr val="008CF5"/>
              </a:solidFill>
              <a:ln w="12700">
                <a:noFill/>
              </a:ln>
            </p:spPr>
            <p:txBody>
              <a:bodyPr lIns="68580" tIns="34290" rIns="68580" bIns="34290" anchor="ctr" anchorCtr="0"/>
              <a:p>
                <a:pPr algn="ctr" defTabSz="913130">
                  <a:buFontTx/>
                </a:pPr>
                <a:endParaRPr lang="en-US" altLang="x-none" sz="1100">
                  <a:solidFill>
                    <a:srgbClr val="FFFFFF"/>
                  </a:solidFill>
                  <a:latin typeface="Calibri" panose="020F0502020204030204" pitchFamily="34" charset="0"/>
                </a:endParaRPr>
              </a:p>
            </p:txBody>
          </p:sp>
        </p:grpSp>
        <p:sp>
          <p:nvSpPr>
            <p:cNvPr id="225336" name="Left Bracket 56"/>
            <p:cNvSpPr/>
            <p:nvPr/>
          </p:nvSpPr>
          <p:spPr>
            <a:xfrm>
              <a:off x="1461286" y="181189"/>
              <a:ext cx="249080" cy="2666783"/>
            </a:xfrm>
            <a:prstGeom prst="leftBracket">
              <a:avLst>
                <a:gd name="adj" fmla="val 8327"/>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grpSp>
      <p:sp>
        <p:nvSpPr>
          <p:cNvPr id="225337" name="Left Bracket 57"/>
          <p:cNvSpPr/>
          <p:nvPr/>
        </p:nvSpPr>
        <p:spPr>
          <a:xfrm flipH="1">
            <a:off x="8351838" y="1614488"/>
            <a:ext cx="258762" cy="3206750"/>
          </a:xfrm>
          <a:prstGeom prst="leftBracket">
            <a:avLst>
              <a:gd name="adj" fmla="val 8319"/>
            </a:avLst>
          </a:prstGeom>
          <a:noFill/>
          <a:ln w="38100" cap="flat" cmpd="sng">
            <a:solidFill>
              <a:srgbClr val="008CF5"/>
            </a:solidFill>
            <a:prstDash val="solid"/>
            <a:miter/>
            <a:headEnd type="none" w="med" len="med"/>
            <a:tailEnd type="none" w="med" len="med"/>
          </a:ln>
        </p:spPr>
        <p:txBody>
          <a:bodyPr lIns="68580" tIns="34290" rIns="68580" bIns="34290" anchor="ctr" anchorCtr="0"/>
          <a:p>
            <a:pPr algn="ctr" defTabSz="913130">
              <a:buFontTx/>
            </a:pPr>
            <a:endParaRPr lang="en-US" altLang="x-none" sz="11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21"/>
                                        </p:tgtEl>
                                        <p:attrNameLst>
                                          <p:attrName>style.visibility</p:attrName>
                                        </p:attrNameLst>
                                      </p:cBhvr>
                                      <p:to>
                                        <p:strVal val="visible"/>
                                      </p:to>
                                    </p:set>
                                    <p:animEffect transition="in" filter="blinds(horizontal)">
                                      <p:cBhvr>
                                        <p:cTn id="10" dur="500"/>
                                        <p:tgtEl>
                                          <p:spTgt spid="2253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5329"/>
                                        </p:tgtEl>
                                        <p:attrNameLst>
                                          <p:attrName>style.visibility</p:attrName>
                                        </p:attrNameLst>
                                      </p:cBhvr>
                                      <p:to>
                                        <p:strVal val="visible"/>
                                      </p:to>
                                    </p:set>
                                    <p:animEffect transition="in" filter="blinds(horizontal)">
                                      <p:cBhvr>
                                        <p:cTn id="15" dur="500"/>
                                        <p:tgtEl>
                                          <p:spTgt spid="225329"/>
                                        </p:tgtEl>
                                      </p:cBhvr>
                                    </p:animEffect>
                                  </p:childTnLst>
                                </p:cTn>
                              </p:par>
                              <p:par>
                                <p:cTn id="16" presetID="3" presetClass="entr" presetSubtype="10"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blinds(horizontal)">
                                      <p:cBhvr>
                                        <p:cTn id="18" dur="500"/>
                                        <p:tgtEl>
                                          <p:spTgt spid="6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25337"/>
                                        </p:tgtEl>
                                        <p:attrNameLst>
                                          <p:attrName>style.visibility</p:attrName>
                                        </p:attrNameLst>
                                      </p:cBhvr>
                                      <p:to>
                                        <p:strVal val="visible"/>
                                      </p:to>
                                    </p:set>
                                    <p:animEffect transition="in" filter="blinds(horizontal)">
                                      <p:cBhvr>
                                        <p:cTn id="21" dur="500"/>
                                        <p:tgtEl>
                                          <p:spTgt spid="22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1" grpId="0"/>
      <p:bldP spid="225329" grpId="0" animBg="1"/>
      <p:bldP spid="2253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ight Arrow 8"/>
          <p:cNvSpPr/>
          <p:nvPr/>
        </p:nvSpPr>
        <p:spPr>
          <a:xfrm rot="10800000" flipH="1" flipV="1">
            <a:off x="-9525" y="0"/>
            <a:ext cx="2019300" cy="81756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238595" name="Rectangles 238594"/>
          <p:cNvSpPr/>
          <p:nvPr/>
        </p:nvSpPr>
        <p:spPr>
          <a:xfrm>
            <a:off x="263525" y="244475"/>
            <a:ext cx="1479550" cy="366713"/>
          </a:xfrm>
          <a:prstGeom prst="rect">
            <a:avLst/>
          </a:prstGeom>
          <a:noFill/>
          <a:ln w="9525">
            <a:noFill/>
          </a:ln>
        </p:spPr>
        <p:txBody>
          <a:bodyPr wrap="none" anchor="t" anchorCtr="0">
            <a:spAutoFit/>
          </a:bodyPr>
          <a:p>
            <a:pPr>
              <a:buClrTx/>
              <a:buFontTx/>
            </a:pPr>
            <a:r>
              <a:rPr lang="en-US" altLang="x-none" sz="1800" b="1">
                <a:solidFill>
                  <a:schemeClr val="bg1"/>
                </a:solidFill>
                <a:latin typeface="Arial" panose="020B0604020202020204" pitchFamily="34" charset="0"/>
              </a:rPr>
              <a:t>LUYỆN TẬP</a:t>
            </a:r>
            <a:endParaRPr lang="vi-VN" altLang="en-US" sz="1800" b="1" dirty="0">
              <a:solidFill>
                <a:schemeClr val="bg1"/>
              </a:solidFill>
              <a:latin typeface="Arial" panose="020B0604020202020204" pitchFamily="34" charset="0"/>
            </a:endParaRPr>
          </a:p>
        </p:txBody>
      </p:sp>
      <p:sp>
        <p:nvSpPr>
          <p:cNvPr id="238596" name="Rectangles 238595"/>
          <p:cNvSpPr/>
          <p:nvPr/>
        </p:nvSpPr>
        <p:spPr>
          <a:xfrm>
            <a:off x="2124075" y="36513"/>
            <a:ext cx="6810375" cy="868362"/>
          </a:xfrm>
          <a:prstGeom prst="rect">
            <a:avLst/>
          </a:prstGeom>
          <a:solidFill>
            <a:srgbClr val="FFFFFF"/>
          </a:solidFill>
          <a:ln w="9525">
            <a:noFill/>
          </a:ln>
        </p:spPr>
        <p:txBody>
          <a:bodyPr anchor="ctr" anchorCtr="0">
            <a:spAutoFit/>
          </a:bodyPr>
          <a:p>
            <a:pPr algn="justLow"/>
            <a:r>
              <a:rPr lang="vi-VN" altLang="ko-KR" sz="1700" dirty="0">
                <a:solidFill>
                  <a:srgbClr val="0000CC"/>
                </a:solidFill>
                <a:latin typeface="Arial" panose="020B0604020202020204" pitchFamily="34" charset="0"/>
              </a:rPr>
              <a:t>Câu 1: Cho biết quan điểm của em đối với các nhận định sau về quyền và nghĩa vụ của công dân trong bảo vệ di sản văn hoá, môi trường và tài nguyên thiên nhiên.</a:t>
            </a:r>
            <a:endParaRPr lang="vi-VN" altLang="en-US" sz="1700" dirty="0">
              <a:solidFill>
                <a:srgbClr val="0000CC"/>
              </a:solidFill>
              <a:latin typeface="Arial" panose="020B0604020202020204" pitchFamily="34" charset="0"/>
            </a:endParaRPr>
          </a:p>
        </p:txBody>
      </p:sp>
      <p:sp>
        <p:nvSpPr>
          <p:cNvPr id="238597" name="Straight Connector 238596"/>
          <p:cNvSpPr/>
          <p:nvPr/>
        </p:nvSpPr>
        <p:spPr>
          <a:xfrm>
            <a:off x="12700" y="928688"/>
            <a:ext cx="9144000" cy="0"/>
          </a:xfrm>
          <a:prstGeom prst="line">
            <a:avLst/>
          </a:prstGeom>
          <a:ln w="25400" cap="flat" cmpd="sng">
            <a:solidFill>
              <a:srgbClr val="FF0000"/>
            </a:solidFill>
            <a:prstDash val="solid"/>
            <a:headEnd type="none" w="med" len="med"/>
            <a:tailEnd type="none" w="med" len="med"/>
          </a:ln>
        </p:spPr>
      </p:sp>
      <p:graphicFrame>
        <p:nvGraphicFramePr>
          <p:cNvPr id="238598" name="Table 238597"/>
          <p:cNvGraphicFramePr/>
          <p:nvPr/>
        </p:nvGraphicFramePr>
        <p:xfrm>
          <a:off x="263525" y="977900"/>
          <a:ext cx="8670925" cy="4110038"/>
        </p:xfrm>
        <a:graphic>
          <a:graphicData uri="http://schemas.openxmlformats.org/drawingml/2006/table">
            <a:tbl>
              <a:tblPr/>
              <a:tblGrid>
                <a:gridCol w="3292475"/>
                <a:gridCol w="5378450"/>
              </a:tblGrid>
              <a:tr h="776288">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1500" dirty="0">
                          <a:latin typeface="Calibri" panose="020F0502020204030204" pitchFamily="34" charset="0"/>
                          <a:ea typeface="Batang" pitchFamily="18" charset="-127"/>
                        </a:rPr>
                        <a:t>a. Cá nhân phát hiện di sản văn hoá thì có quyền sở hữu đối với di sản văn hoá đó.</a:t>
                      </a:r>
                      <a:endParaRPr lang="en-US" altLang="x-none" sz="15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1004887">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1500" dirty="0">
                          <a:latin typeface="Calibri" panose="020F0502020204030204" pitchFamily="34" charset="0"/>
                          <a:ea typeface="Batang" pitchFamily="18" charset="-127"/>
                        </a:rPr>
                        <a:t>b. Tố cáo các h</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nh vi vi phạm việc bảo vệ môi trường v</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 t</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i nguyên thiên nhiên vừa l</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 quyền vừa l</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 nghĩa vụ của công dân.</a:t>
                      </a:r>
                      <a:endParaRPr lang="en-US" altLang="x-none" sz="15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r h="776288">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1500" dirty="0">
                          <a:latin typeface="Calibri" panose="020F0502020204030204" pitchFamily="34" charset="0"/>
                          <a:ea typeface="Batang" pitchFamily="18" charset="-127"/>
                        </a:rPr>
                        <a:t>c. Bảo tồn, phát huy giá trị di sản văn hoá l</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 thực hiện quyền của công dân trong bảo vệ di sản văn hoá.</a:t>
                      </a:r>
                      <a:endParaRPr lang="en-US" altLang="x-none" sz="15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r>
              <a:tr h="776287">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1500" dirty="0">
                          <a:latin typeface="Calibri" panose="020F0502020204030204" pitchFamily="34" charset="0"/>
                          <a:ea typeface="Batang" pitchFamily="18" charset="-127"/>
                        </a:rPr>
                        <a:t>d. Công dân có quyền tiếp cận các thông tin về bảo vệ môi trường, t</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i nguyên thiên nhiên.</a:t>
                      </a:r>
                      <a:endParaRPr lang="en-US" altLang="x-none" sz="15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FF99"/>
                    </a:solidFill>
                  </a:tcPr>
                </a:tc>
              </a:tr>
              <a:tr h="776288">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1500" dirty="0">
                          <a:latin typeface="Calibri" panose="020F0502020204030204" pitchFamily="34" charset="0"/>
                          <a:ea typeface="Batang" pitchFamily="18" charset="-127"/>
                        </a:rPr>
                        <a:t>e. Tham gia giải quyết các vấn đề bảo vệ môi trường l</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 t</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i nguyên thiên nhiên l</a:t>
                      </a:r>
                      <a:r>
                        <a:rPr lang="vi-VN" altLang="ko-KR" sz="1500" dirty="0">
                          <a:latin typeface="Arial" panose="020B0604020202020204" pitchFamily="34" charset="0"/>
                          <a:ea typeface="Batang" pitchFamily="18" charset="-127"/>
                        </a:rPr>
                        <a:t>à</a:t>
                      </a:r>
                      <a:r>
                        <a:rPr lang="vi-VN" altLang="ko-KR" sz="1500" dirty="0">
                          <a:latin typeface="Calibri" panose="020F0502020204030204" pitchFamily="34" charset="0"/>
                          <a:ea typeface="Batang" pitchFamily="18" charset="-127"/>
                        </a:rPr>
                        <a:t> quyền của công dân.</a:t>
                      </a:r>
                      <a:endParaRPr lang="en-US" altLang="x-none" sz="15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FF"/>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FF"/>
                    </a:solidFill>
                  </a:tcPr>
                </a:tc>
              </a:tr>
            </a:tbl>
          </a:graphicData>
        </a:graphic>
      </p:graphicFrame>
      <p:sp>
        <p:nvSpPr>
          <p:cNvPr id="238618" name="Rectangles 238617"/>
          <p:cNvSpPr/>
          <p:nvPr/>
        </p:nvSpPr>
        <p:spPr>
          <a:xfrm>
            <a:off x="3735388" y="1084263"/>
            <a:ext cx="4989512" cy="517525"/>
          </a:xfrm>
          <a:prstGeom prst="rect">
            <a:avLst/>
          </a:prstGeom>
          <a:noFill/>
          <a:ln w="9525">
            <a:noFill/>
          </a:ln>
        </p:spPr>
        <p:txBody>
          <a:bodyPr anchor="ctr" anchorCtr="0">
            <a:spAutoFit/>
          </a:bodyPr>
          <a:p>
            <a:pPr defTabSz="914400">
              <a:tabLst>
                <a:tab pos="676275" algn="l"/>
              </a:tabLst>
            </a:pPr>
            <a:r>
              <a:rPr lang="vi-VN" altLang="en-US" dirty="0">
                <a:latin typeface="Arial" panose="020B0604020202020204" pitchFamily="34" charset="0"/>
              </a:rPr>
              <a:t>S</a:t>
            </a:r>
            <a:r>
              <a:rPr lang="en-US" altLang="x-none" err="1">
                <a:latin typeface="Arial" panose="020B0604020202020204" pitchFamily="34" charset="0"/>
              </a:rPr>
              <a:t>ai</a:t>
            </a:r>
            <a:r>
              <a:rPr lang="en-US" altLang="x-none">
                <a:latin typeface="Arial" panose="020B0604020202020204" pitchFamily="34" charset="0"/>
              </a:rPr>
              <a:t> </a:t>
            </a:r>
            <a:r>
              <a:rPr lang="en-US" altLang="x-none" err="1">
                <a:latin typeface="Arial" panose="020B0604020202020204" pitchFamily="34" charset="0"/>
              </a:rPr>
              <a:t>vì</a:t>
            </a:r>
            <a:r>
              <a:rPr lang="en-US" altLang="x-none">
                <a:latin typeface="Arial" panose="020B0604020202020204" pitchFamily="34" charset="0"/>
              </a:rPr>
              <a:t> </a:t>
            </a:r>
            <a:r>
              <a:rPr lang="en-US" altLang="x-none" err="1">
                <a:latin typeface="Arial" panose="020B0604020202020204" pitchFamily="34" charset="0"/>
              </a:rPr>
              <a:t>nếu</a:t>
            </a:r>
            <a:r>
              <a:rPr lang="en-US" altLang="x-none">
                <a:latin typeface="Arial" panose="020B0604020202020204" pitchFamily="34" charset="0"/>
              </a:rPr>
              <a:t> </a:t>
            </a:r>
            <a:r>
              <a:rPr lang="en-US" altLang="x-none" err="1">
                <a:latin typeface="Arial" panose="020B0604020202020204" pitchFamily="34" charset="0"/>
              </a:rPr>
              <a:t>di</a:t>
            </a:r>
            <a:r>
              <a:rPr lang="en-US" altLang="x-none">
                <a:latin typeface="Arial" panose="020B0604020202020204" pitchFamily="34" charset="0"/>
              </a:rPr>
              <a:t> </a:t>
            </a:r>
            <a:r>
              <a:rPr lang="en-US" altLang="x-none" err="1">
                <a:latin typeface="Arial" panose="020B0604020202020204" pitchFamily="34" charset="0"/>
              </a:rPr>
              <a:t>sản</a:t>
            </a:r>
            <a:r>
              <a:rPr lang="en-US" altLang="x-none">
                <a:latin typeface="Arial" panose="020B0604020202020204" pitchFamily="34" charset="0"/>
              </a:rPr>
              <a:t> </a:t>
            </a:r>
            <a:r>
              <a:rPr lang="en-US" altLang="x-none" err="1">
                <a:latin typeface="Arial" panose="020B0604020202020204" pitchFamily="34" charset="0"/>
              </a:rPr>
              <a:t>đó</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di</a:t>
            </a:r>
            <a:r>
              <a:rPr lang="en-US" altLang="x-none">
                <a:latin typeface="Arial" panose="020B0604020202020204" pitchFamily="34" charset="0"/>
              </a:rPr>
              <a:t> </a:t>
            </a:r>
            <a:r>
              <a:rPr lang="en-US" altLang="x-none" err="1">
                <a:latin typeface="Arial" panose="020B0604020202020204" pitchFamily="34" charset="0"/>
              </a:rPr>
              <a:t>vật</a:t>
            </a:r>
            <a:r>
              <a:rPr lang="en-US" altLang="x-none">
                <a:latin typeface="Arial" panose="020B0604020202020204" pitchFamily="34" charset="0"/>
              </a:rPr>
              <a:t>, </a:t>
            </a:r>
            <a:r>
              <a:rPr lang="en-US" altLang="x-none" err="1">
                <a:latin typeface="Arial" panose="020B0604020202020204" pitchFamily="34" charset="0"/>
              </a:rPr>
              <a:t>cổ</a:t>
            </a:r>
            <a:r>
              <a:rPr lang="en-US" altLang="x-none">
                <a:latin typeface="Arial" panose="020B0604020202020204" pitchFamily="34" charset="0"/>
              </a:rPr>
              <a:t> </a:t>
            </a:r>
            <a:r>
              <a:rPr lang="en-US" altLang="x-none" err="1">
                <a:latin typeface="Arial" panose="020B0604020202020204" pitchFamily="34" charset="0"/>
              </a:rPr>
              <a:t>vật</a:t>
            </a:r>
            <a:r>
              <a:rPr lang="en-US" altLang="x-none">
                <a:latin typeface="Arial" panose="020B0604020202020204" pitchFamily="34" charset="0"/>
              </a:rPr>
              <a:t> hay </a:t>
            </a:r>
            <a:r>
              <a:rPr lang="en-US" altLang="x-none" err="1">
                <a:latin typeface="Arial" panose="020B0604020202020204" pitchFamily="34" charset="0"/>
              </a:rPr>
              <a:t>báu</a:t>
            </a:r>
            <a:r>
              <a:rPr lang="en-US" altLang="x-none">
                <a:latin typeface="Arial" panose="020B0604020202020204" pitchFamily="34" charset="0"/>
              </a:rPr>
              <a:t> </a:t>
            </a:r>
            <a:r>
              <a:rPr lang="en-US" altLang="x-none" err="1">
                <a:latin typeface="Arial" panose="020B0604020202020204" pitchFamily="34" charset="0"/>
              </a:rPr>
              <a:t>vật</a:t>
            </a:r>
            <a:r>
              <a:rPr lang="en-US" altLang="x-none">
                <a:latin typeface="Arial" panose="020B0604020202020204" pitchFamily="34" charset="0"/>
              </a:rPr>
              <a:t> </a:t>
            </a:r>
            <a:r>
              <a:rPr lang="en-US" altLang="x-none" err="1">
                <a:latin typeface="Arial" panose="020B0604020202020204" pitchFamily="34" charset="0"/>
              </a:rPr>
              <a:t>quốc</a:t>
            </a:r>
            <a:r>
              <a:rPr lang="en-US" altLang="x-none">
                <a:latin typeface="Arial" panose="020B0604020202020204" pitchFamily="34" charset="0"/>
              </a:rPr>
              <a:t> </a:t>
            </a:r>
            <a:r>
              <a:rPr lang="en-US" altLang="x-none" err="1">
                <a:latin typeface="Arial" panose="020B0604020202020204" pitchFamily="34" charset="0"/>
              </a:rPr>
              <a:t>gia</a:t>
            </a:r>
            <a:r>
              <a:rPr lang="en-US" altLang="x-none">
                <a:latin typeface="Arial" panose="020B0604020202020204" pitchFamily="34" charset="0"/>
              </a:rPr>
              <a:t> </a:t>
            </a:r>
            <a:r>
              <a:rPr lang="en-US" altLang="x-none" err="1">
                <a:latin typeface="Arial" panose="020B0604020202020204" pitchFamily="34" charset="0"/>
              </a:rPr>
              <a:t>thì</a:t>
            </a:r>
            <a:r>
              <a:rPr lang="en-US" altLang="x-none">
                <a:latin typeface="Arial" panose="020B0604020202020204" pitchFamily="34" charset="0"/>
              </a:rPr>
              <a:t> </a:t>
            </a:r>
            <a:r>
              <a:rPr lang="en-US" altLang="x-none" err="1">
                <a:latin typeface="Arial" panose="020B0604020202020204" pitchFamily="34" charset="0"/>
              </a:rPr>
              <a:t>cá</a:t>
            </a:r>
            <a:r>
              <a:rPr lang="en-US" altLang="x-none">
                <a:latin typeface="Arial" panose="020B0604020202020204" pitchFamily="34" charset="0"/>
              </a:rPr>
              <a:t> </a:t>
            </a:r>
            <a:r>
              <a:rPr lang="en-US" altLang="x-none" err="1">
                <a:latin typeface="Arial" panose="020B0604020202020204" pitchFamily="34" charset="0"/>
              </a:rPr>
              <a:t>nhân</a:t>
            </a:r>
            <a:r>
              <a:rPr lang="en-US" altLang="x-none">
                <a:latin typeface="Arial" panose="020B0604020202020204" pitchFamily="34" charset="0"/>
              </a:rPr>
              <a:t> </a:t>
            </a:r>
            <a:r>
              <a:rPr lang="en-US" altLang="x-none" err="1">
                <a:latin typeface="Arial" panose="020B0604020202020204" pitchFamily="34" charset="0"/>
              </a:rPr>
              <a:t>không</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quyền</a:t>
            </a:r>
            <a:r>
              <a:rPr lang="en-US" altLang="x-none">
                <a:latin typeface="Arial" panose="020B0604020202020204" pitchFamily="34" charset="0"/>
              </a:rPr>
              <a:t> </a:t>
            </a:r>
            <a:r>
              <a:rPr lang="en-US" altLang="x-none" err="1">
                <a:latin typeface="Arial" panose="020B0604020202020204" pitchFamily="34" charset="0"/>
              </a:rPr>
              <a:t>sở</a:t>
            </a:r>
            <a:r>
              <a:rPr lang="en-US" altLang="x-none">
                <a:latin typeface="Arial" panose="020B0604020202020204" pitchFamily="34" charset="0"/>
              </a:rPr>
              <a:t> </a:t>
            </a:r>
            <a:r>
              <a:rPr lang="en-US" altLang="x-none" err="1">
                <a:latin typeface="Arial" panose="020B0604020202020204" pitchFamily="34" charset="0"/>
              </a:rPr>
              <a:t>hữu</a:t>
            </a:r>
            <a:r>
              <a:rPr lang="en-US" altLang="x-none">
                <a:latin typeface="Arial" panose="020B0604020202020204" pitchFamily="34" charset="0"/>
              </a:rPr>
              <a:t> </a:t>
            </a:r>
            <a:r>
              <a:rPr lang="en-US" altLang="x-none" err="1">
                <a:latin typeface="Arial" panose="020B0604020202020204" pitchFamily="34" charset="0"/>
              </a:rPr>
              <a:t>đối</a:t>
            </a:r>
            <a:r>
              <a:rPr lang="en-US" altLang="x-none">
                <a:latin typeface="Arial" panose="020B0604020202020204" pitchFamily="34" charset="0"/>
              </a:rPr>
              <a:t> </a:t>
            </a:r>
            <a:r>
              <a:rPr lang="en-US" altLang="x-none" err="1">
                <a:latin typeface="Arial" panose="020B0604020202020204" pitchFamily="34" charset="0"/>
              </a:rPr>
              <a:t>với</a:t>
            </a:r>
            <a:r>
              <a:rPr lang="en-US" altLang="x-none">
                <a:latin typeface="Arial" panose="020B0604020202020204" pitchFamily="34" charset="0"/>
              </a:rPr>
              <a:t> </a:t>
            </a:r>
            <a:r>
              <a:rPr lang="en-US" altLang="x-none" err="1">
                <a:latin typeface="Arial" panose="020B0604020202020204" pitchFamily="34" charset="0"/>
              </a:rPr>
              <a:t>tài</a:t>
            </a:r>
            <a:r>
              <a:rPr lang="en-US" altLang="x-none">
                <a:latin typeface="Arial" panose="020B0604020202020204" pitchFamily="34" charset="0"/>
              </a:rPr>
              <a:t> </a:t>
            </a:r>
            <a:r>
              <a:rPr lang="en-US" altLang="x-none" err="1">
                <a:latin typeface="Arial" panose="020B0604020202020204" pitchFamily="34" charset="0"/>
              </a:rPr>
              <a:t>sản</a:t>
            </a:r>
            <a:r>
              <a:rPr lang="en-US" altLang="x-none">
                <a:latin typeface="Arial" panose="020B0604020202020204" pitchFamily="34" charset="0"/>
              </a:rPr>
              <a:t> </a:t>
            </a:r>
            <a:r>
              <a:rPr lang="en-US" altLang="x-none" err="1">
                <a:latin typeface="Arial" panose="020B0604020202020204" pitchFamily="34" charset="0"/>
              </a:rPr>
              <a:t>đó</a:t>
            </a:r>
            <a:r>
              <a:rPr lang="en-US" altLang="x-none">
                <a:latin typeface="Arial" panose="020B0604020202020204" pitchFamily="34" charset="0"/>
              </a:rPr>
              <a:t>. </a:t>
            </a:r>
            <a:endParaRPr lang="en-US" altLang="x-none">
              <a:latin typeface="Arial" panose="020B0604020202020204" pitchFamily="34" charset="0"/>
            </a:endParaRPr>
          </a:p>
        </p:txBody>
      </p:sp>
      <p:sp>
        <p:nvSpPr>
          <p:cNvPr id="238619" name="Rectangles 238618"/>
          <p:cNvSpPr/>
          <p:nvPr/>
        </p:nvSpPr>
        <p:spPr>
          <a:xfrm>
            <a:off x="3684588" y="1860550"/>
            <a:ext cx="5199062" cy="730250"/>
          </a:xfrm>
          <a:prstGeom prst="rect">
            <a:avLst/>
          </a:prstGeom>
          <a:noFill/>
          <a:ln w="9525">
            <a:noFill/>
          </a:ln>
        </p:spPr>
        <p:txBody>
          <a:bodyPr anchor="ctr" anchorCtr="0">
            <a:spAutoFit/>
          </a:bodyPr>
          <a:p>
            <a:pPr defTabSz="914400">
              <a:tabLst>
                <a:tab pos="676275" algn="l"/>
              </a:tabLst>
            </a:pPr>
            <a:r>
              <a:rPr lang="vi-VN" altLang="en-US" dirty="0">
                <a:latin typeface="Arial" panose="020B0604020202020204" pitchFamily="34" charset="0"/>
              </a:rPr>
              <a:t>Đ</a:t>
            </a:r>
            <a:r>
              <a:rPr lang="en-US" altLang="x-none" err="1">
                <a:latin typeface="Arial" panose="020B0604020202020204" pitchFamily="34" charset="0"/>
              </a:rPr>
              <a:t>úng</a:t>
            </a:r>
            <a:r>
              <a:rPr lang="en-US" altLang="x-none">
                <a:latin typeface="Arial" panose="020B0604020202020204" pitchFamily="34" charset="0"/>
              </a:rPr>
              <a:t> </a:t>
            </a:r>
            <a:r>
              <a:rPr lang="en-US" altLang="x-none" err="1">
                <a:latin typeface="Arial" panose="020B0604020202020204" pitchFamily="34" charset="0"/>
              </a:rPr>
              <a:t>vì</a:t>
            </a:r>
            <a:r>
              <a:rPr lang="en-US" altLang="x-none">
                <a:latin typeface="Arial" panose="020B0604020202020204" pitchFamily="34" charset="0"/>
              </a:rPr>
              <a:t> </a:t>
            </a:r>
            <a:r>
              <a:rPr lang="en-US" altLang="x-none" err="1">
                <a:latin typeface="Arial" panose="020B0604020202020204" pitchFamily="34" charset="0"/>
              </a:rPr>
              <a:t>theo</a:t>
            </a:r>
            <a:r>
              <a:rPr lang="en-US" altLang="x-none">
                <a:latin typeface="Arial" panose="020B0604020202020204" pitchFamily="34" charset="0"/>
              </a:rPr>
              <a:t> </a:t>
            </a:r>
            <a:r>
              <a:rPr lang="en-US" altLang="x-none" err="1">
                <a:latin typeface="Arial" panose="020B0604020202020204" pitchFamily="34" charset="0"/>
              </a:rPr>
              <a:t>quy</a:t>
            </a:r>
            <a:r>
              <a:rPr lang="en-US" altLang="x-none">
                <a:latin typeface="Arial" panose="020B0604020202020204" pitchFamily="34" charset="0"/>
              </a:rPr>
              <a:t> </a:t>
            </a:r>
            <a:r>
              <a:rPr lang="en-US" altLang="x-none" err="1">
                <a:latin typeface="Arial" panose="020B0604020202020204" pitchFamily="34" charset="0"/>
              </a:rPr>
              <a:t>định</a:t>
            </a:r>
            <a:r>
              <a:rPr lang="en-US" altLang="x-none">
                <a:latin typeface="Arial" panose="020B0604020202020204" pitchFamily="34" charset="0"/>
              </a:rPr>
              <a:t> </a:t>
            </a:r>
            <a:r>
              <a:rPr lang="en-US" altLang="x-none" err="1">
                <a:latin typeface="Arial" panose="020B0604020202020204" pitchFamily="34" charset="0"/>
              </a:rPr>
              <a:t>pháp</a:t>
            </a:r>
            <a:r>
              <a:rPr lang="en-US" altLang="x-none">
                <a:latin typeface="Arial" panose="020B0604020202020204" pitchFamily="34" charset="0"/>
              </a:rPr>
              <a:t> </a:t>
            </a:r>
            <a:r>
              <a:rPr lang="en-US" altLang="x-none" err="1">
                <a:latin typeface="Arial" panose="020B0604020202020204" pitchFamily="34" charset="0"/>
              </a:rPr>
              <a:t>luật</a:t>
            </a:r>
            <a:r>
              <a:rPr lang="en-US" altLang="x-none">
                <a:latin typeface="Arial" panose="020B0604020202020204" pitchFamily="34" charset="0"/>
              </a:rPr>
              <a:t> </a:t>
            </a:r>
            <a:r>
              <a:rPr lang="en-US" altLang="x-none" err="1">
                <a:latin typeface="Arial" panose="020B0604020202020204" pitchFamily="34" charset="0"/>
              </a:rPr>
              <a:t>thì</a:t>
            </a:r>
            <a:r>
              <a:rPr lang="en-US" altLang="x-none">
                <a:latin typeface="Arial" panose="020B0604020202020204" pitchFamily="34" charset="0"/>
              </a:rPr>
              <a:t> </a:t>
            </a:r>
            <a:r>
              <a:rPr lang="en-US" altLang="x-none" err="1">
                <a:latin typeface="Arial" panose="020B0604020202020204" pitchFamily="34" charset="0"/>
              </a:rPr>
              <a:t>tố</a:t>
            </a:r>
            <a:r>
              <a:rPr lang="en-US" altLang="x-none">
                <a:latin typeface="Arial" panose="020B0604020202020204" pitchFamily="34" charset="0"/>
              </a:rPr>
              <a:t> </a:t>
            </a:r>
            <a:r>
              <a:rPr lang="en-US" altLang="x-none" err="1">
                <a:latin typeface="Arial" panose="020B0604020202020204" pitchFamily="34" charset="0"/>
              </a:rPr>
              <a:t>cáo</a:t>
            </a:r>
            <a:r>
              <a:rPr lang="en-US" altLang="x-none">
                <a:latin typeface="Arial" panose="020B0604020202020204" pitchFamily="34" charset="0"/>
              </a:rPr>
              <a:t> </a:t>
            </a:r>
            <a:r>
              <a:rPr lang="en-US" altLang="x-none" err="1">
                <a:latin typeface="Arial" panose="020B0604020202020204" pitchFamily="34" charset="0"/>
              </a:rPr>
              <a:t>các</a:t>
            </a:r>
            <a:r>
              <a:rPr lang="en-US" altLang="x-none">
                <a:latin typeface="Arial" panose="020B0604020202020204" pitchFamily="34" charset="0"/>
              </a:rPr>
              <a:t> </a:t>
            </a:r>
            <a:r>
              <a:rPr lang="en-US" altLang="x-none" err="1">
                <a:latin typeface="Arial" panose="020B0604020202020204" pitchFamily="34" charset="0"/>
              </a:rPr>
              <a:t>hành</a:t>
            </a:r>
            <a:r>
              <a:rPr lang="en-US" altLang="x-none">
                <a:latin typeface="Arial" panose="020B0604020202020204" pitchFamily="34" charset="0"/>
              </a:rPr>
              <a:t> vi </a:t>
            </a:r>
            <a:r>
              <a:rPr lang="en-US" altLang="x-none" err="1">
                <a:latin typeface="Arial" panose="020B0604020202020204" pitchFamily="34" charset="0"/>
              </a:rPr>
              <a:t>vi</a:t>
            </a:r>
            <a:r>
              <a:rPr lang="en-US" altLang="x-none">
                <a:latin typeface="Arial" panose="020B0604020202020204" pitchFamily="34" charset="0"/>
              </a:rPr>
              <a:t> </a:t>
            </a:r>
            <a:r>
              <a:rPr lang="en-US" altLang="x-none" err="1">
                <a:latin typeface="Arial" panose="020B0604020202020204" pitchFamily="34" charset="0"/>
              </a:rPr>
              <a:t>phạm</a:t>
            </a:r>
            <a:r>
              <a:rPr lang="en-US" altLang="x-none">
                <a:latin typeface="Arial" panose="020B0604020202020204" pitchFamily="34" charset="0"/>
              </a:rPr>
              <a:t> </a:t>
            </a:r>
            <a:r>
              <a:rPr lang="en-US" altLang="x-none" err="1">
                <a:latin typeface="Arial" panose="020B0604020202020204" pitchFamily="34" charset="0"/>
              </a:rPr>
              <a:t>pháp</a:t>
            </a:r>
            <a:r>
              <a:rPr lang="en-US" altLang="x-none">
                <a:latin typeface="Arial" panose="020B0604020202020204" pitchFamily="34" charset="0"/>
              </a:rPr>
              <a:t> </a:t>
            </a:r>
            <a:r>
              <a:rPr lang="en-US" altLang="x-none" err="1">
                <a:latin typeface="Arial" panose="020B0604020202020204" pitchFamily="34" charset="0"/>
              </a:rPr>
              <a:t>luật</a:t>
            </a:r>
            <a:r>
              <a:rPr lang="en-US" altLang="x-none">
                <a:latin typeface="Arial" panose="020B0604020202020204" pitchFamily="34" charset="0"/>
              </a:rPr>
              <a:t> </a:t>
            </a:r>
            <a:r>
              <a:rPr lang="en-US" altLang="x-none" err="1">
                <a:latin typeface="Arial" panose="020B0604020202020204" pitchFamily="34" charset="0"/>
              </a:rPr>
              <a:t>nói</a:t>
            </a:r>
            <a:r>
              <a:rPr lang="en-US" altLang="x-none">
                <a:latin typeface="Arial" panose="020B0604020202020204" pitchFamily="34" charset="0"/>
              </a:rPr>
              <a:t> </a:t>
            </a:r>
            <a:r>
              <a:rPr lang="en-US" altLang="x-none" err="1">
                <a:latin typeface="Arial" panose="020B0604020202020204" pitchFamily="34" charset="0"/>
              </a:rPr>
              <a:t>chung</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quyền</a:t>
            </a:r>
            <a:r>
              <a:rPr lang="en-US" altLang="x-none">
                <a:latin typeface="Arial" panose="020B0604020202020204" pitchFamily="34" charset="0"/>
              </a:rPr>
              <a:t> </a:t>
            </a:r>
            <a:r>
              <a:rPr lang="en-US" altLang="x-none" err="1">
                <a:latin typeface="Arial" panose="020B0604020202020204" pitchFamily="34" charset="0"/>
              </a:rPr>
              <a:t>nhưng</a:t>
            </a:r>
            <a:r>
              <a:rPr lang="en-US" altLang="x-none">
                <a:latin typeface="Arial" panose="020B0604020202020204" pitchFamily="34" charset="0"/>
              </a:rPr>
              <a:t> </a:t>
            </a:r>
            <a:r>
              <a:rPr lang="en-US" altLang="x-none" err="1">
                <a:latin typeface="Arial" panose="020B0604020202020204" pitchFamily="34" charset="0"/>
              </a:rPr>
              <a:t>cũng</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nghĩa</a:t>
            </a:r>
            <a:r>
              <a:rPr lang="en-US" altLang="x-none">
                <a:latin typeface="Arial" panose="020B0604020202020204" pitchFamily="34" charset="0"/>
              </a:rPr>
              <a:t> </a:t>
            </a:r>
            <a:r>
              <a:rPr lang="en-US" altLang="x-none" err="1">
                <a:latin typeface="Arial" panose="020B0604020202020204" pitchFamily="34" charset="0"/>
              </a:rPr>
              <a:t>vụ</a:t>
            </a:r>
            <a:r>
              <a:rPr lang="en-US" altLang="x-none">
                <a:latin typeface="Arial" panose="020B0604020202020204" pitchFamily="34" charset="0"/>
              </a:rPr>
              <a:t> </a:t>
            </a:r>
            <a:r>
              <a:rPr lang="en-US" altLang="x-none" err="1">
                <a:latin typeface="Arial" panose="020B0604020202020204" pitchFamily="34" charset="0"/>
              </a:rPr>
              <a:t>trong</a:t>
            </a:r>
            <a:r>
              <a:rPr lang="en-US" altLang="x-none">
                <a:latin typeface="Arial" panose="020B0604020202020204" pitchFamily="34" charset="0"/>
              </a:rPr>
              <a:t> </a:t>
            </a:r>
            <a:r>
              <a:rPr lang="en-US" altLang="x-none" err="1">
                <a:latin typeface="Arial" panose="020B0604020202020204" pitchFamily="34" charset="0"/>
              </a:rPr>
              <a:t>những</a:t>
            </a:r>
            <a:r>
              <a:rPr lang="en-US" altLang="x-none">
                <a:latin typeface="Arial" panose="020B0604020202020204" pitchFamily="34" charset="0"/>
              </a:rPr>
              <a:t> </a:t>
            </a:r>
            <a:r>
              <a:rPr lang="en-US" altLang="x-none" err="1">
                <a:latin typeface="Arial" panose="020B0604020202020204" pitchFamily="34" charset="0"/>
              </a:rPr>
              <a:t>trường</a:t>
            </a:r>
            <a:r>
              <a:rPr lang="en-US" altLang="x-none">
                <a:latin typeface="Arial" panose="020B0604020202020204" pitchFamily="34" charset="0"/>
              </a:rPr>
              <a:t> </a:t>
            </a:r>
            <a:r>
              <a:rPr lang="en-US" altLang="x-none" err="1">
                <a:latin typeface="Arial" panose="020B0604020202020204" pitchFamily="34" charset="0"/>
              </a:rPr>
              <a:t>hợp</a:t>
            </a:r>
            <a:r>
              <a:rPr lang="en-US" altLang="x-none">
                <a:latin typeface="Arial" panose="020B0604020202020204" pitchFamily="34" charset="0"/>
              </a:rPr>
              <a:t> </a:t>
            </a:r>
            <a:r>
              <a:rPr lang="en-US" altLang="x-none" err="1">
                <a:latin typeface="Arial" panose="020B0604020202020204" pitchFamily="34" charset="0"/>
              </a:rPr>
              <a:t>pháp</a:t>
            </a:r>
            <a:r>
              <a:rPr lang="en-US" altLang="x-none">
                <a:latin typeface="Arial" panose="020B0604020202020204" pitchFamily="34" charset="0"/>
              </a:rPr>
              <a:t> </a:t>
            </a:r>
            <a:r>
              <a:rPr lang="en-US" altLang="x-none" err="1">
                <a:latin typeface="Arial" panose="020B0604020202020204" pitchFamily="34" charset="0"/>
              </a:rPr>
              <a:t>luật</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quy</a:t>
            </a:r>
            <a:r>
              <a:rPr lang="en-US" altLang="x-none">
                <a:latin typeface="Arial" panose="020B0604020202020204" pitchFamily="34" charset="0"/>
              </a:rPr>
              <a:t> </a:t>
            </a:r>
            <a:r>
              <a:rPr lang="en-US" altLang="x-none" err="1">
                <a:latin typeface="Arial" panose="020B0604020202020204" pitchFamily="34" charset="0"/>
              </a:rPr>
              <a:t>định</a:t>
            </a:r>
            <a:r>
              <a:rPr lang="en-US" altLang="x-none">
                <a:latin typeface="Arial" panose="020B0604020202020204" pitchFamily="34" charset="0"/>
              </a:rPr>
              <a:t> </a:t>
            </a:r>
            <a:r>
              <a:rPr lang="en-US" altLang="x-none" err="1">
                <a:latin typeface="Arial" panose="020B0604020202020204" pitchFamily="34" charset="0"/>
              </a:rPr>
              <a:t>cụ</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endParaRPr lang="en-US" altLang="x-none">
              <a:latin typeface="Arial" panose="020B0604020202020204" pitchFamily="34" charset="0"/>
            </a:endParaRPr>
          </a:p>
        </p:txBody>
      </p:sp>
      <p:sp>
        <p:nvSpPr>
          <p:cNvPr id="238620" name="Rectangles 238619"/>
          <p:cNvSpPr/>
          <p:nvPr/>
        </p:nvSpPr>
        <p:spPr>
          <a:xfrm>
            <a:off x="3684588" y="2894013"/>
            <a:ext cx="4960937" cy="517525"/>
          </a:xfrm>
          <a:prstGeom prst="rect">
            <a:avLst/>
          </a:prstGeom>
          <a:noFill/>
          <a:ln w="9525">
            <a:noFill/>
          </a:ln>
        </p:spPr>
        <p:txBody>
          <a:bodyPr anchor="ctr" anchorCtr="0">
            <a:spAutoFit/>
          </a:bodyPr>
          <a:p>
            <a:pPr defTabSz="914400">
              <a:tabLst>
                <a:tab pos="676275" algn="l"/>
              </a:tabLst>
            </a:pPr>
            <a:r>
              <a:rPr lang="en-US" altLang="x-none" err="1">
                <a:latin typeface="Arial" panose="020B0604020202020204" pitchFamily="34" charset="0"/>
              </a:rPr>
              <a:t>Sai</a:t>
            </a:r>
            <a:r>
              <a:rPr lang="en-US" altLang="x-none">
                <a:latin typeface="Arial" panose="020B0604020202020204" pitchFamily="34" charset="0"/>
              </a:rPr>
              <a:t> </a:t>
            </a:r>
            <a:r>
              <a:rPr lang="en-US" altLang="x-none" err="1">
                <a:latin typeface="Arial" panose="020B0604020202020204" pitchFamily="34" charset="0"/>
              </a:rPr>
              <a:t>vì</a:t>
            </a:r>
            <a:r>
              <a:rPr lang="en-US" altLang="x-none">
                <a:latin typeface="Arial" panose="020B0604020202020204" pitchFamily="34" charset="0"/>
              </a:rPr>
              <a:t> </a:t>
            </a:r>
            <a:r>
              <a:rPr lang="en-US" altLang="x-none" err="1">
                <a:latin typeface="Arial" panose="020B0604020202020204" pitchFamily="34" charset="0"/>
              </a:rPr>
              <a:t>bảo</a:t>
            </a:r>
            <a:r>
              <a:rPr lang="en-US" altLang="x-none">
                <a:latin typeface="Arial" panose="020B0604020202020204" pitchFamily="34" charset="0"/>
              </a:rPr>
              <a:t> </a:t>
            </a:r>
            <a:r>
              <a:rPr lang="en-US" altLang="x-none" err="1">
                <a:latin typeface="Arial" panose="020B0604020202020204" pitchFamily="34" charset="0"/>
              </a:rPr>
              <a:t>tồn</a:t>
            </a:r>
            <a:r>
              <a:rPr lang="en-US" altLang="x-none">
                <a:latin typeface="Arial" panose="020B0604020202020204" pitchFamily="34" charset="0"/>
              </a:rPr>
              <a:t>, </a:t>
            </a:r>
            <a:r>
              <a:rPr lang="en-US" altLang="x-none" err="1">
                <a:latin typeface="Arial" panose="020B0604020202020204" pitchFamily="34" charset="0"/>
              </a:rPr>
              <a:t>phát</a:t>
            </a:r>
            <a:r>
              <a:rPr lang="en-US" altLang="x-none">
                <a:latin typeface="Arial" panose="020B0604020202020204" pitchFamily="34" charset="0"/>
              </a:rPr>
              <a:t> </a:t>
            </a:r>
            <a:r>
              <a:rPr lang="en-US" altLang="x-none" err="1">
                <a:latin typeface="Arial" panose="020B0604020202020204" pitchFamily="34" charset="0"/>
              </a:rPr>
              <a:t>huy</a:t>
            </a:r>
            <a:r>
              <a:rPr lang="en-US" altLang="x-none">
                <a:latin typeface="Arial" panose="020B0604020202020204" pitchFamily="34" charset="0"/>
              </a:rPr>
              <a:t> </a:t>
            </a:r>
            <a:r>
              <a:rPr lang="en-US" altLang="x-none" err="1">
                <a:latin typeface="Arial" panose="020B0604020202020204" pitchFamily="34" charset="0"/>
              </a:rPr>
              <a:t>giá</a:t>
            </a:r>
            <a:r>
              <a:rPr lang="en-US" altLang="x-none">
                <a:latin typeface="Arial" panose="020B0604020202020204" pitchFamily="34" charset="0"/>
              </a:rPr>
              <a:t> </a:t>
            </a:r>
            <a:r>
              <a:rPr lang="en-US" altLang="x-none" err="1">
                <a:latin typeface="Arial" panose="020B0604020202020204" pitchFamily="34" charset="0"/>
              </a:rPr>
              <a:t>trị</a:t>
            </a:r>
            <a:r>
              <a:rPr lang="en-US" altLang="x-none">
                <a:latin typeface="Arial" panose="020B0604020202020204" pitchFamily="34" charset="0"/>
              </a:rPr>
              <a:t> </a:t>
            </a:r>
            <a:r>
              <a:rPr lang="en-US" altLang="x-none" err="1">
                <a:latin typeface="Arial" panose="020B0604020202020204" pitchFamily="34" charset="0"/>
              </a:rPr>
              <a:t>di</a:t>
            </a:r>
            <a:r>
              <a:rPr lang="en-US" altLang="x-none">
                <a:latin typeface="Arial" panose="020B0604020202020204" pitchFamily="34" charset="0"/>
              </a:rPr>
              <a:t> </a:t>
            </a:r>
            <a:r>
              <a:rPr lang="en-US" altLang="x-none" err="1">
                <a:latin typeface="Arial" panose="020B0604020202020204" pitchFamily="34" charset="0"/>
              </a:rPr>
              <a:t>sản</a:t>
            </a:r>
            <a:r>
              <a:rPr lang="en-US" altLang="x-none">
                <a:latin typeface="Arial" panose="020B0604020202020204" pitchFamily="34" charset="0"/>
              </a:rPr>
              <a:t> </a:t>
            </a:r>
            <a:r>
              <a:rPr lang="en-US" altLang="x-none" err="1">
                <a:latin typeface="Arial" panose="020B0604020202020204" pitchFamily="34" charset="0"/>
              </a:rPr>
              <a:t>văn</a:t>
            </a:r>
            <a:r>
              <a:rPr lang="en-US" altLang="x-none">
                <a:latin typeface="Arial" panose="020B0604020202020204" pitchFamily="34" charset="0"/>
              </a:rPr>
              <a:t> </a:t>
            </a:r>
            <a:r>
              <a:rPr lang="en-US" altLang="x-none" err="1">
                <a:latin typeface="Arial" panose="020B0604020202020204" pitchFamily="34" charset="0"/>
              </a:rPr>
              <a:t>hoá</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nghĩa</a:t>
            </a:r>
            <a:r>
              <a:rPr lang="en-US" altLang="x-none">
                <a:latin typeface="Arial" panose="020B0604020202020204" pitchFamily="34" charset="0"/>
              </a:rPr>
              <a:t> </a:t>
            </a:r>
            <a:r>
              <a:rPr lang="en-US" altLang="x-none" err="1">
                <a:latin typeface="Arial" panose="020B0604020202020204" pitchFamily="34" charset="0"/>
              </a:rPr>
              <a:t>vụ</a:t>
            </a:r>
            <a:r>
              <a:rPr lang="en-US" altLang="x-none">
                <a:latin typeface="Arial" panose="020B0604020202020204" pitchFamily="34" charset="0"/>
              </a:rPr>
              <a:t> </a:t>
            </a:r>
            <a:r>
              <a:rPr lang="en-US" altLang="x-none" err="1">
                <a:latin typeface="Arial" panose="020B0604020202020204" pitchFamily="34" charset="0"/>
              </a:rPr>
              <a:t>của</a:t>
            </a:r>
            <a:r>
              <a:rPr lang="en-US" altLang="x-none">
                <a:latin typeface="Arial" panose="020B0604020202020204" pitchFamily="34" charset="0"/>
              </a:rPr>
              <a:t> </a:t>
            </a:r>
            <a:r>
              <a:rPr lang="en-US" altLang="x-none" err="1">
                <a:latin typeface="Arial" panose="020B0604020202020204" pitchFamily="34" charset="0"/>
              </a:rPr>
              <a:t>công</a:t>
            </a:r>
            <a:r>
              <a:rPr lang="en-US" altLang="x-none">
                <a:latin typeface="Arial" panose="020B0604020202020204" pitchFamily="34" charset="0"/>
              </a:rPr>
              <a:t> </a:t>
            </a:r>
            <a:r>
              <a:rPr lang="en-US" altLang="x-none" err="1">
                <a:latin typeface="Arial" panose="020B0604020202020204" pitchFamily="34" charset="0"/>
              </a:rPr>
              <a:t>dân</a:t>
            </a:r>
            <a:r>
              <a:rPr lang="en-US" altLang="x-none">
                <a:latin typeface="Arial" panose="020B0604020202020204" pitchFamily="34" charset="0"/>
              </a:rPr>
              <a:t> </a:t>
            </a:r>
            <a:r>
              <a:rPr lang="en-US" altLang="x-none" err="1">
                <a:latin typeface="Arial" panose="020B0604020202020204" pitchFamily="34" charset="0"/>
              </a:rPr>
              <a:t>trong</a:t>
            </a:r>
            <a:r>
              <a:rPr lang="en-US" altLang="x-none">
                <a:latin typeface="Arial" panose="020B0604020202020204" pitchFamily="34" charset="0"/>
              </a:rPr>
              <a:t> </a:t>
            </a:r>
            <a:r>
              <a:rPr lang="en-US" altLang="x-none" err="1">
                <a:latin typeface="Arial" panose="020B0604020202020204" pitchFamily="34" charset="0"/>
              </a:rPr>
              <a:t>bảo</a:t>
            </a:r>
            <a:r>
              <a:rPr lang="en-US" altLang="x-none">
                <a:latin typeface="Arial" panose="020B0604020202020204" pitchFamily="34" charset="0"/>
              </a:rPr>
              <a:t> </a:t>
            </a:r>
            <a:r>
              <a:rPr lang="en-US" altLang="x-none" err="1">
                <a:latin typeface="Arial" panose="020B0604020202020204" pitchFamily="34" charset="0"/>
              </a:rPr>
              <a:t>vệ</a:t>
            </a:r>
            <a:r>
              <a:rPr lang="en-US" altLang="x-none">
                <a:latin typeface="Arial" panose="020B0604020202020204" pitchFamily="34" charset="0"/>
              </a:rPr>
              <a:t> </a:t>
            </a:r>
            <a:r>
              <a:rPr lang="en-US" altLang="x-none" err="1">
                <a:latin typeface="Arial" panose="020B0604020202020204" pitchFamily="34" charset="0"/>
              </a:rPr>
              <a:t>di</a:t>
            </a:r>
            <a:r>
              <a:rPr lang="en-US" altLang="x-none">
                <a:latin typeface="Arial" panose="020B0604020202020204" pitchFamily="34" charset="0"/>
              </a:rPr>
              <a:t> </a:t>
            </a:r>
            <a:r>
              <a:rPr lang="en-US" altLang="x-none" err="1">
                <a:latin typeface="Arial" panose="020B0604020202020204" pitchFamily="34" charset="0"/>
              </a:rPr>
              <a:t>sản</a:t>
            </a:r>
            <a:r>
              <a:rPr lang="en-US" altLang="x-none">
                <a:latin typeface="Arial" panose="020B0604020202020204" pitchFamily="34" charset="0"/>
              </a:rPr>
              <a:t> </a:t>
            </a:r>
            <a:r>
              <a:rPr lang="en-US" altLang="x-none" err="1">
                <a:latin typeface="Arial" panose="020B0604020202020204" pitchFamily="34" charset="0"/>
              </a:rPr>
              <a:t>văn</a:t>
            </a:r>
            <a:r>
              <a:rPr lang="en-US" altLang="x-none">
                <a:latin typeface="Arial" panose="020B0604020202020204" pitchFamily="34" charset="0"/>
              </a:rPr>
              <a:t> </a:t>
            </a:r>
            <a:r>
              <a:rPr lang="en-US" altLang="x-none" err="1">
                <a:latin typeface="Arial" panose="020B0604020202020204" pitchFamily="34" charset="0"/>
              </a:rPr>
              <a:t>hoá</a:t>
            </a:r>
            <a:r>
              <a:rPr lang="en-US" altLang="x-none">
                <a:latin typeface="Arial" panose="020B0604020202020204" pitchFamily="34" charset="0"/>
              </a:rPr>
              <a:t>. </a:t>
            </a:r>
            <a:endParaRPr lang="en-US" altLang="x-none">
              <a:latin typeface="Arial" panose="020B0604020202020204" pitchFamily="34" charset="0"/>
            </a:endParaRPr>
          </a:p>
        </p:txBody>
      </p:sp>
      <p:sp>
        <p:nvSpPr>
          <p:cNvPr id="238621" name="Rectangles 238620"/>
          <p:cNvSpPr/>
          <p:nvPr/>
        </p:nvSpPr>
        <p:spPr>
          <a:xfrm>
            <a:off x="3684588" y="3565525"/>
            <a:ext cx="5199062" cy="730250"/>
          </a:xfrm>
          <a:prstGeom prst="rect">
            <a:avLst/>
          </a:prstGeom>
          <a:noFill/>
          <a:ln w="9525">
            <a:noFill/>
          </a:ln>
        </p:spPr>
        <p:txBody>
          <a:bodyPr anchor="ctr" anchorCtr="0">
            <a:spAutoFit/>
          </a:bodyPr>
          <a:p>
            <a:pPr defTabSz="914400">
              <a:tabLst>
                <a:tab pos="676275" algn="l"/>
              </a:tabLst>
            </a:pPr>
            <a:r>
              <a:rPr lang="en-US" altLang="x-none" err="1">
                <a:latin typeface="Arial" panose="020B0604020202020204" pitchFamily="34" charset="0"/>
              </a:rPr>
              <a:t>Đúng</a:t>
            </a:r>
            <a:r>
              <a:rPr lang="en-US" altLang="x-none">
                <a:latin typeface="Arial" panose="020B0604020202020204" pitchFamily="34" charset="0"/>
              </a:rPr>
              <a:t> </a:t>
            </a:r>
            <a:r>
              <a:rPr lang="en-US" altLang="x-none" err="1">
                <a:latin typeface="Arial" panose="020B0604020202020204" pitchFamily="34" charset="0"/>
              </a:rPr>
              <a:t>vì</a:t>
            </a:r>
            <a:r>
              <a:rPr lang="en-US" altLang="x-none">
                <a:latin typeface="Arial" panose="020B0604020202020204" pitchFamily="34" charset="0"/>
              </a:rPr>
              <a:t> </a:t>
            </a:r>
            <a:r>
              <a:rPr lang="en-US" altLang="x-none" err="1">
                <a:latin typeface="Arial" panose="020B0604020202020204" pitchFamily="34" charset="0"/>
              </a:rPr>
              <a:t>một</a:t>
            </a:r>
            <a:r>
              <a:rPr lang="en-US" altLang="x-none">
                <a:latin typeface="Arial" panose="020B0604020202020204" pitchFamily="34" charset="0"/>
              </a:rPr>
              <a:t> </a:t>
            </a:r>
            <a:r>
              <a:rPr lang="en-US" altLang="x-none" err="1">
                <a:latin typeface="Arial" panose="020B0604020202020204" pitchFamily="34" charset="0"/>
              </a:rPr>
              <a:t>số</a:t>
            </a:r>
            <a:r>
              <a:rPr lang="en-US" altLang="x-none">
                <a:latin typeface="Arial" panose="020B0604020202020204" pitchFamily="34" charset="0"/>
              </a:rPr>
              <a:t> </a:t>
            </a:r>
            <a:r>
              <a:rPr lang="en-US" altLang="x-none" err="1">
                <a:latin typeface="Arial" panose="020B0604020202020204" pitchFamily="34" charset="0"/>
              </a:rPr>
              <a:t>thông</a:t>
            </a:r>
            <a:r>
              <a:rPr lang="en-US" altLang="x-none">
                <a:latin typeface="Arial" panose="020B0604020202020204" pitchFamily="34" charset="0"/>
              </a:rPr>
              <a:t> tin </a:t>
            </a:r>
            <a:r>
              <a:rPr lang="en-US" altLang="x-none" err="1">
                <a:latin typeface="Arial" panose="020B0604020202020204" pitchFamily="34" charset="0"/>
              </a:rPr>
              <a:t>về</a:t>
            </a:r>
            <a:r>
              <a:rPr lang="en-US" altLang="x-none">
                <a:latin typeface="Arial" panose="020B0604020202020204" pitchFamily="34" charset="0"/>
              </a:rPr>
              <a:t> </a:t>
            </a:r>
            <a:r>
              <a:rPr lang="en-US" altLang="x-none" err="1">
                <a:latin typeface="Arial" panose="020B0604020202020204" pitchFamily="34" charset="0"/>
              </a:rPr>
              <a:t>bảo</a:t>
            </a:r>
            <a:r>
              <a:rPr lang="en-US" altLang="x-none">
                <a:latin typeface="Arial" panose="020B0604020202020204" pitchFamily="34" charset="0"/>
              </a:rPr>
              <a:t> </a:t>
            </a:r>
            <a:r>
              <a:rPr lang="en-US" altLang="x-none" err="1">
                <a:latin typeface="Arial" panose="020B0604020202020204" pitchFamily="34" charset="0"/>
              </a:rPr>
              <a:t>vệ</a:t>
            </a:r>
            <a:r>
              <a:rPr lang="en-US" altLang="x-none">
                <a:latin typeface="Arial" panose="020B0604020202020204" pitchFamily="34" charset="0"/>
              </a:rPr>
              <a:t> </a:t>
            </a:r>
            <a:r>
              <a:rPr lang="en-US" altLang="x-none" err="1">
                <a:latin typeface="Arial" panose="020B0604020202020204" pitchFamily="34" charset="0"/>
              </a:rPr>
              <a:t>môi</a:t>
            </a:r>
            <a:r>
              <a:rPr lang="en-US" altLang="x-none">
                <a:latin typeface="Arial" panose="020B0604020202020204" pitchFamily="34" charset="0"/>
              </a:rPr>
              <a:t> </a:t>
            </a:r>
            <a:r>
              <a:rPr lang="en-US" altLang="x-none" err="1">
                <a:latin typeface="Arial" panose="020B0604020202020204" pitchFamily="34" charset="0"/>
              </a:rPr>
              <a:t>trường</a:t>
            </a:r>
            <a:r>
              <a:rPr lang="en-US" altLang="x-none">
                <a:latin typeface="Arial" panose="020B0604020202020204" pitchFamily="34" charset="0"/>
              </a:rPr>
              <a:t>, </a:t>
            </a:r>
            <a:r>
              <a:rPr lang="en-US" altLang="x-none" err="1">
                <a:latin typeface="Arial" panose="020B0604020202020204" pitchFamily="34" charset="0"/>
              </a:rPr>
              <a:t>tài</a:t>
            </a:r>
            <a:r>
              <a:rPr lang="en-US" altLang="x-none">
                <a:latin typeface="Arial" panose="020B0604020202020204" pitchFamily="34" charset="0"/>
              </a:rPr>
              <a:t> </a:t>
            </a:r>
            <a:r>
              <a:rPr lang="en-US" altLang="x-none" err="1">
                <a:latin typeface="Arial" panose="020B0604020202020204" pitchFamily="34" charset="0"/>
              </a:rPr>
              <a:t>nguyên</a:t>
            </a:r>
            <a:r>
              <a:rPr lang="en-US" altLang="x-none">
                <a:latin typeface="Arial" panose="020B0604020202020204" pitchFamily="34" charset="0"/>
              </a:rPr>
              <a:t> </a:t>
            </a:r>
            <a:r>
              <a:rPr lang="en-US" altLang="x-none" err="1">
                <a:latin typeface="Arial" panose="020B0604020202020204" pitchFamily="34" charset="0"/>
              </a:rPr>
              <a:t>thiên</a:t>
            </a:r>
            <a:r>
              <a:rPr lang="en-US" altLang="x-none">
                <a:latin typeface="Arial" panose="020B0604020202020204" pitchFamily="34" charset="0"/>
              </a:rPr>
              <a:t> </a:t>
            </a:r>
            <a:r>
              <a:rPr lang="en-US" altLang="x-none" err="1">
                <a:latin typeface="Arial" panose="020B0604020202020204" pitchFamily="34" charset="0"/>
              </a:rPr>
              <a:t>nhiên</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công</a:t>
            </a:r>
            <a:r>
              <a:rPr lang="en-US" altLang="x-none">
                <a:latin typeface="Arial" panose="020B0604020202020204" pitchFamily="34" charset="0"/>
              </a:rPr>
              <a:t> </a:t>
            </a:r>
            <a:r>
              <a:rPr lang="en-US" altLang="x-none" err="1">
                <a:latin typeface="Arial" panose="020B0604020202020204" pitchFamily="34" charset="0"/>
              </a:rPr>
              <a:t>khai</a:t>
            </a:r>
            <a:r>
              <a:rPr lang="en-US" altLang="x-none">
                <a:latin typeface="Arial" panose="020B0604020202020204" pitchFamily="34" charset="0"/>
              </a:rPr>
              <a:t>, do </a:t>
            </a:r>
            <a:r>
              <a:rPr lang="en-US" altLang="x-none" err="1">
                <a:latin typeface="Arial" panose="020B0604020202020204" pitchFamily="34" charset="0"/>
              </a:rPr>
              <a:t>đó</a:t>
            </a:r>
            <a:r>
              <a:rPr lang="en-US" altLang="x-none">
                <a:latin typeface="Arial" panose="020B0604020202020204" pitchFamily="34" charset="0"/>
              </a:rPr>
              <a:t>, </a:t>
            </a:r>
            <a:r>
              <a:rPr lang="en-US" altLang="x-none" err="1">
                <a:latin typeface="Arial" panose="020B0604020202020204" pitchFamily="34" charset="0"/>
              </a:rPr>
              <a:t>công</a:t>
            </a:r>
            <a:r>
              <a:rPr lang="en-US" altLang="x-none">
                <a:latin typeface="Arial" panose="020B0604020202020204" pitchFamily="34" charset="0"/>
              </a:rPr>
              <a:t> </a:t>
            </a:r>
            <a:r>
              <a:rPr lang="en-US" altLang="x-none" err="1">
                <a:latin typeface="Arial" panose="020B0604020202020204" pitchFamily="34" charset="0"/>
              </a:rPr>
              <a:t>dân</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quyền</a:t>
            </a:r>
            <a:r>
              <a:rPr lang="en-US" altLang="x-none">
                <a:latin typeface="Arial" panose="020B0604020202020204" pitchFamily="34" charset="0"/>
              </a:rPr>
              <a:t> </a:t>
            </a:r>
            <a:r>
              <a:rPr lang="en-US" altLang="x-none" err="1">
                <a:latin typeface="Arial" panose="020B0604020202020204" pitchFamily="34" charset="0"/>
              </a:rPr>
              <a:t>tiếp</a:t>
            </a:r>
            <a:r>
              <a:rPr lang="en-US" altLang="x-none">
                <a:latin typeface="Arial" panose="020B0604020202020204" pitchFamily="34" charset="0"/>
              </a:rPr>
              <a:t> </a:t>
            </a:r>
            <a:r>
              <a:rPr lang="en-US" altLang="x-none" err="1">
                <a:latin typeface="Arial" panose="020B0604020202020204" pitchFamily="34" charset="0"/>
              </a:rPr>
              <a:t>cận</a:t>
            </a:r>
            <a:r>
              <a:rPr lang="en-US" altLang="x-none">
                <a:latin typeface="Arial" panose="020B0604020202020204" pitchFamily="34" charset="0"/>
              </a:rPr>
              <a:t> </a:t>
            </a:r>
            <a:r>
              <a:rPr lang="en-US" altLang="x-none" err="1">
                <a:latin typeface="Arial" panose="020B0604020202020204" pitchFamily="34" charset="0"/>
              </a:rPr>
              <a:t>các</a:t>
            </a:r>
            <a:r>
              <a:rPr lang="en-US" altLang="x-none">
                <a:latin typeface="Arial" panose="020B0604020202020204" pitchFamily="34" charset="0"/>
              </a:rPr>
              <a:t> </a:t>
            </a:r>
            <a:r>
              <a:rPr lang="en-US" altLang="x-none" err="1">
                <a:latin typeface="Arial" panose="020B0604020202020204" pitchFamily="34" charset="0"/>
              </a:rPr>
              <a:t>thông</a:t>
            </a:r>
            <a:r>
              <a:rPr lang="en-US" altLang="x-none">
                <a:latin typeface="Arial" panose="020B0604020202020204" pitchFamily="34" charset="0"/>
              </a:rPr>
              <a:t> tin </a:t>
            </a:r>
            <a:r>
              <a:rPr lang="en-US" altLang="x-none" err="1">
                <a:latin typeface="Arial" panose="020B0604020202020204" pitchFamily="34" charset="0"/>
              </a:rPr>
              <a:t>này</a:t>
            </a:r>
            <a:r>
              <a:rPr lang="en-US" altLang="x-none">
                <a:latin typeface="Arial" panose="020B0604020202020204" pitchFamily="34" charset="0"/>
              </a:rPr>
              <a:t>. </a:t>
            </a:r>
            <a:endParaRPr lang="en-US" altLang="x-none">
              <a:latin typeface="Arial" panose="020B0604020202020204" pitchFamily="34" charset="0"/>
            </a:endParaRPr>
          </a:p>
        </p:txBody>
      </p:sp>
      <p:sp>
        <p:nvSpPr>
          <p:cNvPr id="238622" name="Rectangles 238621"/>
          <p:cNvSpPr/>
          <p:nvPr/>
        </p:nvSpPr>
        <p:spPr>
          <a:xfrm>
            <a:off x="3735388" y="4379913"/>
            <a:ext cx="5148262" cy="730250"/>
          </a:xfrm>
          <a:prstGeom prst="rect">
            <a:avLst/>
          </a:prstGeom>
          <a:noFill/>
          <a:ln w="9525">
            <a:noFill/>
          </a:ln>
        </p:spPr>
        <p:txBody>
          <a:bodyPr anchor="ctr" anchorCtr="0">
            <a:spAutoFit/>
          </a:bodyPr>
          <a:p>
            <a:r>
              <a:rPr lang="en-US" altLang="x-none" err="1">
                <a:latin typeface="Arial" panose="020B0604020202020204" pitchFamily="34" charset="0"/>
              </a:rPr>
              <a:t>Sai</a:t>
            </a:r>
            <a:r>
              <a:rPr lang="en-US" altLang="x-none">
                <a:latin typeface="Arial" panose="020B0604020202020204" pitchFamily="34" charset="0"/>
              </a:rPr>
              <a:t> </a:t>
            </a:r>
            <a:r>
              <a:rPr lang="en-US" altLang="x-none" err="1">
                <a:latin typeface="Arial" panose="020B0604020202020204" pitchFamily="34" charset="0"/>
              </a:rPr>
              <a:t>vì</a:t>
            </a:r>
            <a:r>
              <a:rPr lang="en-US" altLang="x-none">
                <a:latin typeface="Arial" panose="020B0604020202020204" pitchFamily="34" charset="0"/>
              </a:rPr>
              <a:t> </a:t>
            </a:r>
            <a:r>
              <a:rPr lang="en-US" altLang="x-none" err="1">
                <a:latin typeface="Arial" panose="020B0604020202020204" pitchFamily="34" charset="0"/>
              </a:rPr>
              <a:t>tham</a:t>
            </a:r>
            <a:r>
              <a:rPr lang="en-US" altLang="x-none">
                <a:latin typeface="Arial" panose="020B0604020202020204" pitchFamily="34" charset="0"/>
              </a:rPr>
              <a:t> </a:t>
            </a:r>
            <a:r>
              <a:rPr lang="en-US" altLang="x-none" err="1">
                <a:latin typeface="Arial" panose="020B0604020202020204" pitchFamily="34" charset="0"/>
              </a:rPr>
              <a:t>gia</a:t>
            </a:r>
            <a:r>
              <a:rPr lang="en-US" altLang="x-none">
                <a:latin typeface="Arial" panose="020B0604020202020204" pitchFamily="34" charset="0"/>
              </a:rPr>
              <a:t> </a:t>
            </a:r>
            <a:r>
              <a:rPr lang="en-US" altLang="x-none" err="1">
                <a:latin typeface="Arial" panose="020B0604020202020204" pitchFamily="34" charset="0"/>
              </a:rPr>
              <a:t>giải</a:t>
            </a:r>
            <a:r>
              <a:rPr lang="en-US" altLang="x-none">
                <a:latin typeface="Arial" panose="020B0604020202020204" pitchFamily="34" charset="0"/>
              </a:rPr>
              <a:t> </a:t>
            </a:r>
            <a:r>
              <a:rPr lang="en-US" altLang="x-none" err="1">
                <a:latin typeface="Arial" panose="020B0604020202020204" pitchFamily="34" charset="0"/>
              </a:rPr>
              <a:t>quyết</a:t>
            </a:r>
            <a:r>
              <a:rPr lang="en-US" altLang="x-none">
                <a:latin typeface="Arial" panose="020B0604020202020204" pitchFamily="34" charset="0"/>
              </a:rPr>
              <a:t> </a:t>
            </a:r>
            <a:r>
              <a:rPr lang="en-US" altLang="x-none" err="1">
                <a:latin typeface="Arial" panose="020B0604020202020204" pitchFamily="34" charset="0"/>
              </a:rPr>
              <a:t>các</a:t>
            </a:r>
            <a:r>
              <a:rPr lang="en-US" altLang="x-none">
                <a:latin typeface="Arial" panose="020B0604020202020204" pitchFamily="34" charset="0"/>
              </a:rPr>
              <a:t> </a:t>
            </a:r>
            <a:r>
              <a:rPr lang="en-US" altLang="x-none" err="1">
                <a:latin typeface="Arial" panose="020B0604020202020204" pitchFamily="34" charset="0"/>
              </a:rPr>
              <a:t>vấn</a:t>
            </a:r>
            <a:r>
              <a:rPr lang="en-US" altLang="x-none">
                <a:latin typeface="Arial" panose="020B0604020202020204" pitchFamily="34" charset="0"/>
              </a:rPr>
              <a:t> </a:t>
            </a:r>
            <a:r>
              <a:rPr lang="en-US" altLang="x-none" err="1">
                <a:latin typeface="Arial" panose="020B0604020202020204" pitchFamily="34" charset="0"/>
              </a:rPr>
              <a:t>đề</a:t>
            </a:r>
            <a:r>
              <a:rPr lang="en-US" altLang="x-none">
                <a:latin typeface="Arial" panose="020B0604020202020204" pitchFamily="34" charset="0"/>
              </a:rPr>
              <a:t> </a:t>
            </a:r>
            <a:r>
              <a:rPr lang="en-US" altLang="x-none" err="1">
                <a:latin typeface="Arial" panose="020B0604020202020204" pitchFamily="34" charset="0"/>
              </a:rPr>
              <a:t>bảo</a:t>
            </a:r>
            <a:r>
              <a:rPr lang="en-US" altLang="x-none">
                <a:latin typeface="Arial" panose="020B0604020202020204" pitchFamily="34" charset="0"/>
              </a:rPr>
              <a:t> </a:t>
            </a:r>
            <a:r>
              <a:rPr lang="en-US" altLang="x-none" err="1">
                <a:latin typeface="Arial" panose="020B0604020202020204" pitchFamily="34" charset="0"/>
              </a:rPr>
              <a:t>vệ</a:t>
            </a:r>
            <a:r>
              <a:rPr lang="en-US" altLang="x-none">
                <a:latin typeface="Arial" panose="020B0604020202020204" pitchFamily="34" charset="0"/>
              </a:rPr>
              <a:t> </a:t>
            </a:r>
            <a:r>
              <a:rPr lang="en-US" altLang="x-none" err="1">
                <a:latin typeface="Arial" panose="020B0604020202020204" pitchFamily="34" charset="0"/>
              </a:rPr>
              <a:t>môi</a:t>
            </a:r>
            <a:r>
              <a:rPr lang="en-US" altLang="x-none">
                <a:latin typeface="Arial" panose="020B0604020202020204" pitchFamily="34" charset="0"/>
              </a:rPr>
              <a:t> </a:t>
            </a:r>
            <a:r>
              <a:rPr lang="en-US" altLang="x-none" err="1">
                <a:latin typeface="Arial" panose="020B0604020202020204" pitchFamily="34" charset="0"/>
              </a:rPr>
              <a:t>trường</a:t>
            </a:r>
            <a:r>
              <a:rPr lang="en-US" altLang="x-none">
                <a:latin typeface="Arial" panose="020B0604020202020204" pitchFamily="34" charset="0"/>
              </a:rPr>
              <a:t> </a:t>
            </a:r>
            <a:r>
              <a:rPr lang="en-US" altLang="x-none" err="1">
                <a:latin typeface="Arial" panose="020B0604020202020204" pitchFamily="34" charset="0"/>
              </a:rPr>
              <a:t>và</a:t>
            </a:r>
            <a:r>
              <a:rPr lang="en-US" altLang="x-none">
                <a:latin typeface="Arial" panose="020B0604020202020204" pitchFamily="34" charset="0"/>
              </a:rPr>
              <a:t> </a:t>
            </a:r>
            <a:r>
              <a:rPr lang="en-US" altLang="x-none" err="1">
                <a:latin typeface="Arial" panose="020B0604020202020204" pitchFamily="34" charset="0"/>
              </a:rPr>
              <a:t>tài</a:t>
            </a:r>
            <a:r>
              <a:rPr lang="en-US" altLang="x-none">
                <a:latin typeface="Arial" panose="020B0604020202020204" pitchFamily="34" charset="0"/>
              </a:rPr>
              <a:t> </a:t>
            </a:r>
            <a:r>
              <a:rPr lang="en-US" altLang="x-none" err="1">
                <a:latin typeface="Arial" panose="020B0604020202020204" pitchFamily="34" charset="0"/>
              </a:rPr>
              <a:t>nguyên</a:t>
            </a:r>
            <a:r>
              <a:rPr lang="en-US" altLang="x-none">
                <a:latin typeface="Arial" panose="020B0604020202020204" pitchFamily="34" charset="0"/>
              </a:rPr>
              <a:t> </a:t>
            </a:r>
            <a:r>
              <a:rPr lang="en-US" altLang="x-none" err="1">
                <a:latin typeface="Arial" panose="020B0604020202020204" pitchFamily="34" charset="0"/>
              </a:rPr>
              <a:t>thiên</a:t>
            </a:r>
            <a:r>
              <a:rPr lang="en-US" altLang="x-none">
                <a:latin typeface="Arial" panose="020B0604020202020204" pitchFamily="34" charset="0"/>
              </a:rPr>
              <a:t> </a:t>
            </a:r>
            <a:r>
              <a:rPr lang="en-US" altLang="x-none" err="1">
                <a:latin typeface="Arial" panose="020B0604020202020204" pitchFamily="34" charset="0"/>
              </a:rPr>
              <a:t>nhiên</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quyền</a:t>
            </a:r>
            <a:r>
              <a:rPr lang="en-US" altLang="x-none">
                <a:latin typeface="Arial" panose="020B0604020202020204" pitchFamily="34" charset="0"/>
              </a:rPr>
              <a:t> </a:t>
            </a:r>
            <a:r>
              <a:rPr lang="en-US" altLang="x-none" err="1">
                <a:latin typeface="Arial" panose="020B0604020202020204" pitchFamily="34" charset="0"/>
              </a:rPr>
              <a:t>nhưng</a:t>
            </a:r>
            <a:r>
              <a:rPr lang="en-US" altLang="x-none">
                <a:latin typeface="Arial" panose="020B0604020202020204" pitchFamily="34" charset="0"/>
              </a:rPr>
              <a:t> </a:t>
            </a:r>
            <a:r>
              <a:rPr lang="en-US" altLang="x-none" err="1">
                <a:latin typeface="Arial" panose="020B0604020202020204" pitchFamily="34" charset="0"/>
              </a:rPr>
              <a:t>cũng</a:t>
            </a:r>
            <a:r>
              <a:rPr lang="en-US" altLang="x-none">
                <a:latin typeface="Arial" panose="020B0604020202020204" pitchFamily="34" charset="0"/>
              </a:rPr>
              <a:t> </a:t>
            </a:r>
            <a:r>
              <a:rPr lang="en-US" altLang="x-none" err="1">
                <a:latin typeface="Arial" panose="020B0604020202020204" pitchFamily="34" charset="0"/>
              </a:rPr>
              <a:t>có</a:t>
            </a:r>
            <a:r>
              <a:rPr lang="en-US" altLang="x-none">
                <a:latin typeface="Arial" panose="020B0604020202020204" pitchFamily="34" charset="0"/>
              </a:rPr>
              <a:t> </a:t>
            </a:r>
            <a:r>
              <a:rPr lang="en-US" altLang="x-none" err="1">
                <a:latin typeface="Arial" panose="020B0604020202020204" pitchFamily="34" charset="0"/>
              </a:rPr>
              <a:t>thể</a:t>
            </a:r>
            <a:r>
              <a:rPr lang="en-US" altLang="x-none">
                <a:latin typeface="Arial" panose="020B0604020202020204" pitchFamily="34" charset="0"/>
              </a:rPr>
              <a:t> </a:t>
            </a:r>
            <a:r>
              <a:rPr lang="en-US" altLang="x-none" err="1">
                <a:latin typeface="Arial" panose="020B0604020202020204" pitchFamily="34" charset="0"/>
              </a:rPr>
              <a:t>là</a:t>
            </a:r>
            <a:r>
              <a:rPr lang="en-US" altLang="x-none">
                <a:latin typeface="Arial" panose="020B0604020202020204" pitchFamily="34" charset="0"/>
              </a:rPr>
              <a:t> </a:t>
            </a:r>
            <a:r>
              <a:rPr lang="en-US" altLang="x-none" err="1">
                <a:latin typeface="Arial" panose="020B0604020202020204" pitchFamily="34" charset="0"/>
              </a:rPr>
              <a:t>nghĩa</a:t>
            </a:r>
            <a:r>
              <a:rPr lang="en-US" altLang="x-none">
                <a:latin typeface="Arial" panose="020B0604020202020204" pitchFamily="34" charset="0"/>
              </a:rPr>
              <a:t> </a:t>
            </a:r>
            <a:r>
              <a:rPr lang="en-US" altLang="x-none" err="1">
                <a:latin typeface="Arial" panose="020B0604020202020204" pitchFamily="34" charset="0"/>
              </a:rPr>
              <a:t>vụ</a:t>
            </a:r>
            <a:r>
              <a:rPr lang="en-US" altLang="x-none">
                <a:latin typeface="Arial" panose="020B0604020202020204" pitchFamily="34" charset="0"/>
              </a:rPr>
              <a:t> </a:t>
            </a:r>
            <a:r>
              <a:rPr lang="en-US" altLang="x-none" err="1">
                <a:latin typeface="Arial" panose="020B0604020202020204" pitchFamily="34" charset="0"/>
              </a:rPr>
              <a:t>của</a:t>
            </a:r>
            <a:r>
              <a:rPr lang="en-US" altLang="x-none">
                <a:latin typeface="Arial" panose="020B0604020202020204" pitchFamily="34" charset="0"/>
              </a:rPr>
              <a:t> </a:t>
            </a:r>
            <a:r>
              <a:rPr lang="en-US" altLang="x-none" err="1">
                <a:latin typeface="Arial" panose="020B0604020202020204" pitchFamily="34" charset="0"/>
              </a:rPr>
              <a:t>công</a:t>
            </a:r>
            <a:r>
              <a:rPr lang="en-US" altLang="x-none">
                <a:latin typeface="Arial" panose="020B0604020202020204" pitchFamily="34" charset="0"/>
              </a:rPr>
              <a:t> </a:t>
            </a:r>
            <a:r>
              <a:rPr lang="en-US" altLang="x-none" err="1">
                <a:latin typeface="Arial" panose="020B0604020202020204" pitchFamily="34" charset="0"/>
              </a:rPr>
              <a:t>dân</a:t>
            </a:r>
            <a:r>
              <a:rPr lang="en-US" altLang="x-none">
                <a:latin typeface="Arial" panose="020B0604020202020204" pitchFamily="34" charset="0"/>
              </a:rPr>
              <a:t>.</a:t>
            </a:r>
            <a:endParaRPr lang="en-US" altLang="x-none">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8618"/>
                                        </p:tgtEl>
                                        <p:attrNameLst>
                                          <p:attrName>style.visibility</p:attrName>
                                        </p:attrNameLst>
                                      </p:cBhvr>
                                      <p:to>
                                        <p:strVal val="visible"/>
                                      </p:to>
                                    </p:set>
                                    <p:animEffect transition="in" filter="blinds(horizontal)">
                                      <p:cBhvr>
                                        <p:cTn id="7" dur="500"/>
                                        <p:tgtEl>
                                          <p:spTgt spid="2386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8619"/>
                                        </p:tgtEl>
                                        <p:attrNameLst>
                                          <p:attrName>style.visibility</p:attrName>
                                        </p:attrNameLst>
                                      </p:cBhvr>
                                      <p:to>
                                        <p:strVal val="visible"/>
                                      </p:to>
                                    </p:set>
                                    <p:animEffect transition="in" filter="blinds(horizontal)">
                                      <p:cBhvr>
                                        <p:cTn id="12" dur="500"/>
                                        <p:tgtEl>
                                          <p:spTgt spid="2386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8620"/>
                                        </p:tgtEl>
                                        <p:attrNameLst>
                                          <p:attrName>style.visibility</p:attrName>
                                        </p:attrNameLst>
                                      </p:cBhvr>
                                      <p:to>
                                        <p:strVal val="visible"/>
                                      </p:to>
                                    </p:set>
                                    <p:animEffect transition="in" filter="blinds(horizontal)">
                                      <p:cBhvr>
                                        <p:cTn id="17" dur="500"/>
                                        <p:tgtEl>
                                          <p:spTgt spid="2386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8621"/>
                                        </p:tgtEl>
                                        <p:attrNameLst>
                                          <p:attrName>style.visibility</p:attrName>
                                        </p:attrNameLst>
                                      </p:cBhvr>
                                      <p:to>
                                        <p:strVal val="visible"/>
                                      </p:to>
                                    </p:set>
                                    <p:animEffect transition="in" filter="blinds(horizontal)">
                                      <p:cBhvr>
                                        <p:cTn id="22" dur="500"/>
                                        <p:tgtEl>
                                          <p:spTgt spid="2386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8622"/>
                                        </p:tgtEl>
                                        <p:attrNameLst>
                                          <p:attrName>style.visibility</p:attrName>
                                        </p:attrNameLst>
                                      </p:cBhvr>
                                      <p:to>
                                        <p:strVal val="visible"/>
                                      </p:to>
                                    </p:set>
                                    <p:animEffect transition="in" filter="blinds(horizontal)">
                                      <p:cBhvr>
                                        <p:cTn id="27" dur="500"/>
                                        <p:tgtEl>
                                          <p:spTgt spid="23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18" grpId="0"/>
      <p:bldP spid="238619" grpId="0"/>
      <p:bldP spid="238620" grpId="0"/>
      <p:bldP spid="238621" grpId="0"/>
      <p:bldP spid="2386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ight Arrow 8"/>
          <p:cNvSpPr/>
          <p:nvPr/>
        </p:nvSpPr>
        <p:spPr>
          <a:xfrm rot="10800000" flipH="1" flipV="1">
            <a:off x="-9525" y="0"/>
            <a:ext cx="2019300" cy="81756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77827" name="Rectangles 77826"/>
          <p:cNvSpPr/>
          <p:nvPr/>
        </p:nvSpPr>
        <p:spPr>
          <a:xfrm>
            <a:off x="263525" y="244475"/>
            <a:ext cx="1416050" cy="366713"/>
          </a:xfrm>
          <a:prstGeom prst="rect">
            <a:avLst/>
          </a:prstGeom>
          <a:noFill/>
          <a:ln w="9525">
            <a:noFill/>
          </a:ln>
        </p:spPr>
        <p:txBody>
          <a:bodyPr wrap="none" anchor="t" anchorCtr="0">
            <a:spAutoFit/>
          </a:bodyPr>
          <a:p>
            <a:pPr>
              <a:buClrTx/>
              <a:buFontTx/>
            </a:pPr>
            <a:r>
              <a:rPr lang="en-US" altLang="x-none" sz="1800" b="1">
                <a:solidFill>
                  <a:schemeClr val="bg1"/>
                </a:solidFill>
                <a:latin typeface="Arial" panose="020B0604020202020204" pitchFamily="34" charset="0"/>
              </a:rPr>
              <a:t>KHÁM PHÁ</a:t>
            </a:r>
            <a:endParaRPr lang="vi-VN" altLang="en-US" sz="1800" b="1" dirty="0">
              <a:solidFill>
                <a:schemeClr val="bg1"/>
              </a:solidFill>
              <a:latin typeface="Arial" panose="020B0604020202020204" pitchFamily="34" charset="0"/>
            </a:endParaRPr>
          </a:p>
        </p:txBody>
      </p:sp>
      <p:sp>
        <p:nvSpPr>
          <p:cNvPr id="77833" name="Straight Connector 77832"/>
          <p:cNvSpPr/>
          <p:nvPr/>
        </p:nvSpPr>
        <p:spPr>
          <a:xfrm>
            <a:off x="0" y="865188"/>
            <a:ext cx="9144000" cy="0"/>
          </a:xfrm>
          <a:prstGeom prst="line">
            <a:avLst/>
          </a:prstGeom>
          <a:ln w="25400" cap="flat" cmpd="sng">
            <a:solidFill>
              <a:srgbClr val="FF0000"/>
            </a:solidFill>
            <a:prstDash val="solid"/>
            <a:headEnd type="none" w="med" len="med"/>
            <a:tailEnd type="none" w="med" len="med"/>
          </a:ln>
        </p:spPr>
      </p:sp>
      <p:sp>
        <p:nvSpPr>
          <p:cNvPr id="77838" name="Rectangles 77837"/>
          <p:cNvSpPr/>
          <p:nvPr/>
        </p:nvSpPr>
        <p:spPr>
          <a:xfrm>
            <a:off x="2144713" y="115888"/>
            <a:ext cx="6789737" cy="762000"/>
          </a:xfrm>
          <a:prstGeom prst="rect">
            <a:avLst/>
          </a:prstGeom>
          <a:noFill/>
          <a:ln w="9525">
            <a:noFill/>
          </a:ln>
        </p:spPr>
        <p:txBody>
          <a:bodyPr anchor="ctr" anchorCtr="0">
            <a:spAutoFit/>
          </a:bodyPr>
          <a:p>
            <a:pPr algn="justLow"/>
            <a:r>
              <a:rPr lang="en-US" altLang="x-none" sz="2200" b="1">
                <a:solidFill>
                  <a:srgbClr val="0000CC"/>
                </a:solidFill>
                <a:latin typeface="Arial" panose="020B0604020202020204" pitchFamily="34" charset="0"/>
              </a:rPr>
              <a:t>1. QUYỀN VÀ NGHĨA VỤ CỦA CÔNG DÂN TRONG BẢO VỆ DI SẢN VĂN HOÁ </a:t>
            </a:r>
            <a:endParaRPr lang="vi-VN" altLang="en-US" sz="2200" b="1" dirty="0">
              <a:solidFill>
                <a:srgbClr val="0000CC"/>
              </a:solidFill>
              <a:latin typeface="Arial" panose="020B0604020202020204" pitchFamily="34" charset="0"/>
            </a:endParaRPr>
          </a:p>
        </p:txBody>
      </p:sp>
      <p:sp>
        <p:nvSpPr>
          <p:cNvPr id="77839" name="Rectangles 77838"/>
          <p:cNvSpPr/>
          <p:nvPr/>
        </p:nvSpPr>
        <p:spPr>
          <a:xfrm>
            <a:off x="1362075" y="1041400"/>
            <a:ext cx="6443663" cy="396875"/>
          </a:xfrm>
          <a:prstGeom prst="rect">
            <a:avLst/>
          </a:prstGeom>
          <a:noFill/>
          <a:ln w="9525">
            <a:noFill/>
          </a:ln>
        </p:spPr>
        <p:txBody>
          <a:bodyPr anchor="ctr" anchorCtr="0">
            <a:spAutoFit/>
          </a:bodyPr>
          <a:p>
            <a:pPr algn="ctr"/>
            <a:r>
              <a:rPr lang="vi-VN" altLang="en-US" sz="2000" b="1" dirty="0">
                <a:solidFill>
                  <a:srgbClr val="0000CC"/>
                </a:solidFill>
                <a:latin typeface="Arial" panose="020B0604020202020204" pitchFamily="34" charset="0"/>
              </a:rPr>
              <a:t>Em hãy </a:t>
            </a:r>
            <a:r>
              <a:rPr lang="en-US" altLang="x-none" sz="2000" b="1" err="1">
                <a:solidFill>
                  <a:srgbClr val="0000CC"/>
                </a:solidFill>
                <a:latin typeface="Arial" panose="020B0604020202020204" pitchFamily="34" charset="0"/>
              </a:rPr>
              <a:t>quan</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sát</a:t>
            </a:r>
            <a:r>
              <a:rPr lang="en-US" altLang="x-none" sz="2000" b="1">
                <a:solidFill>
                  <a:srgbClr val="0000CC"/>
                </a:solidFill>
                <a:latin typeface="Arial" panose="020B0604020202020204" pitchFamily="34" charset="0"/>
              </a:rPr>
              <a:t> vi </a:t>
            </a:r>
            <a:r>
              <a:rPr lang="en-US" altLang="x-none" sz="2000" b="1" err="1">
                <a:solidFill>
                  <a:srgbClr val="0000CC"/>
                </a:solidFill>
                <a:latin typeface="Arial" panose="020B0604020202020204" pitchFamily="34" charset="0"/>
              </a:rPr>
              <a:t>deo</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và</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trả</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lời</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câu</a:t>
            </a:r>
            <a:r>
              <a:rPr lang="en-US" altLang="x-none" sz="2000" b="1">
                <a:solidFill>
                  <a:srgbClr val="0000CC"/>
                </a:solidFill>
                <a:latin typeface="Arial" panose="020B0604020202020204" pitchFamily="34" charset="0"/>
              </a:rPr>
              <a:t> </a:t>
            </a:r>
            <a:r>
              <a:rPr lang="en-US" altLang="x-none" sz="2000" b="1" err="1">
                <a:solidFill>
                  <a:srgbClr val="0000CC"/>
                </a:solidFill>
                <a:latin typeface="Arial" panose="020B0604020202020204" pitchFamily="34" charset="0"/>
              </a:rPr>
              <a:t>hỏi</a:t>
            </a:r>
            <a:endParaRPr lang="vi-VN" altLang="en-US" sz="2000" b="1" dirty="0">
              <a:solidFill>
                <a:srgbClr val="0000CC"/>
              </a:solidFill>
              <a:latin typeface="Arial" panose="020B0604020202020204" pitchFamily="34" charset="0"/>
            </a:endParaRPr>
          </a:p>
        </p:txBody>
      </p:sp>
      <p:sp>
        <p:nvSpPr>
          <p:cNvPr id="77840" name="Right Arrow 77839"/>
          <p:cNvSpPr/>
          <p:nvPr/>
        </p:nvSpPr>
        <p:spPr>
          <a:xfrm>
            <a:off x="219075" y="1612900"/>
            <a:ext cx="1790700" cy="1219200"/>
          </a:xfrm>
          <a:prstGeom prst="rightArrow">
            <a:avLst>
              <a:gd name="adj1" fmla="val 50000"/>
              <a:gd name="adj2" fmla="val 36718"/>
            </a:avLst>
          </a:prstGeom>
          <a:solidFill>
            <a:schemeClr val="accent1"/>
          </a:solidFill>
          <a:ln w="9525">
            <a:noFill/>
          </a:ln>
        </p:spPr>
        <p:txBody>
          <a:bodyPr wrap="none" anchor="ctr" anchorCtr="0"/>
          <a:p>
            <a:pPr algn="ctr">
              <a:buClrTx/>
              <a:buFontTx/>
            </a:pPr>
            <a:r>
              <a:rPr lang="en-US" altLang="x-none" sz="2500" b="1">
                <a:solidFill>
                  <a:srgbClr val="0000CC"/>
                </a:solidFill>
                <a:latin typeface="Arial" panose="020B0604020202020204" pitchFamily="34" charset="0"/>
              </a:rPr>
              <a:t>Vi </a:t>
            </a:r>
            <a:r>
              <a:rPr lang="en-US" altLang="x-none" sz="2500" b="1" err="1">
                <a:solidFill>
                  <a:srgbClr val="0000CC"/>
                </a:solidFill>
                <a:latin typeface="Arial" panose="020B0604020202020204" pitchFamily="34" charset="0"/>
              </a:rPr>
              <a:t>deo</a:t>
            </a:r>
            <a:r>
              <a:rPr lang="en-US" altLang="x-none" sz="2500" b="1">
                <a:solidFill>
                  <a:srgbClr val="0000CC"/>
                </a:solidFill>
                <a:latin typeface="Arial" panose="020B0604020202020204" pitchFamily="34" charset="0"/>
              </a:rPr>
              <a:t> 1</a:t>
            </a:r>
            <a:endParaRPr lang="en-US" altLang="x-none" sz="2500" b="1">
              <a:solidFill>
                <a:srgbClr val="0000CC"/>
              </a:solidFill>
              <a:latin typeface="Arial" panose="020B0604020202020204" pitchFamily="34" charset="0"/>
            </a:endParaRPr>
          </a:p>
        </p:txBody>
      </p:sp>
      <p:sp>
        <p:nvSpPr>
          <p:cNvPr id="77841" name="Rectangles 77840"/>
          <p:cNvSpPr/>
          <p:nvPr/>
        </p:nvSpPr>
        <p:spPr>
          <a:xfrm>
            <a:off x="2144713" y="1774825"/>
            <a:ext cx="6616700" cy="1031875"/>
          </a:xfrm>
          <a:prstGeom prst="rect">
            <a:avLst/>
          </a:prstGeom>
          <a:noFill/>
          <a:ln w="9525" cap="flat" cmpd="sng">
            <a:solidFill>
              <a:srgbClr val="0000FF"/>
            </a:solidFill>
            <a:prstDash val="dash"/>
            <a:miter/>
            <a:headEnd type="none" w="med" len="med"/>
            <a:tailEnd type="none" w="med" len="med"/>
          </a:ln>
        </p:spPr>
        <p:txBody>
          <a:bodyPr>
            <a:spAutoFit/>
          </a:bodyPr>
          <a:p>
            <a:pPr>
              <a:buClrTx/>
              <a:buFontTx/>
            </a:pPr>
            <a:r>
              <a:rPr lang="en-US" altLang="x-none" sz="3000">
                <a:latin typeface="Arial" panose="020B0604020202020204" pitchFamily="34" charset="0"/>
                <a:hlinkClick r:id="rId1"/>
              </a:rPr>
              <a:t>https://www.youtube.com/watch?v=mdUs2jgrJmk</a:t>
            </a:r>
            <a:endParaRPr lang="en-US" altLang="x-none" sz="3000">
              <a:latin typeface="Arial" panose="020B0604020202020204" pitchFamily="34" charset="0"/>
            </a:endParaRPr>
          </a:p>
          <a:p>
            <a:pPr>
              <a:buClrTx/>
              <a:buFontTx/>
            </a:pPr>
            <a:endParaRPr lang="en-US" altLang="x-none" sz="100">
              <a:latin typeface="Arial" panose="020B0604020202020204" pitchFamily="34" charset="0"/>
            </a:endParaRPr>
          </a:p>
        </p:txBody>
      </p:sp>
      <p:sp>
        <p:nvSpPr>
          <p:cNvPr id="77842" name="Right Arrow 77841"/>
          <p:cNvSpPr/>
          <p:nvPr/>
        </p:nvSpPr>
        <p:spPr>
          <a:xfrm>
            <a:off x="187325" y="3238500"/>
            <a:ext cx="1790700" cy="1219200"/>
          </a:xfrm>
          <a:prstGeom prst="rightArrow">
            <a:avLst>
              <a:gd name="adj1" fmla="val 50000"/>
              <a:gd name="adj2" fmla="val 36718"/>
            </a:avLst>
          </a:prstGeom>
          <a:solidFill>
            <a:schemeClr val="accent1"/>
          </a:solidFill>
          <a:ln w="9525">
            <a:noFill/>
          </a:ln>
        </p:spPr>
        <p:txBody>
          <a:bodyPr wrap="none" anchor="ctr" anchorCtr="0"/>
          <a:p>
            <a:pPr algn="ctr">
              <a:buClrTx/>
              <a:buFontTx/>
            </a:pPr>
            <a:r>
              <a:rPr lang="en-US" altLang="x-none" sz="2500" b="1">
                <a:solidFill>
                  <a:srgbClr val="0000CC"/>
                </a:solidFill>
                <a:latin typeface="Arial" panose="020B0604020202020204" pitchFamily="34" charset="0"/>
              </a:rPr>
              <a:t>Vi </a:t>
            </a:r>
            <a:r>
              <a:rPr lang="en-US" altLang="x-none" sz="2500" b="1" err="1">
                <a:solidFill>
                  <a:srgbClr val="0000CC"/>
                </a:solidFill>
                <a:latin typeface="Arial" panose="020B0604020202020204" pitchFamily="34" charset="0"/>
              </a:rPr>
              <a:t>deo</a:t>
            </a:r>
            <a:r>
              <a:rPr lang="en-US" altLang="x-none" sz="2500" b="1">
                <a:solidFill>
                  <a:srgbClr val="0000CC"/>
                </a:solidFill>
                <a:latin typeface="Arial" panose="020B0604020202020204" pitchFamily="34" charset="0"/>
              </a:rPr>
              <a:t> 2</a:t>
            </a:r>
            <a:endParaRPr lang="en-US" altLang="x-none" sz="2500" b="1">
              <a:solidFill>
                <a:srgbClr val="0000CC"/>
              </a:solidFill>
              <a:latin typeface="Arial" panose="020B0604020202020204" pitchFamily="34" charset="0"/>
            </a:endParaRPr>
          </a:p>
        </p:txBody>
      </p:sp>
      <p:sp>
        <p:nvSpPr>
          <p:cNvPr id="77843" name="Rectangles 77842"/>
          <p:cNvSpPr/>
          <p:nvPr/>
        </p:nvSpPr>
        <p:spPr>
          <a:xfrm>
            <a:off x="2112963" y="3400425"/>
            <a:ext cx="6616700" cy="1031875"/>
          </a:xfrm>
          <a:prstGeom prst="rect">
            <a:avLst/>
          </a:prstGeom>
          <a:noFill/>
          <a:ln w="9525" cap="flat" cmpd="sng">
            <a:solidFill>
              <a:srgbClr val="0000FF"/>
            </a:solidFill>
            <a:prstDash val="dash"/>
            <a:miter/>
            <a:headEnd type="none" w="med" len="med"/>
            <a:tailEnd type="none" w="med" len="med"/>
          </a:ln>
        </p:spPr>
        <p:txBody>
          <a:bodyPr>
            <a:spAutoFit/>
          </a:bodyPr>
          <a:p>
            <a:pPr>
              <a:buClrTx/>
              <a:buFontTx/>
            </a:pPr>
            <a:r>
              <a:rPr lang="en-US" altLang="x-none" sz="3000">
                <a:solidFill>
                  <a:srgbClr val="0000CC"/>
                </a:solidFill>
                <a:latin typeface="Arial" panose="020B0604020202020204" pitchFamily="34" charset="0"/>
                <a:hlinkClick r:id="rId2"/>
              </a:rPr>
              <a:t>https://www.youtube.com/watch?v=5Z1SP4UzU40</a:t>
            </a:r>
            <a:endParaRPr lang="en-US" altLang="x-none" sz="3000">
              <a:solidFill>
                <a:srgbClr val="0000CC"/>
              </a:solidFill>
              <a:latin typeface="Arial" panose="020B0604020202020204" pitchFamily="34" charset="0"/>
            </a:endParaRPr>
          </a:p>
          <a:p>
            <a:pPr>
              <a:buClrTx/>
              <a:buFontTx/>
            </a:pPr>
            <a:endParaRPr lang="en-US" altLang="x-none" sz="10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27"/>
                                        </p:tgtEl>
                                        <p:attrNameLst>
                                          <p:attrName>style.visibility</p:attrName>
                                        </p:attrNameLst>
                                      </p:cBhvr>
                                      <p:to>
                                        <p:strVal val="visible"/>
                                      </p:to>
                                    </p:set>
                                    <p:animEffect transition="in" filter="blinds(horizontal)">
                                      <p:cBhvr>
                                        <p:cTn id="10" dur="500"/>
                                        <p:tgtEl>
                                          <p:spTgt spid="778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7838"/>
                                        </p:tgtEl>
                                        <p:attrNameLst>
                                          <p:attrName>style.visibility</p:attrName>
                                        </p:attrNameLst>
                                      </p:cBhvr>
                                      <p:to>
                                        <p:strVal val="visible"/>
                                      </p:to>
                                    </p:set>
                                    <p:animEffect transition="in" filter="blinds(horizontal)">
                                      <p:cBhvr>
                                        <p:cTn id="15" dur="500"/>
                                        <p:tgtEl>
                                          <p:spTgt spid="778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7839"/>
                                        </p:tgtEl>
                                        <p:attrNameLst>
                                          <p:attrName>style.visibility</p:attrName>
                                        </p:attrNameLst>
                                      </p:cBhvr>
                                      <p:to>
                                        <p:strVal val="visible"/>
                                      </p:to>
                                    </p:set>
                                    <p:animEffect transition="in" filter="blinds(horizontal)">
                                      <p:cBhvr>
                                        <p:cTn id="20" dur="500"/>
                                        <p:tgtEl>
                                          <p:spTgt spid="7783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7840"/>
                                        </p:tgtEl>
                                        <p:attrNameLst>
                                          <p:attrName>style.visibility</p:attrName>
                                        </p:attrNameLst>
                                      </p:cBhvr>
                                      <p:to>
                                        <p:strVal val="visible"/>
                                      </p:to>
                                    </p:set>
                                    <p:animEffect transition="in" filter="blinds(horizontal)">
                                      <p:cBhvr>
                                        <p:cTn id="25" dur="500"/>
                                        <p:tgtEl>
                                          <p:spTgt spid="7784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7841"/>
                                        </p:tgtEl>
                                        <p:attrNameLst>
                                          <p:attrName>style.visibility</p:attrName>
                                        </p:attrNameLst>
                                      </p:cBhvr>
                                      <p:to>
                                        <p:strVal val="visible"/>
                                      </p:to>
                                    </p:set>
                                    <p:animEffect transition="in" filter="blinds(horizontal)">
                                      <p:cBhvr>
                                        <p:cTn id="30" dur="500"/>
                                        <p:tgtEl>
                                          <p:spTgt spid="7784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7842"/>
                                        </p:tgtEl>
                                        <p:attrNameLst>
                                          <p:attrName>style.visibility</p:attrName>
                                        </p:attrNameLst>
                                      </p:cBhvr>
                                      <p:to>
                                        <p:strVal val="visible"/>
                                      </p:to>
                                    </p:set>
                                    <p:animEffect transition="in" filter="blinds(horizontal)">
                                      <p:cBhvr>
                                        <p:cTn id="35" dur="500"/>
                                        <p:tgtEl>
                                          <p:spTgt spid="7784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7843"/>
                                        </p:tgtEl>
                                        <p:attrNameLst>
                                          <p:attrName>style.visibility</p:attrName>
                                        </p:attrNameLst>
                                      </p:cBhvr>
                                      <p:to>
                                        <p:strVal val="visible"/>
                                      </p:to>
                                    </p:set>
                                    <p:animEffect transition="in" filter="blinds(horizontal)">
                                      <p:cBhvr>
                                        <p:cTn id="40" dur="500"/>
                                        <p:tgtEl>
                                          <p:spTgt spid="7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7827" grpId="0"/>
      <p:bldP spid="77838" grpId="0"/>
      <p:bldP spid="77839" grpId="0"/>
      <p:bldP spid="77840" grpId="0" animBg="1"/>
      <p:bldP spid="77841" grpId="0" animBg="1"/>
      <p:bldP spid="77842" grpId="0" animBg="1"/>
      <p:bldP spid="778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3" name="Straight Connector 242692"/>
          <p:cNvSpPr/>
          <p:nvPr/>
        </p:nvSpPr>
        <p:spPr>
          <a:xfrm>
            <a:off x="12700" y="928688"/>
            <a:ext cx="9144000" cy="0"/>
          </a:xfrm>
          <a:prstGeom prst="line">
            <a:avLst/>
          </a:prstGeom>
          <a:ln w="25400" cap="flat" cmpd="sng">
            <a:solidFill>
              <a:srgbClr val="FF0000"/>
            </a:solidFill>
            <a:prstDash val="solid"/>
            <a:headEnd type="none" w="med" len="med"/>
            <a:tailEnd type="none" w="med" len="med"/>
          </a:ln>
        </p:spPr>
      </p:sp>
      <p:graphicFrame>
        <p:nvGraphicFramePr>
          <p:cNvPr id="242728" name="Table 242727"/>
          <p:cNvGraphicFramePr/>
          <p:nvPr/>
        </p:nvGraphicFramePr>
        <p:xfrm>
          <a:off x="263525" y="1030288"/>
          <a:ext cx="8670925" cy="4083050"/>
        </p:xfrm>
        <a:graphic>
          <a:graphicData uri="http://schemas.openxmlformats.org/drawingml/2006/table">
            <a:tbl>
              <a:tblPr/>
              <a:tblGrid>
                <a:gridCol w="3749675"/>
                <a:gridCol w="4921250"/>
              </a:tblGrid>
              <a:tr h="887413">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2200" dirty="0">
                          <a:latin typeface="Calibri" panose="020F0502020204030204" pitchFamily="34" charset="0"/>
                          <a:ea typeface="Batang" pitchFamily="18" charset="-127"/>
                        </a:rPr>
                        <a:t>a. Anh A buôn bán có vật nhằm thu lợi bất chính.</a:t>
                      </a:r>
                      <a:endParaRPr lang="en-US" altLang="x-none" sz="22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1430337">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2200" dirty="0">
                          <a:latin typeface="Calibri" panose="020F0502020204030204" pitchFamily="34" charset="0"/>
                          <a:ea typeface="Batang" pitchFamily="18" charset="-127"/>
                        </a:rPr>
                        <a:t>b. Ông K phát hiện các di vật trong đình l</a:t>
                      </a:r>
                      <a:r>
                        <a:rPr lang="vi-VN" altLang="ko-KR" sz="2200" dirty="0">
                          <a:latin typeface="Arial" panose="020B0604020202020204" pitchFamily="34" charset="0"/>
                          <a:ea typeface="Batang" pitchFamily="18" charset="-127"/>
                        </a:rPr>
                        <a:t>à</a:t>
                      </a:r>
                      <a:r>
                        <a:rPr lang="vi-VN" altLang="ko-KR" sz="2200" dirty="0">
                          <a:latin typeface="Calibri" panose="020F0502020204030204" pitchFamily="34" charset="0"/>
                          <a:ea typeface="Batang" pitchFamily="18" charset="-127"/>
                        </a:rPr>
                        <a:t>ng bị mất nhưng không thông báo cho các cơ quan có thẩm quyền.</a:t>
                      </a:r>
                      <a:endParaRPr lang="en-US" altLang="x-none" sz="22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r h="1765300">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just" eaLnBrk="0" hangingPunct="0">
                        <a:buNone/>
                      </a:pPr>
                      <a:r>
                        <a:rPr lang="vi-VN" altLang="ko-KR" sz="2200" dirty="0">
                          <a:latin typeface="Calibri" panose="020F0502020204030204" pitchFamily="34" charset="0"/>
                          <a:ea typeface="Batang" pitchFamily="18" charset="-127"/>
                        </a:rPr>
                        <a:t>c. Anh V, nhân viên khu di tích, không hỗ trợ giới thiệu về khu di tích cho khách tham quan. viên khu di tích không hỗ trợ giới hiệu</a:t>
                      </a:r>
                      <a:endParaRPr lang="en-US" altLang="x-none" sz="22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fontAlgn="b">
                        <a:buNone/>
                      </a:pPr>
                      <a:r>
                        <a:rPr lang="en-US" altLang="x-none" sz="1000">
                          <a:solidFill>
                            <a:schemeClr val="tx1"/>
                          </a:solidFill>
                          <a:latin typeface="Arial" panose="020B0604020202020204" pitchFamily="34" charset="0"/>
                        </a:rPr>
                        <a:t> </a:t>
                      </a:r>
                      <a:endParaRPr lang="en-US" altLang="x-none">
                        <a:latin typeface="Arial" panose="020B0604020202020204" pitchFamily="34" charset="0"/>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r>
            </a:tbl>
          </a:graphicData>
        </a:graphic>
      </p:graphicFrame>
      <p:sp>
        <p:nvSpPr>
          <p:cNvPr id="242714" name="Rectangles 242713"/>
          <p:cNvSpPr/>
          <p:nvPr/>
        </p:nvSpPr>
        <p:spPr>
          <a:xfrm>
            <a:off x="4019550" y="1093788"/>
            <a:ext cx="4864100" cy="730250"/>
          </a:xfrm>
          <a:prstGeom prst="rect">
            <a:avLst/>
          </a:prstGeom>
          <a:noFill/>
          <a:ln w="9525">
            <a:noFill/>
          </a:ln>
        </p:spPr>
        <p:txBody>
          <a:bodyPr anchor="ctr" anchorCtr="0">
            <a:spAutoFit/>
          </a:bodyPr>
          <a:p>
            <a:pPr defTabSz="914400">
              <a:tabLst>
                <a:tab pos="676275" algn="l"/>
              </a:tabLst>
            </a:pPr>
            <a:r>
              <a:rPr lang="vi-VN" altLang="ko-KR" dirty="0">
                <a:latin typeface="Arial" panose="020B0604020202020204" pitchFamily="34" charset="0"/>
              </a:rPr>
              <a:t>Anh A vi phạm quy định về nghĩa vụ của công dân đối với việc bảo vệ các di sản văn hoá - ở đây là cổ vật, vì đem cổ vật đi bán để thu lợi bất chính.</a:t>
            </a:r>
            <a:endParaRPr lang="en-US" altLang="x-none">
              <a:latin typeface="Arial" panose="020B0604020202020204" pitchFamily="34" charset="0"/>
            </a:endParaRPr>
          </a:p>
        </p:txBody>
      </p:sp>
      <p:sp>
        <p:nvSpPr>
          <p:cNvPr id="242715" name="Rectangles 242714"/>
          <p:cNvSpPr/>
          <p:nvPr/>
        </p:nvSpPr>
        <p:spPr>
          <a:xfrm>
            <a:off x="4064000" y="2133600"/>
            <a:ext cx="4870450" cy="915988"/>
          </a:xfrm>
          <a:prstGeom prst="rect">
            <a:avLst/>
          </a:prstGeom>
          <a:noFill/>
          <a:ln w="9525">
            <a:noFill/>
          </a:ln>
        </p:spPr>
        <p:txBody>
          <a:bodyPr anchor="ctr" anchorCtr="0">
            <a:spAutoFit/>
          </a:bodyPr>
          <a:p>
            <a:pPr defTabSz="914400">
              <a:tabLst>
                <a:tab pos="676275" algn="l"/>
              </a:tabLst>
            </a:pPr>
            <a:r>
              <a:rPr lang="vi-VN" altLang="ko-KR" sz="1800" dirty="0">
                <a:latin typeface="Arial" panose="020B0604020202020204" pitchFamily="34" charset="0"/>
              </a:rPr>
              <a:t>Ông K vi phạm quy định về nghĩa vụ của công dân trong việc thông báo tới cơ quan có thẩm quyền khi phát hiện di sản bị mất, hư hỏng, ...</a:t>
            </a:r>
            <a:r>
              <a:rPr lang="en-US" altLang="ko-KR" sz="1800">
                <a:latin typeface="Arial" panose="020B0604020202020204" pitchFamily="34" charset="0"/>
              </a:rPr>
              <a:t> </a:t>
            </a:r>
            <a:endParaRPr lang="en-US" altLang="x-none" sz="1800">
              <a:latin typeface="Arial" panose="020B0604020202020204" pitchFamily="34" charset="0"/>
            </a:endParaRPr>
          </a:p>
        </p:txBody>
      </p:sp>
      <p:sp>
        <p:nvSpPr>
          <p:cNvPr id="242716" name="Rectangles 242715"/>
          <p:cNvSpPr/>
          <p:nvPr/>
        </p:nvSpPr>
        <p:spPr>
          <a:xfrm>
            <a:off x="4214813" y="3371850"/>
            <a:ext cx="4522787" cy="1644650"/>
          </a:xfrm>
          <a:prstGeom prst="rect">
            <a:avLst/>
          </a:prstGeom>
          <a:noFill/>
          <a:ln w="9525">
            <a:noFill/>
          </a:ln>
        </p:spPr>
        <p:txBody>
          <a:bodyPr anchor="ctr" anchorCtr="0">
            <a:spAutoFit/>
          </a:bodyPr>
          <a:p>
            <a:pPr defTabSz="914400">
              <a:tabLst>
                <a:tab pos="676275" algn="l"/>
              </a:tabLst>
            </a:pPr>
            <a:r>
              <a:rPr lang="vi-VN" altLang="ko-KR" sz="1700" dirty="0">
                <a:latin typeface="Arial" panose="020B0604020202020204" pitchFamily="34" charset="0"/>
              </a:rPr>
              <a:t>Anh V vi phạm quy định về nghĩa vụ của công dân vì người quản lí di sản phải có nghĩa vụ tạo điều kiện để người khác tham quan, tìm hiểu di sản văn hoá; vi phạm quy định về quyền của công dân được tham quan, tìm hiểu di sản văn hoá.</a:t>
            </a:r>
            <a:endParaRPr lang="en-US" altLang="x-none" sz="1700">
              <a:latin typeface="Arial" panose="020B0604020202020204" pitchFamily="34" charset="0"/>
            </a:endParaRPr>
          </a:p>
        </p:txBody>
      </p:sp>
      <p:sp>
        <p:nvSpPr>
          <p:cNvPr id="242719" name="Rectangles 242718"/>
          <p:cNvSpPr/>
          <p:nvPr/>
        </p:nvSpPr>
        <p:spPr>
          <a:xfrm>
            <a:off x="469900" y="165100"/>
            <a:ext cx="8267700" cy="609600"/>
          </a:xfrm>
          <a:prstGeom prst="rect">
            <a:avLst/>
          </a:prstGeom>
          <a:solidFill>
            <a:srgbClr val="FFFFFF"/>
          </a:solidFill>
          <a:ln w="9525">
            <a:noFill/>
          </a:ln>
        </p:spPr>
        <p:txBody>
          <a:bodyPr anchor="ctr" anchorCtr="0">
            <a:spAutoFit/>
          </a:bodyPr>
          <a:p>
            <a:pPr algn="justLow"/>
            <a:r>
              <a:rPr lang="vi-VN" altLang="ko-KR" sz="1700" b="1" dirty="0">
                <a:latin typeface="Arial" panose="020B0604020202020204" pitchFamily="34" charset="0"/>
              </a:rPr>
              <a:t>Câu 2: Hành vi sau đây vi phạm quy định nào của pháp luật về quyền và nghĩa vụ của công dân trong bảo vệ di sản văn hoá? Vì sao?</a:t>
            </a:r>
            <a:endParaRPr lang="vi-VN" altLang="en-US" sz="17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2714"/>
                                        </p:tgtEl>
                                        <p:attrNameLst>
                                          <p:attrName>style.visibility</p:attrName>
                                        </p:attrNameLst>
                                      </p:cBhvr>
                                      <p:to>
                                        <p:strVal val="visible"/>
                                      </p:to>
                                    </p:set>
                                    <p:animEffect transition="in" filter="blinds(horizontal)">
                                      <p:cBhvr>
                                        <p:cTn id="7" dur="500"/>
                                        <p:tgtEl>
                                          <p:spTgt spid="2427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715"/>
                                        </p:tgtEl>
                                        <p:attrNameLst>
                                          <p:attrName>style.visibility</p:attrName>
                                        </p:attrNameLst>
                                      </p:cBhvr>
                                      <p:to>
                                        <p:strVal val="visible"/>
                                      </p:to>
                                    </p:set>
                                    <p:animEffect transition="in" filter="blinds(horizontal)">
                                      <p:cBhvr>
                                        <p:cTn id="12" dur="500"/>
                                        <p:tgtEl>
                                          <p:spTgt spid="2427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2716"/>
                                        </p:tgtEl>
                                        <p:attrNameLst>
                                          <p:attrName>style.visibility</p:attrName>
                                        </p:attrNameLst>
                                      </p:cBhvr>
                                      <p:to>
                                        <p:strVal val="visible"/>
                                      </p:to>
                                    </p:set>
                                    <p:animEffect transition="in" filter="blinds(horizontal)">
                                      <p:cBhvr>
                                        <p:cTn id="17" dur="500"/>
                                        <p:tgtEl>
                                          <p:spTgt spid="24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14" grpId="0"/>
      <p:bldP spid="242715" grpId="0"/>
      <p:bldP spid="2427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56" name="Rectangles 244755"/>
          <p:cNvSpPr/>
          <p:nvPr/>
        </p:nvSpPr>
        <p:spPr>
          <a:xfrm>
            <a:off x="263525" y="179388"/>
            <a:ext cx="8474075" cy="581025"/>
          </a:xfrm>
          <a:prstGeom prst="rect">
            <a:avLst/>
          </a:prstGeom>
          <a:solidFill>
            <a:srgbClr val="FFFFFF"/>
          </a:solidFill>
          <a:ln w="9525">
            <a:noFill/>
          </a:ln>
        </p:spPr>
        <p:txBody>
          <a:bodyPr anchor="ctr" anchorCtr="0">
            <a:spAutoFit/>
          </a:bodyPr>
          <a:p>
            <a:pPr algn="justLow"/>
            <a:r>
              <a:rPr lang="vi-VN" altLang="ko-KR" sz="1600" b="1" dirty="0">
                <a:latin typeface="Arial" panose="020B0604020202020204" pitchFamily="34" charset="0"/>
              </a:rPr>
              <a:t>Câu 3: Hành vi sau đây vi phạm quy định nào của pháp luật về quyền và nghĩa vụ của công dân trong bảo vệ môi trường và tài nguyên thiên nhiên? Vì sao?</a:t>
            </a:r>
            <a:endParaRPr lang="vi-VN" altLang="en-US" sz="1600" b="1" dirty="0">
              <a:latin typeface="Arial" panose="020B0604020202020204" pitchFamily="34" charset="0"/>
            </a:endParaRPr>
          </a:p>
        </p:txBody>
      </p:sp>
      <p:graphicFrame>
        <p:nvGraphicFramePr>
          <p:cNvPr id="244790" name="Table 244789"/>
          <p:cNvGraphicFramePr/>
          <p:nvPr/>
        </p:nvGraphicFramePr>
        <p:xfrm>
          <a:off x="190500" y="944563"/>
          <a:ext cx="8670925" cy="3932237"/>
        </p:xfrm>
        <a:graphic>
          <a:graphicData uri="http://schemas.openxmlformats.org/drawingml/2006/table">
            <a:tbl>
              <a:tblPr/>
              <a:tblGrid>
                <a:gridCol w="2819400"/>
                <a:gridCol w="5851525"/>
              </a:tblGrid>
              <a:tr h="914400">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algn="just">
                        <a:buNone/>
                      </a:pPr>
                      <a:r>
                        <a:rPr lang="vi-VN" altLang="ko-KR" sz="1800" dirty="0">
                          <a:latin typeface="Calibri" panose="020F0502020204030204" pitchFamily="34" charset="0"/>
                          <a:ea typeface="Batang" pitchFamily="18" charset="-127"/>
                        </a:rPr>
                        <a:t>a. Bà Y thường súc rửa bình phun ở sông sau khi phun thuốc trừ sâu.</a:t>
                      </a:r>
                      <a:endParaRPr lang="en-US" altLang="x-none" sz="18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eaLnBrk="1" fontAlgn="b" hangingPunct="1">
                        <a:buNone/>
                      </a:pPr>
                      <a:r>
                        <a:rPr lang="en-US" altLang="x-none" sz="1000">
                          <a:solidFill>
                            <a:schemeClr val="tx1"/>
                          </a:solidFill>
                        </a:rPr>
                        <a:t> </a:t>
                      </a:r>
                      <a:endParaRPr lang="en-US" altLang="x-none" sz="1400"/>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CC99"/>
                    </a:solidFill>
                  </a:tcPr>
                </a:tc>
              </a:tr>
              <a:tr h="1189038">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algn="just">
                        <a:buNone/>
                      </a:pPr>
                      <a:r>
                        <a:rPr lang="vi-VN" altLang="ko-KR" sz="1800" dirty="0">
                          <a:latin typeface="Calibri" panose="020F0502020204030204" pitchFamily="34" charset="0"/>
                          <a:ea typeface="Batang" pitchFamily="18" charset="-127"/>
                        </a:rPr>
                        <a:t>b. Chị G kinh doanh quán ăn nhưng không thực hiện phân loại rác thải trước khi đưa đến nơi tập kết.</a:t>
                      </a:r>
                      <a:endParaRPr lang="en-US" altLang="x-none" sz="18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eaLnBrk="1" fontAlgn="b" hangingPunct="1">
                        <a:buNone/>
                      </a:pPr>
                      <a:r>
                        <a:rPr lang="en-US" altLang="x-none" sz="1000">
                          <a:solidFill>
                            <a:schemeClr val="tx1"/>
                          </a:solidFill>
                        </a:rPr>
                        <a:t> </a:t>
                      </a:r>
                      <a:endParaRPr lang="en-US" altLang="x-none" sz="1400"/>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CCFFCC"/>
                    </a:solidFill>
                  </a:tcPr>
                </a:tc>
              </a:tr>
              <a:tr h="914400">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algn="just">
                        <a:buNone/>
                      </a:pPr>
                      <a:r>
                        <a:rPr lang="vi-VN" altLang="ko-KR" sz="1800" dirty="0">
                          <a:latin typeface="Calibri" panose="020F0502020204030204" pitchFamily="34" charset="0"/>
                          <a:ea typeface="Batang" pitchFamily="18" charset="-127"/>
                        </a:rPr>
                        <a:t>c. Anh T nhập khẩu vào Việt Nam các vỏ nhựa của thiết bị điện tử đã qua sử dụng.</a:t>
                      </a:r>
                      <a:endParaRPr lang="en-US" altLang="x-none" sz="18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eaLnBrk="1" fontAlgn="b" hangingPunct="1">
                        <a:buNone/>
                      </a:pPr>
                      <a:r>
                        <a:rPr lang="en-US" altLang="x-none" sz="1000">
                          <a:solidFill>
                            <a:schemeClr val="tx1"/>
                          </a:solidFill>
                        </a:rPr>
                        <a:t> </a:t>
                      </a:r>
                      <a:endParaRPr lang="en-US" altLang="x-none" sz="1400"/>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99CCFF"/>
                    </a:solidFill>
                  </a:tcPr>
                </a:tc>
              </a:tr>
              <a:tr h="914400">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algn="just">
                        <a:buNone/>
                      </a:pPr>
                      <a:r>
                        <a:rPr lang="vi-VN" altLang="ko-KR" sz="1800" dirty="0">
                          <a:latin typeface="Calibri" panose="020F0502020204030204" pitchFamily="34" charset="0"/>
                          <a:ea typeface="Batang" pitchFamily="18" charset="-127"/>
                        </a:rPr>
                        <a:t>d. Vợ chồng ông P chặt phá một số cây trong rừng phòng hộ.</a:t>
                      </a:r>
                      <a:endParaRPr lang="en-US" altLang="x-none" sz="1800">
                        <a:latin typeface="Calibri" panose="020F0502020204030204" pitchFamily="34" charset="0"/>
                        <a:ea typeface="Batang" pitchFamily="18" charset="-127"/>
                      </a:endParaRPr>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0" marR="0" lvl="0" indent="0" algn="l" rtl="0">
                        <a:lnSpc>
                          <a:spcPct val="100000"/>
                        </a:lnSpc>
                        <a:spcBef>
                          <a:spcPts val="0"/>
                        </a:spcBef>
                        <a:spcAft>
                          <a:spcPts val="0"/>
                        </a:spcAft>
                        <a:buClr>
                          <a:srgbClr val="000000"/>
                        </a:buClr>
                        <a:buSzTx/>
                        <a:buFont typeface="Arial" panose="020B0604020202020204" pitchFamily="34" charset="0"/>
                        <a:defRPr sz="120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indent="0" algn="l" rtl="0">
                        <a:lnSpc>
                          <a:spcPct val="100000"/>
                        </a:lnSpc>
                        <a:spcBef>
                          <a:spcPts val="0"/>
                        </a:spcBef>
                        <a:spcAft>
                          <a:spcPts val="0"/>
                        </a:spcAft>
                        <a:buClr>
                          <a:srgbClr val="000000"/>
                        </a:buClr>
                        <a:buSzTx/>
                        <a:buFont typeface="Arial" panose="020B0604020202020204" pitchFamily="34" charset="0"/>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stStyle>
                    <a:p>
                      <a:pPr marL="0" lvl="0" indent="0" eaLnBrk="1" fontAlgn="b" hangingPunct="1">
                        <a:buNone/>
                      </a:pPr>
                      <a:r>
                        <a:rPr lang="en-US" altLang="x-none" sz="1000">
                          <a:solidFill>
                            <a:schemeClr val="tx1"/>
                          </a:solidFill>
                        </a:rPr>
                        <a:t> </a:t>
                      </a:r>
                      <a:endParaRPr lang="en-US" altLang="x-none" sz="1400"/>
                    </a:p>
                  </a:txBody>
                  <a:tcPr anchor="b" anchorCtr="0">
                    <a:lnL w="57150" cap="flat" cmpd="sng">
                      <a:solidFill>
                        <a:schemeClr val="bg1"/>
                      </a:solidFill>
                      <a:prstDash val="solid"/>
                      <a:headEnd type="none" w="med" len="med"/>
                      <a:tailEnd type="none" w="med" len="med"/>
                    </a:lnL>
                    <a:lnR w="57150" cap="flat" cmpd="sng">
                      <a:solidFill>
                        <a:schemeClr val="bg1"/>
                      </a:solidFill>
                      <a:prstDash val="solid"/>
                      <a:headEnd type="none" w="med" len="med"/>
                      <a:tailEnd type="none" w="med" len="med"/>
                    </a:lnR>
                    <a:lnT w="57150" cap="flat" cmpd="sng">
                      <a:solidFill>
                        <a:schemeClr val="bg1"/>
                      </a:solidFill>
                      <a:prstDash val="solid"/>
                      <a:headEnd type="none" w="med" len="med"/>
                      <a:tailEnd type="none" w="med" len="med"/>
                    </a:lnT>
                    <a:lnB w="57150" cap="flat" cmpd="sng">
                      <a:solidFill>
                        <a:schemeClr val="bg1"/>
                      </a:solidFill>
                      <a:prstDash val="solid"/>
                      <a:headEnd type="none" w="med" len="med"/>
                      <a:tailEnd type="none" w="med" len="med"/>
                    </a:lnB>
                    <a:lnTlToBr>
                      <a:noFill/>
                    </a:lnTlToBr>
                    <a:lnBlToTr>
                      <a:noFill/>
                    </a:lnBlToTr>
                    <a:solidFill>
                      <a:srgbClr val="FFFF99"/>
                    </a:solidFill>
                  </a:tcPr>
                </a:tc>
              </a:tr>
            </a:tbl>
          </a:graphicData>
        </a:graphic>
      </p:graphicFrame>
      <p:sp>
        <p:nvSpPr>
          <p:cNvPr id="244777" name="Rectangles 244776"/>
          <p:cNvSpPr/>
          <p:nvPr/>
        </p:nvSpPr>
        <p:spPr>
          <a:xfrm>
            <a:off x="3175000" y="1058863"/>
            <a:ext cx="5476875" cy="730250"/>
          </a:xfrm>
          <a:prstGeom prst="rect">
            <a:avLst/>
          </a:prstGeom>
          <a:noFill/>
          <a:ln w="9525">
            <a:noFill/>
          </a:ln>
        </p:spPr>
        <p:txBody>
          <a:bodyPr anchor="ctr" anchorCtr="0">
            <a:spAutoFit/>
          </a:bodyPr>
          <a:p>
            <a:pPr defTabSz="914400">
              <a:tabLst>
                <a:tab pos="676275" algn="l"/>
              </a:tabLst>
            </a:pPr>
            <a:r>
              <a:rPr lang="vi-VN" altLang="ko-KR" dirty="0">
                <a:latin typeface="Arial" panose="020B0604020202020204" pitchFamily="34" charset="0"/>
              </a:rPr>
              <a:t>Bà Y vi phạm quy định về nghĩa vụ của công dân trong bảo vệ môi trường - quy định về nghĩa vụ không đưa các chất độc hại vào môi trường.</a:t>
            </a:r>
            <a:endParaRPr lang="en-US" altLang="x-none">
              <a:latin typeface="Arial" panose="020B0604020202020204" pitchFamily="34" charset="0"/>
            </a:endParaRPr>
          </a:p>
        </p:txBody>
      </p:sp>
      <p:sp>
        <p:nvSpPr>
          <p:cNvPr id="244778" name="Rectangles 244777"/>
          <p:cNvSpPr/>
          <p:nvPr/>
        </p:nvSpPr>
        <p:spPr>
          <a:xfrm>
            <a:off x="3175000" y="1993900"/>
            <a:ext cx="5562600" cy="915988"/>
          </a:xfrm>
          <a:prstGeom prst="rect">
            <a:avLst/>
          </a:prstGeom>
          <a:noFill/>
          <a:ln w="9525">
            <a:noFill/>
          </a:ln>
        </p:spPr>
        <p:txBody>
          <a:bodyPr anchor="ctr" anchorCtr="0">
            <a:spAutoFit/>
          </a:bodyPr>
          <a:p>
            <a:pPr defTabSz="914400">
              <a:tabLst>
                <a:tab pos="676275" algn="l"/>
              </a:tabLst>
            </a:pPr>
            <a:r>
              <a:rPr lang="vi-VN" altLang="ko-KR" sz="1800" dirty="0">
                <a:latin typeface="Arial" panose="020B0604020202020204" pitchFamily="34" charset="0"/>
              </a:rPr>
              <a:t>Chị G vi phạm quy định về nghĩa vụ của công dân trong bảo vệ môi trường - quy định về nghĩa vụ phân loại rác thải tại nguồn.</a:t>
            </a:r>
            <a:endParaRPr lang="en-US" altLang="x-none" sz="1800">
              <a:latin typeface="Arial" panose="020B0604020202020204" pitchFamily="34" charset="0"/>
            </a:endParaRPr>
          </a:p>
        </p:txBody>
      </p:sp>
      <p:sp>
        <p:nvSpPr>
          <p:cNvPr id="244779" name="Rectangles 244778"/>
          <p:cNvSpPr/>
          <p:nvPr/>
        </p:nvSpPr>
        <p:spPr>
          <a:xfrm>
            <a:off x="3175000" y="3071813"/>
            <a:ext cx="5562600" cy="915987"/>
          </a:xfrm>
          <a:prstGeom prst="rect">
            <a:avLst/>
          </a:prstGeom>
          <a:noFill/>
          <a:ln w="9525">
            <a:noFill/>
          </a:ln>
        </p:spPr>
        <p:txBody>
          <a:bodyPr anchor="ctr" anchorCtr="0">
            <a:spAutoFit/>
          </a:bodyPr>
          <a:p>
            <a:pPr defTabSz="914400">
              <a:tabLst>
                <a:tab pos="676275" algn="l"/>
              </a:tabLst>
            </a:pPr>
            <a:r>
              <a:rPr lang="vi-VN" altLang="ko-KR" sz="1800" dirty="0">
                <a:latin typeface="Arial" panose="020B0604020202020204" pitchFamily="34" charset="0"/>
              </a:rPr>
              <a:t>Anh T vi phạm quy định về nghĩa vụ của công dân trong bảo vệ môi trường - nhập khẩu các chất thải nguy hại không được phép vào Việt Nam.</a:t>
            </a:r>
            <a:endParaRPr lang="en-US" altLang="x-none" sz="1800">
              <a:latin typeface="Arial" panose="020B0604020202020204" pitchFamily="34" charset="0"/>
            </a:endParaRPr>
          </a:p>
        </p:txBody>
      </p:sp>
      <p:sp>
        <p:nvSpPr>
          <p:cNvPr id="244780" name="Rectangles 244779"/>
          <p:cNvSpPr/>
          <p:nvPr/>
        </p:nvSpPr>
        <p:spPr>
          <a:xfrm>
            <a:off x="3175000" y="4014788"/>
            <a:ext cx="5476875" cy="868362"/>
          </a:xfrm>
          <a:prstGeom prst="rect">
            <a:avLst/>
          </a:prstGeom>
          <a:noFill/>
          <a:ln w="9525">
            <a:noFill/>
          </a:ln>
        </p:spPr>
        <p:txBody>
          <a:bodyPr anchor="ctr" anchorCtr="0">
            <a:spAutoFit/>
          </a:bodyPr>
          <a:p>
            <a:pPr defTabSz="914400">
              <a:tabLst>
                <a:tab pos="676275" algn="l"/>
              </a:tabLst>
            </a:pPr>
            <a:r>
              <a:rPr lang="vi-VN" altLang="ko-KR" sz="1700" dirty="0">
                <a:latin typeface="Arial" panose="020B0604020202020204" pitchFamily="34" charset="0"/>
              </a:rPr>
              <a:t>Vợ chồng ông P vi phạm quy định về nghĩa vụ của công dân trong bảo vệ tài nguyên thiên nhiên - chặt phá cây trong rừng phòng hộ.</a:t>
            </a:r>
            <a:endParaRPr lang="en-US" altLang="x-none" sz="1700">
              <a:latin typeface="Arial" panose="020B0604020202020204" pitchFamily="34" charset="0"/>
            </a:endParaRPr>
          </a:p>
        </p:txBody>
      </p:sp>
      <p:sp>
        <p:nvSpPr>
          <p:cNvPr id="244782" name="Straight Connector 244781"/>
          <p:cNvSpPr/>
          <p:nvPr/>
        </p:nvSpPr>
        <p:spPr>
          <a:xfrm>
            <a:off x="12700" y="788988"/>
            <a:ext cx="9144000" cy="0"/>
          </a:xfrm>
          <a:prstGeom prst="line">
            <a:avLst/>
          </a:prstGeom>
          <a:ln w="25400" cap="flat" cmpd="sng">
            <a:solidFill>
              <a:srgbClr val="FF0000"/>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4777"/>
                                        </p:tgtEl>
                                        <p:attrNameLst>
                                          <p:attrName>style.visibility</p:attrName>
                                        </p:attrNameLst>
                                      </p:cBhvr>
                                      <p:to>
                                        <p:strVal val="visible"/>
                                      </p:to>
                                    </p:set>
                                    <p:animEffect transition="in" filter="blinds(horizontal)">
                                      <p:cBhvr>
                                        <p:cTn id="7" dur="500"/>
                                        <p:tgtEl>
                                          <p:spTgt spid="2447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4778"/>
                                        </p:tgtEl>
                                        <p:attrNameLst>
                                          <p:attrName>style.visibility</p:attrName>
                                        </p:attrNameLst>
                                      </p:cBhvr>
                                      <p:to>
                                        <p:strVal val="visible"/>
                                      </p:to>
                                    </p:set>
                                    <p:animEffect transition="in" filter="blinds(horizontal)">
                                      <p:cBhvr>
                                        <p:cTn id="12" dur="500"/>
                                        <p:tgtEl>
                                          <p:spTgt spid="2447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4779"/>
                                        </p:tgtEl>
                                        <p:attrNameLst>
                                          <p:attrName>style.visibility</p:attrName>
                                        </p:attrNameLst>
                                      </p:cBhvr>
                                      <p:to>
                                        <p:strVal val="visible"/>
                                      </p:to>
                                    </p:set>
                                    <p:animEffect transition="in" filter="blinds(horizontal)">
                                      <p:cBhvr>
                                        <p:cTn id="17" dur="500"/>
                                        <p:tgtEl>
                                          <p:spTgt spid="2447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4780"/>
                                        </p:tgtEl>
                                        <p:attrNameLst>
                                          <p:attrName>style.visibility</p:attrName>
                                        </p:attrNameLst>
                                      </p:cBhvr>
                                      <p:to>
                                        <p:strVal val="visible"/>
                                      </p:to>
                                    </p:set>
                                    <p:animEffect transition="in" filter="blinds(horizontal)">
                                      <p:cBhvr>
                                        <p:cTn id="22" dur="500"/>
                                        <p:tgtEl>
                                          <p:spTgt spid="244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77" grpId="0"/>
      <p:bldP spid="244778" grpId="0"/>
      <p:bldP spid="244779" grpId="0"/>
      <p:bldP spid="2447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Rectangles 87043"/>
          <p:cNvSpPr/>
          <p:nvPr/>
        </p:nvSpPr>
        <p:spPr>
          <a:xfrm>
            <a:off x="263525" y="211138"/>
            <a:ext cx="8670925" cy="517525"/>
          </a:xfrm>
          <a:prstGeom prst="rect">
            <a:avLst/>
          </a:prstGeom>
          <a:solidFill>
            <a:srgbClr val="FFFFFF"/>
          </a:solidFill>
          <a:ln w="9525">
            <a:noFill/>
          </a:ln>
        </p:spPr>
        <p:txBody>
          <a:bodyPr anchor="ctr" anchorCtr="0">
            <a:spAutoFit/>
          </a:bodyPr>
          <a:p>
            <a:pPr algn="justLow"/>
            <a:r>
              <a:rPr lang="vi-VN" altLang="ko-KR" b="1" dirty="0">
                <a:solidFill>
                  <a:srgbClr val="0000CC"/>
                </a:solidFill>
                <a:latin typeface="Arial" panose="020B0604020202020204" pitchFamily="34" charset="0"/>
              </a:rPr>
              <a:t>Câu </a:t>
            </a:r>
            <a:r>
              <a:rPr lang="en-US" altLang="ko-KR" b="1">
                <a:solidFill>
                  <a:srgbClr val="0000CC"/>
                </a:solidFill>
                <a:latin typeface="Arial" panose="020B0604020202020204" pitchFamily="34" charset="0"/>
              </a:rPr>
              <a:t>4</a:t>
            </a:r>
            <a:r>
              <a:rPr lang="vi-VN" altLang="ko-KR" b="1" dirty="0">
                <a:solidFill>
                  <a:srgbClr val="0000CC"/>
                </a:solidFill>
                <a:latin typeface="Arial" panose="020B0604020202020204" pitchFamily="34" charset="0"/>
              </a:rPr>
              <a:t>: Em hãy cho biết hành vi của anh A vi phạm quy định nào của pháp luật về quyền và nghĩa vụ của công dân trong bảo vệ di sản văn hoá. Hành vi đó dẫn đến hậu quả nào?</a:t>
            </a:r>
            <a:endParaRPr lang="vi-VN" altLang="en-US" b="1" dirty="0">
              <a:solidFill>
                <a:srgbClr val="0000CC"/>
              </a:solidFill>
              <a:latin typeface="Arial" panose="020B0604020202020204" pitchFamily="34" charset="0"/>
            </a:endParaRPr>
          </a:p>
        </p:txBody>
      </p:sp>
      <p:sp>
        <p:nvSpPr>
          <p:cNvPr id="87173" name="Straight Connector 87172"/>
          <p:cNvSpPr/>
          <p:nvPr/>
        </p:nvSpPr>
        <p:spPr>
          <a:xfrm>
            <a:off x="0" y="865188"/>
            <a:ext cx="9144000" cy="0"/>
          </a:xfrm>
          <a:prstGeom prst="line">
            <a:avLst/>
          </a:prstGeom>
          <a:ln w="25400" cap="flat" cmpd="sng">
            <a:solidFill>
              <a:srgbClr val="FF0000"/>
            </a:solidFill>
            <a:prstDash val="solid"/>
            <a:headEnd type="none" w="med" len="med"/>
            <a:tailEnd type="none" w="med" len="med"/>
          </a:ln>
        </p:spPr>
      </p:sp>
      <p:sp>
        <p:nvSpPr>
          <p:cNvPr id="87174" name="Rectangles 87173"/>
          <p:cNvSpPr/>
          <p:nvPr/>
        </p:nvSpPr>
        <p:spPr>
          <a:xfrm>
            <a:off x="263525" y="1089025"/>
            <a:ext cx="3889375" cy="3802063"/>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ko-KR" sz="2700" dirty="0">
                <a:latin typeface="Arial" panose="020B0604020202020204" pitchFamily="34" charset="0"/>
              </a:rPr>
              <a:t>Trong quá trình thi công xây nhà cho anh H, anh A đã phát hiện một số hiện vật bằng đồng. Nghi ngờ các hiện vật này có niên đại từ thời Nguyễn, anh đã liên hệ với những người buôn đồ cổ để bán.</a:t>
            </a:r>
            <a:endParaRPr lang="vi-VN" altLang="ko-KR" sz="2700" dirty="0">
              <a:latin typeface="Arial" panose="020B0604020202020204" pitchFamily="34" charset="0"/>
            </a:endParaRPr>
          </a:p>
        </p:txBody>
      </p:sp>
      <p:sp>
        <p:nvSpPr>
          <p:cNvPr id="87175" name="Right Arrow 87174"/>
          <p:cNvSpPr/>
          <p:nvPr/>
        </p:nvSpPr>
        <p:spPr>
          <a:xfrm>
            <a:off x="4152900" y="1111250"/>
            <a:ext cx="889000" cy="1195388"/>
          </a:xfrm>
          <a:prstGeom prst="rightArrow">
            <a:avLst>
              <a:gd name="adj1" fmla="val 50000"/>
              <a:gd name="adj2" fmla="val 25000"/>
            </a:avLst>
          </a:prstGeom>
          <a:solidFill>
            <a:srgbClr val="0000FF"/>
          </a:solidFill>
          <a:ln w="9525">
            <a:noFill/>
          </a:ln>
        </p:spPr>
        <p:txBody>
          <a:bodyPr/>
          <a:p>
            <a:endParaRPr lang="en-US"/>
          </a:p>
        </p:txBody>
      </p:sp>
      <p:sp>
        <p:nvSpPr>
          <p:cNvPr id="87176" name="Rectangles 87175"/>
          <p:cNvSpPr/>
          <p:nvPr/>
        </p:nvSpPr>
        <p:spPr>
          <a:xfrm>
            <a:off x="5207000" y="1157288"/>
            <a:ext cx="3727450" cy="1474787"/>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lang="vi-VN" altLang="ko-KR" sz="1800" dirty="0">
                <a:latin typeface="Arial" panose="020B0604020202020204" pitchFamily="34" charset="0"/>
              </a:rPr>
              <a:t>Hành vi của anh A vi phạm quy định pháp luật về nghĩa vụ bảo vệ di sản văn hoá: không thông báo cho các cơ quan chức năng khi phát hiện di vật, cổ vật, ... có giá trị.</a:t>
            </a:r>
            <a:endParaRPr lang="vi-VN" altLang="en-US" sz="1800" dirty="0">
              <a:latin typeface="Arial" panose="020B0604020202020204" pitchFamily="34" charset="0"/>
            </a:endParaRPr>
          </a:p>
        </p:txBody>
      </p:sp>
      <p:sp>
        <p:nvSpPr>
          <p:cNvPr id="87177" name="Right Arrow 87176"/>
          <p:cNvSpPr/>
          <p:nvPr/>
        </p:nvSpPr>
        <p:spPr>
          <a:xfrm>
            <a:off x="4152900" y="3313113"/>
            <a:ext cx="889000" cy="1195387"/>
          </a:xfrm>
          <a:prstGeom prst="rightArrow">
            <a:avLst>
              <a:gd name="adj1" fmla="val 50000"/>
              <a:gd name="adj2" fmla="val 25000"/>
            </a:avLst>
          </a:prstGeom>
          <a:solidFill>
            <a:srgbClr val="0000FF"/>
          </a:solidFill>
          <a:ln w="9525">
            <a:noFill/>
          </a:ln>
        </p:spPr>
        <p:txBody>
          <a:bodyPr/>
          <a:p>
            <a:endParaRPr lang="en-US"/>
          </a:p>
        </p:txBody>
      </p:sp>
      <p:sp>
        <p:nvSpPr>
          <p:cNvPr id="87178" name="Rectangles 87177"/>
          <p:cNvSpPr/>
          <p:nvPr/>
        </p:nvSpPr>
        <p:spPr>
          <a:xfrm>
            <a:off x="5207000" y="3232150"/>
            <a:ext cx="3727450" cy="1474788"/>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lang="vi-VN" altLang="ko-KR" sz="1800" dirty="0">
                <a:latin typeface="Arial" panose="020B0604020202020204" pitchFamily="34" charset="0"/>
              </a:rPr>
              <a:t>Hành vi này dẫn tới hậu quả: có thể gây mất, thiệt hại về di sản văn hoa cho xã hội; anh A có thể bị truy cứu trách nhiệm pháp lí (hành chính, hình sự, ... ).</a:t>
            </a:r>
            <a:endParaRPr lang="vi-VN"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174"/>
                                        </p:tgtEl>
                                        <p:attrNameLst>
                                          <p:attrName>style.visibility</p:attrName>
                                        </p:attrNameLst>
                                      </p:cBhvr>
                                      <p:to>
                                        <p:strVal val="visible"/>
                                      </p:to>
                                    </p:set>
                                    <p:animEffect transition="in" filter="blinds(horizontal)">
                                      <p:cBhvr>
                                        <p:cTn id="7" dur="500"/>
                                        <p:tgtEl>
                                          <p:spTgt spid="871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Effect transition="in" filter="blinds(horizontal)">
                                      <p:cBhvr>
                                        <p:cTn id="12" dur="500"/>
                                        <p:tgtEl>
                                          <p:spTgt spid="871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176"/>
                                        </p:tgtEl>
                                        <p:attrNameLst>
                                          <p:attrName>style.visibility</p:attrName>
                                        </p:attrNameLst>
                                      </p:cBhvr>
                                      <p:to>
                                        <p:strVal val="visible"/>
                                      </p:to>
                                    </p:set>
                                    <p:animEffect transition="in" filter="blinds(horizontal)">
                                      <p:cBhvr>
                                        <p:cTn id="17" dur="500"/>
                                        <p:tgtEl>
                                          <p:spTgt spid="871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7177"/>
                                        </p:tgtEl>
                                        <p:attrNameLst>
                                          <p:attrName>style.visibility</p:attrName>
                                        </p:attrNameLst>
                                      </p:cBhvr>
                                      <p:to>
                                        <p:strVal val="visible"/>
                                      </p:to>
                                    </p:set>
                                    <p:animEffect transition="in" filter="blinds(horizontal)">
                                      <p:cBhvr>
                                        <p:cTn id="22" dur="500"/>
                                        <p:tgtEl>
                                          <p:spTgt spid="871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7178"/>
                                        </p:tgtEl>
                                        <p:attrNameLst>
                                          <p:attrName>style.visibility</p:attrName>
                                        </p:attrNameLst>
                                      </p:cBhvr>
                                      <p:to>
                                        <p:strVal val="visible"/>
                                      </p:to>
                                    </p:set>
                                    <p:animEffect transition="in" filter="blinds(horizontal)">
                                      <p:cBhvr>
                                        <p:cTn id="27" dur="500"/>
                                        <p:tgtEl>
                                          <p:spTgt spid="8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74" grpId="0" animBg="1"/>
      <p:bldP spid="87176" grpId="0" animBg="1"/>
      <p:bldP spid="871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Rectangles 246785"/>
          <p:cNvSpPr/>
          <p:nvPr/>
        </p:nvSpPr>
        <p:spPr>
          <a:xfrm>
            <a:off x="0" y="34925"/>
            <a:ext cx="8934450" cy="868363"/>
          </a:xfrm>
          <a:prstGeom prst="rect">
            <a:avLst/>
          </a:prstGeom>
          <a:solidFill>
            <a:srgbClr val="FFFFFF"/>
          </a:solidFill>
          <a:ln w="9525">
            <a:noFill/>
          </a:ln>
        </p:spPr>
        <p:txBody>
          <a:bodyPr anchor="ctr" anchorCtr="0">
            <a:spAutoFit/>
          </a:bodyPr>
          <a:p>
            <a:pPr algn="justLow"/>
            <a:r>
              <a:rPr lang="vi-VN" altLang="ko-KR" sz="1700" dirty="0">
                <a:solidFill>
                  <a:srgbClr val="0000CC"/>
                </a:solidFill>
                <a:latin typeface="Arial" panose="020B0604020202020204" pitchFamily="34" charset="0"/>
              </a:rPr>
              <a:t>Câu </a:t>
            </a:r>
            <a:r>
              <a:rPr lang="en-US" altLang="ko-KR" sz="1700">
                <a:solidFill>
                  <a:srgbClr val="0000CC"/>
                </a:solidFill>
                <a:latin typeface="Arial" panose="020B0604020202020204" pitchFamily="34" charset="0"/>
              </a:rPr>
              <a:t>4</a:t>
            </a:r>
            <a:r>
              <a:rPr lang="vi-VN" altLang="ko-KR" sz="1700" dirty="0">
                <a:solidFill>
                  <a:srgbClr val="0000CC"/>
                </a:solidFill>
                <a:latin typeface="Arial" panose="020B0604020202020204" pitchFamily="34" charset="0"/>
              </a:rPr>
              <a:t>: Em hãy cho biết hành vi của ông Q vi phạm quy định nào của pháp luật về quyền và nghĩa vụ nào của công dân trong bảo vệ môi trường và tài nguyên thiên nhiên. Cho biết hành vi của ông Q phải chịu hậu quả gì.</a:t>
            </a:r>
            <a:endParaRPr lang="vi-VN" altLang="en-US" sz="1700" dirty="0">
              <a:solidFill>
                <a:srgbClr val="0000CC"/>
              </a:solidFill>
              <a:latin typeface="Arial" panose="020B0604020202020204" pitchFamily="34" charset="0"/>
            </a:endParaRPr>
          </a:p>
        </p:txBody>
      </p:sp>
      <p:sp>
        <p:nvSpPr>
          <p:cNvPr id="246787" name="Straight Connector 246786"/>
          <p:cNvSpPr/>
          <p:nvPr/>
        </p:nvSpPr>
        <p:spPr>
          <a:xfrm>
            <a:off x="0" y="928688"/>
            <a:ext cx="9144000" cy="0"/>
          </a:xfrm>
          <a:prstGeom prst="line">
            <a:avLst/>
          </a:prstGeom>
          <a:ln w="25400" cap="flat" cmpd="sng">
            <a:solidFill>
              <a:srgbClr val="FF0000"/>
            </a:solidFill>
            <a:prstDash val="solid"/>
            <a:headEnd type="none" w="med" len="med"/>
            <a:tailEnd type="none" w="med" len="med"/>
          </a:ln>
        </p:spPr>
      </p:sp>
      <p:sp>
        <p:nvSpPr>
          <p:cNvPr id="246788" name="Rectangles 246787"/>
          <p:cNvSpPr/>
          <p:nvPr/>
        </p:nvSpPr>
        <p:spPr>
          <a:xfrm>
            <a:off x="263525" y="1247775"/>
            <a:ext cx="3889375" cy="360997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vi-VN" altLang="ko-KR" sz="2300" dirty="0">
                <a:latin typeface="Arial" panose="020B0604020202020204" pitchFamily="34" charset="0"/>
              </a:rPr>
              <a:t>Trong quá trình làm nhiệm vụ, Tổ công tác Phòng Cảnh sát môi trường huyện A đã phát hiện ông Q điều khiển phương tiện múc cát từ dưới sông lên sà lan. Khi cơ quan chức năng yêu cầu xuất trình giấy phép khai thác cát, ông Q đã không cung cấp được.</a:t>
            </a:r>
            <a:endParaRPr lang="vi-VN" altLang="ko-KR" sz="2300" dirty="0">
              <a:latin typeface="Arial" panose="020B0604020202020204" pitchFamily="34" charset="0"/>
            </a:endParaRPr>
          </a:p>
        </p:txBody>
      </p:sp>
      <p:sp>
        <p:nvSpPr>
          <p:cNvPr id="246789" name="Right Arrow 246788"/>
          <p:cNvSpPr/>
          <p:nvPr/>
        </p:nvSpPr>
        <p:spPr>
          <a:xfrm>
            <a:off x="4152900" y="1174750"/>
            <a:ext cx="889000" cy="1195388"/>
          </a:xfrm>
          <a:prstGeom prst="rightArrow">
            <a:avLst>
              <a:gd name="adj1" fmla="val 50000"/>
              <a:gd name="adj2" fmla="val 25000"/>
            </a:avLst>
          </a:prstGeom>
          <a:solidFill>
            <a:srgbClr val="0000FF"/>
          </a:solidFill>
          <a:ln w="9525">
            <a:noFill/>
          </a:ln>
        </p:spPr>
        <p:txBody>
          <a:bodyPr/>
          <a:p>
            <a:endParaRPr lang="en-US"/>
          </a:p>
        </p:txBody>
      </p:sp>
      <p:sp>
        <p:nvSpPr>
          <p:cNvPr id="246790" name="Rectangles 246789"/>
          <p:cNvSpPr/>
          <p:nvPr/>
        </p:nvSpPr>
        <p:spPr>
          <a:xfrm>
            <a:off x="5207000" y="1185863"/>
            <a:ext cx="3727450" cy="1546225"/>
          </a:xfrm>
          <a:prstGeom prst="rect">
            <a:avLst/>
          </a:prstGeom>
          <a:noFill/>
          <a:ln w="9525" cap="flat" cmpd="sng">
            <a:solidFill>
              <a:srgbClr val="FF0000"/>
            </a:solidFill>
            <a:prstDash val="solid"/>
            <a:miter/>
            <a:headEnd type="none" w="med" len="med"/>
            <a:tailEnd type="none" w="med" len="med"/>
          </a:ln>
        </p:spPr>
        <p:txBody>
          <a:bodyPr anchor="ctr" anchorCtr="0">
            <a:spAutoFit/>
          </a:bodyPr>
          <a:p>
            <a:pPr>
              <a:buClrTx/>
              <a:buFontTx/>
            </a:pPr>
            <a:r>
              <a:rPr lang="vi-VN" altLang="ko-KR" sz="1900" dirty="0">
                <a:latin typeface="Arial" panose="020B0604020202020204" pitchFamily="34" charset="0"/>
              </a:rPr>
              <a:t>Hành vi của ông Q vi phạm quy định pháp luật về quyền của công dân trong khai thác</a:t>
            </a:r>
            <a:endParaRPr lang="vi-VN" altLang="ko-KR" sz="1900" dirty="0">
              <a:latin typeface="Arial" panose="020B0604020202020204" pitchFamily="34" charset="0"/>
            </a:endParaRPr>
          </a:p>
          <a:p>
            <a:pPr>
              <a:buClrTx/>
              <a:buFontTx/>
            </a:pPr>
            <a:r>
              <a:rPr lang="vi-VN" altLang="ko-KR" sz="1900" dirty="0">
                <a:latin typeface="Arial" panose="020B0604020202020204" pitchFamily="34" charset="0"/>
              </a:rPr>
              <a:t>tài nguyên thiên nhiên: khai thác cát nhưng không có giấy phép.</a:t>
            </a:r>
            <a:endParaRPr lang="vi-VN" altLang="en-US" sz="1900" dirty="0">
              <a:latin typeface="Arial" panose="020B0604020202020204" pitchFamily="34" charset="0"/>
            </a:endParaRPr>
          </a:p>
        </p:txBody>
      </p:sp>
      <p:sp>
        <p:nvSpPr>
          <p:cNvPr id="246791" name="Right Arrow 246790"/>
          <p:cNvSpPr/>
          <p:nvPr/>
        </p:nvSpPr>
        <p:spPr>
          <a:xfrm>
            <a:off x="4152900" y="3376613"/>
            <a:ext cx="889000" cy="1195387"/>
          </a:xfrm>
          <a:prstGeom prst="rightArrow">
            <a:avLst>
              <a:gd name="adj1" fmla="val 50000"/>
              <a:gd name="adj2" fmla="val 25000"/>
            </a:avLst>
          </a:prstGeom>
          <a:solidFill>
            <a:srgbClr val="0000FF"/>
          </a:solidFill>
          <a:ln w="9525">
            <a:noFill/>
          </a:ln>
        </p:spPr>
        <p:txBody>
          <a:bodyPr/>
          <a:p>
            <a:endParaRPr lang="en-US"/>
          </a:p>
        </p:txBody>
      </p:sp>
      <p:sp>
        <p:nvSpPr>
          <p:cNvPr id="246792" name="Rectangles 246791"/>
          <p:cNvSpPr/>
          <p:nvPr/>
        </p:nvSpPr>
        <p:spPr>
          <a:xfrm>
            <a:off x="5207000" y="3205163"/>
            <a:ext cx="3727450" cy="1654175"/>
          </a:xfrm>
          <a:prstGeom prst="rect">
            <a:avLst/>
          </a:prstGeom>
          <a:noFill/>
          <a:ln w="9525" cap="flat" cmpd="sng">
            <a:solidFill>
              <a:srgbClr val="FF0000"/>
            </a:solidFill>
            <a:prstDash val="solid"/>
            <a:miter/>
            <a:headEnd type="none" w="med" len="med"/>
            <a:tailEnd type="none" w="med" len="med"/>
          </a:ln>
        </p:spPr>
        <p:txBody>
          <a:bodyPr anchor="ctr" anchorCtr="0">
            <a:spAutoFit/>
          </a:bodyPr>
          <a:p>
            <a:r>
              <a:rPr lang="vi-VN" altLang="ko-KR" sz="1700" dirty="0">
                <a:latin typeface="Arial" panose="020B0604020202020204" pitchFamily="34" charset="0"/>
              </a:rPr>
              <a:t>Hành vi này dẫn tới hậu quả: có thể gây cạn kiệt tài nguyên thiên nhiên, ảnh hưởng tới môi trường, ảnh hưởng dòng chảy của sông, ...; ông Q có thể bị truy cứu trách nhiệm pháp lí (hành chính, hình sự, ... ).</a:t>
            </a:r>
            <a:endParaRPr lang="vi-VN" altLang="en-US" sz="17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blinds(horizontal)">
                                      <p:cBhvr>
                                        <p:cTn id="7" dur="500"/>
                                        <p:tgtEl>
                                          <p:spTgt spid="2467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6789"/>
                                        </p:tgtEl>
                                        <p:attrNameLst>
                                          <p:attrName>style.visibility</p:attrName>
                                        </p:attrNameLst>
                                      </p:cBhvr>
                                      <p:to>
                                        <p:strVal val="visible"/>
                                      </p:to>
                                    </p:set>
                                    <p:animEffect transition="in" filter="blinds(horizontal)">
                                      <p:cBhvr>
                                        <p:cTn id="12" dur="500"/>
                                        <p:tgtEl>
                                          <p:spTgt spid="2467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6790"/>
                                        </p:tgtEl>
                                        <p:attrNameLst>
                                          <p:attrName>style.visibility</p:attrName>
                                        </p:attrNameLst>
                                      </p:cBhvr>
                                      <p:to>
                                        <p:strVal val="visible"/>
                                      </p:to>
                                    </p:set>
                                    <p:animEffect transition="in" filter="blinds(horizontal)">
                                      <p:cBhvr>
                                        <p:cTn id="17" dur="500"/>
                                        <p:tgtEl>
                                          <p:spTgt spid="2467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6791"/>
                                        </p:tgtEl>
                                        <p:attrNameLst>
                                          <p:attrName>style.visibility</p:attrName>
                                        </p:attrNameLst>
                                      </p:cBhvr>
                                      <p:to>
                                        <p:strVal val="visible"/>
                                      </p:to>
                                    </p:set>
                                    <p:animEffect transition="in" filter="blinds(horizontal)">
                                      <p:cBhvr>
                                        <p:cTn id="22" dur="500"/>
                                        <p:tgtEl>
                                          <p:spTgt spid="2467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6792"/>
                                        </p:tgtEl>
                                        <p:attrNameLst>
                                          <p:attrName>style.visibility</p:attrName>
                                        </p:attrNameLst>
                                      </p:cBhvr>
                                      <p:to>
                                        <p:strVal val="visible"/>
                                      </p:to>
                                    </p:set>
                                    <p:animEffect transition="in" filter="blinds(horizontal)">
                                      <p:cBhvr>
                                        <p:cTn id="27" dur="500"/>
                                        <p:tgtEl>
                                          <p:spTgt spid="24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90" grpId="0" animBg="1"/>
      <p:bldP spid="2467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s 126977"/>
          <p:cNvSpPr/>
          <p:nvPr/>
        </p:nvSpPr>
        <p:spPr>
          <a:xfrm>
            <a:off x="155575" y="157163"/>
            <a:ext cx="8548688" cy="730250"/>
          </a:xfrm>
          <a:prstGeom prst="rect">
            <a:avLst/>
          </a:prstGeom>
          <a:solidFill>
            <a:srgbClr val="FFFFFF"/>
          </a:solidFill>
          <a:ln w="9525">
            <a:noFill/>
          </a:ln>
        </p:spPr>
        <p:txBody>
          <a:bodyPr anchor="ctr" anchorCtr="0">
            <a:spAutoFit/>
          </a:bodyPr>
          <a:p>
            <a:pPr>
              <a:buClrTx/>
              <a:buFontTx/>
            </a:pPr>
            <a:r>
              <a:rPr lang="vi-VN" altLang="ko-KR" b="1" dirty="0">
                <a:solidFill>
                  <a:srgbClr val="FF3300"/>
                </a:solidFill>
                <a:latin typeface="Arial" panose="020B0604020202020204" pitchFamily="34" charset="0"/>
              </a:rPr>
              <a:t>Câu </a:t>
            </a:r>
            <a:r>
              <a:rPr lang="en-US" altLang="ko-KR" b="1">
                <a:solidFill>
                  <a:srgbClr val="FF3300"/>
                </a:solidFill>
                <a:latin typeface="Arial" panose="020B0604020202020204" pitchFamily="34" charset="0"/>
              </a:rPr>
              <a:t>5</a:t>
            </a:r>
            <a:r>
              <a:rPr lang="vi-VN" altLang="ko-KR" b="1" dirty="0">
                <a:solidFill>
                  <a:srgbClr val="FF3300"/>
                </a:solidFill>
                <a:latin typeface="Arial" panose="020B0604020202020204" pitchFamily="34" charset="0"/>
              </a:rPr>
              <a:t>: Em có nhận xét gì về việc làm của anh K</a:t>
            </a:r>
            <a:r>
              <a:rPr lang="en-US" altLang="ko-KR" b="1">
                <a:solidFill>
                  <a:srgbClr val="FF3300"/>
                </a:solidFill>
                <a:latin typeface="Arial" panose="020B0604020202020204" pitchFamily="34" charset="0"/>
              </a:rPr>
              <a:t> </a:t>
            </a:r>
            <a:r>
              <a:rPr lang="vi-VN" altLang="ko-KR" b="1" dirty="0">
                <a:solidFill>
                  <a:srgbClr val="FF3300"/>
                </a:solidFill>
                <a:latin typeface="Arial" panose="020B0604020202020204" pitchFamily="34" charset="0"/>
              </a:rPr>
              <a:t>trong các trường hợp trên. Em cần làm gì để góp phần thực hiện tốt quyền và nghĩa vụ trong bảo vệ di sản văn hoá, môi trường và tài nguyên thiên nhiên?</a:t>
            </a:r>
            <a:endParaRPr lang="vi-VN" altLang="en-US" b="1" dirty="0">
              <a:solidFill>
                <a:srgbClr val="FF3300"/>
              </a:solidFill>
              <a:latin typeface="Arial" panose="020B0604020202020204" pitchFamily="34" charset="0"/>
            </a:endParaRPr>
          </a:p>
        </p:txBody>
      </p:sp>
      <p:sp>
        <p:nvSpPr>
          <p:cNvPr id="126979" name="Rectangles 126978"/>
          <p:cNvSpPr/>
          <p:nvPr/>
        </p:nvSpPr>
        <p:spPr>
          <a:xfrm>
            <a:off x="296863" y="919163"/>
            <a:ext cx="8504237" cy="2025650"/>
          </a:xfrm>
          <a:prstGeom prst="rect">
            <a:avLst/>
          </a:prstGeom>
          <a:noFill/>
          <a:ln w="9525" cap="flat" cmpd="sng">
            <a:solidFill>
              <a:srgbClr val="FF0000"/>
            </a:solidFill>
            <a:prstDash val="dash"/>
            <a:miter/>
            <a:headEnd type="none" w="med" len="med"/>
            <a:tailEnd type="none" w="med" len="med"/>
          </a:ln>
        </p:spPr>
        <p:txBody>
          <a:bodyPr anchor="ctr" anchorCtr="0">
            <a:spAutoFit/>
          </a:bodyPr>
          <a:p>
            <a:pPr algn="justLow"/>
            <a:r>
              <a:rPr lang="vi-VN" altLang="ko-KR" sz="2100" dirty="0">
                <a:latin typeface="Arial" panose="020B0604020202020204" pitchFamily="34" charset="0"/>
              </a:rPr>
              <a:t>Nhằm bảo tồn và phát huy giá trị của các di sản văn hoá, anh K đã dày công tìm hiểu và số hoá các di sản văn hoá Việt Nam. Dự án của anh K đã góp phần giúp cho công chúng có thể tiếp cận dễ dàng với các di sản bằng việc trải nghiệm qua mô hình 2D và 3D. Nhờ đó, giúp mọi người hiểu rõ và có ý thức hơn trong việc bảo vệ các di sản văn hoá của Việt Nam.</a:t>
            </a:r>
            <a:endParaRPr lang="vi-VN" altLang="en-US" sz="2100" dirty="0">
              <a:latin typeface="Arial" panose="020B0604020202020204" pitchFamily="34" charset="0"/>
            </a:endParaRPr>
          </a:p>
        </p:txBody>
      </p:sp>
      <p:sp>
        <p:nvSpPr>
          <p:cNvPr id="126980" name="Right Arrow 126979"/>
          <p:cNvSpPr/>
          <p:nvPr/>
        </p:nvSpPr>
        <p:spPr>
          <a:xfrm>
            <a:off x="334963" y="3111500"/>
            <a:ext cx="1358900" cy="1371600"/>
          </a:xfrm>
          <a:prstGeom prst="rightArrow">
            <a:avLst>
              <a:gd name="adj1" fmla="val 50000"/>
              <a:gd name="adj2" fmla="val 25000"/>
            </a:avLst>
          </a:prstGeom>
          <a:solidFill>
            <a:schemeClr val="accent1"/>
          </a:solidFill>
          <a:ln w="9525">
            <a:noFill/>
          </a:ln>
        </p:spPr>
        <p:txBody>
          <a:bodyPr/>
          <a:p>
            <a:endParaRPr lang="en-US"/>
          </a:p>
        </p:txBody>
      </p:sp>
      <p:sp>
        <p:nvSpPr>
          <p:cNvPr id="126981" name="Rectangles 126980"/>
          <p:cNvSpPr/>
          <p:nvPr/>
        </p:nvSpPr>
        <p:spPr>
          <a:xfrm>
            <a:off x="2127250" y="3038475"/>
            <a:ext cx="6577013" cy="1766888"/>
          </a:xfrm>
          <a:prstGeom prst="rect">
            <a:avLst/>
          </a:prstGeom>
          <a:solidFill>
            <a:srgbClr val="CCFFCC"/>
          </a:solidFill>
          <a:ln w="9525">
            <a:noFill/>
          </a:ln>
        </p:spPr>
        <p:txBody>
          <a:bodyPr anchor="ctr" anchorCtr="0">
            <a:spAutoFit/>
          </a:bodyPr>
          <a:p>
            <a:pPr algn="just"/>
            <a:r>
              <a:rPr lang="vi-VN" altLang="ko-KR" sz="2200" dirty="0">
                <a:latin typeface="Arial" panose="020B0604020202020204" pitchFamily="34" charset="0"/>
              </a:rPr>
              <a:t>Việc làm của anh K thực hiện quy định pháp luật về quyền của công dân trong bảo vệ, phát huy di sản văn hoá, tạo điều kiện cho việc thực hiện tốt quyền của công dân trong tham quan, tìm hiểu di sản văn hoá.</a:t>
            </a:r>
            <a:endParaRPr lang="en-US" altLang="x-none" sz="2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linds(horizontal)">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Effect transition="in" filter="blinds(horizontal)">
                                      <p:cBhvr>
                                        <p:cTn id="12"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Rectangles 248833"/>
          <p:cNvSpPr/>
          <p:nvPr/>
        </p:nvSpPr>
        <p:spPr>
          <a:xfrm>
            <a:off x="155575" y="263525"/>
            <a:ext cx="8845550" cy="517525"/>
          </a:xfrm>
          <a:prstGeom prst="rect">
            <a:avLst/>
          </a:prstGeom>
          <a:solidFill>
            <a:srgbClr val="FFFFFF"/>
          </a:solidFill>
          <a:ln w="9525">
            <a:noFill/>
          </a:ln>
        </p:spPr>
        <p:txBody>
          <a:bodyPr anchor="ctr" anchorCtr="0">
            <a:spAutoFit/>
          </a:bodyPr>
          <a:p>
            <a:pPr>
              <a:buClrTx/>
              <a:buFontTx/>
            </a:pPr>
            <a:r>
              <a:rPr lang="vi-VN" altLang="ko-KR" b="1" dirty="0">
                <a:solidFill>
                  <a:srgbClr val="FF3300"/>
                </a:solidFill>
                <a:latin typeface="Arial" panose="020B0604020202020204" pitchFamily="34" charset="0"/>
              </a:rPr>
              <a:t>Câu </a:t>
            </a:r>
            <a:r>
              <a:rPr lang="en-US" altLang="ko-KR" b="1">
                <a:solidFill>
                  <a:srgbClr val="FF3300"/>
                </a:solidFill>
                <a:latin typeface="Arial" panose="020B0604020202020204" pitchFamily="34" charset="0"/>
              </a:rPr>
              <a:t>5</a:t>
            </a:r>
            <a:r>
              <a:rPr lang="vi-VN" altLang="ko-KR" b="1" dirty="0">
                <a:solidFill>
                  <a:srgbClr val="FF3300"/>
                </a:solidFill>
                <a:latin typeface="Arial" panose="020B0604020202020204" pitchFamily="34" charset="0"/>
              </a:rPr>
              <a:t>: Em có nhận xét gì về việc làm của anh H trong các trường hợp trên. Em cần làm gì để góp phần thực hiện tốt quyền và nghĩa vụ trong bảo vệ di sản văn hoá, môi trường và tài nguyên thiên nhiên?</a:t>
            </a:r>
            <a:endParaRPr lang="vi-VN" altLang="en-US" b="1" dirty="0">
              <a:solidFill>
                <a:srgbClr val="FF3300"/>
              </a:solidFill>
              <a:latin typeface="Arial" panose="020B0604020202020204" pitchFamily="34" charset="0"/>
            </a:endParaRPr>
          </a:p>
        </p:txBody>
      </p:sp>
      <p:sp>
        <p:nvSpPr>
          <p:cNvPr id="248835" name="Rectangles 248834"/>
          <p:cNvSpPr/>
          <p:nvPr/>
        </p:nvSpPr>
        <p:spPr>
          <a:xfrm>
            <a:off x="296863" y="1079500"/>
            <a:ext cx="8504237" cy="1704975"/>
          </a:xfrm>
          <a:prstGeom prst="rect">
            <a:avLst/>
          </a:prstGeom>
          <a:noFill/>
          <a:ln w="9525" cap="flat" cmpd="sng">
            <a:solidFill>
              <a:srgbClr val="FF0000"/>
            </a:solidFill>
            <a:prstDash val="dash"/>
            <a:miter/>
            <a:headEnd type="none" w="med" len="med"/>
            <a:tailEnd type="none" w="med" len="med"/>
          </a:ln>
        </p:spPr>
        <p:txBody>
          <a:bodyPr anchor="ctr" anchorCtr="0">
            <a:spAutoFit/>
          </a:bodyPr>
          <a:p>
            <a:pPr algn="justLow"/>
            <a:r>
              <a:rPr lang="vi-VN" altLang="ko-KR" sz="2100" dirty="0">
                <a:latin typeface="Arial" panose="020B0604020202020204" pitchFamily="34" charset="0"/>
              </a:rPr>
              <a:t>Với mong muốn khôi phục lại sự nguyên sơ cho dòng sông ở quê mình, anh H và một nhóm các bạn trẻ đã thành lập dự án Dòng sông xanh. Dự án đã tổ chức các hoạt động nhặt rác xung quanh bờ sông, dưới sông; tuyên truyền nói không với túi ni lông, đồ nhựa dùng một lần;...</a:t>
            </a:r>
            <a:endParaRPr lang="vi-VN" altLang="en-US" sz="2100" dirty="0">
              <a:latin typeface="Arial" panose="020B0604020202020204" pitchFamily="34" charset="0"/>
            </a:endParaRPr>
          </a:p>
        </p:txBody>
      </p:sp>
      <p:sp>
        <p:nvSpPr>
          <p:cNvPr id="248836" name="Right Arrow 248835"/>
          <p:cNvSpPr/>
          <p:nvPr/>
        </p:nvSpPr>
        <p:spPr>
          <a:xfrm>
            <a:off x="334963" y="3111500"/>
            <a:ext cx="1358900" cy="1371600"/>
          </a:xfrm>
          <a:prstGeom prst="rightArrow">
            <a:avLst>
              <a:gd name="adj1" fmla="val 50000"/>
              <a:gd name="adj2" fmla="val 25000"/>
            </a:avLst>
          </a:prstGeom>
          <a:solidFill>
            <a:schemeClr val="accent1"/>
          </a:solidFill>
          <a:ln w="9525">
            <a:noFill/>
          </a:ln>
        </p:spPr>
        <p:txBody>
          <a:bodyPr/>
          <a:p>
            <a:endParaRPr lang="en-US"/>
          </a:p>
        </p:txBody>
      </p:sp>
      <p:sp>
        <p:nvSpPr>
          <p:cNvPr id="248837" name="Rectangles 248836"/>
          <p:cNvSpPr/>
          <p:nvPr/>
        </p:nvSpPr>
        <p:spPr>
          <a:xfrm>
            <a:off x="2127250" y="3113088"/>
            <a:ext cx="6577013" cy="1616075"/>
          </a:xfrm>
          <a:prstGeom prst="rect">
            <a:avLst/>
          </a:prstGeom>
          <a:solidFill>
            <a:srgbClr val="CCFFCC"/>
          </a:solidFill>
          <a:ln w="9525">
            <a:noFill/>
          </a:ln>
        </p:spPr>
        <p:txBody>
          <a:bodyPr anchor="ctr" anchorCtr="0">
            <a:spAutoFit/>
          </a:bodyPr>
          <a:p>
            <a:pPr algn="just"/>
            <a:r>
              <a:rPr lang="vi-VN" altLang="ko-KR" sz="2500" dirty="0">
                <a:latin typeface="Arial" panose="020B0604020202020204" pitchFamily="34" charset="0"/>
              </a:rPr>
              <a:t>Việc làm của anh H thực hiện quy định pháp luật về quyền của công dân trong bảo vệ môi trường: khắc phục môi trường bị ô nhiễm, giúp gìn giữ môi trường, ...</a:t>
            </a:r>
            <a:r>
              <a:rPr lang="en-US" altLang="ko-KR" sz="2500">
                <a:latin typeface="Arial" panose="020B0604020202020204" pitchFamily="34" charset="0"/>
              </a:rPr>
              <a:t> </a:t>
            </a:r>
            <a:endParaRPr lang="en-US" altLang="x-none" sz="25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blinds(horizontal)">
                                      <p:cBhvr>
                                        <p:cTn id="7" dur="500"/>
                                        <p:tgtEl>
                                          <p:spTgt spid="2488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8837"/>
                                        </p:tgtEl>
                                        <p:attrNameLst>
                                          <p:attrName>style.visibility</p:attrName>
                                        </p:attrNameLst>
                                      </p:cBhvr>
                                      <p:to>
                                        <p:strVal val="visible"/>
                                      </p:to>
                                    </p:set>
                                    <p:animEffect transition="in" filter="blinds(horizontal)">
                                      <p:cBhvr>
                                        <p:cTn id="12" dur="500"/>
                                        <p:tgtEl>
                                          <p:spTgt spid="24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ight Arrow 8"/>
          <p:cNvSpPr/>
          <p:nvPr/>
        </p:nvSpPr>
        <p:spPr>
          <a:xfrm rot="10800000" flipH="1" flipV="1">
            <a:off x="739775" y="338138"/>
            <a:ext cx="2019300" cy="81756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buClrTx/>
              <a:buFontTx/>
            </a:pPr>
            <a:endParaRPr lang="ko-KR" altLang="en-US" sz="2700" dirty="0">
              <a:solidFill>
                <a:srgbClr val="FFFFFF"/>
              </a:solidFill>
              <a:latin typeface="Arial" panose="020B0604020202020204" pitchFamily="34" charset="0"/>
              <a:ea typeface="Arial Unicode MS" pitchFamily="34" charset="-128"/>
            </a:endParaRPr>
          </a:p>
        </p:txBody>
      </p:sp>
      <p:sp>
        <p:nvSpPr>
          <p:cNvPr id="40983" name="Rectangles 40982"/>
          <p:cNvSpPr/>
          <p:nvPr/>
        </p:nvSpPr>
        <p:spPr>
          <a:xfrm>
            <a:off x="1012825" y="582613"/>
            <a:ext cx="1403350" cy="366712"/>
          </a:xfrm>
          <a:prstGeom prst="rect">
            <a:avLst/>
          </a:prstGeom>
          <a:noFill/>
          <a:ln w="9525">
            <a:noFill/>
          </a:ln>
        </p:spPr>
        <p:txBody>
          <a:bodyPr wrap="none" anchor="t" anchorCtr="0">
            <a:spAutoFit/>
          </a:bodyPr>
          <a:p>
            <a:pPr>
              <a:buClrTx/>
              <a:buFontTx/>
            </a:pPr>
            <a:r>
              <a:rPr lang="en-US" altLang="x-none" sz="1800" b="1">
                <a:solidFill>
                  <a:schemeClr val="bg1"/>
                </a:solidFill>
                <a:latin typeface="Arial" panose="020B0604020202020204" pitchFamily="34" charset="0"/>
              </a:rPr>
              <a:t>VẬN DỤNG</a:t>
            </a:r>
            <a:endParaRPr lang="vi-VN" altLang="en-US" sz="1800" b="1" dirty="0">
              <a:solidFill>
                <a:schemeClr val="bg1"/>
              </a:solidFill>
              <a:latin typeface="Arial" panose="020B0604020202020204" pitchFamily="34" charset="0"/>
            </a:endParaRPr>
          </a:p>
        </p:txBody>
      </p:sp>
      <p:sp>
        <p:nvSpPr>
          <p:cNvPr id="40985" name="Rectangles 40984"/>
          <p:cNvSpPr/>
          <p:nvPr/>
        </p:nvSpPr>
        <p:spPr>
          <a:xfrm>
            <a:off x="739775" y="909638"/>
            <a:ext cx="7678738" cy="2714625"/>
          </a:xfrm>
          <a:prstGeom prst="rect">
            <a:avLst/>
          </a:prstGeom>
          <a:solidFill>
            <a:srgbClr val="FFCC99"/>
          </a:solidFill>
          <a:ln w="9525">
            <a:noFill/>
          </a:ln>
        </p:spPr>
        <p:txBody>
          <a:bodyPr anchor="ctr" anchorCtr="0">
            <a:spAutoFit/>
          </a:bodyPr>
          <a:p>
            <a:pPr algn="just"/>
            <a:r>
              <a:rPr lang="vi-VN" altLang="en-US" sz="4300" dirty="0">
                <a:latin typeface="Arial" panose="020B0604020202020204" pitchFamily="34" charset="0"/>
              </a:rPr>
              <a:t>Em hãy cùng các bạn trong nhóm làm một sản phẩm tái chế và thuyết trình về ý nghĩa của sản phẩm đó.</a:t>
            </a:r>
            <a:endParaRPr lang="vi-VN" altLang="en-US" sz="43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Title 1"/>
          <p:cNvSpPr>
            <a:spLocks noGrp="1"/>
          </p:cNvSpPr>
          <p:nvPr>
            <p:ph type="title"/>
          </p:nvPr>
        </p:nvSpPr>
        <p:spPr>
          <a:xfrm>
            <a:off x="1485900" y="185738"/>
            <a:ext cx="5646738" cy="1084262"/>
          </a:xfrm>
          <a:ln/>
        </p:spPr>
        <p:txBody>
          <a:bodyPr vert="horz" wrap="square" lIns="91425" tIns="91425" rIns="91425" bIns="91425" anchor="t" anchorCtr="0"/>
          <a:p>
            <a:pPr eaLnBrk="1" hangingPunct="1">
              <a:buClr>
                <a:srgbClr val="000000"/>
              </a:buClr>
              <a:buFont typeface="Caveat Brush" charset="0"/>
              <a:buNone/>
            </a:pPr>
            <a:r>
              <a:rPr lang="en-US" altLang="x-none" sz="4400" b="1">
                <a:solidFill>
                  <a:srgbClr val="FF0000"/>
                </a:solidFill>
                <a:latin typeface="Times New Roman" panose="02020603050405020304" pitchFamily="18" charset="0"/>
                <a:ea typeface="Arial" panose="020B0604020202020204"/>
                <a:cs typeface="Caveat Brush" charset="0"/>
                <a:sym typeface="Caveat Brush" charset="0"/>
              </a:rPr>
              <a:t>THẢO LUẬN NHÓM</a:t>
            </a:r>
            <a:endParaRPr lang="en-US" altLang="x-none" sz="4400" b="1">
              <a:solidFill>
                <a:srgbClr val="FF0000"/>
              </a:solidFill>
              <a:latin typeface="Times New Roman" panose="02020603050405020304" pitchFamily="18" charset="0"/>
              <a:ea typeface="Caveat Brush" charset="0"/>
              <a:cs typeface="Arial" panose="020B0604020202020204"/>
              <a:sym typeface="Caveat Brush" charset="0"/>
            </a:endParaRPr>
          </a:p>
        </p:txBody>
      </p:sp>
      <p:sp>
        <p:nvSpPr>
          <p:cNvPr id="21" name="Rounded Rectangle 3"/>
          <p:cNvSpPr/>
          <p:nvPr/>
        </p:nvSpPr>
        <p:spPr>
          <a:xfrm>
            <a:off x="712788" y="1270000"/>
            <a:ext cx="2290763" cy="3314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rPr>
              <a:t>NHÓM 1,4</a:t>
            </a:r>
            <a:endPar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2" name="TextBox 21"/>
          <p:cNvSpPr txBox="1"/>
          <p:nvPr/>
        </p:nvSpPr>
        <p:spPr>
          <a:xfrm>
            <a:off x="866775" y="1993900"/>
            <a:ext cx="1982788" cy="21732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r>
              <a:rPr lang="en-US" altLang="x-none" sz="2700" err="1">
                <a:latin typeface="Times New Roman" panose="02020603050405020304" pitchFamily="18" charset="0"/>
                <a:cs typeface="Times New Roman" panose="02020603050405020304" pitchFamily="18" charset="0"/>
              </a:rPr>
              <a:t>Nêu</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các</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quyền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của</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công</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dân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đối</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với</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các</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di</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sản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văn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hóa</a:t>
            </a:r>
            <a:endParaRPr lang="en-US" altLang="x-none" sz="2700">
              <a:latin typeface="Times New Roman" panose="02020603050405020304" pitchFamily="18" charset="0"/>
              <a:ea typeface="Times New Roman" panose="02020603050405020304" pitchFamily="18" charset="0"/>
            </a:endParaRPr>
          </a:p>
        </p:txBody>
      </p:sp>
      <p:sp>
        <p:nvSpPr>
          <p:cNvPr id="23" name="Rounded Rectangle 5"/>
          <p:cNvSpPr/>
          <p:nvPr/>
        </p:nvSpPr>
        <p:spPr>
          <a:xfrm>
            <a:off x="3317875" y="1270000"/>
            <a:ext cx="2289175" cy="3314700"/>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rPr>
              <a:t>NHÓM 2,5</a:t>
            </a:r>
            <a:endPar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4" name="TextBox 23"/>
          <p:cNvSpPr txBox="1"/>
          <p:nvPr/>
        </p:nvSpPr>
        <p:spPr>
          <a:xfrm>
            <a:off x="3471863" y="1993900"/>
            <a:ext cx="1982788" cy="25844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r>
              <a:rPr lang="en-US" altLang="x-none" sz="2700" err="1">
                <a:latin typeface="Times New Roman" panose="02020603050405020304" pitchFamily="18" charset="0"/>
                <a:cs typeface="Times New Roman" panose="02020603050405020304" pitchFamily="18" charset="0"/>
              </a:rPr>
              <a:t>Đối</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với</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các</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di</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sản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văn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hóa</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công</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dân</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có</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nghĩa</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vụ</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như</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thế</a:t>
            </a:r>
            <a:r>
              <a:rPr lang="en-US" altLang="x-none" sz="2700">
                <a:latin typeface="Times New Roman" panose="02020603050405020304" pitchFamily="18" charset="0"/>
                <a:cs typeface="Times New Roman" panose="02020603050405020304" pitchFamily="18" charset="0"/>
              </a:rPr>
              <a:t> </a:t>
            </a:r>
            <a:r>
              <a:rPr lang="en-US" altLang="x-none" sz="2700" err="1">
                <a:latin typeface="Times New Roman" panose="02020603050405020304" pitchFamily="18" charset="0"/>
                <a:cs typeface="Times New Roman" panose="02020603050405020304" pitchFamily="18" charset="0"/>
              </a:rPr>
              <a:t>n</a:t>
            </a:r>
            <a:r>
              <a:rPr lang="en-US" altLang="x-none" sz="2700" err="1">
                <a:latin typeface="Times New Roman" panose="02020603050405020304" pitchFamily="18" charset="0"/>
                <a:ea typeface="Times New Roman" panose="02020603050405020304" pitchFamily="18" charset="0"/>
              </a:rPr>
              <a:t>à</a:t>
            </a:r>
            <a:r>
              <a:rPr lang="en-US" altLang="x-none" sz="2700" err="1">
                <a:latin typeface="Times New Roman" panose="02020603050405020304" pitchFamily="18" charset="0"/>
                <a:cs typeface="Times New Roman" panose="02020603050405020304" pitchFamily="18" charset="0"/>
              </a:rPr>
              <a:t>o</a:t>
            </a:r>
            <a:endParaRPr lang="en-US" altLang="x-none" sz="2700">
              <a:latin typeface="Times New Roman" panose="02020603050405020304" pitchFamily="18" charset="0"/>
              <a:ea typeface="Times New Roman" panose="02020603050405020304" pitchFamily="18" charset="0"/>
            </a:endParaRPr>
          </a:p>
        </p:txBody>
      </p:sp>
      <p:sp>
        <p:nvSpPr>
          <p:cNvPr id="25" name="Rounded Rectangle 7"/>
          <p:cNvSpPr/>
          <p:nvPr/>
        </p:nvSpPr>
        <p:spPr>
          <a:xfrm>
            <a:off x="5921375" y="1270000"/>
            <a:ext cx="2290763" cy="33147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rPr>
              <a:t>NHÓM 3,6</a:t>
            </a:r>
            <a:endParaRPr kumimoji="0" lang="en-US" sz="2800" b="1"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26" name="TextBox 25"/>
          <p:cNvSpPr txBox="1"/>
          <p:nvPr/>
        </p:nvSpPr>
        <p:spPr>
          <a:xfrm>
            <a:off x="6075363" y="2106613"/>
            <a:ext cx="2136775" cy="21272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lvl1pPr marL="0" lvl="0"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Clr>
                <a:srgbClr val="000000"/>
              </a:buClr>
              <a:buFont typeface="Arial" panose="020B0604020202020204" pitchFamily="34" charset="0"/>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a:r>
              <a:rPr lang="en-US" altLang="x-none" sz="2200" err="1">
                <a:latin typeface="Times New Roman" panose="02020603050405020304" pitchFamily="18" charset="0"/>
                <a:cs typeface="Times New Roman" panose="02020603050405020304" pitchFamily="18" charset="0"/>
              </a:rPr>
              <a:t>H</a:t>
            </a:r>
            <a:r>
              <a:rPr lang="en-US" altLang="x-none" sz="2200" err="1">
                <a:latin typeface="Times New Roman" panose="02020603050405020304" pitchFamily="18" charset="0"/>
                <a:ea typeface="Times New Roman" panose="02020603050405020304" pitchFamily="18" charset="0"/>
              </a:rPr>
              <a:t>à</a:t>
            </a:r>
            <a:r>
              <a:rPr lang="en-US" altLang="x-none" sz="2200" err="1">
                <a:latin typeface="Times New Roman" panose="02020603050405020304" pitchFamily="18" charset="0"/>
                <a:cs typeface="Times New Roman" panose="02020603050405020304" pitchFamily="18" charset="0"/>
              </a:rPr>
              <a:t>nh</a:t>
            </a:r>
            <a:r>
              <a:rPr lang="en-US" altLang="x-none" sz="2200">
                <a:latin typeface="Times New Roman" panose="02020603050405020304" pitchFamily="18" charset="0"/>
                <a:cs typeface="Times New Roman" panose="02020603050405020304" pitchFamily="18" charset="0"/>
              </a:rPr>
              <a:t> vi </a:t>
            </a:r>
            <a:r>
              <a:rPr lang="en-US" altLang="x-none" sz="2200" err="1">
                <a:latin typeface="Times New Roman" panose="02020603050405020304" pitchFamily="18" charset="0"/>
                <a:cs typeface="Times New Roman" panose="02020603050405020304" pitchFamily="18" charset="0"/>
              </a:rPr>
              <a:t>vi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phạm</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đối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với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các</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di</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sản</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văn</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hóa</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sẽ</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gây</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ra</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những</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hậu</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quả</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như</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thế</a:t>
            </a:r>
            <a:r>
              <a:rPr lang="en-US" altLang="x-none" sz="2200">
                <a:latin typeface="Times New Roman" panose="02020603050405020304" pitchFamily="18" charset="0"/>
                <a:cs typeface="Times New Roman" panose="02020603050405020304" pitchFamily="18" charset="0"/>
              </a:rPr>
              <a:t> </a:t>
            </a:r>
            <a:r>
              <a:rPr lang="en-US" altLang="x-none" sz="2200" err="1">
                <a:latin typeface="Times New Roman" panose="02020603050405020304" pitchFamily="18" charset="0"/>
                <a:cs typeface="Times New Roman" panose="02020603050405020304" pitchFamily="18" charset="0"/>
              </a:rPr>
              <a:t>n</a:t>
            </a:r>
            <a:r>
              <a:rPr lang="en-US" altLang="x-none" sz="2200" err="1">
                <a:latin typeface="Times New Roman" panose="02020603050405020304" pitchFamily="18" charset="0"/>
                <a:ea typeface="Times New Roman" panose="02020603050405020304" pitchFamily="18" charset="0"/>
              </a:rPr>
              <a:t>à</a:t>
            </a:r>
            <a:r>
              <a:rPr lang="en-US" altLang="x-none" sz="2200" err="1">
                <a:latin typeface="Times New Roman" panose="02020603050405020304" pitchFamily="18" charset="0"/>
                <a:cs typeface="Times New Roman" panose="02020603050405020304" pitchFamily="18" charset="0"/>
              </a:rPr>
              <a:t>o</a:t>
            </a:r>
            <a:endParaRPr lang="en-US" altLang="x-none" sz="220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blinds(horizontal)">
                                      <p:cBhvr>
                                        <p:cTn id="7" dur="500"/>
                                        <p:tgtEl>
                                          <p:spTgt spid="160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Google Shape;831;p35"/>
          <p:cNvSpPr/>
          <p:nvPr/>
        </p:nvSpPr>
        <p:spPr>
          <a:xfrm rot="-5400000">
            <a:off x="6169025" y="1868488"/>
            <a:ext cx="3422650" cy="2525712"/>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1">
              <a:alpha val="100000"/>
            </a:schemeClr>
          </a:solidFill>
          <a:ln w="9525">
            <a:noFill/>
          </a:ln>
        </p:spPr>
        <p:txBody>
          <a:bodyPr/>
          <a:p>
            <a:endParaRPr lang="en-US"/>
          </a:p>
        </p:txBody>
      </p:sp>
      <p:sp>
        <p:nvSpPr>
          <p:cNvPr id="162819" name="Google Shape;832;p35"/>
          <p:cNvSpPr/>
          <p:nvPr/>
        </p:nvSpPr>
        <p:spPr>
          <a:xfrm rot="-5400000">
            <a:off x="3743325" y="38100"/>
            <a:ext cx="1779588" cy="3629025"/>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tx2">
              <a:alpha val="100000"/>
            </a:schemeClr>
          </a:solidFill>
          <a:ln w="9525">
            <a:noFill/>
          </a:ln>
        </p:spPr>
        <p:txBody>
          <a:bodyPr/>
          <a:p>
            <a:endParaRPr lang="en-US"/>
          </a:p>
        </p:txBody>
      </p:sp>
      <p:sp>
        <p:nvSpPr>
          <p:cNvPr id="162820" name="Google Shape;833;p35"/>
          <p:cNvSpPr/>
          <p:nvPr/>
        </p:nvSpPr>
        <p:spPr>
          <a:xfrm rot="-5400000">
            <a:off x="-255587" y="1936750"/>
            <a:ext cx="3514725" cy="2297113"/>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alpha val="100000"/>
            </a:schemeClr>
          </a:solidFill>
          <a:ln w="9525">
            <a:noFill/>
          </a:ln>
        </p:spPr>
        <p:txBody>
          <a:bodyPr/>
          <a:p>
            <a:endParaRPr lang="en-US"/>
          </a:p>
        </p:txBody>
      </p:sp>
      <p:grpSp>
        <p:nvGrpSpPr>
          <p:cNvPr id="162824" name="Google Shape;840;p35"/>
          <p:cNvGrpSpPr/>
          <p:nvPr/>
        </p:nvGrpSpPr>
        <p:grpSpPr>
          <a:xfrm rot="3615558">
            <a:off x="603250" y="3683000"/>
            <a:ext cx="1160463" cy="735013"/>
            <a:chOff x="5161625" y="732525"/>
            <a:chExt cx="456050" cy="288425"/>
          </a:xfrm>
        </p:grpSpPr>
        <p:sp>
          <p:nvSpPr>
            <p:cNvPr id="162825" name="Google Shape;841;p35"/>
            <p:cNvSpPr/>
            <p:nvPr/>
          </p:nvSpPr>
          <p:spPr>
            <a:xfrm>
              <a:off x="5417000" y="739375"/>
              <a:ext cx="70075" cy="59075"/>
            </a:xfrm>
            <a:custGeom>
              <a:avLst/>
              <a:gdLst/>
              <a:ahLst/>
              <a:cxnLst/>
              <a:pathLst>
                <a:path w="2803" h="2363">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bg2">
                <a:alpha val="100000"/>
              </a:schemeClr>
            </a:solidFill>
            <a:ln w="9525">
              <a:noFill/>
            </a:ln>
          </p:spPr>
          <p:txBody>
            <a:bodyPr/>
            <a:p>
              <a:endParaRPr lang="en-US"/>
            </a:p>
          </p:txBody>
        </p:sp>
        <p:sp>
          <p:nvSpPr>
            <p:cNvPr id="162826" name="Google Shape;842;p35"/>
            <p:cNvSpPr/>
            <p:nvPr/>
          </p:nvSpPr>
          <p:spPr>
            <a:xfrm>
              <a:off x="5290050" y="825250"/>
              <a:ext cx="72975" cy="59500"/>
            </a:xfrm>
            <a:custGeom>
              <a:avLst/>
              <a:gdLst/>
              <a:ahLst/>
              <a:cxnLst/>
              <a:pathLst>
                <a:path w="2919" h="238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bg2">
                <a:alpha val="100000"/>
              </a:schemeClr>
            </a:solidFill>
            <a:ln w="9525">
              <a:noFill/>
            </a:ln>
          </p:spPr>
          <p:txBody>
            <a:bodyPr/>
            <a:p>
              <a:endParaRPr lang="en-US"/>
            </a:p>
          </p:txBody>
        </p:sp>
        <p:sp>
          <p:nvSpPr>
            <p:cNvPr id="162827" name="Google Shape;843;p35"/>
            <p:cNvSpPr/>
            <p:nvPr/>
          </p:nvSpPr>
          <p:spPr>
            <a:xfrm>
              <a:off x="5530100" y="788400"/>
              <a:ext cx="87575" cy="68550"/>
            </a:xfrm>
            <a:custGeom>
              <a:avLst/>
              <a:gdLst/>
              <a:ahLst/>
              <a:cxnLst/>
              <a:pathLst>
                <a:path w="3503" h="2742">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bg2">
                <a:alpha val="100000"/>
              </a:schemeClr>
            </a:solidFill>
            <a:ln w="9525">
              <a:noFill/>
            </a:ln>
          </p:spPr>
          <p:txBody>
            <a:bodyPr/>
            <a:p>
              <a:endParaRPr lang="en-US"/>
            </a:p>
          </p:txBody>
        </p:sp>
        <p:sp>
          <p:nvSpPr>
            <p:cNvPr id="162828" name="Google Shape;844;p35"/>
            <p:cNvSpPr/>
            <p:nvPr/>
          </p:nvSpPr>
          <p:spPr>
            <a:xfrm>
              <a:off x="5430850" y="861400"/>
              <a:ext cx="72275" cy="51275"/>
            </a:xfrm>
            <a:custGeom>
              <a:avLst/>
              <a:gdLst/>
              <a:ahLst/>
              <a:cxnLst/>
              <a:pathLst>
                <a:path w="2891" h="2051">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bg2">
                <a:alpha val="100000"/>
              </a:schemeClr>
            </a:solidFill>
            <a:ln w="9525">
              <a:noFill/>
            </a:ln>
          </p:spPr>
          <p:txBody>
            <a:bodyPr/>
            <a:p>
              <a:endParaRPr lang="en-US"/>
            </a:p>
          </p:txBody>
        </p:sp>
        <p:sp>
          <p:nvSpPr>
            <p:cNvPr id="162829" name="Google Shape;845;p35"/>
            <p:cNvSpPr/>
            <p:nvPr/>
          </p:nvSpPr>
          <p:spPr>
            <a:xfrm>
              <a:off x="5287325" y="732525"/>
              <a:ext cx="67675" cy="58000"/>
            </a:xfrm>
            <a:custGeom>
              <a:avLst/>
              <a:gdLst/>
              <a:ahLst/>
              <a:cxnLst/>
              <a:pathLst>
                <a:path w="2707" h="232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bg2">
                <a:alpha val="100000"/>
              </a:schemeClr>
            </a:solidFill>
            <a:ln w="9525">
              <a:noFill/>
            </a:ln>
          </p:spPr>
          <p:txBody>
            <a:bodyPr/>
            <a:p>
              <a:endParaRPr lang="en-US"/>
            </a:p>
          </p:txBody>
        </p:sp>
        <p:sp>
          <p:nvSpPr>
            <p:cNvPr id="162830" name="Google Shape;846;p35"/>
            <p:cNvSpPr/>
            <p:nvPr/>
          </p:nvSpPr>
          <p:spPr>
            <a:xfrm>
              <a:off x="5161625" y="857375"/>
              <a:ext cx="55475" cy="51225"/>
            </a:xfrm>
            <a:custGeom>
              <a:avLst/>
              <a:gdLst/>
              <a:ahLst/>
              <a:cxnLst/>
              <a:pathLst>
                <a:path w="2219" h="2049">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bg2">
                <a:alpha val="100000"/>
              </a:schemeClr>
            </a:solidFill>
            <a:ln w="9525">
              <a:noFill/>
            </a:ln>
          </p:spPr>
          <p:txBody>
            <a:bodyPr/>
            <a:p>
              <a:endParaRPr lang="en-US"/>
            </a:p>
          </p:txBody>
        </p:sp>
        <p:sp>
          <p:nvSpPr>
            <p:cNvPr id="162831" name="Google Shape;847;p35"/>
            <p:cNvSpPr/>
            <p:nvPr/>
          </p:nvSpPr>
          <p:spPr>
            <a:xfrm>
              <a:off x="5288575" y="945725"/>
              <a:ext cx="56625" cy="50200"/>
            </a:xfrm>
            <a:custGeom>
              <a:avLst/>
              <a:gdLst/>
              <a:ahLst/>
              <a:cxnLst/>
              <a:pathLst>
                <a:path w="2265" h="2008">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bg2">
                <a:alpha val="100000"/>
              </a:schemeClr>
            </a:solidFill>
            <a:ln w="9525">
              <a:noFill/>
            </a:ln>
          </p:spPr>
          <p:txBody>
            <a:bodyPr/>
            <a:p>
              <a:endParaRPr lang="en-US"/>
            </a:p>
          </p:txBody>
        </p:sp>
        <p:sp>
          <p:nvSpPr>
            <p:cNvPr id="162832" name="Google Shape;848;p35"/>
            <p:cNvSpPr/>
            <p:nvPr/>
          </p:nvSpPr>
          <p:spPr>
            <a:xfrm>
              <a:off x="5163825" y="971550"/>
              <a:ext cx="56200" cy="49400"/>
            </a:xfrm>
            <a:custGeom>
              <a:avLst/>
              <a:gdLst/>
              <a:ahLst/>
              <a:cxnLst/>
              <a:pathLst>
                <a:path w="2248" h="1976">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bg2">
                <a:alpha val="100000"/>
              </a:schemeClr>
            </a:solidFill>
            <a:ln w="9525">
              <a:noFill/>
            </a:ln>
          </p:spPr>
          <p:txBody>
            <a:bodyPr/>
            <a:p>
              <a:endParaRPr lang="en-US"/>
            </a:p>
          </p:txBody>
        </p:sp>
        <p:sp>
          <p:nvSpPr>
            <p:cNvPr id="162833" name="Google Shape;849;p35"/>
            <p:cNvSpPr/>
            <p:nvPr/>
          </p:nvSpPr>
          <p:spPr>
            <a:xfrm>
              <a:off x="5191550" y="772650"/>
              <a:ext cx="41600" cy="40500"/>
            </a:xfrm>
            <a:custGeom>
              <a:avLst/>
              <a:gdLst/>
              <a:ahLst/>
              <a:cxnLst/>
              <a:pathLst>
                <a:path w="1664" h="162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bg2">
                <a:alpha val="100000"/>
              </a:schemeClr>
            </a:solidFill>
            <a:ln w="9525">
              <a:noFill/>
            </a:ln>
          </p:spPr>
          <p:txBody>
            <a:bodyPr/>
            <a:p>
              <a:endParaRPr lang="en-US"/>
            </a:p>
          </p:txBody>
        </p:sp>
      </p:grpSp>
      <p:grpSp>
        <p:nvGrpSpPr>
          <p:cNvPr id="162834" name="Google Shape;850;p35"/>
          <p:cNvGrpSpPr/>
          <p:nvPr/>
        </p:nvGrpSpPr>
        <p:grpSpPr>
          <a:xfrm rot="10800000">
            <a:off x="7345363" y="858838"/>
            <a:ext cx="1162050" cy="735012"/>
            <a:chOff x="5161625" y="732525"/>
            <a:chExt cx="456050" cy="288425"/>
          </a:xfrm>
        </p:grpSpPr>
        <p:sp>
          <p:nvSpPr>
            <p:cNvPr id="162835" name="Google Shape;851;p35"/>
            <p:cNvSpPr/>
            <p:nvPr/>
          </p:nvSpPr>
          <p:spPr>
            <a:xfrm>
              <a:off x="5417000" y="739375"/>
              <a:ext cx="70075" cy="59075"/>
            </a:xfrm>
            <a:custGeom>
              <a:avLst/>
              <a:gdLst/>
              <a:ahLst/>
              <a:cxnLst/>
              <a:pathLst>
                <a:path w="2803" h="2363">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tx2">
                <a:alpha val="100000"/>
              </a:schemeClr>
            </a:solidFill>
            <a:ln w="9525">
              <a:noFill/>
            </a:ln>
          </p:spPr>
          <p:txBody>
            <a:bodyPr/>
            <a:p>
              <a:endParaRPr lang="en-US"/>
            </a:p>
          </p:txBody>
        </p:sp>
        <p:sp>
          <p:nvSpPr>
            <p:cNvPr id="162836" name="Google Shape;852;p35"/>
            <p:cNvSpPr/>
            <p:nvPr/>
          </p:nvSpPr>
          <p:spPr>
            <a:xfrm>
              <a:off x="5290050" y="825250"/>
              <a:ext cx="72975" cy="59500"/>
            </a:xfrm>
            <a:custGeom>
              <a:avLst/>
              <a:gdLst/>
              <a:ahLst/>
              <a:cxnLst/>
              <a:pathLst>
                <a:path w="2919" h="238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tx2">
                <a:alpha val="100000"/>
              </a:schemeClr>
            </a:solidFill>
            <a:ln w="9525">
              <a:noFill/>
            </a:ln>
          </p:spPr>
          <p:txBody>
            <a:bodyPr/>
            <a:p>
              <a:endParaRPr lang="en-US"/>
            </a:p>
          </p:txBody>
        </p:sp>
        <p:sp>
          <p:nvSpPr>
            <p:cNvPr id="162837" name="Google Shape;853;p35"/>
            <p:cNvSpPr/>
            <p:nvPr/>
          </p:nvSpPr>
          <p:spPr>
            <a:xfrm>
              <a:off x="5530100" y="788400"/>
              <a:ext cx="87575" cy="68550"/>
            </a:xfrm>
            <a:custGeom>
              <a:avLst/>
              <a:gdLst/>
              <a:ahLst/>
              <a:cxnLst/>
              <a:pathLst>
                <a:path w="3503" h="2742">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tx2">
                <a:alpha val="100000"/>
              </a:schemeClr>
            </a:solidFill>
            <a:ln w="9525">
              <a:noFill/>
            </a:ln>
          </p:spPr>
          <p:txBody>
            <a:bodyPr/>
            <a:p>
              <a:endParaRPr lang="en-US"/>
            </a:p>
          </p:txBody>
        </p:sp>
        <p:sp>
          <p:nvSpPr>
            <p:cNvPr id="162838" name="Google Shape;854;p35"/>
            <p:cNvSpPr/>
            <p:nvPr/>
          </p:nvSpPr>
          <p:spPr>
            <a:xfrm>
              <a:off x="5430850" y="861400"/>
              <a:ext cx="72275" cy="51275"/>
            </a:xfrm>
            <a:custGeom>
              <a:avLst/>
              <a:gdLst/>
              <a:ahLst/>
              <a:cxnLst/>
              <a:pathLst>
                <a:path w="2891" h="2051">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tx2">
                <a:alpha val="100000"/>
              </a:schemeClr>
            </a:solidFill>
            <a:ln w="9525">
              <a:noFill/>
            </a:ln>
          </p:spPr>
          <p:txBody>
            <a:bodyPr/>
            <a:p>
              <a:endParaRPr lang="en-US"/>
            </a:p>
          </p:txBody>
        </p:sp>
        <p:sp>
          <p:nvSpPr>
            <p:cNvPr id="162839" name="Google Shape;855;p35"/>
            <p:cNvSpPr/>
            <p:nvPr/>
          </p:nvSpPr>
          <p:spPr>
            <a:xfrm>
              <a:off x="5287325" y="732525"/>
              <a:ext cx="67675" cy="58000"/>
            </a:xfrm>
            <a:custGeom>
              <a:avLst/>
              <a:gdLst/>
              <a:ahLst/>
              <a:cxnLst/>
              <a:pathLst>
                <a:path w="2707" h="232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tx2">
                <a:alpha val="100000"/>
              </a:schemeClr>
            </a:solidFill>
            <a:ln w="9525">
              <a:noFill/>
            </a:ln>
          </p:spPr>
          <p:txBody>
            <a:bodyPr/>
            <a:p>
              <a:endParaRPr lang="en-US"/>
            </a:p>
          </p:txBody>
        </p:sp>
        <p:sp>
          <p:nvSpPr>
            <p:cNvPr id="162840" name="Google Shape;856;p35"/>
            <p:cNvSpPr/>
            <p:nvPr/>
          </p:nvSpPr>
          <p:spPr>
            <a:xfrm>
              <a:off x="5161625" y="857375"/>
              <a:ext cx="55475" cy="51225"/>
            </a:xfrm>
            <a:custGeom>
              <a:avLst/>
              <a:gdLst/>
              <a:ahLst/>
              <a:cxnLst/>
              <a:pathLst>
                <a:path w="2219" h="2049">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tx2">
                <a:alpha val="100000"/>
              </a:schemeClr>
            </a:solidFill>
            <a:ln w="9525">
              <a:noFill/>
            </a:ln>
          </p:spPr>
          <p:txBody>
            <a:bodyPr/>
            <a:p>
              <a:endParaRPr lang="en-US"/>
            </a:p>
          </p:txBody>
        </p:sp>
        <p:sp>
          <p:nvSpPr>
            <p:cNvPr id="162841" name="Google Shape;857;p35"/>
            <p:cNvSpPr/>
            <p:nvPr/>
          </p:nvSpPr>
          <p:spPr>
            <a:xfrm>
              <a:off x="5288575" y="945725"/>
              <a:ext cx="56625" cy="50200"/>
            </a:xfrm>
            <a:custGeom>
              <a:avLst/>
              <a:gdLst/>
              <a:ahLst/>
              <a:cxnLst/>
              <a:pathLst>
                <a:path w="2265" h="2008">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tx2">
                <a:alpha val="100000"/>
              </a:schemeClr>
            </a:solidFill>
            <a:ln w="9525">
              <a:noFill/>
            </a:ln>
          </p:spPr>
          <p:txBody>
            <a:bodyPr/>
            <a:p>
              <a:endParaRPr lang="en-US"/>
            </a:p>
          </p:txBody>
        </p:sp>
        <p:sp>
          <p:nvSpPr>
            <p:cNvPr id="162842" name="Google Shape;858;p35"/>
            <p:cNvSpPr/>
            <p:nvPr/>
          </p:nvSpPr>
          <p:spPr>
            <a:xfrm>
              <a:off x="5163825" y="971550"/>
              <a:ext cx="56200" cy="49400"/>
            </a:xfrm>
            <a:custGeom>
              <a:avLst/>
              <a:gdLst/>
              <a:ahLst/>
              <a:cxnLst/>
              <a:pathLst>
                <a:path w="2248" h="1976">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tx2">
                <a:alpha val="100000"/>
              </a:schemeClr>
            </a:solidFill>
            <a:ln w="9525">
              <a:noFill/>
            </a:ln>
          </p:spPr>
          <p:txBody>
            <a:bodyPr/>
            <a:p>
              <a:endParaRPr lang="en-US"/>
            </a:p>
          </p:txBody>
        </p:sp>
        <p:sp>
          <p:nvSpPr>
            <p:cNvPr id="162843" name="Google Shape;859;p35"/>
            <p:cNvSpPr/>
            <p:nvPr/>
          </p:nvSpPr>
          <p:spPr>
            <a:xfrm>
              <a:off x="5191550" y="772650"/>
              <a:ext cx="41600" cy="40500"/>
            </a:xfrm>
            <a:custGeom>
              <a:avLst/>
              <a:gdLst/>
              <a:ahLst/>
              <a:cxnLst/>
              <a:pathLst>
                <a:path w="1664" h="162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tx2">
                <a:alpha val="100000"/>
              </a:schemeClr>
            </a:solidFill>
            <a:ln w="9525">
              <a:noFill/>
            </a:ln>
          </p:spPr>
          <p:txBody>
            <a:bodyPr/>
            <a:p>
              <a:endParaRPr lang="en-US"/>
            </a:p>
          </p:txBody>
        </p:sp>
      </p:grpSp>
      <p:sp>
        <p:nvSpPr>
          <p:cNvPr id="162844" name="Google Shape;447;p40"/>
          <p:cNvSpPr txBox="1"/>
          <p:nvPr/>
        </p:nvSpPr>
        <p:spPr>
          <a:xfrm>
            <a:off x="352425" y="285750"/>
            <a:ext cx="8256588" cy="573088"/>
          </a:xfrm>
          <a:prstGeom prst="rect">
            <a:avLst/>
          </a:prstGeom>
          <a:noFill/>
          <a:ln w="9525">
            <a:noFill/>
          </a:ln>
        </p:spPr>
        <p:txBody>
          <a:bodyPr lIns="91425" tIns="91425" rIns="91425" bIns="91425"/>
          <a:p>
            <a:pPr algn="ctr">
              <a:buNone/>
            </a:pPr>
            <a:r>
              <a:rPr lang="en-US" altLang="x-none" sz="2800" b="1">
                <a:latin typeface="Times New Roman" panose="02020603050405020304" pitchFamily="18" charset="0"/>
                <a:cs typeface="Caveat Brush" charset="0"/>
                <a:sym typeface="Caveat Brush" charset="0"/>
              </a:rPr>
              <a:t>QUYỀN CỦA CÔNG DÂN VỀ DI SẢN VĂN HÓA</a:t>
            </a:r>
            <a:endParaRPr lang="vi-VN" altLang="en-US" sz="2800" b="1" dirty="0">
              <a:latin typeface="Times New Roman" panose="02020603050405020304" pitchFamily="18" charset="0"/>
              <a:ea typeface="Caveat Brush" charset="0"/>
              <a:sym typeface="Caveat Brush" charset="0"/>
            </a:endParaRPr>
          </a:p>
        </p:txBody>
      </p:sp>
      <p:sp>
        <p:nvSpPr>
          <p:cNvPr id="162845" name="Rectangles 162844"/>
          <p:cNvSpPr/>
          <p:nvPr/>
        </p:nvSpPr>
        <p:spPr>
          <a:xfrm>
            <a:off x="668338" y="1593850"/>
            <a:ext cx="1808162" cy="2654300"/>
          </a:xfrm>
          <a:prstGeom prst="rect">
            <a:avLst/>
          </a:prstGeom>
          <a:noFill/>
          <a:ln w="9525">
            <a:noFill/>
          </a:ln>
        </p:spPr>
        <p:txBody>
          <a:bodyPr>
            <a:spAutoFit/>
          </a:bodyPr>
          <a:p>
            <a:pPr algn="ctr">
              <a:buClrTx/>
              <a:buFontTx/>
            </a:pPr>
            <a:r>
              <a:rPr lang="en-US" altLang="x-none" sz="2800">
                <a:solidFill>
                  <a:schemeClr val="tx1"/>
                </a:solidFill>
                <a:latin typeface="Arial" panose="020B0604020202020204" pitchFamily="34" charset="0"/>
              </a:rPr>
              <a:t>H</a:t>
            </a:r>
            <a:r>
              <a:rPr lang="vi-VN" altLang="en-US" sz="2800" dirty="0">
                <a:solidFill>
                  <a:schemeClr val="tx1"/>
                </a:solidFill>
                <a:latin typeface="Arial" panose="020B0604020202020204" pitchFamily="34" charset="0"/>
              </a:rPr>
              <a:t>ưởng thụ và tiếp cận các giá trị di sản văn hoá</a:t>
            </a:r>
            <a:endParaRPr lang="en-US" altLang="x-none" sz="2800">
              <a:solidFill>
                <a:schemeClr val="tx1"/>
              </a:solidFill>
              <a:latin typeface="Arial" panose="020B0604020202020204" pitchFamily="34" charset="0"/>
            </a:endParaRPr>
          </a:p>
        </p:txBody>
      </p:sp>
      <p:sp>
        <p:nvSpPr>
          <p:cNvPr id="162846" name="Rectangles 162845"/>
          <p:cNvSpPr/>
          <p:nvPr/>
        </p:nvSpPr>
        <p:spPr>
          <a:xfrm>
            <a:off x="2997200" y="1111250"/>
            <a:ext cx="3175000" cy="1282700"/>
          </a:xfrm>
          <a:prstGeom prst="rect">
            <a:avLst/>
          </a:prstGeom>
          <a:noFill/>
          <a:ln w="9525">
            <a:noFill/>
          </a:ln>
        </p:spPr>
        <p:txBody>
          <a:bodyPr anchor="ctr" anchorCtr="0">
            <a:spAutoFit/>
          </a:bodyPr>
          <a:p>
            <a:pPr algn="ctr"/>
            <a:r>
              <a:rPr lang="en-US" altLang="x-none" sz="2600" err="1">
                <a:solidFill>
                  <a:srgbClr val="FF3300"/>
                </a:solidFill>
                <a:latin typeface="Arial" panose="020B0604020202020204" pitchFamily="34" charset="0"/>
              </a:rPr>
              <a:t>Được</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tham</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quan</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nghiên</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cứu</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di</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sản</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văn</a:t>
            </a:r>
            <a:r>
              <a:rPr lang="en-US" altLang="x-none" sz="2600">
                <a:solidFill>
                  <a:srgbClr val="FF3300"/>
                </a:solidFill>
                <a:latin typeface="Arial" panose="020B0604020202020204" pitchFamily="34" charset="0"/>
              </a:rPr>
              <a:t> </a:t>
            </a:r>
            <a:r>
              <a:rPr lang="en-US" altLang="x-none" sz="2600" err="1">
                <a:solidFill>
                  <a:srgbClr val="FF3300"/>
                </a:solidFill>
                <a:latin typeface="Arial" panose="020B0604020202020204" pitchFamily="34" charset="0"/>
              </a:rPr>
              <a:t>hóa</a:t>
            </a:r>
            <a:r>
              <a:rPr lang="en-US" altLang="x-none" sz="2600">
                <a:solidFill>
                  <a:srgbClr val="FF3300"/>
                </a:solidFill>
                <a:latin typeface="Arial" panose="020B0604020202020204" pitchFamily="34" charset="0"/>
              </a:rPr>
              <a:t> </a:t>
            </a:r>
            <a:endParaRPr lang="en-US" altLang="x-none" sz="2600">
              <a:solidFill>
                <a:srgbClr val="FF3300"/>
              </a:solidFill>
              <a:latin typeface="Arial" panose="020B0604020202020204" pitchFamily="34" charset="0"/>
            </a:endParaRPr>
          </a:p>
        </p:txBody>
      </p:sp>
      <p:sp>
        <p:nvSpPr>
          <p:cNvPr id="162847" name="Google Shape;832;p35"/>
          <p:cNvSpPr/>
          <p:nvPr/>
        </p:nvSpPr>
        <p:spPr>
          <a:xfrm rot="-5400000">
            <a:off x="3781425" y="2074863"/>
            <a:ext cx="1779588" cy="3629025"/>
          </a:xfrm>
          <a:custGeom>
            <a:avLst/>
            <a:gdLst/>
            <a:ahLst/>
            <a:cxnLst/>
            <a:pathLst>
              <a:path w="46260" h="141134">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tx2">
              <a:alpha val="100000"/>
            </a:schemeClr>
          </a:solidFill>
          <a:ln w="9525">
            <a:noFill/>
          </a:ln>
        </p:spPr>
        <p:txBody>
          <a:bodyPr/>
          <a:p>
            <a:endParaRPr lang="en-US"/>
          </a:p>
        </p:txBody>
      </p:sp>
      <p:sp>
        <p:nvSpPr>
          <p:cNvPr id="162848" name="Rectangles 162847"/>
          <p:cNvSpPr/>
          <p:nvPr/>
        </p:nvSpPr>
        <p:spPr>
          <a:xfrm>
            <a:off x="3035300" y="2716213"/>
            <a:ext cx="3175000" cy="2147887"/>
          </a:xfrm>
          <a:prstGeom prst="rect">
            <a:avLst/>
          </a:prstGeom>
          <a:noFill/>
          <a:ln w="9525">
            <a:noFill/>
          </a:ln>
        </p:spPr>
        <p:txBody>
          <a:bodyPr anchor="ctr" anchorCtr="0">
            <a:spAutoFit/>
          </a:bodyPr>
          <a:p>
            <a:pPr algn="ctr"/>
            <a:r>
              <a:rPr lang="vi-VN" altLang="en-US" sz="2700" dirty="0">
                <a:solidFill>
                  <a:srgbClr val="0000CC"/>
                </a:solidFill>
                <a:latin typeface="Arial" panose="020B0604020202020204" pitchFamily="34" charset="0"/>
              </a:rPr>
              <a:t>Đ</a:t>
            </a:r>
            <a:r>
              <a:rPr lang="en-US" altLang="x-none" sz="2700" err="1">
                <a:solidFill>
                  <a:srgbClr val="0000CC"/>
                </a:solidFill>
                <a:latin typeface="Arial" panose="020B0604020202020204" pitchFamily="34" charset="0"/>
              </a:rPr>
              <a:t>ược</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khiếu</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nại</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tố</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cáo</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các</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hành</a:t>
            </a:r>
            <a:r>
              <a:rPr lang="en-US" altLang="x-none" sz="2700">
                <a:solidFill>
                  <a:srgbClr val="0000CC"/>
                </a:solidFill>
                <a:latin typeface="Arial" panose="020B0604020202020204" pitchFamily="34" charset="0"/>
              </a:rPr>
              <a:t> vi </a:t>
            </a:r>
            <a:r>
              <a:rPr lang="en-US" altLang="x-none" sz="2700" err="1">
                <a:solidFill>
                  <a:srgbClr val="0000CC"/>
                </a:solidFill>
                <a:latin typeface="Arial" panose="020B0604020202020204" pitchFamily="34" charset="0"/>
              </a:rPr>
              <a:t>vi</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phạm</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pháp</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luật</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trong</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bảo</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vệ</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di</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sản</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văn</a:t>
            </a:r>
            <a:r>
              <a:rPr lang="en-US" altLang="x-none" sz="2700">
                <a:solidFill>
                  <a:srgbClr val="0000CC"/>
                </a:solidFill>
                <a:latin typeface="Arial" panose="020B0604020202020204" pitchFamily="34" charset="0"/>
              </a:rPr>
              <a:t> </a:t>
            </a:r>
            <a:r>
              <a:rPr lang="en-US" altLang="x-none" sz="2700" err="1">
                <a:solidFill>
                  <a:srgbClr val="0000CC"/>
                </a:solidFill>
                <a:latin typeface="Arial" panose="020B0604020202020204" pitchFamily="34" charset="0"/>
              </a:rPr>
              <a:t>hoá</a:t>
            </a:r>
            <a:r>
              <a:rPr lang="en-US" altLang="x-none" sz="2700">
                <a:solidFill>
                  <a:srgbClr val="0000CC"/>
                </a:solidFill>
                <a:latin typeface="Arial" panose="020B0604020202020204" pitchFamily="34" charset="0"/>
              </a:rPr>
              <a:t> </a:t>
            </a:r>
            <a:endParaRPr lang="en-US" altLang="x-none" sz="2700">
              <a:solidFill>
                <a:srgbClr val="0000CC"/>
              </a:solidFill>
              <a:latin typeface="Arial" panose="020B0604020202020204" pitchFamily="34" charset="0"/>
            </a:endParaRPr>
          </a:p>
        </p:txBody>
      </p:sp>
      <p:sp>
        <p:nvSpPr>
          <p:cNvPr id="162849" name="Rectangles 162848"/>
          <p:cNvSpPr/>
          <p:nvPr/>
        </p:nvSpPr>
        <p:spPr>
          <a:xfrm>
            <a:off x="6859588" y="1893888"/>
            <a:ext cx="2284412" cy="2436812"/>
          </a:xfrm>
          <a:prstGeom prst="rect">
            <a:avLst/>
          </a:prstGeom>
          <a:noFill/>
          <a:ln w="9525">
            <a:noFill/>
          </a:ln>
        </p:spPr>
        <p:txBody>
          <a:bodyPr anchor="ctr" anchorCtr="0">
            <a:spAutoFit/>
          </a:bodyPr>
          <a:p>
            <a:r>
              <a:rPr lang="vi-VN" altLang="en-US" sz="2200" dirty="0">
                <a:latin typeface="Arial" panose="020B0604020202020204" pitchFamily="34" charset="0"/>
              </a:rPr>
              <a:t>Đ</a:t>
            </a:r>
            <a:r>
              <a:rPr lang="en-US" altLang="x-none" sz="2200" err="1">
                <a:latin typeface="Arial" panose="020B0604020202020204" pitchFamily="34" charset="0"/>
              </a:rPr>
              <a:t>ược</a:t>
            </a:r>
            <a:r>
              <a:rPr lang="en-US" altLang="x-none" sz="2200">
                <a:latin typeface="Arial" panose="020B0604020202020204" pitchFamily="34" charset="0"/>
              </a:rPr>
              <a:t> </a:t>
            </a:r>
            <a:r>
              <a:rPr lang="en-US" altLang="x-none" sz="2200" err="1">
                <a:latin typeface="Arial" panose="020B0604020202020204" pitchFamily="34" charset="0"/>
              </a:rPr>
              <a:t>thực</a:t>
            </a:r>
            <a:r>
              <a:rPr lang="en-US" altLang="x-none" sz="2200">
                <a:latin typeface="Arial" panose="020B0604020202020204" pitchFamily="34" charset="0"/>
              </a:rPr>
              <a:t> </a:t>
            </a:r>
            <a:r>
              <a:rPr lang="en-US" altLang="x-none" sz="2200" err="1">
                <a:latin typeface="Arial" panose="020B0604020202020204" pitchFamily="34" charset="0"/>
              </a:rPr>
              <a:t>hiện</a:t>
            </a:r>
            <a:r>
              <a:rPr lang="en-US" altLang="x-none" sz="2200">
                <a:latin typeface="Arial" panose="020B0604020202020204" pitchFamily="34" charset="0"/>
              </a:rPr>
              <a:t> </a:t>
            </a:r>
            <a:r>
              <a:rPr lang="en-US" altLang="x-none" sz="2200" err="1">
                <a:latin typeface="Arial" panose="020B0604020202020204" pitchFamily="34" charset="0"/>
              </a:rPr>
              <a:t>các</a:t>
            </a:r>
            <a:r>
              <a:rPr lang="en-US" altLang="x-none" sz="2200">
                <a:latin typeface="Arial" panose="020B0604020202020204" pitchFamily="34" charset="0"/>
              </a:rPr>
              <a:t> </a:t>
            </a:r>
            <a:r>
              <a:rPr lang="en-US" altLang="x-none" sz="2200" err="1">
                <a:latin typeface="Arial" panose="020B0604020202020204" pitchFamily="34" charset="0"/>
              </a:rPr>
              <a:t>biện</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bảo</a:t>
            </a:r>
            <a:r>
              <a:rPr lang="en-US" altLang="x-none" sz="2200">
                <a:latin typeface="Arial" panose="020B0604020202020204" pitchFamily="34" charset="0"/>
              </a:rPr>
              <a:t> </a:t>
            </a:r>
            <a:r>
              <a:rPr lang="en-US" altLang="x-none" sz="2200" err="1">
                <a:latin typeface="Arial" panose="020B0604020202020204" pitchFamily="34" charset="0"/>
              </a:rPr>
              <a:t>vệ</a:t>
            </a:r>
            <a:r>
              <a:rPr lang="en-US" altLang="x-none" sz="2200">
                <a:latin typeface="Arial" panose="020B0604020202020204" pitchFamily="34" charset="0"/>
              </a:rPr>
              <a:t> </a:t>
            </a:r>
            <a:r>
              <a:rPr lang="en-US" altLang="x-none" sz="2200" err="1">
                <a:latin typeface="Arial" panose="020B0604020202020204" pitchFamily="34" charset="0"/>
              </a:rPr>
              <a:t>và</a:t>
            </a:r>
            <a:r>
              <a:rPr lang="en-US" altLang="x-none" sz="2200">
                <a:latin typeface="Arial" panose="020B0604020202020204" pitchFamily="34" charset="0"/>
              </a:rPr>
              <a:t> </a:t>
            </a:r>
            <a:r>
              <a:rPr lang="en-US" altLang="x-none" sz="2200" err="1">
                <a:latin typeface="Arial" panose="020B0604020202020204" pitchFamily="34" charset="0"/>
              </a:rPr>
              <a:t>phát</a:t>
            </a:r>
            <a:r>
              <a:rPr lang="en-US" altLang="x-none" sz="2200">
                <a:latin typeface="Arial" panose="020B0604020202020204" pitchFamily="34" charset="0"/>
              </a:rPr>
              <a:t> </a:t>
            </a:r>
            <a:r>
              <a:rPr lang="en-US" altLang="x-none" sz="2200" err="1">
                <a:latin typeface="Arial" panose="020B0604020202020204" pitchFamily="34" charset="0"/>
              </a:rPr>
              <a:t>huy</a:t>
            </a:r>
            <a:r>
              <a:rPr lang="en-US" altLang="x-none" sz="2200">
                <a:latin typeface="Arial" panose="020B0604020202020204" pitchFamily="34" charset="0"/>
              </a:rPr>
              <a:t> </a:t>
            </a:r>
            <a:r>
              <a:rPr lang="en-US" altLang="x-none" sz="2200" err="1">
                <a:latin typeface="Arial" panose="020B0604020202020204" pitchFamily="34" charset="0"/>
              </a:rPr>
              <a:t>giá</a:t>
            </a:r>
            <a:r>
              <a:rPr lang="en-US" altLang="x-none" sz="2200">
                <a:latin typeface="Arial" panose="020B0604020202020204" pitchFamily="34" charset="0"/>
              </a:rPr>
              <a:t> </a:t>
            </a:r>
            <a:r>
              <a:rPr lang="en-US" altLang="x-none" sz="2200" err="1">
                <a:latin typeface="Arial" panose="020B0604020202020204" pitchFamily="34" charset="0"/>
              </a:rPr>
              <a:t>trị</a:t>
            </a:r>
            <a:r>
              <a:rPr lang="en-US" altLang="x-none" sz="2200">
                <a:latin typeface="Arial" panose="020B0604020202020204" pitchFamily="34" charset="0"/>
              </a:rPr>
              <a:t> </a:t>
            </a:r>
            <a:r>
              <a:rPr lang="en-US" altLang="x-none" sz="2200" err="1">
                <a:latin typeface="Arial" panose="020B0604020202020204" pitchFamily="34" charset="0"/>
              </a:rPr>
              <a:t>di</a:t>
            </a:r>
            <a:r>
              <a:rPr lang="en-US" altLang="x-none" sz="2200">
                <a:latin typeface="Arial" panose="020B0604020202020204" pitchFamily="34" charset="0"/>
              </a:rPr>
              <a:t> </a:t>
            </a:r>
            <a:r>
              <a:rPr lang="en-US" altLang="x-none" sz="2200" err="1">
                <a:latin typeface="Arial" panose="020B0604020202020204" pitchFamily="34" charset="0"/>
              </a:rPr>
              <a:t>sản</a:t>
            </a:r>
            <a:r>
              <a:rPr lang="en-US" altLang="x-none" sz="2200">
                <a:latin typeface="Arial" panose="020B0604020202020204" pitchFamily="34" charset="0"/>
              </a:rPr>
              <a:t> </a:t>
            </a:r>
            <a:r>
              <a:rPr lang="en-US" altLang="x-none" sz="2200" err="1">
                <a:latin typeface="Arial" panose="020B0604020202020204" pitchFamily="34" charset="0"/>
              </a:rPr>
              <a:t>văn</a:t>
            </a:r>
            <a:r>
              <a:rPr lang="en-US" altLang="x-none" sz="2200">
                <a:latin typeface="Arial" panose="020B0604020202020204" pitchFamily="34" charset="0"/>
              </a:rPr>
              <a:t> </a:t>
            </a:r>
            <a:r>
              <a:rPr lang="en-US" altLang="x-none" sz="2200" err="1">
                <a:latin typeface="Arial" panose="020B0604020202020204" pitchFamily="34" charset="0"/>
              </a:rPr>
              <a:t>hoá</a:t>
            </a:r>
            <a:r>
              <a:rPr lang="en-US" altLang="x-none" sz="2200">
                <a:latin typeface="Arial" panose="020B0604020202020204" pitchFamily="34" charset="0"/>
              </a:rPr>
              <a:t> </a:t>
            </a:r>
            <a:r>
              <a:rPr lang="en-US" altLang="x-none" sz="2200" err="1">
                <a:latin typeface="Arial" panose="020B0604020202020204" pitchFamily="34" charset="0"/>
              </a:rPr>
              <a:t>theo</a:t>
            </a:r>
            <a:r>
              <a:rPr lang="en-US" altLang="x-none" sz="2200">
                <a:latin typeface="Arial" panose="020B0604020202020204" pitchFamily="34" charset="0"/>
              </a:rPr>
              <a:t> </a:t>
            </a:r>
            <a:r>
              <a:rPr lang="en-US" altLang="x-none" sz="2200" err="1">
                <a:latin typeface="Arial" panose="020B0604020202020204" pitchFamily="34" charset="0"/>
              </a:rPr>
              <a:t>quy</a:t>
            </a:r>
            <a:r>
              <a:rPr lang="en-US" altLang="x-none" sz="2200">
                <a:latin typeface="Arial" panose="020B0604020202020204" pitchFamily="34" charset="0"/>
              </a:rPr>
              <a:t> </a:t>
            </a:r>
            <a:r>
              <a:rPr lang="en-US" altLang="x-none" sz="2200" err="1">
                <a:latin typeface="Arial" panose="020B0604020202020204" pitchFamily="34" charset="0"/>
              </a:rPr>
              <a:t>định</a:t>
            </a:r>
            <a:r>
              <a:rPr lang="en-US" altLang="x-none" sz="2200">
                <a:latin typeface="Arial" panose="020B0604020202020204" pitchFamily="34" charset="0"/>
              </a:rPr>
              <a:t> </a:t>
            </a:r>
            <a:r>
              <a:rPr lang="en-US" altLang="x-none" sz="2200" err="1">
                <a:latin typeface="Arial" panose="020B0604020202020204" pitchFamily="34" charset="0"/>
              </a:rPr>
              <a:t>của</a:t>
            </a:r>
            <a:r>
              <a:rPr lang="en-US" altLang="x-none" sz="2200">
                <a:latin typeface="Arial" panose="020B0604020202020204" pitchFamily="34" charset="0"/>
              </a:rPr>
              <a:t> </a:t>
            </a:r>
            <a:r>
              <a:rPr lang="en-US" altLang="x-none" sz="2200" err="1">
                <a:latin typeface="Arial" panose="020B0604020202020204" pitchFamily="34" charset="0"/>
              </a:rPr>
              <a:t>pháp</a:t>
            </a:r>
            <a:r>
              <a:rPr lang="en-US" altLang="x-none" sz="2200">
                <a:latin typeface="Arial" panose="020B0604020202020204" pitchFamily="34" charset="0"/>
              </a:rPr>
              <a:t> </a:t>
            </a:r>
            <a:r>
              <a:rPr lang="en-US" altLang="x-none" sz="2200" err="1">
                <a:latin typeface="Arial" panose="020B0604020202020204" pitchFamily="34" charset="0"/>
              </a:rPr>
              <a:t>luật</a:t>
            </a:r>
            <a:r>
              <a:rPr lang="en-US" altLang="x-none" sz="2200">
                <a:latin typeface="Arial" panose="020B0604020202020204" pitchFamily="34" charset="0"/>
              </a:rPr>
              <a:t> </a:t>
            </a:r>
            <a:endParaRPr lang="en-US" altLang="x-none" sz="2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44"/>
                                        </p:tgtEl>
                                        <p:attrNameLst>
                                          <p:attrName>style.visibility</p:attrName>
                                        </p:attrNameLst>
                                      </p:cBhvr>
                                      <p:to>
                                        <p:strVal val="visible"/>
                                      </p:to>
                                    </p:set>
                                    <p:animEffect transition="in" filter="blinds(horizontal)">
                                      <p:cBhvr>
                                        <p:cTn id="7" dur="500"/>
                                        <p:tgtEl>
                                          <p:spTgt spid="1628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blinds(horizontal)">
                                      <p:cBhvr>
                                        <p:cTn id="12" dur="500"/>
                                        <p:tgtEl>
                                          <p:spTgt spid="162820"/>
                                        </p:tgtEl>
                                      </p:cBhvr>
                                    </p:animEffect>
                                  </p:childTnLst>
                                </p:cTn>
                              </p:par>
                              <p:par>
                                <p:cTn id="13" presetID="3" presetClass="entr" presetSubtype="10" fill="hold" nodeType="withEffect">
                                  <p:stCondLst>
                                    <p:cond delay="0"/>
                                  </p:stCondLst>
                                  <p:childTnLst>
                                    <p:set>
                                      <p:cBhvr>
                                        <p:cTn id="14" dur="1" fill="hold">
                                          <p:stCondLst>
                                            <p:cond delay="0"/>
                                          </p:stCondLst>
                                        </p:cTn>
                                        <p:tgtEl>
                                          <p:spTgt spid="162824"/>
                                        </p:tgtEl>
                                        <p:attrNameLst>
                                          <p:attrName>style.visibility</p:attrName>
                                        </p:attrNameLst>
                                      </p:cBhvr>
                                      <p:to>
                                        <p:strVal val="visible"/>
                                      </p:to>
                                    </p:set>
                                    <p:animEffect transition="in" filter="blinds(horizontal)">
                                      <p:cBhvr>
                                        <p:cTn id="15" dur="500"/>
                                        <p:tgtEl>
                                          <p:spTgt spid="1628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2845"/>
                                        </p:tgtEl>
                                        <p:attrNameLst>
                                          <p:attrName>style.visibility</p:attrName>
                                        </p:attrNameLst>
                                      </p:cBhvr>
                                      <p:to>
                                        <p:strVal val="visible"/>
                                      </p:to>
                                    </p:set>
                                    <p:animEffect transition="in" filter="blinds(horizontal)">
                                      <p:cBhvr>
                                        <p:cTn id="18" dur="500"/>
                                        <p:tgtEl>
                                          <p:spTgt spid="16284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2819"/>
                                        </p:tgtEl>
                                        <p:attrNameLst>
                                          <p:attrName>style.visibility</p:attrName>
                                        </p:attrNameLst>
                                      </p:cBhvr>
                                      <p:to>
                                        <p:strVal val="visible"/>
                                      </p:to>
                                    </p:set>
                                    <p:animEffect transition="in" filter="blinds(horizontal)">
                                      <p:cBhvr>
                                        <p:cTn id="23" dur="500"/>
                                        <p:tgtEl>
                                          <p:spTgt spid="1628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2846"/>
                                        </p:tgtEl>
                                        <p:attrNameLst>
                                          <p:attrName>style.visibility</p:attrName>
                                        </p:attrNameLst>
                                      </p:cBhvr>
                                      <p:to>
                                        <p:strVal val="visible"/>
                                      </p:to>
                                    </p:set>
                                    <p:animEffect transition="in" filter="blinds(horizontal)">
                                      <p:cBhvr>
                                        <p:cTn id="26" dur="500"/>
                                        <p:tgtEl>
                                          <p:spTgt spid="16284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2847"/>
                                        </p:tgtEl>
                                        <p:attrNameLst>
                                          <p:attrName>style.visibility</p:attrName>
                                        </p:attrNameLst>
                                      </p:cBhvr>
                                      <p:to>
                                        <p:strVal val="visible"/>
                                      </p:to>
                                    </p:set>
                                    <p:animEffect transition="in" filter="blinds(horizontal)">
                                      <p:cBhvr>
                                        <p:cTn id="31" dur="500"/>
                                        <p:tgtEl>
                                          <p:spTgt spid="16284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2848"/>
                                        </p:tgtEl>
                                        <p:attrNameLst>
                                          <p:attrName>style.visibility</p:attrName>
                                        </p:attrNameLst>
                                      </p:cBhvr>
                                      <p:to>
                                        <p:strVal val="visible"/>
                                      </p:to>
                                    </p:set>
                                    <p:animEffect transition="in" filter="blinds(horizontal)">
                                      <p:cBhvr>
                                        <p:cTn id="34" dur="500"/>
                                        <p:tgtEl>
                                          <p:spTgt spid="16284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2818"/>
                                        </p:tgtEl>
                                        <p:attrNameLst>
                                          <p:attrName>style.visibility</p:attrName>
                                        </p:attrNameLst>
                                      </p:cBhvr>
                                      <p:to>
                                        <p:strVal val="visible"/>
                                      </p:to>
                                    </p:set>
                                    <p:animEffect transition="in" filter="blinds(horizontal)">
                                      <p:cBhvr>
                                        <p:cTn id="39" dur="500"/>
                                        <p:tgtEl>
                                          <p:spTgt spid="162818"/>
                                        </p:tgtEl>
                                      </p:cBhvr>
                                    </p:animEffect>
                                  </p:childTnLst>
                                </p:cTn>
                              </p:par>
                              <p:par>
                                <p:cTn id="40" presetID="3" presetClass="entr" presetSubtype="10" fill="hold" nodeType="withEffect">
                                  <p:stCondLst>
                                    <p:cond delay="0"/>
                                  </p:stCondLst>
                                  <p:childTnLst>
                                    <p:set>
                                      <p:cBhvr>
                                        <p:cTn id="41" dur="1" fill="hold">
                                          <p:stCondLst>
                                            <p:cond delay="0"/>
                                          </p:stCondLst>
                                        </p:cTn>
                                        <p:tgtEl>
                                          <p:spTgt spid="162834"/>
                                        </p:tgtEl>
                                        <p:attrNameLst>
                                          <p:attrName>style.visibility</p:attrName>
                                        </p:attrNameLst>
                                      </p:cBhvr>
                                      <p:to>
                                        <p:strVal val="visible"/>
                                      </p:to>
                                    </p:set>
                                    <p:animEffect transition="in" filter="blinds(horizontal)">
                                      <p:cBhvr>
                                        <p:cTn id="42" dur="500"/>
                                        <p:tgtEl>
                                          <p:spTgt spid="1628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2849"/>
                                        </p:tgtEl>
                                        <p:attrNameLst>
                                          <p:attrName>style.visibility</p:attrName>
                                        </p:attrNameLst>
                                      </p:cBhvr>
                                      <p:to>
                                        <p:strVal val="visible"/>
                                      </p:to>
                                    </p:set>
                                    <p:animEffect transition="in" filter="blinds(horizontal)">
                                      <p:cBhvr>
                                        <p:cTn id="45" dur="500"/>
                                        <p:tgtEl>
                                          <p:spTgt spid="162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44" grpId="0"/>
      <p:bldP spid="162845" grpId="0"/>
      <p:bldP spid="162846" grpId="0"/>
      <p:bldP spid="162848" grpId="0"/>
      <p:bldP spid="1628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7" name="Rounded Rectangle 4"/>
          <p:cNvSpPr/>
          <p:nvPr/>
        </p:nvSpPr>
        <p:spPr>
          <a:xfrm>
            <a:off x="744538" y="1327150"/>
            <a:ext cx="1614487" cy="3540125"/>
          </a:xfrm>
          <a:prstGeom prst="roundRect">
            <a:avLst>
              <a:gd name="adj" fmla="val 7736"/>
            </a:avLst>
          </a:prstGeom>
          <a:solidFill>
            <a:schemeClr val="bg1"/>
          </a:solidFill>
          <a:ln w="25400" cap="flat" cmpd="sng">
            <a:solidFill>
              <a:schemeClr val="accent1"/>
            </a:solidFill>
            <a:prstDash val="solid"/>
            <a:headEnd type="none" w="med" len="med"/>
            <a:tailEnd type="none" w="med" len="med"/>
          </a:ln>
        </p:spPr>
        <p:txBody>
          <a:bodyPr lIns="68580" tIns="34290" rIns="68580" bIns="34290"/>
          <a:p>
            <a:pPr defTabSz="684530">
              <a:buClrTx/>
              <a:buFontTx/>
            </a:pPr>
            <a:endParaRPr lang="ko-KR" altLang="en-US" sz="2000" dirty="0">
              <a:solidFill>
                <a:schemeClr val="tx1"/>
              </a:solidFill>
              <a:latin typeface="Arial" panose="020B0604020202020204" pitchFamily="34" charset="0"/>
              <a:ea typeface="Arial Unicode MS" pitchFamily="34" charset="-128"/>
            </a:endParaRPr>
          </a:p>
        </p:txBody>
      </p:sp>
      <p:sp>
        <p:nvSpPr>
          <p:cNvPr id="164871" name="Right Arrow 6"/>
          <p:cNvSpPr/>
          <p:nvPr/>
        </p:nvSpPr>
        <p:spPr>
          <a:xfrm>
            <a:off x="744538" y="1463675"/>
            <a:ext cx="1108075" cy="647700"/>
          </a:xfrm>
          <a:prstGeom prst="rightArrow">
            <a:avLst>
              <a:gd name="adj1" fmla="val 65120"/>
              <a:gd name="adj2" fmla="val 83614"/>
            </a:avLst>
          </a:prstGeom>
          <a:solidFill>
            <a:schemeClr val="accent1"/>
          </a:solidFill>
          <a:ln w="12700">
            <a:noFill/>
          </a:ln>
        </p:spPr>
        <p:txBody>
          <a:bodyPr lIns="68580" tIns="34290" rIns="68580" bIns="34290" anchor="ctr" anchorCtr="0"/>
          <a:p>
            <a:pPr algn="ctr" defTabSz="684530">
              <a:buClrTx/>
              <a:buFontTx/>
            </a:pPr>
            <a:endParaRPr lang="ko-KR" altLang="en-US" sz="2000" dirty="0">
              <a:solidFill>
                <a:srgbClr val="FFFFFF"/>
              </a:solidFill>
              <a:latin typeface="Arial" panose="020B0604020202020204" pitchFamily="34" charset="0"/>
              <a:ea typeface="Arial Unicode MS" pitchFamily="34" charset="-128"/>
            </a:endParaRPr>
          </a:p>
        </p:txBody>
      </p:sp>
      <p:sp>
        <p:nvSpPr>
          <p:cNvPr id="164872" name="TextBox 7"/>
          <p:cNvSpPr txBox="1"/>
          <p:nvPr/>
        </p:nvSpPr>
        <p:spPr>
          <a:xfrm>
            <a:off x="993775" y="1595438"/>
            <a:ext cx="485775" cy="390525"/>
          </a:xfrm>
          <a:prstGeom prst="rect">
            <a:avLst/>
          </a:prstGeom>
          <a:noFill/>
          <a:ln w="9525">
            <a:noFill/>
          </a:ln>
        </p:spPr>
        <p:txBody>
          <a:bodyPr lIns="68580" tIns="34290" rIns="68580" bIns="34290">
            <a:spAutoFit/>
          </a:bodyPr>
          <a:p>
            <a:pPr algn="ctr" defTabSz="684530">
              <a:buClrTx/>
              <a:buFontTx/>
            </a:pPr>
            <a:r>
              <a:rPr lang="en-US" altLang="ko-KR" sz="2100" b="1">
                <a:solidFill>
                  <a:schemeClr val="bg1"/>
                </a:solidFill>
                <a:latin typeface="Arial" panose="020B0604020202020204" pitchFamily="34" charset="0"/>
                <a:ea typeface="Arial Unicode MS" pitchFamily="34" charset="-128"/>
              </a:rPr>
              <a:t>01</a:t>
            </a:r>
            <a:endParaRPr lang="ko-KR" altLang="en-US" sz="2100" b="1" dirty="0">
              <a:solidFill>
                <a:schemeClr val="bg1"/>
              </a:solidFill>
              <a:latin typeface="Arial" panose="020B0604020202020204" pitchFamily="34" charset="0"/>
              <a:ea typeface="Arial Unicode MS" pitchFamily="34" charset="-128"/>
            </a:endParaRPr>
          </a:p>
        </p:txBody>
      </p:sp>
      <p:sp>
        <p:nvSpPr>
          <p:cNvPr id="164873" name="Rounded Rectangle 64"/>
          <p:cNvSpPr/>
          <p:nvPr/>
        </p:nvSpPr>
        <p:spPr>
          <a:xfrm>
            <a:off x="2754313" y="1327150"/>
            <a:ext cx="1614487" cy="3540125"/>
          </a:xfrm>
          <a:prstGeom prst="roundRect">
            <a:avLst>
              <a:gd name="adj" fmla="val 7736"/>
            </a:avLst>
          </a:prstGeom>
          <a:solidFill>
            <a:schemeClr val="bg1"/>
          </a:solidFill>
          <a:ln w="25400" cap="flat" cmpd="sng">
            <a:solidFill>
              <a:schemeClr val="accent2"/>
            </a:solidFill>
            <a:prstDash val="solid"/>
            <a:headEnd type="none" w="med" len="med"/>
            <a:tailEnd type="none" w="med" len="med"/>
          </a:ln>
        </p:spPr>
        <p:txBody>
          <a:bodyPr lIns="68580" tIns="34290" rIns="68580" bIns="34290"/>
          <a:p>
            <a:pPr defTabSz="684530">
              <a:buClrTx/>
              <a:buFontTx/>
            </a:pPr>
            <a:endParaRPr lang="ko-KR" altLang="en-US" sz="2000" dirty="0">
              <a:solidFill>
                <a:schemeClr val="tx1"/>
              </a:solidFill>
              <a:latin typeface="Arial" panose="020B0604020202020204" pitchFamily="34" charset="0"/>
              <a:ea typeface="Arial Unicode MS" pitchFamily="34" charset="-128"/>
            </a:endParaRPr>
          </a:p>
        </p:txBody>
      </p:sp>
      <p:sp>
        <p:nvSpPr>
          <p:cNvPr id="164877" name="Right Arrow 66"/>
          <p:cNvSpPr/>
          <p:nvPr/>
        </p:nvSpPr>
        <p:spPr>
          <a:xfrm>
            <a:off x="2754313" y="1463675"/>
            <a:ext cx="1108075" cy="647700"/>
          </a:xfrm>
          <a:prstGeom prst="rightArrow">
            <a:avLst>
              <a:gd name="adj1" fmla="val 65120"/>
              <a:gd name="adj2" fmla="val 84604"/>
            </a:avLst>
          </a:prstGeom>
          <a:solidFill>
            <a:schemeClr val="accent2"/>
          </a:solidFill>
          <a:ln w="12700">
            <a:noFill/>
          </a:ln>
        </p:spPr>
        <p:txBody>
          <a:bodyPr lIns="68580" tIns="34290" rIns="68580" bIns="34290" anchor="ctr" anchorCtr="0"/>
          <a:p>
            <a:pPr algn="ctr" defTabSz="684530">
              <a:buClrTx/>
              <a:buFontTx/>
            </a:pPr>
            <a:endParaRPr lang="ko-KR" altLang="en-US" sz="2000" dirty="0">
              <a:solidFill>
                <a:srgbClr val="FFFFFF"/>
              </a:solidFill>
              <a:latin typeface="Arial" panose="020B0604020202020204" pitchFamily="34" charset="0"/>
              <a:ea typeface="Arial Unicode MS" pitchFamily="34" charset="-128"/>
            </a:endParaRPr>
          </a:p>
        </p:txBody>
      </p:sp>
      <p:sp>
        <p:nvSpPr>
          <p:cNvPr id="164878" name="TextBox 13"/>
          <p:cNvSpPr txBox="1"/>
          <p:nvPr/>
        </p:nvSpPr>
        <p:spPr>
          <a:xfrm>
            <a:off x="2989263" y="1595438"/>
            <a:ext cx="485775" cy="390525"/>
          </a:xfrm>
          <a:prstGeom prst="rect">
            <a:avLst/>
          </a:prstGeom>
          <a:noFill/>
          <a:ln w="9525">
            <a:noFill/>
          </a:ln>
        </p:spPr>
        <p:txBody>
          <a:bodyPr lIns="68580" tIns="34290" rIns="68580" bIns="34290">
            <a:spAutoFit/>
          </a:bodyPr>
          <a:p>
            <a:pPr algn="ctr" defTabSz="684530">
              <a:buClrTx/>
              <a:buFontTx/>
            </a:pPr>
            <a:r>
              <a:rPr lang="en-US" altLang="ko-KR" sz="2100" b="1">
                <a:solidFill>
                  <a:schemeClr val="bg1"/>
                </a:solidFill>
                <a:latin typeface="Arial" panose="020B0604020202020204" pitchFamily="34" charset="0"/>
                <a:ea typeface="Arial Unicode MS" pitchFamily="34" charset="-128"/>
              </a:rPr>
              <a:t>02</a:t>
            </a:r>
            <a:endParaRPr lang="ko-KR" altLang="en-US" sz="2100" b="1" dirty="0">
              <a:solidFill>
                <a:schemeClr val="bg1"/>
              </a:solidFill>
              <a:latin typeface="Arial" panose="020B0604020202020204" pitchFamily="34" charset="0"/>
              <a:ea typeface="Arial Unicode MS" pitchFamily="34" charset="-128"/>
            </a:endParaRPr>
          </a:p>
        </p:txBody>
      </p:sp>
      <p:sp>
        <p:nvSpPr>
          <p:cNvPr id="164879" name="Rounded Rectangle 71"/>
          <p:cNvSpPr/>
          <p:nvPr/>
        </p:nvSpPr>
        <p:spPr>
          <a:xfrm>
            <a:off x="4765675" y="1327150"/>
            <a:ext cx="3578225" cy="3540125"/>
          </a:xfrm>
          <a:prstGeom prst="roundRect">
            <a:avLst>
              <a:gd name="adj" fmla="val 7736"/>
            </a:avLst>
          </a:prstGeom>
          <a:solidFill>
            <a:schemeClr val="bg1"/>
          </a:solidFill>
          <a:ln w="25400" cap="flat" cmpd="sng">
            <a:solidFill>
              <a:srgbClr val="98DC56"/>
            </a:solidFill>
            <a:prstDash val="solid"/>
            <a:headEnd type="none" w="med" len="med"/>
            <a:tailEnd type="none" w="med" len="med"/>
          </a:ln>
        </p:spPr>
        <p:txBody>
          <a:bodyPr lIns="68580" tIns="34290" rIns="68580" bIns="34290"/>
          <a:p>
            <a:pPr defTabSz="684530">
              <a:buClrTx/>
              <a:buFontTx/>
            </a:pPr>
            <a:endParaRPr lang="ko-KR" altLang="en-US" sz="2000" dirty="0">
              <a:solidFill>
                <a:schemeClr val="tx1"/>
              </a:solidFill>
              <a:latin typeface="Arial" panose="020B0604020202020204" pitchFamily="34" charset="0"/>
              <a:ea typeface="Arial Unicode MS" pitchFamily="34" charset="-128"/>
            </a:endParaRPr>
          </a:p>
        </p:txBody>
      </p:sp>
      <p:sp>
        <p:nvSpPr>
          <p:cNvPr id="164883" name="Right Arrow 73"/>
          <p:cNvSpPr/>
          <p:nvPr/>
        </p:nvSpPr>
        <p:spPr>
          <a:xfrm>
            <a:off x="4765675" y="1463675"/>
            <a:ext cx="1108075" cy="647700"/>
          </a:xfrm>
          <a:prstGeom prst="rightArrow">
            <a:avLst>
              <a:gd name="adj1" fmla="val 65120"/>
              <a:gd name="adj2" fmla="val 84604"/>
            </a:avLst>
          </a:prstGeom>
          <a:solidFill>
            <a:srgbClr val="98DC56"/>
          </a:solidFill>
          <a:ln w="12700">
            <a:noFill/>
          </a:ln>
        </p:spPr>
        <p:txBody>
          <a:bodyPr lIns="68580" tIns="34290" rIns="68580" bIns="34290" anchor="ctr" anchorCtr="0"/>
          <a:p>
            <a:pPr algn="ctr" defTabSz="684530">
              <a:buClrTx/>
              <a:buFontTx/>
            </a:pPr>
            <a:endParaRPr lang="ko-KR" altLang="en-US" sz="2000" dirty="0">
              <a:solidFill>
                <a:srgbClr val="FFFFFF"/>
              </a:solidFill>
              <a:latin typeface="Arial" panose="020B0604020202020204" pitchFamily="34" charset="0"/>
              <a:ea typeface="Arial Unicode MS" pitchFamily="34" charset="-128"/>
            </a:endParaRPr>
          </a:p>
        </p:txBody>
      </p:sp>
      <p:sp>
        <p:nvSpPr>
          <p:cNvPr id="164884" name="TextBox 19"/>
          <p:cNvSpPr txBox="1"/>
          <p:nvPr/>
        </p:nvSpPr>
        <p:spPr>
          <a:xfrm>
            <a:off x="4984750" y="1595438"/>
            <a:ext cx="485775" cy="390525"/>
          </a:xfrm>
          <a:prstGeom prst="rect">
            <a:avLst/>
          </a:prstGeom>
          <a:noFill/>
          <a:ln w="9525">
            <a:noFill/>
          </a:ln>
        </p:spPr>
        <p:txBody>
          <a:bodyPr lIns="68580" tIns="34290" rIns="68580" bIns="34290">
            <a:spAutoFit/>
          </a:bodyPr>
          <a:p>
            <a:pPr algn="ctr" defTabSz="684530">
              <a:buClrTx/>
              <a:buFontTx/>
            </a:pPr>
            <a:r>
              <a:rPr lang="en-US" altLang="ko-KR" sz="2100" b="1">
                <a:solidFill>
                  <a:schemeClr val="bg1"/>
                </a:solidFill>
                <a:latin typeface="Arial" panose="020B0604020202020204" pitchFamily="34" charset="0"/>
                <a:ea typeface="Arial Unicode MS" pitchFamily="34" charset="-128"/>
              </a:rPr>
              <a:t>03</a:t>
            </a:r>
            <a:endParaRPr lang="ko-KR" altLang="en-US" sz="2100" b="1" dirty="0">
              <a:solidFill>
                <a:schemeClr val="bg1"/>
              </a:solidFill>
              <a:latin typeface="Arial" panose="020B0604020202020204" pitchFamily="34" charset="0"/>
              <a:ea typeface="Arial Unicode MS" pitchFamily="34" charset="-128"/>
            </a:endParaRPr>
          </a:p>
        </p:txBody>
      </p:sp>
      <p:sp>
        <p:nvSpPr>
          <p:cNvPr id="164897" name="Rectangles 164896"/>
          <p:cNvSpPr/>
          <p:nvPr/>
        </p:nvSpPr>
        <p:spPr>
          <a:xfrm>
            <a:off x="292100" y="239713"/>
            <a:ext cx="8532813" cy="427037"/>
          </a:xfrm>
          <a:prstGeom prst="rect">
            <a:avLst/>
          </a:prstGeom>
          <a:noFill/>
          <a:ln w="9525">
            <a:noFill/>
          </a:ln>
        </p:spPr>
        <p:txBody>
          <a:bodyPr wrap="none" anchor="ctr" anchorCtr="0">
            <a:spAutoFit/>
          </a:bodyPr>
          <a:p>
            <a:r>
              <a:rPr lang="en-US" altLang="x-none" sz="2200" b="1">
                <a:latin typeface="Arial" panose="020B0604020202020204" pitchFamily="34" charset="0"/>
              </a:rPr>
              <a:t>NGHĨA VỤ CỦA CÔNG DÂN TRONG BẢO VỆ DI SẢN VĂN HOÁ</a:t>
            </a:r>
            <a:r>
              <a:rPr lang="en-US" altLang="x-none" sz="2200">
                <a:latin typeface="Arial" panose="020B0604020202020204" pitchFamily="34" charset="0"/>
              </a:rPr>
              <a:t> </a:t>
            </a:r>
            <a:endParaRPr lang="en-US" altLang="x-none" sz="2200">
              <a:latin typeface="Arial" panose="020B0604020202020204" pitchFamily="34" charset="0"/>
            </a:endParaRPr>
          </a:p>
        </p:txBody>
      </p:sp>
      <p:sp>
        <p:nvSpPr>
          <p:cNvPr id="164898" name="Rectangles 164897"/>
          <p:cNvSpPr/>
          <p:nvPr/>
        </p:nvSpPr>
        <p:spPr>
          <a:xfrm>
            <a:off x="744538" y="2249488"/>
            <a:ext cx="1614487" cy="2225675"/>
          </a:xfrm>
          <a:prstGeom prst="rect">
            <a:avLst/>
          </a:prstGeom>
          <a:noFill/>
          <a:ln w="9525">
            <a:noFill/>
          </a:ln>
        </p:spPr>
        <p:txBody>
          <a:bodyPr anchor="ctr" anchorCtr="0">
            <a:spAutoFit/>
          </a:bodyPr>
          <a:p>
            <a:pPr algn="ctr"/>
            <a:r>
              <a:rPr lang="vi-VN" altLang="en-US" sz="2000" dirty="0">
                <a:latin typeface="Arial" panose="020B0604020202020204" pitchFamily="34" charset="0"/>
              </a:rPr>
              <a:t>C</a:t>
            </a:r>
            <a:r>
              <a:rPr lang="en-US" altLang="x-none" sz="2000" err="1">
                <a:latin typeface="Arial" panose="020B0604020202020204" pitchFamily="34" charset="0"/>
              </a:rPr>
              <a:t>hấp</a:t>
            </a:r>
            <a:r>
              <a:rPr lang="en-US" altLang="x-none" sz="2000">
                <a:latin typeface="Arial" panose="020B0604020202020204" pitchFamily="34" charset="0"/>
              </a:rPr>
              <a:t> </a:t>
            </a:r>
            <a:r>
              <a:rPr lang="en-US" altLang="x-none" sz="2000" err="1">
                <a:latin typeface="Arial" panose="020B0604020202020204" pitchFamily="34" charset="0"/>
              </a:rPr>
              <a:t>hành</a:t>
            </a:r>
            <a:r>
              <a:rPr lang="en-US" altLang="x-none" sz="2000">
                <a:latin typeface="Arial" panose="020B0604020202020204" pitchFamily="34" charset="0"/>
              </a:rPr>
              <a:t> </a:t>
            </a:r>
            <a:r>
              <a:rPr lang="en-US" altLang="x-none" sz="2000" err="1">
                <a:latin typeface="Arial" panose="020B0604020202020204" pitchFamily="34" charset="0"/>
              </a:rPr>
              <a:t>các</a:t>
            </a:r>
            <a:r>
              <a:rPr lang="en-US" altLang="x-none" sz="2000">
                <a:latin typeface="Arial" panose="020B0604020202020204" pitchFamily="34" charset="0"/>
              </a:rPr>
              <a:t> </a:t>
            </a:r>
            <a:r>
              <a:rPr lang="en-US" altLang="x-none" sz="2000" err="1">
                <a:latin typeface="Arial" panose="020B0604020202020204" pitchFamily="34" charset="0"/>
              </a:rPr>
              <a:t>quy</a:t>
            </a:r>
            <a:r>
              <a:rPr lang="en-US" altLang="x-none" sz="2000">
                <a:latin typeface="Arial" panose="020B0604020202020204" pitchFamily="34" charset="0"/>
              </a:rPr>
              <a:t> </a:t>
            </a:r>
            <a:r>
              <a:rPr lang="en-US" altLang="x-none" sz="2000" err="1">
                <a:latin typeface="Arial" panose="020B0604020202020204" pitchFamily="34" charset="0"/>
              </a:rPr>
              <a:t>định</a:t>
            </a:r>
            <a:r>
              <a:rPr lang="en-US" altLang="x-none" sz="2000">
                <a:latin typeface="Arial" panose="020B0604020202020204" pitchFamily="34" charset="0"/>
              </a:rPr>
              <a:t> </a:t>
            </a:r>
            <a:r>
              <a:rPr lang="en-US" altLang="x-none" sz="2000" err="1">
                <a:latin typeface="Arial" panose="020B0604020202020204" pitchFamily="34" charset="0"/>
              </a:rPr>
              <a:t>của</a:t>
            </a:r>
            <a:r>
              <a:rPr lang="en-US" altLang="x-none" sz="2000">
                <a:latin typeface="Arial" panose="020B0604020202020204" pitchFamily="34" charset="0"/>
              </a:rPr>
              <a:t> </a:t>
            </a:r>
            <a:r>
              <a:rPr lang="en-US" altLang="x-none" sz="2000" err="1">
                <a:latin typeface="Arial" panose="020B0604020202020204" pitchFamily="34" charset="0"/>
              </a:rPr>
              <a:t>Hiến</a:t>
            </a:r>
            <a:r>
              <a:rPr lang="en-US" altLang="x-none" sz="2000">
                <a:latin typeface="Arial" panose="020B0604020202020204" pitchFamily="34" charset="0"/>
              </a:rPr>
              <a:t> </a:t>
            </a:r>
            <a:r>
              <a:rPr lang="en-US" altLang="x-none" sz="2000" err="1">
                <a:latin typeface="Arial" panose="020B0604020202020204" pitchFamily="34" charset="0"/>
              </a:rPr>
              <a:t>pháp</a:t>
            </a:r>
            <a:r>
              <a:rPr lang="en-US" altLang="x-none" sz="2000">
                <a:latin typeface="Arial" panose="020B0604020202020204" pitchFamily="34" charset="0"/>
              </a:rPr>
              <a:t> </a:t>
            </a:r>
            <a:r>
              <a:rPr lang="en-US" altLang="x-none" sz="2000" err="1">
                <a:latin typeface="Arial" panose="020B0604020202020204" pitchFamily="34" charset="0"/>
              </a:rPr>
              <a:t>và</a:t>
            </a:r>
            <a:r>
              <a:rPr lang="en-US" altLang="x-none" sz="2000">
                <a:latin typeface="Arial" panose="020B0604020202020204" pitchFamily="34" charset="0"/>
              </a:rPr>
              <a:t> </a:t>
            </a:r>
            <a:r>
              <a:rPr lang="en-US" altLang="x-none" sz="2000" err="1">
                <a:latin typeface="Arial" panose="020B0604020202020204" pitchFamily="34" charset="0"/>
              </a:rPr>
              <a:t>pháp</a:t>
            </a:r>
            <a:r>
              <a:rPr lang="en-US" altLang="x-none" sz="2000">
                <a:latin typeface="Arial" panose="020B0604020202020204" pitchFamily="34" charset="0"/>
              </a:rPr>
              <a:t> </a:t>
            </a:r>
            <a:r>
              <a:rPr lang="en-US" altLang="x-none" sz="2000" err="1">
                <a:latin typeface="Arial" panose="020B0604020202020204" pitchFamily="34" charset="0"/>
              </a:rPr>
              <a:t>luật</a:t>
            </a:r>
            <a:r>
              <a:rPr lang="en-US" altLang="x-none" sz="2000">
                <a:latin typeface="Arial" panose="020B0604020202020204" pitchFamily="34" charset="0"/>
              </a:rPr>
              <a:t> </a:t>
            </a:r>
            <a:r>
              <a:rPr lang="en-US" altLang="x-none" sz="2000" err="1">
                <a:latin typeface="Arial" panose="020B0604020202020204" pitchFamily="34" charset="0"/>
              </a:rPr>
              <a:t>về</a:t>
            </a:r>
            <a:r>
              <a:rPr lang="en-US" altLang="x-none" sz="2000">
                <a:latin typeface="Arial" panose="020B0604020202020204" pitchFamily="34" charset="0"/>
              </a:rPr>
              <a:t> </a:t>
            </a:r>
            <a:r>
              <a:rPr lang="en-US" altLang="x-none" sz="2000" err="1">
                <a:latin typeface="Arial" panose="020B0604020202020204" pitchFamily="34" charset="0"/>
              </a:rPr>
              <a:t>bảo</a:t>
            </a:r>
            <a:r>
              <a:rPr lang="en-US" altLang="x-none" sz="2000">
                <a:latin typeface="Arial" panose="020B0604020202020204" pitchFamily="34" charset="0"/>
              </a:rPr>
              <a:t> </a:t>
            </a:r>
            <a:r>
              <a:rPr lang="en-US" altLang="x-none" sz="2000" err="1">
                <a:latin typeface="Arial" panose="020B0604020202020204" pitchFamily="34" charset="0"/>
              </a:rPr>
              <a:t>vệ</a:t>
            </a:r>
            <a:r>
              <a:rPr lang="en-US" altLang="x-none" sz="2000">
                <a:latin typeface="Arial" panose="020B0604020202020204" pitchFamily="34" charset="0"/>
              </a:rPr>
              <a:t> </a:t>
            </a:r>
            <a:r>
              <a:rPr lang="en-US" altLang="x-none" sz="2000" err="1">
                <a:latin typeface="Arial" panose="020B0604020202020204" pitchFamily="34" charset="0"/>
              </a:rPr>
              <a:t>di</a:t>
            </a:r>
            <a:r>
              <a:rPr lang="en-US" altLang="x-none" sz="2000">
                <a:latin typeface="Arial" panose="020B0604020202020204" pitchFamily="34" charset="0"/>
              </a:rPr>
              <a:t> </a:t>
            </a:r>
            <a:r>
              <a:rPr lang="en-US" altLang="x-none" sz="2000" err="1">
                <a:latin typeface="Arial" panose="020B0604020202020204" pitchFamily="34" charset="0"/>
              </a:rPr>
              <a:t>sản</a:t>
            </a:r>
            <a:r>
              <a:rPr lang="en-US" altLang="x-none" sz="2000">
                <a:latin typeface="Arial" panose="020B0604020202020204" pitchFamily="34" charset="0"/>
              </a:rPr>
              <a:t> </a:t>
            </a:r>
            <a:r>
              <a:rPr lang="en-US" altLang="x-none" sz="2000" err="1">
                <a:latin typeface="Arial" panose="020B0604020202020204" pitchFamily="34" charset="0"/>
              </a:rPr>
              <a:t>văn</a:t>
            </a:r>
            <a:r>
              <a:rPr lang="en-US" altLang="x-none" sz="2000">
                <a:latin typeface="Arial" panose="020B0604020202020204" pitchFamily="34" charset="0"/>
              </a:rPr>
              <a:t> </a:t>
            </a:r>
            <a:r>
              <a:rPr lang="en-US" altLang="x-none" sz="2000" err="1">
                <a:latin typeface="Arial" panose="020B0604020202020204" pitchFamily="34" charset="0"/>
              </a:rPr>
              <a:t>hoá</a:t>
            </a:r>
            <a:r>
              <a:rPr lang="en-US" altLang="x-none" sz="2000">
                <a:latin typeface="Arial" panose="020B0604020202020204" pitchFamily="34" charset="0"/>
              </a:rPr>
              <a:t> </a:t>
            </a:r>
            <a:endParaRPr lang="en-US" altLang="x-none" sz="2000">
              <a:latin typeface="Arial" panose="020B0604020202020204" pitchFamily="34" charset="0"/>
            </a:endParaRPr>
          </a:p>
        </p:txBody>
      </p:sp>
      <p:sp>
        <p:nvSpPr>
          <p:cNvPr id="164899" name="Rectangles 164898"/>
          <p:cNvSpPr/>
          <p:nvPr/>
        </p:nvSpPr>
        <p:spPr>
          <a:xfrm>
            <a:off x="2816225" y="2298700"/>
            <a:ext cx="1514475" cy="2378075"/>
          </a:xfrm>
          <a:prstGeom prst="rect">
            <a:avLst/>
          </a:prstGeom>
          <a:noFill/>
          <a:ln w="9525">
            <a:noFill/>
          </a:ln>
        </p:spPr>
        <p:txBody>
          <a:bodyPr anchor="ctr" anchorCtr="0">
            <a:spAutoFit/>
          </a:bodyPr>
          <a:p>
            <a:pPr algn="ctr"/>
            <a:r>
              <a:rPr lang="vi-VN" altLang="en-US" sz="2500" dirty="0">
                <a:latin typeface="Arial" panose="020B0604020202020204" pitchFamily="34" charset="0"/>
              </a:rPr>
              <a:t>T</a:t>
            </a:r>
            <a:r>
              <a:rPr lang="en-US" altLang="x-none" sz="2500" err="1">
                <a:latin typeface="Arial" panose="020B0604020202020204" pitchFamily="34" charset="0"/>
              </a:rPr>
              <a:t>ôn</a:t>
            </a:r>
            <a:r>
              <a:rPr lang="en-US" altLang="x-none" sz="2500">
                <a:latin typeface="Arial" panose="020B0604020202020204" pitchFamily="34" charset="0"/>
              </a:rPr>
              <a:t> </a:t>
            </a:r>
            <a:r>
              <a:rPr lang="en-US" altLang="x-none" sz="2500" err="1">
                <a:latin typeface="Arial" panose="020B0604020202020204" pitchFamily="34" charset="0"/>
              </a:rPr>
              <a:t>trọng</a:t>
            </a:r>
            <a:r>
              <a:rPr lang="en-US" altLang="x-none" sz="2500">
                <a:latin typeface="Arial" panose="020B0604020202020204" pitchFamily="34" charset="0"/>
              </a:rPr>
              <a:t>, </a:t>
            </a:r>
            <a:r>
              <a:rPr lang="en-US" altLang="x-none" sz="2500" err="1">
                <a:latin typeface="Arial" panose="020B0604020202020204" pitchFamily="34" charset="0"/>
              </a:rPr>
              <a:t>bảo</a:t>
            </a:r>
            <a:r>
              <a:rPr lang="en-US" altLang="x-none" sz="2500">
                <a:latin typeface="Arial" panose="020B0604020202020204" pitchFamily="34" charset="0"/>
              </a:rPr>
              <a:t> </a:t>
            </a:r>
            <a:r>
              <a:rPr lang="en-US" altLang="x-none" sz="2500" err="1">
                <a:latin typeface="Arial" panose="020B0604020202020204" pitchFamily="34" charset="0"/>
              </a:rPr>
              <a:t>vệ</a:t>
            </a:r>
            <a:r>
              <a:rPr lang="en-US" altLang="x-none" sz="2500">
                <a:latin typeface="Arial" panose="020B0604020202020204" pitchFamily="34" charset="0"/>
              </a:rPr>
              <a:t>, </a:t>
            </a:r>
            <a:r>
              <a:rPr lang="en-US" altLang="x-none" sz="2500" err="1">
                <a:latin typeface="Arial" panose="020B0604020202020204" pitchFamily="34" charset="0"/>
              </a:rPr>
              <a:t>giữ</a:t>
            </a:r>
            <a:r>
              <a:rPr lang="en-US" altLang="x-none" sz="2500">
                <a:latin typeface="Arial" panose="020B0604020202020204" pitchFamily="34" charset="0"/>
              </a:rPr>
              <a:t> </a:t>
            </a:r>
            <a:r>
              <a:rPr lang="en-US" altLang="x-none" sz="2500" err="1">
                <a:latin typeface="Arial" panose="020B0604020202020204" pitchFamily="34" charset="0"/>
              </a:rPr>
              <a:t>gìn</a:t>
            </a:r>
            <a:r>
              <a:rPr lang="en-US" altLang="x-none" sz="2500">
                <a:latin typeface="Arial" panose="020B0604020202020204" pitchFamily="34" charset="0"/>
              </a:rPr>
              <a:t> </a:t>
            </a:r>
            <a:r>
              <a:rPr lang="en-US" altLang="x-none" sz="2500" err="1">
                <a:latin typeface="Arial" panose="020B0604020202020204" pitchFamily="34" charset="0"/>
              </a:rPr>
              <a:t>di</a:t>
            </a:r>
            <a:r>
              <a:rPr lang="en-US" altLang="x-none" sz="2500">
                <a:latin typeface="Arial" panose="020B0604020202020204" pitchFamily="34" charset="0"/>
              </a:rPr>
              <a:t> </a:t>
            </a:r>
            <a:r>
              <a:rPr lang="en-US" altLang="x-none" sz="2500" err="1">
                <a:latin typeface="Arial" panose="020B0604020202020204" pitchFamily="34" charset="0"/>
              </a:rPr>
              <a:t>sản</a:t>
            </a:r>
            <a:r>
              <a:rPr lang="en-US" altLang="x-none" sz="2500">
                <a:latin typeface="Arial" panose="020B0604020202020204" pitchFamily="34" charset="0"/>
              </a:rPr>
              <a:t> </a:t>
            </a:r>
            <a:r>
              <a:rPr lang="en-US" altLang="x-none" sz="2500" err="1">
                <a:latin typeface="Arial" panose="020B0604020202020204" pitchFamily="34" charset="0"/>
              </a:rPr>
              <a:t>văn</a:t>
            </a:r>
            <a:r>
              <a:rPr lang="en-US" altLang="x-none" sz="2500">
                <a:latin typeface="Arial" panose="020B0604020202020204" pitchFamily="34" charset="0"/>
              </a:rPr>
              <a:t> </a:t>
            </a:r>
            <a:r>
              <a:rPr lang="en-US" altLang="x-none" sz="2500" err="1">
                <a:latin typeface="Arial" panose="020B0604020202020204" pitchFamily="34" charset="0"/>
              </a:rPr>
              <a:t>hoá</a:t>
            </a:r>
            <a:r>
              <a:rPr lang="en-US" altLang="x-none" sz="2500">
                <a:latin typeface="Arial" panose="020B0604020202020204" pitchFamily="34" charset="0"/>
              </a:rPr>
              <a:t> </a:t>
            </a:r>
            <a:endParaRPr lang="en-US" altLang="x-none" sz="2500">
              <a:latin typeface="Arial" panose="020B0604020202020204" pitchFamily="34" charset="0"/>
            </a:endParaRPr>
          </a:p>
        </p:txBody>
      </p:sp>
      <p:sp>
        <p:nvSpPr>
          <p:cNvPr id="164900" name="Rectangles 164899"/>
          <p:cNvSpPr/>
          <p:nvPr/>
        </p:nvSpPr>
        <p:spPr>
          <a:xfrm>
            <a:off x="4984750" y="1989138"/>
            <a:ext cx="3197225" cy="2759075"/>
          </a:xfrm>
          <a:prstGeom prst="rect">
            <a:avLst/>
          </a:prstGeom>
          <a:noFill/>
          <a:ln w="9525">
            <a:noFill/>
          </a:ln>
        </p:spPr>
        <p:txBody>
          <a:bodyPr anchor="ctr" anchorCtr="0">
            <a:spAutoFit/>
          </a:bodyPr>
          <a:p>
            <a:r>
              <a:rPr lang="vi-VN" altLang="en-US" sz="2500" dirty="0">
                <a:latin typeface="Arial" panose="020B0604020202020204" pitchFamily="34" charset="0"/>
              </a:rPr>
              <a:t>T</a:t>
            </a:r>
            <a:r>
              <a:rPr lang="en-US" altLang="x-none" sz="2500" err="1">
                <a:latin typeface="Arial" panose="020B0604020202020204" pitchFamily="34" charset="0"/>
              </a:rPr>
              <a:t>hông</a:t>
            </a:r>
            <a:r>
              <a:rPr lang="en-US" altLang="x-none" sz="2500">
                <a:latin typeface="Arial" panose="020B0604020202020204" pitchFamily="34" charset="0"/>
              </a:rPr>
              <a:t> </a:t>
            </a:r>
            <a:r>
              <a:rPr lang="en-US" altLang="x-none" sz="2500" err="1">
                <a:latin typeface="Arial" panose="020B0604020202020204" pitchFamily="34" charset="0"/>
              </a:rPr>
              <a:t>báo</a:t>
            </a:r>
            <a:r>
              <a:rPr lang="en-US" altLang="x-none" sz="2500">
                <a:latin typeface="Arial" panose="020B0604020202020204" pitchFamily="34" charset="0"/>
              </a:rPr>
              <a:t> </a:t>
            </a:r>
            <a:r>
              <a:rPr lang="en-US" altLang="x-none" sz="2500" err="1">
                <a:latin typeface="Arial" panose="020B0604020202020204" pitchFamily="34" charset="0"/>
              </a:rPr>
              <a:t>địa</a:t>
            </a:r>
            <a:r>
              <a:rPr lang="en-US" altLang="x-none" sz="2500">
                <a:latin typeface="Arial" panose="020B0604020202020204" pitchFamily="34" charset="0"/>
              </a:rPr>
              <a:t> </a:t>
            </a:r>
            <a:r>
              <a:rPr lang="en-US" altLang="x-none" sz="2500" err="1">
                <a:latin typeface="Arial" panose="020B0604020202020204" pitchFamily="34" charset="0"/>
              </a:rPr>
              <a:t>điểm</a:t>
            </a:r>
            <a:r>
              <a:rPr lang="en-US" altLang="x-none" sz="2500">
                <a:latin typeface="Arial" panose="020B0604020202020204" pitchFamily="34" charset="0"/>
              </a:rPr>
              <a:t> </a:t>
            </a:r>
            <a:r>
              <a:rPr lang="en-US" altLang="x-none" sz="2500" err="1">
                <a:latin typeface="Arial" panose="020B0604020202020204" pitchFamily="34" charset="0"/>
              </a:rPr>
              <a:t>phát</a:t>
            </a:r>
            <a:r>
              <a:rPr lang="en-US" altLang="x-none" sz="2500">
                <a:latin typeface="Arial" panose="020B0604020202020204" pitchFamily="34" charset="0"/>
              </a:rPr>
              <a:t> </a:t>
            </a:r>
            <a:r>
              <a:rPr lang="en-US" altLang="x-none" sz="2500" err="1">
                <a:latin typeface="Arial" panose="020B0604020202020204" pitchFamily="34" charset="0"/>
              </a:rPr>
              <a:t>hiện</a:t>
            </a:r>
            <a:r>
              <a:rPr lang="en-US" altLang="x-none" sz="2500">
                <a:latin typeface="Arial" panose="020B0604020202020204" pitchFamily="34" charset="0"/>
              </a:rPr>
              <a:t>, </a:t>
            </a:r>
            <a:r>
              <a:rPr lang="en-US" altLang="x-none" sz="2500" err="1">
                <a:latin typeface="Arial" panose="020B0604020202020204" pitchFamily="34" charset="0"/>
              </a:rPr>
              <a:t>giao</a:t>
            </a:r>
            <a:r>
              <a:rPr lang="en-US" altLang="x-none" sz="2500">
                <a:latin typeface="Arial" panose="020B0604020202020204" pitchFamily="34" charset="0"/>
              </a:rPr>
              <a:t> </a:t>
            </a:r>
            <a:r>
              <a:rPr lang="en-US" altLang="x-none" sz="2500" err="1">
                <a:latin typeface="Arial" panose="020B0604020202020204" pitchFamily="34" charset="0"/>
              </a:rPr>
              <a:t>nộp</a:t>
            </a:r>
            <a:r>
              <a:rPr lang="en-US" altLang="x-none" sz="2500">
                <a:latin typeface="Arial" panose="020B0604020202020204" pitchFamily="34" charset="0"/>
              </a:rPr>
              <a:t> </a:t>
            </a:r>
            <a:r>
              <a:rPr lang="en-US" altLang="x-none" sz="2500" err="1">
                <a:latin typeface="Arial" panose="020B0604020202020204" pitchFamily="34" charset="0"/>
              </a:rPr>
              <a:t>di</a:t>
            </a:r>
            <a:r>
              <a:rPr lang="en-US" altLang="x-none" sz="2500">
                <a:latin typeface="Arial" panose="020B0604020202020204" pitchFamily="34" charset="0"/>
              </a:rPr>
              <a:t> </a:t>
            </a:r>
            <a:r>
              <a:rPr lang="en-US" altLang="x-none" sz="2500" err="1">
                <a:latin typeface="Arial" panose="020B0604020202020204" pitchFamily="34" charset="0"/>
              </a:rPr>
              <a:t>vật</a:t>
            </a:r>
            <a:r>
              <a:rPr lang="en-US" altLang="x-none" sz="2500">
                <a:latin typeface="Arial" panose="020B0604020202020204" pitchFamily="34" charset="0"/>
              </a:rPr>
              <a:t>, </a:t>
            </a:r>
            <a:r>
              <a:rPr lang="en-US" altLang="x-none" sz="2500" err="1">
                <a:latin typeface="Arial" panose="020B0604020202020204" pitchFamily="34" charset="0"/>
              </a:rPr>
              <a:t>cổ</a:t>
            </a:r>
            <a:r>
              <a:rPr lang="en-US" altLang="x-none" sz="2500">
                <a:latin typeface="Arial" panose="020B0604020202020204" pitchFamily="34" charset="0"/>
              </a:rPr>
              <a:t> </a:t>
            </a:r>
            <a:r>
              <a:rPr lang="en-US" altLang="x-none" sz="2500" err="1">
                <a:latin typeface="Arial" panose="020B0604020202020204" pitchFamily="34" charset="0"/>
              </a:rPr>
              <a:t>vật</a:t>
            </a:r>
            <a:r>
              <a:rPr lang="en-US" altLang="x-none" sz="2500">
                <a:latin typeface="Arial" panose="020B0604020202020204" pitchFamily="34" charset="0"/>
              </a:rPr>
              <a:t>, </a:t>
            </a:r>
            <a:r>
              <a:rPr lang="en-US" altLang="x-none" sz="2500" err="1">
                <a:latin typeface="Arial" panose="020B0604020202020204" pitchFamily="34" charset="0"/>
              </a:rPr>
              <a:t>bảo</a:t>
            </a:r>
            <a:r>
              <a:rPr lang="en-US" altLang="x-none" sz="2500">
                <a:latin typeface="Arial" panose="020B0604020202020204" pitchFamily="34" charset="0"/>
              </a:rPr>
              <a:t> </a:t>
            </a:r>
            <a:r>
              <a:rPr lang="en-US" altLang="x-none" sz="2500" err="1">
                <a:latin typeface="Arial" panose="020B0604020202020204" pitchFamily="34" charset="0"/>
              </a:rPr>
              <a:t>vật</a:t>
            </a:r>
            <a:r>
              <a:rPr lang="en-US" altLang="x-none" sz="2500">
                <a:latin typeface="Arial" panose="020B0604020202020204" pitchFamily="34" charset="0"/>
              </a:rPr>
              <a:t> </a:t>
            </a:r>
            <a:r>
              <a:rPr lang="en-US" altLang="x-none" sz="2500" err="1">
                <a:latin typeface="Arial" panose="020B0604020202020204" pitchFamily="34" charset="0"/>
              </a:rPr>
              <a:t>quốc</a:t>
            </a:r>
            <a:r>
              <a:rPr lang="en-US" altLang="x-none" sz="2500">
                <a:latin typeface="Arial" panose="020B0604020202020204" pitchFamily="34" charset="0"/>
              </a:rPr>
              <a:t> </a:t>
            </a:r>
            <a:r>
              <a:rPr lang="en-US" altLang="x-none" sz="2500" err="1">
                <a:latin typeface="Arial" panose="020B0604020202020204" pitchFamily="34" charset="0"/>
              </a:rPr>
              <a:t>gia</a:t>
            </a:r>
            <a:r>
              <a:rPr lang="en-US" altLang="x-none" sz="2500">
                <a:latin typeface="Arial" panose="020B0604020202020204" pitchFamily="34" charset="0"/>
              </a:rPr>
              <a:t> do </a:t>
            </a:r>
            <a:r>
              <a:rPr lang="en-US" altLang="x-none" sz="2500" err="1">
                <a:latin typeface="Arial" panose="020B0604020202020204" pitchFamily="34" charset="0"/>
              </a:rPr>
              <a:t>mình</a:t>
            </a:r>
            <a:r>
              <a:rPr lang="en-US" altLang="x-none" sz="2500">
                <a:latin typeface="Arial" panose="020B0604020202020204" pitchFamily="34" charset="0"/>
              </a:rPr>
              <a:t> </a:t>
            </a:r>
            <a:r>
              <a:rPr lang="en-US" altLang="x-none" sz="2500" err="1">
                <a:latin typeface="Arial" panose="020B0604020202020204" pitchFamily="34" charset="0"/>
              </a:rPr>
              <a:t>tìm</a:t>
            </a:r>
            <a:r>
              <a:rPr lang="en-US" altLang="x-none" sz="2500">
                <a:latin typeface="Arial" panose="020B0604020202020204" pitchFamily="34" charset="0"/>
              </a:rPr>
              <a:t> </a:t>
            </a:r>
            <a:r>
              <a:rPr lang="en-US" altLang="x-none" sz="2500" err="1">
                <a:latin typeface="Arial" panose="020B0604020202020204" pitchFamily="34" charset="0"/>
              </a:rPr>
              <a:t>được</a:t>
            </a:r>
            <a:r>
              <a:rPr lang="en-US" altLang="x-none" sz="2500">
                <a:latin typeface="Arial" panose="020B0604020202020204" pitchFamily="34" charset="0"/>
              </a:rPr>
              <a:t> </a:t>
            </a:r>
            <a:r>
              <a:rPr lang="en-US" altLang="x-none" sz="2500" err="1">
                <a:latin typeface="Arial" panose="020B0604020202020204" pitchFamily="34" charset="0"/>
              </a:rPr>
              <a:t>cho</a:t>
            </a:r>
            <a:r>
              <a:rPr lang="en-US" altLang="x-none" sz="2500">
                <a:latin typeface="Arial" panose="020B0604020202020204" pitchFamily="34" charset="0"/>
              </a:rPr>
              <a:t> </a:t>
            </a:r>
            <a:r>
              <a:rPr lang="en-US" altLang="x-none" sz="2500" err="1">
                <a:latin typeface="Arial" panose="020B0604020202020204" pitchFamily="34" charset="0"/>
              </a:rPr>
              <a:t>cơ</a:t>
            </a:r>
            <a:r>
              <a:rPr lang="en-US" altLang="x-none" sz="2500">
                <a:latin typeface="Arial" panose="020B0604020202020204" pitchFamily="34" charset="0"/>
              </a:rPr>
              <a:t> </a:t>
            </a:r>
            <a:r>
              <a:rPr lang="en-US" altLang="x-none" sz="2500" err="1">
                <a:latin typeface="Arial" panose="020B0604020202020204" pitchFamily="34" charset="0"/>
              </a:rPr>
              <a:t>quan</a:t>
            </a:r>
            <a:r>
              <a:rPr lang="en-US" altLang="x-none" sz="2500">
                <a:latin typeface="Arial" panose="020B0604020202020204" pitchFamily="34" charset="0"/>
              </a:rPr>
              <a:t> </a:t>
            </a:r>
            <a:r>
              <a:rPr lang="en-US" altLang="x-none" sz="2500" err="1">
                <a:latin typeface="Arial" panose="020B0604020202020204" pitchFamily="34" charset="0"/>
              </a:rPr>
              <a:t>nhà</a:t>
            </a:r>
            <a:r>
              <a:rPr lang="en-US" altLang="x-none" sz="2500">
                <a:latin typeface="Arial" panose="020B0604020202020204" pitchFamily="34" charset="0"/>
              </a:rPr>
              <a:t> </a:t>
            </a:r>
            <a:r>
              <a:rPr lang="en-US" altLang="x-none" sz="2500" err="1">
                <a:latin typeface="Arial" panose="020B0604020202020204" pitchFamily="34" charset="0"/>
              </a:rPr>
              <a:t>nước</a:t>
            </a:r>
            <a:r>
              <a:rPr lang="en-US" altLang="x-none" sz="2500">
                <a:latin typeface="Arial" panose="020B0604020202020204" pitchFamily="34" charset="0"/>
              </a:rPr>
              <a:t> </a:t>
            </a:r>
            <a:r>
              <a:rPr lang="en-US" altLang="x-none" sz="2500" err="1">
                <a:latin typeface="Arial" panose="020B0604020202020204" pitchFamily="34" charset="0"/>
              </a:rPr>
              <a:t>có</a:t>
            </a:r>
            <a:r>
              <a:rPr lang="en-US" altLang="x-none" sz="2500">
                <a:latin typeface="Arial" panose="020B0604020202020204" pitchFamily="34" charset="0"/>
              </a:rPr>
              <a:t> </a:t>
            </a:r>
            <a:r>
              <a:rPr lang="en-US" altLang="x-none" sz="2500" err="1">
                <a:latin typeface="Arial" panose="020B0604020202020204" pitchFamily="34" charset="0"/>
              </a:rPr>
              <a:t>thẩm</a:t>
            </a:r>
            <a:r>
              <a:rPr lang="en-US" altLang="x-none" sz="2500">
                <a:latin typeface="Arial" panose="020B0604020202020204" pitchFamily="34" charset="0"/>
              </a:rPr>
              <a:t> </a:t>
            </a:r>
            <a:r>
              <a:rPr lang="en-US" altLang="x-none" sz="2500" err="1">
                <a:latin typeface="Arial" panose="020B0604020202020204" pitchFamily="34" charset="0"/>
              </a:rPr>
              <a:t>quyền</a:t>
            </a:r>
            <a:r>
              <a:rPr lang="en-US" altLang="x-none" sz="2500">
                <a:latin typeface="Arial" panose="020B0604020202020204" pitchFamily="34" charset="0"/>
              </a:rPr>
              <a:t>;... </a:t>
            </a:r>
            <a:endParaRPr lang="en-US" altLang="x-none" sz="25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97"/>
                                        </p:tgtEl>
                                        <p:attrNameLst>
                                          <p:attrName>style.visibility</p:attrName>
                                        </p:attrNameLst>
                                      </p:cBhvr>
                                      <p:to>
                                        <p:strVal val="visible"/>
                                      </p:to>
                                    </p:set>
                                    <p:animEffect transition="in" filter="blinds(horizontal)">
                                      <p:cBhvr>
                                        <p:cTn id="7" dur="500"/>
                                        <p:tgtEl>
                                          <p:spTgt spid="1648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67"/>
                                        </p:tgtEl>
                                        <p:attrNameLst>
                                          <p:attrName>style.visibility</p:attrName>
                                        </p:attrNameLst>
                                      </p:cBhvr>
                                      <p:to>
                                        <p:strVal val="visible"/>
                                      </p:to>
                                    </p:set>
                                    <p:animEffect transition="in" filter="blinds(horizontal)">
                                      <p:cBhvr>
                                        <p:cTn id="12" dur="500"/>
                                        <p:tgtEl>
                                          <p:spTgt spid="16486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4871"/>
                                        </p:tgtEl>
                                        <p:attrNameLst>
                                          <p:attrName>style.visibility</p:attrName>
                                        </p:attrNameLst>
                                      </p:cBhvr>
                                      <p:to>
                                        <p:strVal val="visible"/>
                                      </p:to>
                                    </p:set>
                                    <p:animEffect transition="in" filter="blinds(horizontal)">
                                      <p:cBhvr>
                                        <p:cTn id="15" dur="500"/>
                                        <p:tgtEl>
                                          <p:spTgt spid="16487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4872"/>
                                        </p:tgtEl>
                                        <p:attrNameLst>
                                          <p:attrName>style.visibility</p:attrName>
                                        </p:attrNameLst>
                                      </p:cBhvr>
                                      <p:to>
                                        <p:strVal val="visible"/>
                                      </p:to>
                                    </p:set>
                                    <p:animEffect transition="in" filter="blinds(horizontal)">
                                      <p:cBhvr>
                                        <p:cTn id="18" dur="500"/>
                                        <p:tgtEl>
                                          <p:spTgt spid="16487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4898"/>
                                        </p:tgtEl>
                                        <p:attrNameLst>
                                          <p:attrName>style.visibility</p:attrName>
                                        </p:attrNameLst>
                                      </p:cBhvr>
                                      <p:to>
                                        <p:strVal val="visible"/>
                                      </p:to>
                                    </p:set>
                                    <p:animEffect transition="in" filter="blinds(horizontal)">
                                      <p:cBhvr>
                                        <p:cTn id="21" dur="500"/>
                                        <p:tgtEl>
                                          <p:spTgt spid="16489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4873"/>
                                        </p:tgtEl>
                                        <p:attrNameLst>
                                          <p:attrName>style.visibility</p:attrName>
                                        </p:attrNameLst>
                                      </p:cBhvr>
                                      <p:to>
                                        <p:strVal val="visible"/>
                                      </p:to>
                                    </p:set>
                                    <p:animEffect transition="in" filter="blinds(horizontal)">
                                      <p:cBhvr>
                                        <p:cTn id="26" dur="500"/>
                                        <p:tgtEl>
                                          <p:spTgt spid="16487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64877"/>
                                        </p:tgtEl>
                                        <p:attrNameLst>
                                          <p:attrName>style.visibility</p:attrName>
                                        </p:attrNameLst>
                                      </p:cBhvr>
                                      <p:to>
                                        <p:strVal val="visible"/>
                                      </p:to>
                                    </p:set>
                                    <p:animEffect transition="in" filter="blinds(horizontal)">
                                      <p:cBhvr>
                                        <p:cTn id="29" dur="500"/>
                                        <p:tgtEl>
                                          <p:spTgt spid="16487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4878"/>
                                        </p:tgtEl>
                                        <p:attrNameLst>
                                          <p:attrName>style.visibility</p:attrName>
                                        </p:attrNameLst>
                                      </p:cBhvr>
                                      <p:to>
                                        <p:strVal val="visible"/>
                                      </p:to>
                                    </p:set>
                                    <p:animEffect transition="in" filter="blinds(horizontal)">
                                      <p:cBhvr>
                                        <p:cTn id="32" dur="500"/>
                                        <p:tgtEl>
                                          <p:spTgt spid="16487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4899"/>
                                        </p:tgtEl>
                                        <p:attrNameLst>
                                          <p:attrName>style.visibility</p:attrName>
                                        </p:attrNameLst>
                                      </p:cBhvr>
                                      <p:to>
                                        <p:strVal val="visible"/>
                                      </p:to>
                                    </p:set>
                                    <p:animEffect transition="in" filter="blinds(horizontal)">
                                      <p:cBhvr>
                                        <p:cTn id="35" dur="500"/>
                                        <p:tgtEl>
                                          <p:spTgt spid="16489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4879"/>
                                        </p:tgtEl>
                                        <p:attrNameLst>
                                          <p:attrName>style.visibility</p:attrName>
                                        </p:attrNameLst>
                                      </p:cBhvr>
                                      <p:to>
                                        <p:strVal val="visible"/>
                                      </p:to>
                                    </p:set>
                                    <p:animEffect transition="in" filter="blinds(horizontal)">
                                      <p:cBhvr>
                                        <p:cTn id="40" dur="500"/>
                                        <p:tgtEl>
                                          <p:spTgt spid="16487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4883"/>
                                        </p:tgtEl>
                                        <p:attrNameLst>
                                          <p:attrName>style.visibility</p:attrName>
                                        </p:attrNameLst>
                                      </p:cBhvr>
                                      <p:to>
                                        <p:strVal val="visible"/>
                                      </p:to>
                                    </p:set>
                                    <p:animEffect transition="in" filter="blinds(horizontal)">
                                      <p:cBhvr>
                                        <p:cTn id="43" dur="500"/>
                                        <p:tgtEl>
                                          <p:spTgt spid="16488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4884"/>
                                        </p:tgtEl>
                                        <p:attrNameLst>
                                          <p:attrName>style.visibility</p:attrName>
                                        </p:attrNameLst>
                                      </p:cBhvr>
                                      <p:to>
                                        <p:strVal val="visible"/>
                                      </p:to>
                                    </p:set>
                                    <p:animEffect transition="in" filter="blinds(horizontal)">
                                      <p:cBhvr>
                                        <p:cTn id="46" dur="500"/>
                                        <p:tgtEl>
                                          <p:spTgt spid="16488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4900"/>
                                        </p:tgtEl>
                                        <p:attrNameLst>
                                          <p:attrName>style.visibility</p:attrName>
                                        </p:attrNameLst>
                                      </p:cBhvr>
                                      <p:to>
                                        <p:strVal val="visible"/>
                                      </p:to>
                                    </p:set>
                                    <p:animEffect transition="in" filter="blinds(horizontal)">
                                      <p:cBhvr>
                                        <p:cTn id="49" dur="500"/>
                                        <p:tgtEl>
                                          <p:spTgt spid="164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nimBg="1"/>
      <p:bldP spid="164871" grpId="0" animBg="1"/>
      <p:bldP spid="164872" grpId="0"/>
      <p:bldP spid="164873" grpId="0" animBg="1"/>
      <p:bldP spid="164877" grpId="0" animBg="1"/>
      <p:bldP spid="164878" grpId="0"/>
      <p:bldP spid="164879" grpId="0" animBg="1"/>
      <p:bldP spid="164883" grpId="0" animBg="1"/>
      <p:bldP spid="164884" grpId="0"/>
      <p:bldP spid="164897" grpId="0"/>
      <p:bldP spid="164898" grpId="0"/>
      <p:bldP spid="164899" grpId="0"/>
      <p:bldP spid="1649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Google Shape;658;p27"/>
          <p:cNvSpPr>
            <a:spLocks noGrp="1"/>
          </p:cNvSpPr>
          <p:nvPr>
            <p:ph type="title"/>
          </p:nvPr>
        </p:nvSpPr>
        <p:spPr>
          <a:xfrm>
            <a:off x="723900" y="239713"/>
            <a:ext cx="7696200" cy="573087"/>
          </a:xfrm>
          <a:ln/>
        </p:spPr>
        <p:txBody>
          <a:bodyPr vert="horz" wrap="square" lIns="91425" tIns="91425" rIns="91425" bIns="91425" anchor="t" anchorCtr="0"/>
          <a:p>
            <a:pPr eaLnBrk="1" hangingPunct="1">
              <a:buClr>
                <a:srgbClr val="000000"/>
              </a:buClr>
              <a:buFont typeface="Caveat Brush" charset="0"/>
              <a:buNone/>
            </a:pPr>
            <a:r>
              <a:rPr lang="" altLang="en-US" sz="3200" b="1" dirty="0">
                <a:solidFill>
                  <a:srgbClr val="000000"/>
                </a:solidFill>
                <a:latin typeface="Times New Roman" panose="02020603050405020304" pitchFamily="18" charset="0"/>
                <a:ea typeface="Arial" panose="020B0604020202020204"/>
                <a:cs typeface="Caveat Brush" charset="0"/>
                <a:sym typeface="Caveat Brush" charset="0"/>
              </a:rPr>
              <a:t>Em hãy đọc tình huống sau</a:t>
            </a:r>
            <a:endParaRPr lang="en-US" altLang="x-none" sz="3200" b="1">
              <a:solidFill>
                <a:srgbClr val="000000"/>
              </a:solidFill>
              <a:latin typeface="Times New Roman" panose="02020603050405020304" pitchFamily="18" charset="0"/>
              <a:ea typeface="Caveat Brush" charset="0"/>
              <a:cs typeface="Arial" panose="020B0604020202020204"/>
              <a:sym typeface="Caveat Brush" charset="0"/>
            </a:endParaRPr>
          </a:p>
        </p:txBody>
      </p:sp>
      <p:cxnSp>
        <p:nvCxnSpPr>
          <p:cNvPr id="166915" name="Google Shape;660;p27"/>
          <p:cNvCxnSpPr/>
          <p:nvPr/>
        </p:nvCxnSpPr>
        <p:spPr>
          <a:xfrm>
            <a:off x="2882900" y="993775"/>
            <a:ext cx="3683000" cy="0"/>
          </a:xfrm>
          <a:prstGeom prst="straightConnector1">
            <a:avLst/>
          </a:prstGeom>
          <a:ln w="19050" cap="flat" cmpd="sng">
            <a:solidFill>
              <a:schemeClr val="bg2"/>
            </a:solidFill>
            <a:prstDash val="solid"/>
            <a:headEnd type="none" w="med" len="med"/>
            <a:tailEnd type="none" w="med" len="med"/>
          </a:ln>
        </p:spPr>
      </p:cxnSp>
      <p:sp>
        <p:nvSpPr>
          <p:cNvPr id="166917" name="Rectangles 166916"/>
          <p:cNvSpPr/>
          <p:nvPr/>
        </p:nvSpPr>
        <p:spPr>
          <a:xfrm>
            <a:off x="546100" y="1323975"/>
            <a:ext cx="8089900" cy="341312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3100" err="1">
                <a:latin typeface="Arial" panose="020B0604020202020204" pitchFamily="34" charset="0"/>
              </a:rPr>
              <a:t>Với</a:t>
            </a:r>
            <a:r>
              <a:rPr lang="en-US" altLang="x-none" sz="3100">
                <a:latin typeface="Arial" panose="020B0604020202020204" pitchFamily="34" charset="0"/>
              </a:rPr>
              <a:t> </a:t>
            </a:r>
            <a:r>
              <a:rPr lang="en-US" altLang="x-none" sz="3100" err="1">
                <a:latin typeface="Arial" panose="020B0604020202020204" pitchFamily="34" charset="0"/>
              </a:rPr>
              <a:t>mong</a:t>
            </a:r>
            <a:r>
              <a:rPr lang="en-US" altLang="x-none" sz="3100">
                <a:latin typeface="Arial" panose="020B0604020202020204" pitchFamily="34" charset="0"/>
              </a:rPr>
              <a:t> </a:t>
            </a:r>
            <a:r>
              <a:rPr lang="en-US" altLang="x-none" sz="3100" err="1">
                <a:latin typeface="Arial" panose="020B0604020202020204" pitchFamily="34" charset="0"/>
              </a:rPr>
              <a:t>muốn</a:t>
            </a:r>
            <a:r>
              <a:rPr lang="en-US" altLang="x-none" sz="3100">
                <a:latin typeface="Arial" panose="020B0604020202020204" pitchFamily="34" charset="0"/>
              </a:rPr>
              <a:t> </a:t>
            </a:r>
            <a:r>
              <a:rPr lang="en-US" altLang="x-none" sz="3100" err="1">
                <a:latin typeface="Arial" panose="020B0604020202020204" pitchFamily="34" charset="0"/>
              </a:rPr>
              <a:t>lưu</a:t>
            </a:r>
            <a:r>
              <a:rPr lang="en-US" altLang="x-none" sz="3100">
                <a:latin typeface="Arial" panose="020B0604020202020204" pitchFamily="34" charset="0"/>
              </a:rPr>
              <a:t> </a:t>
            </a:r>
            <a:r>
              <a:rPr lang="en-US" altLang="x-none" sz="3100" err="1">
                <a:latin typeface="Arial" panose="020B0604020202020204" pitchFamily="34" charset="0"/>
              </a:rPr>
              <a:t>giữ</a:t>
            </a:r>
            <a:r>
              <a:rPr lang="en-US" altLang="x-none" sz="3100">
                <a:latin typeface="Arial" panose="020B0604020202020204" pitchFamily="34" charset="0"/>
              </a:rPr>
              <a:t> </a:t>
            </a:r>
            <a:r>
              <a:rPr lang="en-US" altLang="x-none" sz="3100" err="1">
                <a:latin typeface="Arial" panose="020B0604020202020204" pitchFamily="34" charset="0"/>
              </a:rPr>
              <a:t>tiếng</a:t>
            </a:r>
            <a:r>
              <a:rPr lang="en-US" altLang="x-none" sz="3100">
                <a:latin typeface="Arial" panose="020B0604020202020204" pitchFamily="34" charset="0"/>
              </a:rPr>
              <a:t> </a:t>
            </a:r>
            <a:r>
              <a:rPr lang="en-US" altLang="x-none" sz="3100" err="1">
                <a:latin typeface="Arial" panose="020B0604020202020204" pitchFamily="34" charset="0"/>
              </a:rPr>
              <a:t>nói</a:t>
            </a:r>
            <a:r>
              <a:rPr lang="en-US" altLang="x-none" sz="3100">
                <a:latin typeface="Arial" panose="020B0604020202020204" pitchFamily="34" charset="0"/>
              </a:rPr>
              <a:t>, </a:t>
            </a:r>
            <a:r>
              <a:rPr lang="en-US" altLang="x-none" sz="3100" err="1">
                <a:latin typeface="Arial" panose="020B0604020202020204" pitchFamily="34" charset="0"/>
              </a:rPr>
              <a:t>chữ</a:t>
            </a:r>
            <a:r>
              <a:rPr lang="en-US" altLang="x-none" sz="3100">
                <a:latin typeface="Arial" panose="020B0604020202020204" pitchFamily="34" charset="0"/>
              </a:rPr>
              <a:t> </a:t>
            </a:r>
            <a:r>
              <a:rPr lang="en-US" altLang="x-none" sz="3100" err="1">
                <a:latin typeface="Arial" panose="020B0604020202020204" pitchFamily="34" charset="0"/>
              </a:rPr>
              <a:t>viết</a:t>
            </a:r>
            <a:r>
              <a:rPr lang="en-US" altLang="x-none" sz="3100">
                <a:latin typeface="Arial" panose="020B0604020202020204" pitchFamily="34" charset="0"/>
              </a:rPr>
              <a:t> </a:t>
            </a:r>
            <a:r>
              <a:rPr lang="en-US" altLang="x-none" sz="3100" err="1">
                <a:latin typeface="Arial" panose="020B0604020202020204" pitchFamily="34" charset="0"/>
              </a:rPr>
              <a:t>của</a:t>
            </a:r>
            <a:r>
              <a:rPr lang="en-US" altLang="x-none" sz="3100">
                <a:latin typeface="Arial" panose="020B0604020202020204" pitchFamily="34" charset="0"/>
              </a:rPr>
              <a:t> </a:t>
            </a:r>
            <a:r>
              <a:rPr lang="en-US" altLang="x-none" sz="3100" err="1">
                <a:latin typeface="Arial" panose="020B0604020202020204" pitchFamily="34" charset="0"/>
              </a:rPr>
              <a:t>người</a:t>
            </a:r>
            <a:r>
              <a:rPr lang="en-US" altLang="x-none" sz="3100">
                <a:latin typeface="Arial" panose="020B0604020202020204" pitchFamily="34" charset="0"/>
              </a:rPr>
              <a:t> </a:t>
            </a:r>
            <a:r>
              <a:rPr lang="en-US" altLang="x-none" sz="3100" err="1">
                <a:latin typeface="Arial" panose="020B0604020202020204" pitchFamily="34" charset="0"/>
              </a:rPr>
              <a:t>Thái</a:t>
            </a:r>
            <a:r>
              <a:rPr lang="en-US" altLang="x-none" sz="3100">
                <a:latin typeface="Arial" panose="020B0604020202020204" pitchFamily="34" charset="0"/>
              </a:rPr>
              <a:t> </a:t>
            </a:r>
            <a:r>
              <a:rPr lang="en-US" altLang="x-none" sz="3100" err="1">
                <a:latin typeface="Arial" panose="020B0604020202020204" pitchFamily="34" charset="0"/>
              </a:rPr>
              <a:t>cho</a:t>
            </a:r>
            <a:r>
              <a:rPr lang="en-US" altLang="x-none" sz="3100">
                <a:latin typeface="Arial" panose="020B0604020202020204" pitchFamily="34" charset="0"/>
              </a:rPr>
              <a:t> </a:t>
            </a:r>
            <a:r>
              <a:rPr lang="en-US" altLang="x-none" sz="3100" err="1">
                <a:latin typeface="Arial" panose="020B0604020202020204" pitchFamily="34" charset="0"/>
              </a:rPr>
              <a:t>các</a:t>
            </a:r>
            <a:r>
              <a:rPr lang="en-US" altLang="x-none" sz="3100">
                <a:latin typeface="Arial" panose="020B0604020202020204" pitchFamily="34" charset="0"/>
              </a:rPr>
              <a:t> </a:t>
            </a:r>
            <a:r>
              <a:rPr lang="en-US" altLang="x-none" sz="3100" err="1">
                <a:latin typeface="Arial" panose="020B0604020202020204" pitchFamily="34" charset="0"/>
              </a:rPr>
              <a:t>em</a:t>
            </a:r>
            <a:r>
              <a:rPr lang="en-US" altLang="x-none" sz="3100">
                <a:latin typeface="Arial" panose="020B0604020202020204" pitchFamily="34" charset="0"/>
              </a:rPr>
              <a:t> </a:t>
            </a:r>
            <a:r>
              <a:rPr lang="en-US" altLang="x-none" sz="3100" err="1">
                <a:latin typeface="Arial" panose="020B0604020202020204" pitchFamily="34" charset="0"/>
              </a:rPr>
              <a:t>học</a:t>
            </a:r>
            <a:r>
              <a:rPr lang="en-US" altLang="x-none" sz="3100">
                <a:latin typeface="Arial" panose="020B0604020202020204" pitchFamily="34" charset="0"/>
              </a:rPr>
              <a:t> </a:t>
            </a:r>
            <a:r>
              <a:rPr lang="en-US" altLang="x-none" sz="3100" err="1">
                <a:latin typeface="Arial" panose="020B0604020202020204" pitchFamily="34" charset="0"/>
              </a:rPr>
              <a:t>sinh</a:t>
            </a:r>
            <a:r>
              <a:rPr lang="en-US" altLang="x-none" sz="3100">
                <a:latin typeface="Arial" panose="020B0604020202020204" pitchFamily="34" charset="0"/>
              </a:rPr>
              <a:t> </a:t>
            </a:r>
            <a:r>
              <a:rPr lang="en-US" altLang="x-none" sz="3100" err="1">
                <a:latin typeface="Arial" panose="020B0604020202020204" pitchFamily="34" charset="0"/>
              </a:rPr>
              <a:t>vùng</a:t>
            </a:r>
            <a:r>
              <a:rPr lang="en-US" altLang="x-none" sz="3100">
                <a:latin typeface="Arial" panose="020B0604020202020204" pitchFamily="34" charset="0"/>
              </a:rPr>
              <a:t> </a:t>
            </a:r>
            <a:r>
              <a:rPr lang="en-US" altLang="x-none" sz="3100" err="1">
                <a:latin typeface="Arial" panose="020B0604020202020204" pitchFamily="34" charset="0"/>
              </a:rPr>
              <a:t>Tây</a:t>
            </a:r>
            <a:r>
              <a:rPr lang="en-US" altLang="x-none" sz="3100">
                <a:latin typeface="Arial" panose="020B0604020202020204" pitchFamily="34" charset="0"/>
              </a:rPr>
              <a:t> </a:t>
            </a:r>
            <a:r>
              <a:rPr lang="en-US" altLang="x-none" sz="3100" err="1">
                <a:latin typeface="Arial" panose="020B0604020202020204" pitchFamily="34" charset="0"/>
              </a:rPr>
              <a:t>Bắc</a:t>
            </a:r>
            <a:r>
              <a:rPr lang="en-US" altLang="x-none" sz="3100">
                <a:latin typeface="Arial" panose="020B0604020202020204" pitchFamily="34" charset="0"/>
              </a:rPr>
              <a:t>, </a:t>
            </a:r>
            <a:r>
              <a:rPr lang="en-US" altLang="x-none" sz="3100" err="1">
                <a:latin typeface="Arial" panose="020B0604020202020204" pitchFamily="34" charset="0"/>
              </a:rPr>
              <a:t>anh</a:t>
            </a:r>
            <a:r>
              <a:rPr lang="en-US" altLang="x-none" sz="3100">
                <a:latin typeface="Arial" panose="020B0604020202020204" pitchFamily="34" charset="0"/>
              </a:rPr>
              <a:t> </a:t>
            </a:r>
            <a:r>
              <a:rPr lang="en-US" altLang="x-none" sz="3100" err="1">
                <a:latin typeface="Arial" panose="020B0604020202020204" pitchFamily="34" charset="0"/>
              </a:rPr>
              <a:t>Đèo</a:t>
            </a:r>
            <a:r>
              <a:rPr lang="en-US" altLang="x-none" sz="3100">
                <a:latin typeface="Arial" panose="020B0604020202020204" pitchFamily="34" charset="0"/>
              </a:rPr>
              <a:t> </a:t>
            </a:r>
            <a:r>
              <a:rPr lang="en-US" altLang="x-none" sz="3100" err="1">
                <a:latin typeface="Arial" panose="020B0604020202020204" pitchFamily="34" charset="0"/>
              </a:rPr>
              <a:t>Văn</a:t>
            </a:r>
            <a:r>
              <a:rPr lang="en-US" altLang="x-none" sz="3100">
                <a:latin typeface="Arial" panose="020B0604020202020204" pitchFamily="34" charset="0"/>
              </a:rPr>
              <a:t> H </a:t>
            </a:r>
            <a:r>
              <a:rPr lang="en-US" altLang="x-none" sz="3100" err="1">
                <a:latin typeface="Arial" panose="020B0604020202020204" pitchFamily="34" charset="0"/>
              </a:rPr>
              <a:t>đã</a:t>
            </a:r>
            <a:r>
              <a:rPr lang="en-US" altLang="x-none" sz="3100">
                <a:latin typeface="Arial" panose="020B0604020202020204" pitchFamily="34" charset="0"/>
              </a:rPr>
              <a:t> </a:t>
            </a:r>
            <a:r>
              <a:rPr lang="en-US" altLang="x-none" sz="3100" err="1">
                <a:latin typeface="Arial" panose="020B0604020202020204" pitchFamily="34" charset="0"/>
              </a:rPr>
              <a:t>mở</a:t>
            </a:r>
            <a:r>
              <a:rPr lang="en-US" altLang="x-none" sz="3100">
                <a:latin typeface="Arial" panose="020B0604020202020204" pitchFamily="34" charset="0"/>
              </a:rPr>
              <a:t> </a:t>
            </a:r>
            <a:r>
              <a:rPr lang="en-US" altLang="x-none" sz="3100" err="1">
                <a:latin typeface="Arial" panose="020B0604020202020204" pitchFamily="34" charset="0"/>
              </a:rPr>
              <a:t>nhiều</a:t>
            </a:r>
            <a:r>
              <a:rPr lang="en-US" altLang="x-none" sz="3100">
                <a:latin typeface="Arial" panose="020B0604020202020204" pitchFamily="34" charset="0"/>
              </a:rPr>
              <a:t> </a:t>
            </a:r>
            <a:r>
              <a:rPr lang="en-US" altLang="x-none" sz="3100" err="1">
                <a:latin typeface="Arial" panose="020B0604020202020204" pitchFamily="34" charset="0"/>
              </a:rPr>
              <a:t>lớp</a:t>
            </a:r>
            <a:r>
              <a:rPr lang="en-US" altLang="x-none" sz="3100">
                <a:latin typeface="Arial" panose="020B0604020202020204" pitchFamily="34" charset="0"/>
              </a:rPr>
              <a:t> </a:t>
            </a:r>
            <a:r>
              <a:rPr lang="en-US" altLang="x-none" sz="3100" err="1">
                <a:latin typeface="Arial" panose="020B0604020202020204" pitchFamily="34" charset="0"/>
              </a:rPr>
              <a:t>dạy</a:t>
            </a:r>
            <a:r>
              <a:rPr lang="en-US" altLang="x-none" sz="3100">
                <a:latin typeface="Arial" panose="020B0604020202020204" pitchFamily="34" charset="0"/>
              </a:rPr>
              <a:t> </a:t>
            </a:r>
            <a:r>
              <a:rPr lang="en-US" altLang="x-none" sz="3100" err="1">
                <a:latin typeface="Arial" panose="020B0604020202020204" pitchFamily="34" charset="0"/>
              </a:rPr>
              <a:t>tiếng</a:t>
            </a:r>
            <a:r>
              <a:rPr lang="en-US" altLang="x-none" sz="3100">
                <a:latin typeface="Arial" panose="020B0604020202020204" pitchFamily="34" charset="0"/>
              </a:rPr>
              <a:t> </a:t>
            </a:r>
            <a:r>
              <a:rPr lang="en-US" altLang="x-none" sz="3100" err="1">
                <a:latin typeface="Arial" panose="020B0604020202020204" pitchFamily="34" charset="0"/>
              </a:rPr>
              <a:t>Thái</a:t>
            </a:r>
            <a:r>
              <a:rPr lang="en-US" altLang="x-none" sz="3100">
                <a:latin typeface="Arial" panose="020B0604020202020204" pitchFamily="34" charset="0"/>
              </a:rPr>
              <a:t> </a:t>
            </a:r>
            <a:r>
              <a:rPr lang="en-US" altLang="x-none" sz="3100" err="1">
                <a:latin typeface="Arial" panose="020B0604020202020204" pitchFamily="34" charset="0"/>
              </a:rPr>
              <a:t>vào</a:t>
            </a:r>
            <a:r>
              <a:rPr lang="en-US" altLang="x-none" sz="3100">
                <a:latin typeface="Arial" panose="020B0604020202020204" pitchFamily="34" charset="0"/>
              </a:rPr>
              <a:t> </a:t>
            </a:r>
            <a:r>
              <a:rPr lang="en-US" altLang="x-none" sz="3100" err="1">
                <a:latin typeface="Arial" panose="020B0604020202020204" pitchFamily="34" charset="0"/>
              </a:rPr>
              <a:t>các</a:t>
            </a:r>
            <a:r>
              <a:rPr lang="en-US" altLang="x-none" sz="3100">
                <a:latin typeface="Arial" panose="020B0604020202020204" pitchFamily="34" charset="0"/>
              </a:rPr>
              <a:t> </a:t>
            </a:r>
            <a:r>
              <a:rPr lang="en-US" altLang="x-none" sz="3100" err="1">
                <a:latin typeface="Arial" panose="020B0604020202020204" pitchFamily="34" charset="0"/>
              </a:rPr>
              <a:t>buổi</a:t>
            </a:r>
            <a:r>
              <a:rPr lang="en-US" altLang="x-none" sz="3100">
                <a:latin typeface="Arial" panose="020B0604020202020204" pitchFamily="34" charset="0"/>
              </a:rPr>
              <a:t> </a:t>
            </a:r>
            <a:r>
              <a:rPr lang="en-US" altLang="x-none" sz="3100" err="1">
                <a:latin typeface="Arial" panose="020B0604020202020204" pitchFamily="34" charset="0"/>
              </a:rPr>
              <a:t>tối</a:t>
            </a:r>
            <a:r>
              <a:rPr lang="en-US" altLang="x-none" sz="3100">
                <a:latin typeface="Arial" panose="020B0604020202020204" pitchFamily="34" charset="0"/>
              </a:rPr>
              <a:t> </a:t>
            </a:r>
            <a:r>
              <a:rPr lang="en-US" altLang="x-none" sz="3100" err="1">
                <a:latin typeface="Arial" panose="020B0604020202020204" pitchFamily="34" charset="0"/>
              </a:rPr>
              <a:t>trong</a:t>
            </a:r>
            <a:r>
              <a:rPr lang="en-US" altLang="x-none" sz="3100">
                <a:latin typeface="Arial" panose="020B0604020202020204" pitchFamily="34" charset="0"/>
              </a:rPr>
              <a:t> </a:t>
            </a:r>
            <a:r>
              <a:rPr lang="en-US" altLang="x-none" sz="3100" err="1">
                <a:latin typeface="Arial" panose="020B0604020202020204" pitchFamily="34" charset="0"/>
              </a:rPr>
              <a:t>tuần</a:t>
            </a:r>
            <a:r>
              <a:rPr lang="en-US" altLang="x-none" sz="3100">
                <a:latin typeface="Arial" panose="020B0604020202020204" pitchFamily="34" charset="0"/>
              </a:rPr>
              <a:t>. </a:t>
            </a:r>
            <a:r>
              <a:rPr lang="en-US" altLang="x-none" sz="3100" err="1">
                <a:latin typeface="Arial" panose="020B0604020202020204" pitchFamily="34" charset="0"/>
              </a:rPr>
              <a:t>Các</a:t>
            </a:r>
            <a:r>
              <a:rPr lang="en-US" altLang="x-none" sz="3100">
                <a:latin typeface="Arial" panose="020B0604020202020204" pitchFamily="34" charset="0"/>
              </a:rPr>
              <a:t> </a:t>
            </a:r>
            <a:r>
              <a:rPr lang="en-US" altLang="x-none" sz="3100" err="1">
                <a:latin typeface="Arial" panose="020B0604020202020204" pitchFamily="34" charset="0"/>
              </a:rPr>
              <a:t>lớp</a:t>
            </a:r>
            <a:r>
              <a:rPr lang="en-US" altLang="x-none" sz="3100">
                <a:latin typeface="Arial" panose="020B0604020202020204" pitchFamily="34" charset="0"/>
              </a:rPr>
              <a:t> </a:t>
            </a:r>
            <a:r>
              <a:rPr lang="en-US" altLang="x-none" sz="3100" err="1">
                <a:latin typeface="Arial" panose="020B0604020202020204" pitchFamily="34" charset="0"/>
              </a:rPr>
              <a:t>học</a:t>
            </a:r>
            <a:r>
              <a:rPr lang="en-US" altLang="x-none" sz="3100">
                <a:latin typeface="Arial" panose="020B0604020202020204" pitchFamily="34" charset="0"/>
              </a:rPr>
              <a:t> </a:t>
            </a:r>
            <a:r>
              <a:rPr lang="en-US" altLang="x-none" sz="3100" err="1">
                <a:latin typeface="Arial" panose="020B0604020202020204" pitchFamily="34" charset="0"/>
              </a:rPr>
              <a:t>này</a:t>
            </a:r>
            <a:r>
              <a:rPr lang="en-US" altLang="x-none" sz="3100">
                <a:latin typeface="Arial" panose="020B0604020202020204" pitchFamily="34" charset="0"/>
              </a:rPr>
              <a:t> </a:t>
            </a:r>
            <a:r>
              <a:rPr lang="en-US" altLang="x-none" sz="3100" err="1">
                <a:latin typeface="Arial" panose="020B0604020202020204" pitchFamily="34" charset="0"/>
              </a:rPr>
              <a:t>đã</a:t>
            </a:r>
            <a:r>
              <a:rPr lang="en-US" altLang="x-none" sz="3100">
                <a:latin typeface="Arial" panose="020B0604020202020204" pitchFamily="34" charset="0"/>
              </a:rPr>
              <a:t> </a:t>
            </a:r>
            <a:r>
              <a:rPr lang="en-US" altLang="x-none" sz="3100" err="1">
                <a:latin typeface="Arial" panose="020B0604020202020204" pitchFamily="34" charset="0"/>
              </a:rPr>
              <a:t>góp</a:t>
            </a:r>
            <a:r>
              <a:rPr lang="en-US" altLang="x-none" sz="3100">
                <a:latin typeface="Arial" panose="020B0604020202020204" pitchFamily="34" charset="0"/>
              </a:rPr>
              <a:t> </a:t>
            </a:r>
            <a:r>
              <a:rPr lang="en-US" altLang="x-none" sz="3100" err="1">
                <a:latin typeface="Arial" panose="020B0604020202020204" pitchFamily="34" charset="0"/>
              </a:rPr>
              <a:t>phần</a:t>
            </a:r>
            <a:r>
              <a:rPr lang="en-US" altLang="x-none" sz="3100">
                <a:latin typeface="Arial" panose="020B0604020202020204" pitchFamily="34" charset="0"/>
              </a:rPr>
              <a:t> </a:t>
            </a:r>
            <a:r>
              <a:rPr lang="en-US" altLang="x-none" sz="3100" err="1">
                <a:latin typeface="Arial" panose="020B0604020202020204" pitchFamily="34" charset="0"/>
              </a:rPr>
              <a:t>gìn</a:t>
            </a:r>
            <a:r>
              <a:rPr lang="en-US" altLang="x-none" sz="3100">
                <a:latin typeface="Arial" panose="020B0604020202020204" pitchFamily="34" charset="0"/>
              </a:rPr>
              <a:t> </a:t>
            </a:r>
            <a:r>
              <a:rPr lang="en-US" altLang="x-none" sz="3100" err="1">
                <a:latin typeface="Arial" panose="020B0604020202020204" pitchFamily="34" charset="0"/>
              </a:rPr>
              <a:t>giữ</a:t>
            </a:r>
            <a:r>
              <a:rPr lang="en-US" altLang="x-none" sz="3100">
                <a:latin typeface="Arial" panose="020B0604020202020204" pitchFamily="34" charset="0"/>
              </a:rPr>
              <a:t> </a:t>
            </a:r>
            <a:r>
              <a:rPr lang="en-US" altLang="x-none" sz="3100" err="1">
                <a:latin typeface="Arial" panose="020B0604020202020204" pitchFamily="34" charset="0"/>
              </a:rPr>
              <a:t>cũng</a:t>
            </a:r>
            <a:r>
              <a:rPr lang="en-US" altLang="x-none" sz="3100">
                <a:latin typeface="Arial" panose="020B0604020202020204" pitchFamily="34" charset="0"/>
              </a:rPr>
              <a:t> </a:t>
            </a:r>
            <a:r>
              <a:rPr lang="en-US" altLang="x-none" sz="3100" err="1">
                <a:latin typeface="Arial" panose="020B0604020202020204" pitchFamily="34" charset="0"/>
              </a:rPr>
              <a:t>như</a:t>
            </a:r>
            <a:r>
              <a:rPr lang="en-US" altLang="x-none" sz="3100">
                <a:latin typeface="Arial" panose="020B0604020202020204" pitchFamily="34" charset="0"/>
              </a:rPr>
              <a:t> </a:t>
            </a:r>
            <a:r>
              <a:rPr lang="en-US" altLang="x-none" sz="3100" err="1">
                <a:latin typeface="Arial" panose="020B0604020202020204" pitchFamily="34" charset="0"/>
              </a:rPr>
              <a:t>phát</a:t>
            </a:r>
            <a:r>
              <a:rPr lang="en-US" altLang="x-none" sz="3100">
                <a:latin typeface="Arial" panose="020B0604020202020204" pitchFamily="34" charset="0"/>
              </a:rPr>
              <a:t> </a:t>
            </a:r>
            <a:r>
              <a:rPr lang="en-US" altLang="x-none" sz="3100" err="1">
                <a:latin typeface="Arial" panose="020B0604020202020204" pitchFamily="34" charset="0"/>
              </a:rPr>
              <a:t>huy</a:t>
            </a:r>
            <a:r>
              <a:rPr lang="en-US" altLang="x-none" sz="3100">
                <a:latin typeface="Arial" panose="020B0604020202020204" pitchFamily="34" charset="0"/>
              </a:rPr>
              <a:t> </a:t>
            </a:r>
            <a:r>
              <a:rPr lang="en-US" altLang="x-none" sz="3100" err="1">
                <a:latin typeface="Arial" panose="020B0604020202020204" pitchFamily="34" charset="0"/>
              </a:rPr>
              <a:t>nét</a:t>
            </a:r>
            <a:r>
              <a:rPr lang="en-US" altLang="x-none" sz="3100">
                <a:latin typeface="Arial" panose="020B0604020202020204" pitchFamily="34" charset="0"/>
              </a:rPr>
              <a:t> </a:t>
            </a:r>
            <a:r>
              <a:rPr lang="en-US" altLang="x-none" sz="3100" err="1">
                <a:latin typeface="Arial" panose="020B0604020202020204" pitchFamily="34" charset="0"/>
              </a:rPr>
              <a:t>đẹp</a:t>
            </a:r>
            <a:r>
              <a:rPr lang="en-US" altLang="x-none" sz="3100">
                <a:latin typeface="Arial" panose="020B0604020202020204" pitchFamily="34" charset="0"/>
              </a:rPr>
              <a:t> </a:t>
            </a:r>
            <a:r>
              <a:rPr lang="en-US" altLang="x-none" sz="3100" err="1">
                <a:latin typeface="Arial" panose="020B0604020202020204" pitchFamily="34" charset="0"/>
              </a:rPr>
              <a:t>văn</a:t>
            </a:r>
            <a:r>
              <a:rPr lang="en-US" altLang="x-none" sz="3100">
                <a:latin typeface="Arial" panose="020B0604020202020204" pitchFamily="34" charset="0"/>
              </a:rPr>
              <a:t> </a:t>
            </a:r>
            <a:r>
              <a:rPr lang="en-US" altLang="x-none" sz="3100" err="1">
                <a:latin typeface="Arial" panose="020B0604020202020204" pitchFamily="34" charset="0"/>
              </a:rPr>
              <a:t>hoá</a:t>
            </a:r>
            <a:r>
              <a:rPr lang="en-US" altLang="x-none" sz="3100">
                <a:latin typeface="Arial" panose="020B0604020202020204" pitchFamily="34" charset="0"/>
              </a:rPr>
              <a:t> </a:t>
            </a:r>
            <a:r>
              <a:rPr lang="en-US" altLang="x-none" sz="3100" err="1">
                <a:latin typeface="Arial" panose="020B0604020202020204" pitchFamily="34" charset="0"/>
              </a:rPr>
              <a:t>của</a:t>
            </a:r>
            <a:r>
              <a:rPr lang="en-US" altLang="x-none" sz="3100">
                <a:latin typeface="Arial" panose="020B0604020202020204" pitchFamily="34" charset="0"/>
              </a:rPr>
              <a:t> </a:t>
            </a:r>
            <a:r>
              <a:rPr lang="en-US" altLang="x-none" sz="3100" err="1">
                <a:latin typeface="Arial" panose="020B0604020202020204" pitchFamily="34" charset="0"/>
              </a:rPr>
              <a:t>đồng</a:t>
            </a:r>
            <a:r>
              <a:rPr lang="en-US" altLang="x-none" sz="3100">
                <a:latin typeface="Arial" panose="020B0604020202020204" pitchFamily="34" charset="0"/>
              </a:rPr>
              <a:t> </a:t>
            </a:r>
            <a:r>
              <a:rPr lang="en-US" altLang="x-none" sz="3100" err="1">
                <a:latin typeface="Arial" panose="020B0604020202020204" pitchFamily="34" charset="0"/>
              </a:rPr>
              <a:t>bào</a:t>
            </a:r>
            <a:r>
              <a:rPr lang="en-US" altLang="x-none" sz="3100">
                <a:latin typeface="Arial" panose="020B0604020202020204" pitchFamily="34" charset="0"/>
              </a:rPr>
              <a:t> </a:t>
            </a:r>
            <a:r>
              <a:rPr lang="en-US" altLang="x-none" sz="3100" err="1">
                <a:latin typeface="Arial" panose="020B0604020202020204" pitchFamily="34" charset="0"/>
              </a:rPr>
              <a:t>người</a:t>
            </a:r>
            <a:r>
              <a:rPr lang="en-US" altLang="x-none" sz="3100">
                <a:latin typeface="Arial" panose="020B0604020202020204" pitchFamily="34" charset="0"/>
              </a:rPr>
              <a:t> </a:t>
            </a:r>
            <a:r>
              <a:rPr lang="en-US" altLang="x-none" sz="3100" err="1">
                <a:latin typeface="Arial" panose="020B0604020202020204" pitchFamily="34" charset="0"/>
              </a:rPr>
              <a:t>Thái</a:t>
            </a:r>
            <a:r>
              <a:rPr lang="en-US" altLang="x-none" sz="3100">
                <a:latin typeface="Arial" panose="020B0604020202020204" pitchFamily="34" charset="0"/>
              </a:rPr>
              <a:t>. </a:t>
            </a:r>
            <a:endParaRPr lang="en-US" altLang="x-none" sz="31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linds(horizontal)">
                                      <p:cBhvr>
                                        <p:cTn id="7" dur="500"/>
                                        <p:tgtEl>
                                          <p:spTgt spid="166914"/>
                                        </p:tgtEl>
                                      </p:cBhvr>
                                    </p:animEffect>
                                  </p:childTnLst>
                                </p:cTn>
                              </p:par>
                              <p:par>
                                <p:cTn id="8" presetID="3" presetClass="entr" presetSubtype="10" fill="hold" nodeType="withEffect">
                                  <p:stCondLst>
                                    <p:cond delay="0"/>
                                  </p:stCondLst>
                                  <p:childTnLst>
                                    <p:set>
                                      <p:cBhvr>
                                        <p:cTn id="9" dur="1" fill="hold">
                                          <p:stCondLst>
                                            <p:cond delay="0"/>
                                          </p:stCondLst>
                                        </p:cTn>
                                        <p:tgtEl>
                                          <p:spTgt spid="166915"/>
                                        </p:tgtEl>
                                        <p:attrNameLst>
                                          <p:attrName>style.visibility</p:attrName>
                                        </p:attrNameLst>
                                      </p:cBhvr>
                                      <p:to>
                                        <p:strVal val="visible"/>
                                      </p:to>
                                    </p:set>
                                    <p:animEffect transition="in" filter="blinds(horizontal)">
                                      <p:cBhvr>
                                        <p:cTn id="10" dur="500"/>
                                        <p:tgtEl>
                                          <p:spTgt spid="1669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6915"/>
                                        </p:tgtEl>
                                        <p:attrNameLst>
                                          <p:attrName>style.visibility</p:attrName>
                                        </p:attrNameLst>
                                      </p:cBhvr>
                                      <p:to>
                                        <p:strVal val="visible"/>
                                      </p:to>
                                    </p:set>
                                    <p:animEffect transition="in" filter="blinds(horizontal)">
                                      <p:cBhvr>
                                        <p:cTn id="15" dur="500"/>
                                        <p:tgtEl>
                                          <p:spTgt spid="1669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6917"/>
                                        </p:tgtEl>
                                        <p:attrNameLst>
                                          <p:attrName>style.visibility</p:attrName>
                                        </p:attrNameLst>
                                      </p:cBhvr>
                                      <p:to>
                                        <p:strVal val="visible"/>
                                      </p:to>
                                    </p:set>
                                    <p:animEffect transition="in" filter="blinds(horizontal)">
                                      <p:cBhvr>
                                        <p:cTn id="18"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1010" name="Picture 2" descr="Gold Texture Background Image"/>
          <p:cNvPicPr>
            <a:picLocks noChangeAspect="1"/>
          </p:cNvPicPr>
          <p:nvPr/>
        </p:nvPicPr>
        <p:blipFill>
          <a:blip r:embed="rId1"/>
          <a:stretch>
            <a:fillRect/>
          </a:stretch>
        </p:blipFill>
        <p:spPr>
          <a:xfrm>
            <a:off x="0" y="0"/>
            <a:ext cx="9144000" cy="5143500"/>
          </a:xfrm>
          <a:prstGeom prst="rect">
            <a:avLst/>
          </a:prstGeom>
          <a:noFill/>
          <a:ln w="9525">
            <a:noFill/>
          </a:ln>
        </p:spPr>
      </p:pic>
      <p:grpSp>
        <p:nvGrpSpPr>
          <p:cNvPr id="11" name="Group 10"/>
          <p:cNvGrpSpPr/>
          <p:nvPr/>
        </p:nvGrpSpPr>
        <p:grpSpPr>
          <a:xfrm>
            <a:off x="453572" y="215405"/>
            <a:ext cx="8643257" cy="1682338"/>
            <a:chOff x="333828" y="1584291"/>
            <a:chExt cx="11524343" cy="4847772"/>
          </a:xfrm>
          <a:effectLst>
            <a:outerShdw blurRad="63500" sx="102000" sy="102000" algn="ctr" rotWithShape="0">
              <a:prstClr val="black">
                <a:alpha val="80000"/>
              </a:prstClr>
            </a:outerShdw>
          </a:effectLst>
        </p:grpSpPr>
        <p:pic>
          <p:nvPicPr>
            <p:cNvPr id="13" name="Picture 12"/>
            <p:cNvPicPr>
              <a:picLocks noChangeAspect="1"/>
            </p:cNvPicPr>
            <p:nvPr/>
          </p:nvPicPr>
          <p:blipFill rotWithShape="1">
            <a:blip r:embed="rId2"/>
            <a:srcRect b="8917"/>
            <a:stretch>
              <a:fillRect/>
            </a:stretch>
          </p:blipFill>
          <p:spPr>
            <a:xfrm>
              <a:off x="1482427" y="1858247"/>
              <a:ext cx="9349696" cy="4233063"/>
            </a:xfrm>
            <a:prstGeom prst="rect">
              <a:avLst/>
            </a:prstGeom>
          </p:spPr>
        </p:pic>
        <p:pic>
          <p:nvPicPr>
            <p:cNvPr id="15" name="Picture 14"/>
            <p:cNvPicPr>
              <a:picLocks noChangeAspect="1"/>
            </p:cNvPicPr>
            <p:nvPr/>
          </p:nvPicPr>
          <p:blipFill rotWithShape="1">
            <a:blip r:embed="rId3"/>
            <a:srcRect l="2619" t="21800" r="2857" b="7491"/>
            <a:stretch>
              <a:fillRect/>
            </a:stretch>
          </p:blipFill>
          <p:spPr>
            <a:xfrm>
              <a:off x="333828" y="1584291"/>
              <a:ext cx="11524343" cy="4847772"/>
            </a:xfrm>
            <a:prstGeom prst="rect">
              <a:avLst/>
            </a:prstGeom>
          </p:spPr>
        </p:pic>
      </p:grpSp>
      <p:sp>
        <p:nvSpPr>
          <p:cNvPr id="14" name="Rectangle 11"/>
          <p:cNvSpPr>
            <a:spLocks noGrp="1" noRot="1" noChangeAspect="1" noMove="1" noResize="1" noEditPoints="1" noAdjustHandles="1" noChangeArrowheads="1" noChangeShapeType="1" noTextEdit="1"/>
          </p:cNvSpPr>
          <p:nvPr/>
        </p:nvSpPr>
        <p:spPr bwMode="white">
          <a:xfrm>
            <a:off x="1588" y="0"/>
            <a:ext cx="914082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等线"/>
              <a:ea typeface="+mn-ea"/>
              <a:cs typeface="+mn-cs"/>
              <a:sym typeface="Arial" panose="020B0604020202020204"/>
            </a:endParaRPr>
          </a:p>
        </p:txBody>
      </p:sp>
      <p:sp>
        <p:nvSpPr>
          <p:cNvPr id="10" name="TextBox 9"/>
          <p:cNvSpPr txBox="1"/>
          <p:nvPr/>
        </p:nvSpPr>
        <p:spPr>
          <a:xfrm>
            <a:off x="1701800" y="479425"/>
            <a:ext cx="6362700" cy="1096963"/>
          </a:xfrm>
          <a:prstGeom prst="rect">
            <a:avLst/>
          </a:prstGeom>
          <a:noFill/>
        </p:spPr>
        <p:txBody>
          <a:bodyPr wrap="square" rtlCol="0">
            <a:spAutoFit/>
          </a:bodyPr>
          <a:p>
            <a:pPr algn="just" defTabSz="685800">
              <a:buClrTx/>
            </a:pPr>
            <a:r>
              <a:rPr lang="vi-VN" altLang="en-US" sz="2200" dirty="0">
                <a:solidFill>
                  <a:schemeClr val="bg1"/>
                </a:solidFill>
                <a:latin typeface="Arial" panose="020B0604020202020204" pitchFamily="34" charset="0"/>
              </a:rPr>
              <a:t>Cho biết trường hợp trên đề cập đến quy định nào của pháp luật về quyền và nghĩa vụ của công dân trong bảo vệ di sản văn hoá. </a:t>
            </a:r>
            <a:endParaRPr lang="fr-FR" altLang="en-US" sz="2200" dirty="0">
              <a:solidFill>
                <a:schemeClr val="bg1"/>
              </a:solidFill>
              <a:latin typeface="Arial" panose="020B0604020202020204" pitchFamily="34" charset="0"/>
            </a:endParaRPr>
          </a:p>
        </p:txBody>
      </p:sp>
      <p:grpSp>
        <p:nvGrpSpPr>
          <p:cNvPr id="171017" name="Group 15"/>
          <p:cNvGrpSpPr/>
          <p:nvPr/>
        </p:nvGrpSpPr>
        <p:grpSpPr>
          <a:xfrm>
            <a:off x="28575" y="2095500"/>
            <a:ext cx="4365625" cy="1409700"/>
            <a:chOff x="333828" y="1584291"/>
            <a:chExt cx="11524343" cy="4847772"/>
          </a:xfrm>
        </p:grpSpPr>
        <p:pic>
          <p:nvPicPr>
            <p:cNvPr id="171018" name="Picture 16"/>
            <p:cNvPicPr>
              <a:picLocks noChangeAspect="1"/>
            </p:cNvPicPr>
            <p:nvPr/>
          </p:nvPicPr>
          <p:blipFill>
            <a:blip r:embed="rId2"/>
            <a:srcRect b="8917"/>
            <a:stretch>
              <a:fillRect/>
            </a:stretch>
          </p:blipFill>
          <p:spPr>
            <a:xfrm>
              <a:off x="1482427" y="1858247"/>
              <a:ext cx="9349696" cy="4233063"/>
            </a:xfrm>
            <a:prstGeom prst="rect">
              <a:avLst/>
            </a:prstGeom>
            <a:noFill/>
            <a:ln w="9525">
              <a:noFill/>
            </a:ln>
          </p:spPr>
        </p:pic>
        <p:pic>
          <p:nvPicPr>
            <p:cNvPr id="171019" name="Picture 18"/>
            <p:cNvPicPr>
              <a:picLocks noChangeAspect="1"/>
            </p:cNvPicPr>
            <p:nvPr/>
          </p:nvPicPr>
          <p:blipFill>
            <a:blip r:embed="rId3"/>
            <a:srcRect l="2618" t="21800" r="2856" b="7491"/>
            <a:stretch>
              <a:fillRect/>
            </a:stretch>
          </p:blipFill>
          <p:spPr>
            <a:xfrm>
              <a:off x="333828" y="1584291"/>
              <a:ext cx="11524343" cy="4847772"/>
            </a:xfrm>
            <a:prstGeom prst="rect">
              <a:avLst/>
            </a:prstGeom>
            <a:noFill/>
            <a:ln w="9525">
              <a:noFill/>
            </a:ln>
          </p:spPr>
        </p:pic>
      </p:grpSp>
      <p:sp>
        <p:nvSpPr>
          <p:cNvPr id="171020" name="Rectangles 171019"/>
          <p:cNvSpPr/>
          <p:nvPr/>
        </p:nvSpPr>
        <p:spPr>
          <a:xfrm>
            <a:off x="463550" y="2235200"/>
            <a:ext cx="3541713" cy="1096963"/>
          </a:xfrm>
          <a:prstGeom prst="rect">
            <a:avLst/>
          </a:prstGeom>
          <a:noFill/>
          <a:ln w="9525">
            <a:noFill/>
          </a:ln>
        </p:spPr>
        <p:txBody>
          <a:bodyPr anchor="ctr" anchorCtr="0">
            <a:spAutoFit/>
          </a:bodyPr>
          <a:p>
            <a:r>
              <a:rPr lang="vi-VN" altLang="en-US" sz="2200" dirty="0">
                <a:solidFill>
                  <a:schemeClr val="bg1"/>
                </a:solidFill>
                <a:latin typeface="Arial" panose="020B0604020202020204" pitchFamily="34" charset="0"/>
              </a:rPr>
              <a:t>Q</a:t>
            </a:r>
            <a:r>
              <a:rPr lang="en-US" altLang="x-none" sz="2200" err="1">
                <a:solidFill>
                  <a:schemeClr val="bg1"/>
                </a:solidFill>
                <a:latin typeface="Arial" panose="020B0604020202020204" pitchFamily="34" charset="0"/>
              </a:rPr>
              <a:t>uyền</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hưởng</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thụ</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và</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tiếp</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cận</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các</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giá</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trị</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di</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sản</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văn</a:t>
            </a:r>
            <a:r>
              <a:rPr lang="en-US" altLang="x-none" sz="2200">
                <a:solidFill>
                  <a:schemeClr val="bg1"/>
                </a:solidFill>
                <a:latin typeface="Arial" panose="020B0604020202020204" pitchFamily="34" charset="0"/>
              </a:rPr>
              <a:t> </a:t>
            </a:r>
            <a:r>
              <a:rPr lang="en-US" altLang="x-none" sz="2200" err="1">
                <a:solidFill>
                  <a:schemeClr val="bg1"/>
                </a:solidFill>
                <a:latin typeface="Arial" panose="020B0604020202020204" pitchFamily="34" charset="0"/>
              </a:rPr>
              <a:t>hoá</a:t>
            </a:r>
            <a:r>
              <a:rPr lang="en-US" altLang="x-none" sz="2200">
                <a:solidFill>
                  <a:schemeClr val="bg1"/>
                </a:solidFill>
                <a:latin typeface="Arial" panose="020B0604020202020204" pitchFamily="34" charset="0"/>
              </a:rPr>
              <a:t> </a:t>
            </a:r>
            <a:endParaRPr lang="en-US" altLang="x-none" sz="2200">
              <a:solidFill>
                <a:schemeClr val="bg1"/>
              </a:solidFill>
              <a:latin typeface="Arial" panose="020B0604020202020204" pitchFamily="34" charset="0"/>
            </a:endParaRPr>
          </a:p>
        </p:txBody>
      </p:sp>
      <p:grpSp>
        <p:nvGrpSpPr>
          <p:cNvPr id="171025" name="Group 15"/>
          <p:cNvGrpSpPr/>
          <p:nvPr/>
        </p:nvGrpSpPr>
        <p:grpSpPr>
          <a:xfrm>
            <a:off x="2136775" y="3665538"/>
            <a:ext cx="5673725" cy="1409700"/>
            <a:chOff x="333828" y="1584291"/>
            <a:chExt cx="11524343" cy="4847772"/>
          </a:xfrm>
        </p:grpSpPr>
        <p:pic>
          <p:nvPicPr>
            <p:cNvPr id="171026" name="Picture 16"/>
            <p:cNvPicPr>
              <a:picLocks noChangeAspect="1"/>
            </p:cNvPicPr>
            <p:nvPr/>
          </p:nvPicPr>
          <p:blipFill>
            <a:blip r:embed="rId2"/>
            <a:srcRect b="8917"/>
            <a:stretch>
              <a:fillRect/>
            </a:stretch>
          </p:blipFill>
          <p:spPr>
            <a:xfrm>
              <a:off x="1482427" y="1858247"/>
              <a:ext cx="9349696" cy="4233063"/>
            </a:xfrm>
            <a:prstGeom prst="rect">
              <a:avLst/>
            </a:prstGeom>
            <a:noFill/>
            <a:ln w="9525">
              <a:noFill/>
            </a:ln>
          </p:spPr>
        </p:pic>
        <p:pic>
          <p:nvPicPr>
            <p:cNvPr id="171027" name="Picture 18"/>
            <p:cNvPicPr>
              <a:picLocks noChangeAspect="1"/>
            </p:cNvPicPr>
            <p:nvPr/>
          </p:nvPicPr>
          <p:blipFill>
            <a:blip r:embed="rId3"/>
            <a:srcRect l="2618" t="21800" r="2856" b="7491"/>
            <a:stretch>
              <a:fillRect/>
            </a:stretch>
          </p:blipFill>
          <p:spPr>
            <a:xfrm>
              <a:off x="333828" y="1584291"/>
              <a:ext cx="11524343" cy="4847772"/>
            </a:xfrm>
            <a:prstGeom prst="rect">
              <a:avLst/>
            </a:prstGeom>
            <a:noFill/>
            <a:ln w="9525">
              <a:noFill/>
            </a:ln>
          </p:spPr>
        </p:pic>
      </p:grpSp>
      <p:sp>
        <p:nvSpPr>
          <p:cNvPr id="171028" name="Rectangles 171027"/>
          <p:cNvSpPr/>
          <p:nvPr/>
        </p:nvSpPr>
        <p:spPr>
          <a:xfrm>
            <a:off x="2882900" y="3925888"/>
            <a:ext cx="4422775" cy="854075"/>
          </a:xfrm>
          <a:prstGeom prst="rect">
            <a:avLst/>
          </a:prstGeom>
          <a:noFill/>
          <a:ln w="9525">
            <a:noFill/>
          </a:ln>
        </p:spPr>
        <p:txBody>
          <a:bodyPr anchor="ctr" anchorCtr="0">
            <a:spAutoFit/>
          </a:bodyPr>
          <a:p>
            <a:r>
              <a:rPr lang="en-US" altLang="x-none" sz="2500" err="1">
                <a:solidFill>
                  <a:schemeClr val="bg1"/>
                </a:solidFill>
                <a:latin typeface="Arial" panose="020B0604020202020204" pitchFamily="34" charset="0"/>
              </a:rPr>
              <a:t>Nghĩa</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vụ</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bảo</a:t>
            </a:r>
            <a:r>
              <a:rPr lang="en-US" altLang="x-none" sz="2500">
                <a:solidFill>
                  <a:schemeClr val="bg1"/>
                </a:solidFill>
                <a:latin typeface="Arial" panose="020B0604020202020204" pitchFamily="34" charset="0"/>
              </a:rPr>
              <a:t> </a:t>
            </a:r>
            <a:r>
              <a:rPr lang="en-US" altLang="x-none" sz="2500" dirty="0">
                <a:solidFill>
                  <a:schemeClr val="bg1"/>
                </a:solidFill>
                <a:latin typeface="Arial" panose="020B0604020202020204" pitchFamily="34" charset="0"/>
              </a:rPr>
              <a:t>vệ</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và</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phát</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huy</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giá</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trị</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của</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di</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sản</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văn</a:t>
            </a:r>
            <a:r>
              <a:rPr lang="en-US" altLang="x-none" sz="2500">
                <a:solidFill>
                  <a:schemeClr val="bg1"/>
                </a:solidFill>
                <a:latin typeface="Arial" panose="020B0604020202020204" pitchFamily="34" charset="0"/>
              </a:rPr>
              <a:t> </a:t>
            </a:r>
            <a:r>
              <a:rPr lang="en-US" altLang="x-none" sz="2500" err="1">
                <a:solidFill>
                  <a:schemeClr val="bg1"/>
                </a:solidFill>
                <a:latin typeface="Arial" panose="020B0604020202020204" pitchFamily="34" charset="0"/>
              </a:rPr>
              <a:t>hóa</a:t>
            </a:r>
            <a:endParaRPr lang="en-US" altLang="x-none" sz="25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1017"/>
                                        </p:tgtEl>
                                        <p:attrNameLst>
                                          <p:attrName>style.visibility</p:attrName>
                                        </p:attrNameLst>
                                      </p:cBhvr>
                                      <p:to>
                                        <p:strVal val="visible"/>
                                      </p:to>
                                    </p:set>
                                    <p:animEffect transition="in" filter="blinds(horizontal)">
                                      <p:cBhvr>
                                        <p:cTn id="15" dur="500"/>
                                        <p:tgtEl>
                                          <p:spTgt spid="1710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1020"/>
                                        </p:tgtEl>
                                        <p:attrNameLst>
                                          <p:attrName>style.visibility</p:attrName>
                                        </p:attrNameLst>
                                      </p:cBhvr>
                                      <p:to>
                                        <p:strVal val="visible"/>
                                      </p:to>
                                    </p:set>
                                    <p:animEffect transition="in" filter="blinds(horizontal)">
                                      <p:cBhvr>
                                        <p:cTn id="18" dur="500"/>
                                        <p:tgtEl>
                                          <p:spTgt spid="1710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1025"/>
                                        </p:tgtEl>
                                        <p:attrNameLst>
                                          <p:attrName>style.visibility</p:attrName>
                                        </p:attrNameLst>
                                      </p:cBhvr>
                                      <p:to>
                                        <p:strVal val="visible"/>
                                      </p:to>
                                    </p:set>
                                    <p:animEffect transition="in" filter="blinds(horizontal)">
                                      <p:cBhvr>
                                        <p:cTn id="23" dur="500"/>
                                        <p:tgtEl>
                                          <p:spTgt spid="17102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1028"/>
                                        </p:tgtEl>
                                        <p:attrNameLst>
                                          <p:attrName>style.visibility</p:attrName>
                                        </p:attrNameLst>
                                      </p:cBhvr>
                                      <p:to>
                                        <p:strVal val="visible"/>
                                      </p:to>
                                    </p:set>
                                    <p:animEffect transition="in" filter="blinds(horizontal)">
                                      <p:cBhvr>
                                        <p:cTn id="26" dur="500"/>
                                        <p:tgtEl>
                                          <p:spTgt spid="17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1020" grpId="0"/>
      <p:bldP spid="1710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Google Shape;658;p27"/>
          <p:cNvSpPr>
            <a:spLocks noGrp="1"/>
          </p:cNvSpPr>
          <p:nvPr>
            <p:ph type="title"/>
          </p:nvPr>
        </p:nvSpPr>
        <p:spPr>
          <a:xfrm>
            <a:off x="723900" y="239713"/>
            <a:ext cx="7696200" cy="573087"/>
          </a:xfrm>
          <a:ln/>
        </p:spPr>
        <p:txBody>
          <a:bodyPr vert="horz" wrap="square" lIns="91425" tIns="91425" rIns="91425" bIns="91425" anchor="t" anchorCtr="0"/>
          <a:p>
            <a:pPr eaLnBrk="1" hangingPunct="1">
              <a:buClr>
                <a:srgbClr val="000000"/>
              </a:buClr>
              <a:buFont typeface="Caveat Brush" charset="0"/>
              <a:buNone/>
            </a:pPr>
            <a:r>
              <a:rPr lang="" altLang="en-US" sz="3200" b="1" dirty="0">
                <a:solidFill>
                  <a:srgbClr val="000000"/>
                </a:solidFill>
                <a:latin typeface="Times New Roman" panose="02020603050405020304" pitchFamily="18" charset="0"/>
                <a:ea typeface="Arial" panose="020B0604020202020204"/>
                <a:cs typeface="Caveat Brush" charset="0"/>
                <a:sym typeface="Caveat Brush" charset="0"/>
              </a:rPr>
              <a:t>Em hãy đọc tình huống sau</a:t>
            </a:r>
            <a:endParaRPr lang="en-US" altLang="x-none" sz="3200" b="1">
              <a:solidFill>
                <a:srgbClr val="000000"/>
              </a:solidFill>
              <a:latin typeface="Times New Roman" panose="02020603050405020304" pitchFamily="18" charset="0"/>
              <a:ea typeface="Caveat Brush" charset="0"/>
              <a:cs typeface="Arial" panose="020B0604020202020204"/>
              <a:sym typeface="Caveat Brush" charset="0"/>
            </a:endParaRPr>
          </a:p>
        </p:txBody>
      </p:sp>
      <p:cxnSp>
        <p:nvCxnSpPr>
          <p:cNvPr id="173059" name="Google Shape;660;p27"/>
          <p:cNvCxnSpPr/>
          <p:nvPr/>
        </p:nvCxnSpPr>
        <p:spPr>
          <a:xfrm>
            <a:off x="2882900" y="993775"/>
            <a:ext cx="3683000" cy="0"/>
          </a:xfrm>
          <a:prstGeom prst="straightConnector1">
            <a:avLst/>
          </a:prstGeom>
          <a:ln w="19050" cap="flat" cmpd="sng">
            <a:solidFill>
              <a:schemeClr val="bg2"/>
            </a:solidFill>
            <a:prstDash val="solid"/>
            <a:headEnd type="none" w="med" len="med"/>
            <a:tailEnd type="none" w="med" len="med"/>
          </a:ln>
        </p:spPr>
      </p:cxnSp>
      <p:sp>
        <p:nvSpPr>
          <p:cNvPr id="173060" name="Rectangles 173059"/>
          <p:cNvSpPr/>
          <p:nvPr/>
        </p:nvSpPr>
        <p:spPr>
          <a:xfrm>
            <a:off x="546100" y="1309688"/>
            <a:ext cx="8089900" cy="3025775"/>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3200" err="1">
                <a:latin typeface="Arial" panose="020B0604020202020204" pitchFamily="34" charset="0"/>
              </a:rPr>
              <a:t>Bà</a:t>
            </a:r>
            <a:r>
              <a:rPr lang="en-US" altLang="x-none" sz="3200">
                <a:latin typeface="Arial" panose="020B0604020202020204" pitchFamily="34" charset="0"/>
              </a:rPr>
              <a:t> M </a:t>
            </a:r>
            <a:r>
              <a:rPr lang="en-US" altLang="x-none" sz="3200" err="1">
                <a:latin typeface="Arial" panose="020B0604020202020204" pitchFamily="34" charset="0"/>
              </a:rPr>
              <a:t>đã</a:t>
            </a:r>
            <a:r>
              <a:rPr lang="en-US" altLang="x-none" sz="3200">
                <a:latin typeface="Arial" panose="020B0604020202020204" pitchFamily="34" charset="0"/>
              </a:rPr>
              <a:t> </a:t>
            </a:r>
            <a:r>
              <a:rPr lang="en-US" altLang="x-none" sz="3200" err="1">
                <a:latin typeface="Arial" panose="020B0604020202020204" pitchFamily="34" charset="0"/>
              </a:rPr>
              <a:t>chiếm</a:t>
            </a:r>
            <a:r>
              <a:rPr lang="en-US" altLang="x-none" sz="3200">
                <a:latin typeface="Arial" panose="020B0604020202020204" pitchFamily="34" charset="0"/>
              </a:rPr>
              <a:t> </a:t>
            </a:r>
            <a:r>
              <a:rPr lang="en-US" altLang="x-none" sz="3200" err="1">
                <a:latin typeface="Arial" panose="020B0604020202020204" pitchFamily="34" charset="0"/>
              </a:rPr>
              <a:t>dụng</a:t>
            </a:r>
            <a:r>
              <a:rPr lang="en-US" altLang="x-none" sz="3200">
                <a:latin typeface="Arial" panose="020B0604020202020204" pitchFamily="34" charset="0"/>
              </a:rPr>
              <a:t> </a:t>
            </a:r>
            <a:r>
              <a:rPr lang="en-US" altLang="x-none" sz="3200" err="1">
                <a:latin typeface="Arial" panose="020B0604020202020204" pitchFamily="34" charset="0"/>
              </a:rPr>
              <a:t>nhiều</a:t>
            </a:r>
            <a:r>
              <a:rPr lang="en-US" altLang="x-none" sz="3200">
                <a:latin typeface="Arial" panose="020B0604020202020204" pitchFamily="34" charset="0"/>
              </a:rPr>
              <a:t> </a:t>
            </a:r>
            <a:r>
              <a:rPr lang="en-US" altLang="x-none" sz="3200" err="1">
                <a:latin typeface="Arial" panose="020B0604020202020204" pitchFamily="34" charset="0"/>
              </a:rPr>
              <a:t>khoảng</a:t>
            </a:r>
            <a:r>
              <a:rPr lang="en-US" altLang="x-none" sz="3200">
                <a:latin typeface="Arial" panose="020B0604020202020204" pitchFamily="34" charset="0"/>
              </a:rPr>
              <a:t> </a:t>
            </a:r>
            <a:r>
              <a:rPr lang="en-US" altLang="x-none" sz="3200" err="1">
                <a:latin typeface="Arial" panose="020B0604020202020204" pitchFamily="34" charset="0"/>
              </a:rPr>
              <a:t>đất</a:t>
            </a:r>
            <a:r>
              <a:rPr lang="en-US" altLang="x-none" sz="3200">
                <a:latin typeface="Arial" panose="020B0604020202020204" pitchFamily="34" charset="0"/>
              </a:rPr>
              <a:t> </a:t>
            </a:r>
            <a:r>
              <a:rPr lang="en-US" altLang="x-none" sz="3200" err="1">
                <a:latin typeface="Arial" panose="020B0604020202020204" pitchFamily="34" charset="0"/>
              </a:rPr>
              <a:t>trống</a:t>
            </a:r>
            <a:r>
              <a:rPr lang="en-US" altLang="x-none" sz="3200">
                <a:latin typeface="Arial" panose="020B0604020202020204" pitchFamily="34" charset="0"/>
              </a:rPr>
              <a:t> </a:t>
            </a:r>
            <a:r>
              <a:rPr lang="en-US" altLang="x-none" sz="3200" err="1">
                <a:latin typeface="Arial" panose="020B0604020202020204" pitchFamily="34" charset="0"/>
              </a:rPr>
              <a:t>quanh</a:t>
            </a:r>
            <a:r>
              <a:rPr lang="en-US" altLang="x-none" sz="3200">
                <a:latin typeface="Arial" panose="020B0604020202020204" pitchFamily="34" charset="0"/>
              </a:rPr>
              <a:t> </a:t>
            </a:r>
            <a:r>
              <a:rPr lang="en-US" altLang="x-none" sz="3200" err="1">
                <a:latin typeface="Arial" panose="020B0604020202020204" pitchFamily="34" charset="0"/>
              </a:rPr>
              <a:t>khu</a:t>
            </a:r>
            <a:r>
              <a:rPr lang="en-US" altLang="x-none" sz="3200">
                <a:latin typeface="Arial" panose="020B0604020202020204" pitchFamily="34" charset="0"/>
              </a:rPr>
              <a:t> </a:t>
            </a:r>
            <a:r>
              <a:rPr lang="en-US" altLang="x-none" sz="3200" err="1">
                <a:latin typeface="Arial" panose="020B0604020202020204" pitchFamily="34" charset="0"/>
              </a:rPr>
              <a:t>vực</a:t>
            </a:r>
            <a:r>
              <a:rPr lang="en-US" altLang="x-none" sz="3200">
                <a:latin typeface="Arial" panose="020B0604020202020204" pitchFamily="34" charset="0"/>
              </a:rPr>
              <a:t> </a:t>
            </a:r>
            <a:r>
              <a:rPr lang="en-US" altLang="x-none" sz="3200" err="1">
                <a:latin typeface="Arial" panose="020B0604020202020204" pitchFamily="34" charset="0"/>
              </a:rPr>
              <a:t>Di</a:t>
            </a:r>
            <a:r>
              <a:rPr lang="en-US" altLang="x-none" sz="3200">
                <a:latin typeface="Arial" panose="020B0604020202020204" pitchFamily="34" charset="0"/>
              </a:rPr>
              <a:t> </a:t>
            </a:r>
            <a:r>
              <a:rPr lang="en-US" altLang="x-none" sz="3200" err="1">
                <a:latin typeface="Arial" panose="020B0604020202020204" pitchFamily="34" charset="0"/>
              </a:rPr>
              <a:t>tích</a:t>
            </a:r>
            <a:r>
              <a:rPr lang="en-US" altLang="x-none" sz="3200">
                <a:latin typeface="Arial" panose="020B0604020202020204" pitchFamily="34" charset="0"/>
              </a:rPr>
              <a:t> </a:t>
            </a:r>
            <a:r>
              <a:rPr lang="en-US" altLang="x-none" sz="3200" err="1">
                <a:latin typeface="Arial" panose="020B0604020202020204" pitchFamily="34" charset="0"/>
              </a:rPr>
              <a:t>lịch</a:t>
            </a:r>
            <a:r>
              <a:rPr lang="en-US" altLang="x-none" sz="3200">
                <a:latin typeface="Arial" panose="020B0604020202020204" pitchFamily="34" charset="0"/>
              </a:rPr>
              <a:t> </a:t>
            </a:r>
            <a:r>
              <a:rPr lang="en-US" altLang="x-none" sz="3200" err="1">
                <a:latin typeface="Arial" panose="020B0604020202020204" pitchFamily="34" charset="0"/>
              </a:rPr>
              <a:t>sử</a:t>
            </a:r>
            <a:r>
              <a:rPr lang="en-US" altLang="x-none" sz="3200">
                <a:latin typeface="Arial" panose="020B0604020202020204" pitchFamily="34" charset="0"/>
              </a:rPr>
              <a:t> K (</a:t>
            </a:r>
            <a:r>
              <a:rPr lang="en-US" altLang="x-none" sz="3200" err="1">
                <a:latin typeface="Arial" panose="020B0604020202020204" pitchFamily="34" charset="0"/>
              </a:rPr>
              <a:t>Di</a:t>
            </a:r>
            <a:r>
              <a:rPr lang="en-US" altLang="x-none" sz="3200">
                <a:latin typeface="Arial" panose="020B0604020202020204" pitchFamily="34" charset="0"/>
              </a:rPr>
              <a:t> </a:t>
            </a:r>
            <a:r>
              <a:rPr lang="en-US" altLang="x-none" sz="3200" err="1">
                <a:latin typeface="Arial" panose="020B0604020202020204" pitchFamily="34" charset="0"/>
              </a:rPr>
              <a:t>sản</a:t>
            </a:r>
            <a:r>
              <a:rPr lang="en-US" altLang="x-none" sz="3200">
                <a:latin typeface="Arial" panose="020B0604020202020204" pitchFamily="34" charset="0"/>
              </a:rPr>
              <a:t> </a:t>
            </a:r>
            <a:r>
              <a:rPr lang="en-US" altLang="x-none" sz="3200" err="1">
                <a:latin typeface="Arial" panose="020B0604020202020204" pitchFamily="34" charset="0"/>
              </a:rPr>
              <a:t>văn</a:t>
            </a:r>
            <a:r>
              <a:rPr lang="en-US" altLang="x-none" sz="3200">
                <a:latin typeface="Arial" panose="020B0604020202020204" pitchFamily="34" charset="0"/>
              </a:rPr>
              <a:t> </a:t>
            </a:r>
            <a:r>
              <a:rPr lang="en-US" altLang="x-none" sz="3200" err="1">
                <a:latin typeface="Arial" panose="020B0604020202020204" pitchFamily="34" charset="0"/>
              </a:rPr>
              <a:t>hoá</a:t>
            </a:r>
            <a:r>
              <a:rPr lang="en-US" altLang="x-none" sz="3200">
                <a:latin typeface="Arial" panose="020B0604020202020204" pitchFamily="34" charset="0"/>
              </a:rPr>
              <a:t> </a:t>
            </a:r>
            <a:r>
              <a:rPr lang="en-US" altLang="x-none" sz="3200" err="1">
                <a:latin typeface="Arial" panose="020B0604020202020204" pitchFamily="34" charset="0"/>
              </a:rPr>
              <a:t>cấp</a:t>
            </a:r>
            <a:r>
              <a:rPr lang="en-US" altLang="x-none" sz="3200">
                <a:latin typeface="Arial" panose="020B0604020202020204" pitchFamily="34" charset="0"/>
              </a:rPr>
              <a:t> </a:t>
            </a:r>
            <a:r>
              <a:rPr lang="en-US" altLang="x-none" sz="3200" err="1">
                <a:latin typeface="Arial" panose="020B0604020202020204" pitchFamily="34" charset="0"/>
              </a:rPr>
              <a:t>quốc</a:t>
            </a:r>
            <a:r>
              <a:rPr lang="en-US" altLang="x-none" sz="3200">
                <a:latin typeface="Arial" panose="020B0604020202020204" pitchFamily="34" charset="0"/>
              </a:rPr>
              <a:t> </a:t>
            </a:r>
            <a:r>
              <a:rPr lang="en-US" altLang="x-none" sz="3200" err="1">
                <a:latin typeface="Arial" panose="020B0604020202020204" pitchFamily="34" charset="0"/>
              </a:rPr>
              <a:t>gia</a:t>
            </a:r>
            <a:r>
              <a:rPr lang="en-US" altLang="x-none" sz="3200">
                <a:latin typeface="Arial" panose="020B0604020202020204" pitchFamily="34" charset="0"/>
              </a:rPr>
              <a:t>) </a:t>
            </a:r>
            <a:r>
              <a:rPr lang="en-US" altLang="x-none" sz="3200" err="1">
                <a:latin typeface="Arial" panose="020B0604020202020204" pitchFamily="34" charset="0"/>
              </a:rPr>
              <a:t>để</a:t>
            </a:r>
            <a:r>
              <a:rPr lang="en-US" altLang="x-none" sz="3200">
                <a:latin typeface="Arial" panose="020B0604020202020204" pitchFamily="34" charset="0"/>
              </a:rPr>
              <a:t> </a:t>
            </a:r>
            <a:r>
              <a:rPr lang="en-US" altLang="x-none" sz="3200" err="1">
                <a:latin typeface="Arial" panose="020B0604020202020204" pitchFamily="34" charset="0"/>
              </a:rPr>
              <a:t>mở</a:t>
            </a:r>
            <a:r>
              <a:rPr lang="en-US" altLang="x-none" sz="3200">
                <a:latin typeface="Arial" panose="020B0604020202020204" pitchFamily="34" charset="0"/>
              </a:rPr>
              <a:t> </a:t>
            </a:r>
            <a:r>
              <a:rPr lang="en-US" altLang="x-none" sz="3200" err="1">
                <a:latin typeface="Arial" panose="020B0604020202020204" pitchFamily="34" charset="0"/>
              </a:rPr>
              <a:t>hàng</a:t>
            </a:r>
            <a:r>
              <a:rPr lang="en-US" altLang="x-none" sz="3200">
                <a:latin typeface="Arial" panose="020B0604020202020204" pitchFamily="34" charset="0"/>
              </a:rPr>
              <a:t> </a:t>
            </a:r>
            <a:r>
              <a:rPr lang="en-US" altLang="x-none" sz="3200" err="1">
                <a:latin typeface="Arial" panose="020B0604020202020204" pitchFamily="34" charset="0"/>
              </a:rPr>
              <a:t>quán</a:t>
            </a:r>
            <a:r>
              <a:rPr lang="en-US" altLang="x-none" sz="3200">
                <a:latin typeface="Arial" panose="020B0604020202020204" pitchFamily="34" charset="0"/>
              </a:rPr>
              <a:t> </a:t>
            </a:r>
            <a:r>
              <a:rPr lang="en-US" altLang="x-none" sz="3200" err="1">
                <a:latin typeface="Arial" panose="020B0604020202020204" pitchFamily="34" charset="0"/>
              </a:rPr>
              <a:t>bán</a:t>
            </a:r>
            <a:r>
              <a:rPr lang="en-US" altLang="x-none" sz="3200">
                <a:latin typeface="Arial" panose="020B0604020202020204" pitchFamily="34" charset="0"/>
              </a:rPr>
              <a:t> </a:t>
            </a:r>
            <a:r>
              <a:rPr lang="en-US" altLang="x-none" sz="3200" err="1">
                <a:latin typeface="Arial" panose="020B0604020202020204" pitchFamily="34" charset="0"/>
              </a:rPr>
              <a:t>nước</a:t>
            </a:r>
            <a:r>
              <a:rPr lang="en-US" altLang="x-none" sz="3200">
                <a:latin typeface="Arial" panose="020B0604020202020204" pitchFamily="34" charset="0"/>
              </a:rPr>
              <a:t> </a:t>
            </a:r>
            <a:r>
              <a:rPr lang="en-US" altLang="x-none" sz="3200" err="1">
                <a:latin typeface="Arial" panose="020B0604020202020204" pitchFamily="34" charset="0"/>
              </a:rPr>
              <a:t>cho</a:t>
            </a:r>
            <a:r>
              <a:rPr lang="en-US" altLang="x-none" sz="3200">
                <a:latin typeface="Arial" panose="020B0604020202020204" pitchFamily="34" charset="0"/>
              </a:rPr>
              <a:t> </a:t>
            </a:r>
            <a:r>
              <a:rPr lang="en-US" altLang="x-none" sz="3200" err="1">
                <a:latin typeface="Arial" panose="020B0604020202020204" pitchFamily="34" charset="0"/>
              </a:rPr>
              <a:t>du</a:t>
            </a:r>
            <a:r>
              <a:rPr lang="en-US" altLang="x-none" sz="3200">
                <a:latin typeface="Arial" panose="020B0604020202020204" pitchFamily="34" charset="0"/>
              </a:rPr>
              <a:t> </a:t>
            </a:r>
            <a:r>
              <a:rPr lang="en-US" altLang="x-none" sz="3200" err="1">
                <a:latin typeface="Arial" panose="020B0604020202020204" pitchFamily="34" charset="0"/>
              </a:rPr>
              <a:t>khách</a:t>
            </a:r>
            <a:r>
              <a:rPr lang="en-US" altLang="x-none" sz="3200">
                <a:latin typeface="Arial" panose="020B0604020202020204" pitchFamily="34" charset="0"/>
              </a:rPr>
              <a:t>. </a:t>
            </a:r>
            <a:r>
              <a:rPr lang="en-US" altLang="x-none" sz="3200" err="1">
                <a:latin typeface="Arial" panose="020B0604020202020204" pitchFamily="34" charset="0"/>
              </a:rPr>
              <a:t>Hành</a:t>
            </a:r>
            <a:r>
              <a:rPr lang="en-US" altLang="x-none" sz="3200">
                <a:latin typeface="Arial" panose="020B0604020202020204" pitchFamily="34" charset="0"/>
              </a:rPr>
              <a:t> vi </a:t>
            </a:r>
            <a:r>
              <a:rPr lang="en-US" altLang="x-none" sz="3200" err="1">
                <a:latin typeface="Arial" panose="020B0604020202020204" pitchFamily="34" charset="0"/>
              </a:rPr>
              <a:t>này</a:t>
            </a:r>
            <a:r>
              <a:rPr lang="en-US" altLang="x-none" sz="3200">
                <a:latin typeface="Arial" panose="020B0604020202020204" pitchFamily="34" charset="0"/>
              </a:rPr>
              <a:t> </a:t>
            </a:r>
            <a:r>
              <a:rPr lang="en-US" altLang="x-none" sz="3200" err="1">
                <a:latin typeface="Arial" panose="020B0604020202020204" pitchFamily="34" charset="0"/>
              </a:rPr>
              <a:t>đã</a:t>
            </a:r>
            <a:r>
              <a:rPr lang="en-US" altLang="x-none" sz="3200">
                <a:latin typeface="Arial" panose="020B0604020202020204" pitchFamily="34" charset="0"/>
              </a:rPr>
              <a:t> </a:t>
            </a:r>
            <a:r>
              <a:rPr lang="en-US" altLang="x-none" sz="3200" err="1">
                <a:latin typeface="Arial" panose="020B0604020202020204" pitchFamily="34" charset="0"/>
              </a:rPr>
              <a:t>gây</a:t>
            </a:r>
            <a:r>
              <a:rPr lang="en-US" altLang="x-none" sz="3200">
                <a:latin typeface="Arial" panose="020B0604020202020204" pitchFamily="34" charset="0"/>
              </a:rPr>
              <a:t> </a:t>
            </a:r>
            <a:r>
              <a:rPr lang="en-US" altLang="x-none" sz="3200" err="1">
                <a:latin typeface="Arial" panose="020B0604020202020204" pitchFamily="34" charset="0"/>
              </a:rPr>
              <a:t>ra</a:t>
            </a:r>
            <a:r>
              <a:rPr lang="en-US" altLang="x-none" sz="3200">
                <a:latin typeface="Arial" panose="020B0604020202020204" pitchFamily="34" charset="0"/>
              </a:rPr>
              <a:t> </a:t>
            </a:r>
            <a:r>
              <a:rPr lang="en-US" altLang="x-none" sz="3200" err="1">
                <a:latin typeface="Arial" panose="020B0604020202020204" pitchFamily="34" charset="0"/>
              </a:rPr>
              <a:t>cảnh</a:t>
            </a:r>
            <a:r>
              <a:rPr lang="en-US" altLang="x-none" sz="3200">
                <a:latin typeface="Arial" panose="020B0604020202020204" pitchFamily="34" charset="0"/>
              </a:rPr>
              <a:t> </a:t>
            </a:r>
            <a:r>
              <a:rPr lang="en-US" altLang="x-none" sz="3200" err="1">
                <a:latin typeface="Arial" panose="020B0604020202020204" pitchFamily="34" charset="0"/>
              </a:rPr>
              <a:t>lộn</a:t>
            </a:r>
            <a:r>
              <a:rPr lang="en-US" altLang="x-none" sz="3200">
                <a:latin typeface="Arial" panose="020B0604020202020204" pitchFamily="34" charset="0"/>
              </a:rPr>
              <a:t> </a:t>
            </a:r>
            <a:r>
              <a:rPr lang="en-US" altLang="x-none" sz="3200" err="1">
                <a:latin typeface="Arial" panose="020B0604020202020204" pitchFamily="34" charset="0"/>
              </a:rPr>
              <a:t>xộn</a:t>
            </a:r>
            <a:r>
              <a:rPr lang="en-US" altLang="x-none" sz="3200">
                <a:latin typeface="Arial" panose="020B0604020202020204" pitchFamily="34" charset="0"/>
              </a:rPr>
              <a:t>, </a:t>
            </a:r>
            <a:r>
              <a:rPr lang="en-US" altLang="x-none" sz="3200" err="1">
                <a:latin typeface="Arial" panose="020B0604020202020204" pitchFamily="34" charset="0"/>
              </a:rPr>
              <a:t>làm</a:t>
            </a:r>
            <a:r>
              <a:rPr lang="en-US" altLang="x-none" sz="3200">
                <a:latin typeface="Arial" panose="020B0604020202020204" pitchFamily="34" charset="0"/>
              </a:rPr>
              <a:t> </a:t>
            </a:r>
            <a:r>
              <a:rPr lang="en-US" altLang="x-none" sz="3200" err="1">
                <a:latin typeface="Arial" panose="020B0604020202020204" pitchFamily="34" charset="0"/>
              </a:rPr>
              <a:t>ảnh</a:t>
            </a:r>
            <a:r>
              <a:rPr lang="en-US" altLang="x-none" sz="3200">
                <a:latin typeface="Arial" panose="020B0604020202020204" pitchFamily="34" charset="0"/>
              </a:rPr>
              <a:t> </a:t>
            </a:r>
            <a:r>
              <a:rPr lang="en-US" altLang="x-none" sz="3200" err="1">
                <a:latin typeface="Arial" panose="020B0604020202020204" pitchFamily="34" charset="0"/>
              </a:rPr>
              <a:t>hưởng</a:t>
            </a:r>
            <a:r>
              <a:rPr lang="en-US" altLang="x-none" sz="3200">
                <a:latin typeface="Arial" panose="020B0604020202020204" pitchFamily="34" charset="0"/>
              </a:rPr>
              <a:t> </a:t>
            </a:r>
            <a:r>
              <a:rPr lang="en-US" altLang="x-none" sz="3200" err="1">
                <a:latin typeface="Arial" panose="020B0604020202020204" pitchFamily="34" charset="0"/>
              </a:rPr>
              <a:t>đến</a:t>
            </a:r>
            <a:r>
              <a:rPr lang="en-US" altLang="x-none" sz="3200">
                <a:latin typeface="Arial" panose="020B0604020202020204" pitchFamily="34" charset="0"/>
              </a:rPr>
              <a:t> </a:t>
            </a:r>
            <a:r>
              <a:rPr lang="en-US" altLang="x-none" sz="3200" err="1">
                <a:latin typeface="Arial" panose="020B0604020202020204" pitchFamily="34" charset="0"/>
              </a:rPr>
              <a:t>cảnh</a:t>
            </a:r>
            <a:r>
              <a:rPr lang="en-US" altLang="x-none" sz="3200">
                <a:latin typeface="Arial" panose="020B0604020202020204" pitchFamily="34" charset="0"/>
              </a:rPr>
              <a:t> </a:t>
            </a:r>
            <a:r>
              <a:rPr lang="en-US" altLang="x-none" sz="3200" err="1">
                <a:latin typeface="Arial" panose="020B0604020202020204" pitchFamily="34" charset="0"/>
              </a:rPr>
              <a:t>quan</a:t>
            </a:r>
            <a:r>
              <a:rPr lang="en-US" altLang="x-none" sz="3200">
                <a:latin typeface="Arial" panose="020B0604020202020204" pitchFamily="34" charset="0"/>
              </a:rPr>
              <a:t> </a:t>
            </a:r>
            <a:r>
              <a:rPr lang="en-US" altLang="x-none" sz="3200" err="1">
                <a:latin typeface="Arial" panose="020B0604020202020204" pitchFamily="34" charset="0"/>
              </a:rPr>
              <a:t>trang</a:t>
            </a:r>
            <a:r>
              <a:rPr lang="en-US" altLang="x-none" sz="3200">
                <a:latin typeface="Arial" panose="020B0604020202020204" pitchFamily="34" charset="0"/>
              </a:rPr>
              <a:t> </a:t>
            </a:r>
            <a:r>
              <a:rPr lang="en-US" altLang="x-none" sz="3200" err="1">
                <a:latin typeface="Arial" panose="020B0604020202020204" pitchFamily="34" charset="0"/>
              </a:rPr>
              <a:t>nghiêm</a:t>
            </a:r>
            <a:r>
              <a:rPr lang="en-US" altLang="x-none" sz="3200">
                <a:latin typeface="Arial" panose="020B0604020202020204" pitchFamily="34" charset="0"/>
              </a:rPr>
              <a:t> </a:t>
            </a:r>
            <a:r>
              <a:rPr lang="en-US" altLang="x-none" sz="3200" err="1">
                <a:latin typeface="Arial" panose="020B0604020202020204" pitchFamily="34" charset="0"/>
              </a:rPr>
              <a:t>của</a:t>
            </a:r>
            <a:r>
              <a:rPr lang="en-US" altLang="x-none" sz="3200">
                <a:latin typeface="Arial" panose="020B0604020202020204" pitchFamily="34" charset="0"/>
              </a:rPr>
              <a:t> </a:t>
            </a:r>
            <a:r>
              <a:rPr lang="en-US" altLang="x-none" sz="3200" err="1">
                <a:latin typeface="Arial" panose="020B0604020202020204" pitchFamily="34" charset="0"/>
              </a:rPr>
              <a:t>khu</a:t>
            </a:r>
            <a:r>
              <a:rPr lang="en-US" altLang="x-none" sz="3200">
                <a:latin typeface="Arial" panose="020B0604020202020204" pitchFamily="34" charset="0"/>
              </a:rPr>
              <a:t> </a:t>
            </a:r>
            <a:r>
              <a:rPr lang="en-US" altLang="x-none" sz="3200" err="1">
                <a:latin typeface="Arial" panose="020B0604020202020204" pitchFamily="34" charset="0"/>
              </a:rPr>
              <a:t>di</a:t>
            </a:r>
            <a:r>
              <a:rPr lang="en-US" altLang="x-none" sz="3200">
                <a:latin typeface="Arial" panose="020B0604020202020204" pitchFamily="34" charset="0"/>
              </a:rPr>
              <a:t> </a:t>
            </a:r>
            <a:r>
              <a:rPr lang="en-US" altLang="x-none" sz="3200" err="1">
                <a:latin typeface="Arial" panose="020B0604020202020204" pitchFamily="34" charset="0"/>
              </a:rPr>
              <a:t>tích</a:t>
            </a:r>
            <a:r>
              <a:rPr lang="en-US" altLang="x-none" sz="3200">
                <a:latin typeface="Arial" panose="020B0604020202020204" pitchFamily="34" charset="0"/>
              </a:rPr>
              <a:t>. </a:t>
            </a:r>
            <a:endParaRPr lang="en-US" altLang="x-none" sz="3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blinds(horizontal)">
                                      <p:cBhvr>
                                        <p:cTn id="7" dur="500"/>
                                        <p:tgtEl>
                                          <p:spTgt spid="173058"/>
                                        </p:tgtEl>
                                      </p:cBhvr>
                                    </p:animEffect>
                                  </p:childTnLst>
                                </p:cTn>
                              </p:par>
                              <p:par>
                                <p:cTn id="8" presetID="3" presetClass="entr" presetSubtype="10" fill="hold" nodeType="withEffect">
                                  <p:stCondLst>
                                    <p:cond delay="0"/>
                                  </p:stCondLst>
                                  <p:childTnLst>
                                    <p:set>
                                      <p:cBhvr>
                                        <p:cTn id="9" dur="1" fill="hold">
                                          <p:stCondLst>
                                            <p:cond delay="0"/>
                                          </p:stCondLst>
                                        </p:cTn>
                                        <p:tgtEl>
                                          <p:spTgt spid="173059"/>
                                        </p:tgtEl>
                                        <p:attrNameLst>
                                          <p:attrName>style.visibility</p:attrName>
                                        </p:attrNameLst>
                                      </p:cBhvr>
                                      <p:to>
                                        <p:strVal val="visible"/>
                                      </p:to>
                                    </p:set>
                                    <p:animEffect transition="in" filter="blinds(horizontal)">
                                      <p:cBhvr>
                                        <p:cTn id="10" dur="500"/>
                                        <p:tgtEl>
                                          <p:spTgt spid="1730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3059"/>
                                        </p:tgtEl>
                                        <p:attrNameLst>
                                          <p:attrName>style.visibility</p:attrName>
                                        </p:attrNameLst>
                                      </p:cBhvr>
                                      <p:to>
                                        <p:strVal val="visible"/>
                                      </p:to>
                                    </p:set>
                                    <p:animEffect transition="in" filter="blinds(horizontal)">
                                      <p:cBhvr>
                                        <p:cTn id="15" dur="500"/>
                                        <p:tgtEl>
                                          <p:spTgt spid="17305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3060"/>
                                        </p:tgtEl>
                                        <p:attrNameLst>
                                          <p:attrName>style.visibility</p:attrName>
                                        </p:attrNameLst>
                                      </p:cBhvr>
                                      <p:to>
                                        <p:strVal val="visible"/>
                                      </p:to>
                                    </p:set>
                                    <p:animEffect transition="in" filter="blinds(horizontal)">
                                      <p:cBhvr>
                                        <p:cTn id="18" dur="5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60" grpId="0" animBg="1"/>
    </p:bldLst>
  </p:timing>
</p:sld>
</file>

<file path=ppt/tags/tag1.xml><?xml version="1.0" encoding="utf-8"?>
<p:tagLst xmlns:p="http://schemas.openxmlformats.org/presentationml/2006/main">
  <p:tag name="__PE_HAS_URLS" val="oh hey this is notes box, due to this not being an empty string. woot."/>
</p:tagLst>
</file>

<file path=ppt/tags/tag2.xml><?xml version="1.0" encoding="utf-8"?>
<p:tagLst xmlns:p="http://schemas.openxmlformats.org/presentationml/2006/main">
  <p:tag name="__PE_HAS_URLS" val="oh hey this is notes box, due to this not being an empty string. woot."/>
</p:tagLst>
</file>

<file path=ppt/tags/tag3.xml><?xml version="1.0" encoding="utf-8"?>
<p:tagLst xmlns:p="http://schemas.openxmlformats.org/presentationml/2006/main">
  <p:tag name="__PE_HAS_URLS" val="oh hey this is notes box, due to this not being an empty string. woot."/>
</p:tagLst>
</file>

<file path=ppt/tags/tag4.xml><?xml version="1.0" encoding="utf-8"?>
<p:tagLst xmlns:p="http://schemas.openxmlformats.org/presentationml/2006/main">
  <p:tag name="__PE_HAS_URLS" val="oh hey this is notes box, due to this not being an empty string. woot."/>
</p:tagLst>
</file>

<file path=ppt/tags/tag5.xml><?xml version="1.0" encoding="utf-8"?>
<p:tagLst xmlns:p="http://schemas.openxmlformats.org/presentationml/2006/main">
  <p:tag name="__PE_HAS_URLS" val="oh hey this is notes box, due to this not being an empty string. woot."/>
</p:tagLst>
</file>

<file path=ppt/tags/tag6.xml><?xml version="1.0" encoding="utf-8"?>
<p:tagLst xmlns:p="http://schemas.openxmlformats.org/presentationml/2006/main">
  <p:tag name="__PE_HAS_URLS" val="oh hey this is notes box, due to this not being an empty string. woot."/>
</p:tagLst>
</file>

<file path=ppt/tags/tag7.xml><?xml version="1.0" encoding="utf-8"?>
<p:tagLst xmlns:p="http://schemas.openxmlformats.org/presentationml/2006/main">
  <p:tag name="__PE_HAS_URLS" val="oh hey this is notes box, due to this not being an empty string. woot."/>
</p:tagLst>
</file>

<file path=ppt/tags/tag8.xml><?xml version="1.0" encoding="utf-8"?>
<p:tagLst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14230</Words>
  <Application>WPS Presentation</Application>
  <PresentationFormat/>
  <Paragraphs>472</Paragraphs>
  <Slides>36</Slides>
  <Notes>28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vt:lpstr>
      <vt:lpstr>SimSun</vt:lpstr>
      <vt:lpstr>Wingdings</vt:lpstr>
      <vt:lpstr>Arial Unicode MS</vt:lpstr>
      <vt:lpstr>Times New Roman</vt:lpstr>
      <vt:lpstr>Caveat Brush</vt:lpstr>
      <vt:lpstr>Carattere</vt:lpstr>
      <vt:lpstr>Calibri</vt:lpstr>
      <vt:lpstr>.VnBlack</vt:lpstr>
      <vt:lpstr>Batang</vt:lpstr>
      <vt:lpstr>Constantia</vt:lpstr>
      <vt:lpstr>Arial</vt:lpstr>
      <vt:lpstr>Barlow Semi Condensed</vt:lpstr>
      <vt:lpstr>等线</vt:lpstr>
      <vt:lpstr>Microsoft YaHei</vt:lpstr>
      <vt:lpstr>Arial Unicode MS</vt:lpstr>
      <vt:lpstr>Technology Consulting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Consulting</dc:title>
  <dc:creator/>
  <cp:lastModifiedBy>HP</cp:lastModifiedBy>
  <cp:revision>239</cp:revision>
  <dcterms:created xsi:type="dcterms:W3CDTF">2025-01-06T03:45:34Z</dcterms:created>
  <dcterms:modified xsi:type="dcterms:W3CDTF">2025-01-06T03:45:58Z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7A7E27A3ADCA4201AEC52D9BBD3682B3_13</vt:lpwstr>
  </property>
  <property fmtid="{D5CDD505-2E9C-101B-9397-08002B2CF9AE}" pid="3" name="KSOProductBuildVer">
    <vt:lpwstr>1033-12.2.0.19307</vt:lpwstr>
  </property>
</Properties>
</file>