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307" r:id="rId3"/>
    <p:sldId id="273" r:id="rId4"/>
    <p:sldId id="278" r:id="rId5"/>
    <p:sldId id="279" r:id="rId6"/>
    <p:sldId id="332" r:id="rId7"/>
    <p:sldId id="319" r:id="rId8"/>
    <p:sldId id="320" r:id="rId9"/>
    <p:sldId id="321" r:id="rId10"/>
    <p:sldId id="333" r:id="rId11"/>
    <p:sldId id="324" r:id="rId12"/>
    <p:sldId id="341" r:id="rId13"/>
    <p:sldId id="325" r:id="rId14"/>
    <p:sldId id="311" r:id="rId15"/>
    <p:sldId id="326" r:id="rId16"/>
    <p:sldId id="298" r:id="rId17"/>
    <p:sldId id="342" r:id="rId18"/>
    <p:sldId id="299" r:id="rId19"/>
    <p:sldId id="336" r:id="rId20"/>
    <p:sldId id="306" r:id="rId21"/>
    <p:sldId id="282" r:id="rId22"/>
    <p:sldId id="283" r:id="rId23"/>
    <p:sldId id="339" r:id="rId24"/>
    <p:sldId id="343" r:id="rId25"/>
    <p:sldId id="340" r:id="rId26"/>
    <p:sldId id="305" r:id="rId27"/>
    <p:sldId id="331" r:id="rId28"/>
  </p:sldIdLst>
  <p:sldSz cx="12192000" cy="6858000"/>
  <p:notesSz cx="6858000" cy="9144000"/>
  <p:defaultTextStyle>
    <a:defPPr>
      <a:defRPr lang="vi-V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13"/>
    <p:restoredTop sz="94660"/>
  </p:normalViewPr>
  <p:slideViewPr>
    <p:cSldViewPr snapToGrid="0" showGuides="1">
      <p:cViewPr>
        <p:scale>
          <a:sx n="66" d="100"/>
          <a:sy n="66" d="100"/>
        </p:scale>
        <p:origin x="-852" y="-3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marL="0" marR="0" lvl="0" indent="0" algn="r" defTabSz="914400" rtl="0" eaLnBrk="1" fontAlgn="auto" latinLnBrk="0" hangingPunct="1">
              <a:lnSpc>
                <a:spcPct val="100000"/>
              </a:lnSpc>
              <a:spcBef>
                <a:spcPts val="0"/>
              </a:spcBef>
              <a:spcAft>
                <a:spcPts val="0"/>
              </a:spcAft>
              <a:buClrTx/>
              <a:buSzTx/>
              <a:buFontTx/>
              <a:buNone/>
              <a:defRPr/>
            </a:pPr>
            <a:fld id="{B8286954-676D-474E-9F7B-0BF32A521866}" type="datetimeFigureOut">
              <a:rPr kumimoji="0" lang="vi-VN" sz="1200" b="0" i="0" u="none" strike="noStrike" kern="1200" cap="none" spc="0" normalizeH="0" baseline="0" noProof="0" smtClean="0">
                <a:ln>
                  <a:noFill/>
                </a:ln>
                <a:solidFill>
                  <a:schemeClr val="tx1"/>
                </a:solidFill>
                <a:effectLst/>
                <a:uLnTx/>
                <a:uFillTx/>
                <a:latin typeface="+mn-lt"/>
                <a:ea typeface="+mn-ea"/>
                <a:cs typeface="+mn-cs"/>
              </a:rPr>
            </a:fld>
            <a:endParaRPr kumimoji="0" lang="vi-VN"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auto" latinLnBrk="0" hangingPunct="1">
              <a:lnSpc>
                <a:spcPct val="100000"/>
              </a:lnSpc>
              <a:spcBef>
                <a:spcPts val="0"/>
              </a:spcBef>
              <a:spcAft>
                <a:spcPts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p>
            <a:pPr lvl="0" algn="r"/>
            <a:fld id="{9A0DB2DC-4C9A-4742-B13C-FB6460FD3503}" type="slidenum">
              <a:rPr lang="vi-VN" sz="1200" dirty="0"/>
            </a:fld>
            <a:endParaRPr lang="vi-VN" sz="1200" dirty="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kumimoji="0" lang="vi-VN"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a:fld id="{9A0DB2DC-4C9A-4742-B13C-FB6460FD3503}" type="slidenum">
              <a:rPr lang="vi-VN" dirty="0"/>
            </a:fld>
            <a:endParaRPr lang="vi-V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1026" name="Title Placeholder 1"/>
          <p:cNvSpPr>
            <a:spLocks noGrp="1"/>
          </p:cNvSpPr>
          <p:nvPr>
            <p:ph type="title"/>
          </p:nvPr>
        </p:nvSpPr>
        <p:spPr>
          <a:xfrm>
            <a:off x="838200" y="365125"/>
            <a:ext cx="10515600" cy="1325563"/>
          </a:xfrm>
          <a:prstGeom prst="rect">
            <a:avLst/>
          </a:prstGeom>
          <a:noFill/>
          <a:ln w="9525">
            <a:noFill/>
          </a:ln>
        </p:spPr>
        <p:txBody>
          <a:bodyPr anchor="ctr" anchorCtr="0"/>
          <a:p>
            <a:pPr lvl="0"/>
            <a:r>
              <a:rPr lang="en-US" altLang="x-none" dirty="0"/>
              <a:t>Click to edit Master title style</a:t>
            </a:r>
            <a:endParaRPr dirty="0"/>
          </a:p>
        </p:txBody>
      </p:sp>
      <p:sp>
        <p:nvSpPr>
          <p:cNvPr id="1027" name="Text Placeholder 2"/>
          <p:cNvSpPr>
            <a:spLocks noGrp="1"/>
          </p:cNvSpPr>
          <p:nvPr>
            <p:ph type="body" idx="1"/>
          </p:nvPr>
        </p:nvSpPr>
        <p:spPr>
          <a:xfrm>
            <a:off x="838200" y="1825625"/>
            <a:ext cx="10515600" cy="4351338"/>
          </a:xfrm>
          <a:prstGeom prst="rect">
            <a:avLst/>
          </a:prstGeom>
          <a:noFill/>
          <a:ln w="9525">
            <a:noFill/>
          </a:ln>
        </p:spPr>
        <p:txBody>
          <a:bodyPr/>
          <a:p>
            <a:pPr lvl="0"/>
            <a:r>
              <a:rPr lang="en-US" altLang="x-none" dirty="0"/>
              <a:t>Edit Master text styles</a:t>
            </a:r>
            <a:endParaRPr lang="en-US" altLang="x-none" dirty="0"/>
          </a:p>
          <a:p>
            <a:pPr lvl="1"/>
            <a:r>
              <a:rPr lang="en-US" altLang="x-none" dirty="0"/>
              <a:t>Second level</a:t>
            </a:r>
            <a:endParaRPr lang="en-US" altLang="x-none" dirty="0"/>
          </a:p>
          <a:p>
            <a:pPr lvl="2"/>
            <a:r>
              <a:rPr lang="en-US" altLang="x-none" dirty="0"/>
              <a:t>Third level</a:t>
            </a:r>
            <a:endParaRPr lang="en-US" altLang="x-none" dirty="0"/>
          </a:p>
          <a:p>
            <a:pPr lvl="3"/>
            <a:r>
              <a:rPr lang="en-US" altLang="x-none" dirty="0"/>
              <a:t>Fourth level</a:t>
            </a:r>
            <a:endParaRPr lang="en-US" altLang="x-none" dirty="0"/>
          </a:p>
          <a:p>
            <a:pPr lvl="4"/>
            <a:r>
              <a:rPr lang="en-US" altLang="x-none" dirty="0"/>
              <a:t>Fifth level</a:t>
            </a:r>
            <a:endParaRPr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1423CDF-C989-485C-B953-BBC23C684B54}" type="datetimeFigureOut">
              <a:rPr kumimoji="0" lang="vi-VN" sz="1200" b="0" i="0" u="none" strike="noStrike" kern="1200" cap="none" spc="0" normalizeH="0" baseline="0" noProof="0" smtClean="0">
                <a:ln>
                  <a:noFill/>
                </a:ln>
                <a:solidFill>
                  <a:schemeClr val="tx1">
                    <a:tint val="75000"/>
                  </a:schemeClr>
                </a:solidFill>
                <a:effectLst/>
                <a:uLnTx/>
                <a:uFillTx/>
                <a:latin typeface="+mn-lt"/>
                <a:ea typeface="+mn-ea"/>
                <a:cs typeface="+mn-cs"/>
              </a:rPr>
            </a:fld>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defRPr>
            </a:lvl1pPr>
          </a:lstStyle>
          <a:p>
            <a:pPr lvl="0"/>
            <a:fld id="{9A0DB2DC-4C9A-4742-B13C-FB6460FD3503}" type="slidenum">
              <a:rPr lang="vi-VN" dirty="0"/>
            </a:fld>
            <a:endParaRPr lang="vi-VN" dirty="0"/>
          </a:p>
        </p:txBody>
      </p:sp>
      <p:pic>
        <p:nvPicPr>
          <p:cNvPr id="1031" name="Picture 6"/>
          <p:cNvPicPr>
            <a:picLocks noChangeAspect="1"/>
          </p:cNvPicPr>
          <p:nvPr userDrawn="1"/>
        </p:nvPicPr>
        <p:blipFill>
          <a:blip r:embed="rId12"/>
          <a:stretch>
            <a:fillRect/>
          </a:stretch>
        </p:blipFill>
        <p:spPr>
          <a:xfrm>
            <a:off x="0" y="0"/>
            <a:ext cx="12192000" cy="685800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hyperlink" Target="https://www.youtube.com/watch?v=rDCv82rUgB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hyperlink" Target="https://www.youtube.com/watch?v=nz-Kt4PAz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hyperlink" Target="https://www.youtube.com/watch?v=-JVXtlk4k18" TargetMode="External"/><Relationship Id="rId1"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https://www.youtube.com/watch?v=gRVyKC3L3Qc"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jpeg"/><Relationship Id="rId1" Type="http://schemas.openxmlformats.org/officeDocument/2006/relationships/image" Target="../media/image14.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hyperlink" Target="https://www.youtube.com/watch?v=DtjUQVTsiEY"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hyperlink" Target="https://www.youtube.com/watch?v=-9CjW0T9JpU"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hyperlink" Target="https://www.youtube.com/watch?v=v7ApViKmh3g" TargetMode="Externa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7" name="Rectangles 72706" descr="Quyền tự do cạnh tranh của doanh nghiệp và kết cấu thị trường cạnh tranh"/>
          <p:cNvSpPr>
            <a:spLocks noChangeAspect="1"/>
          </p:cNvSpPr>
          <p:nvPr/>
        </p:nvSpPr>
        <p:spPr>
          <a:xfrm>
            <a:off x="5943600" y="3111500"/>
            <a:ext cx="304800" cy="304800"/>
          </a:xfrm>
          <a:prstGeom prst="rect">
            <a:avLst/>
          </a:prstGeom>
          <a:noFill/>
          <a:ln w="9525">
            <a:noFill/>
          </a:ln>
        </p:spPr>
        <p:txBody>
          <a:bodyPr/>
          <a:p>
            <a:endParaRPr lang="en-US"/>
          </a:p>
        </p:txBody>
      </p:sp>
      <p:sp>
        <p:nvSpPr>
          <p:cNvPr id="72709" name="Title 1"/>
          <p:cNvSpPr/>
          <p:nvPr/>
        </p:nvSpPr>
        <p:spPr>
          <a:xfrm>
            <a:off x="288925" y="284163"/>
            <a:ext cx="11206163" cy="1236662"/>
          </a:xfrm>
          <a:prstGeom prst="rect">
            <a:avLst/>
          </a:prstGeom>
          <a:noFill/>
          <a:ln w="9525">
            <a:noFill/>
          </a:ln>
        </p:spPr>
        <p:txBody>
          <a:bodyPr anchor="ctr"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r>
              <a:rPr lang="en-US" altLang="x-none" sz="3500" b="1">
                <a:solidFill>
                  <a:srgbClr val="0000CC"/>
                </a:solidFill>
              </a:rPr>
              <a:t>BÀI 11: QUYỀN VÀ NGHĨA VỤ HỌC TẬP CỦA </a:t>
            </a:r>
            <a:br>
              <a:rPr lang="en-US" altLang="x-none" sz="3500" b="1">
                <a:solidFill>
                  <a:srgbClr val="0000CC"/>
                </a:solidFill>
              </a:rPr>
            </a:br>
            <a:r>
              <a:rPr lang="en-US" altLang="x-none" sz="3500" b="1">
                <a:solidFill>
                  <a:srgbClr val="0000CC"/>
                </a:solidFill>
              </a:rPr>
              <a:t>CÔNG DÂN</a:t>
            </a:r>
            <a:endParaRPr lang="en-US" altLang="x-none" sz="3500" b="1">
              <a:solidFill>
                <a:srgbClr val="0000CC"/>
              </a:solidFill>
            </a:endParaRPr>
          </a:p>
        </p:txBody>
      </p:sp>
      <p:sp>
        <p:nvSpPr>
          <p:cNvPr id="72713" name="Rectangles 72712" descr="VINH DỰ, TỰ HÀO, TRÁCH NHIỆM CỦA THANH NIÊN KHI THỰC HIỆN NGHĨA VỤ QUÂN SỰ,  XÂY DỰNG VÀ BẢO VỆ TỔ QUỐC."/>
          <p:cNvSpPr>
            <a:spLocks noChangeAspect="1"/>
          </p:cNvSpPr>
          <p:nvPr/>
        </p:nvSpPr>
        <p:spPr>
          <a:xfrm>
            <a:off x="5943600" y="3111500"/>
            <a:ext cx="304800" cy="304800"/>
          </a:xfrm>
          <a:prstGeom prst="rect">
            <a:avLst/>
          </a:prstGeom>
          <a:noFill/>
          <a:ln w="9525">
            <a:noFill/>
          </a:ln>
        </p:spPr>
        <p:txBody>
          <a:bodyPr/>
          <a:p>
            <a:endParaRPr lang="en-US"/>
          </a:p>
        </p:txBody>
      </p:sp>
      <p:pic>
        <p:nvPicPr>
          <p:cNvPr id="72716" name="Picture 72715" descr="Top 5 đặc quyền học sinh FPT Schools được sở hữu"/>
          <p:cNvPicPr>
            <a:picLocks noChangeAspect="1"/>
          </p:cNvPicPr>
          <p:nvPr/>
        </p:nvPicPr>
        <p:blipFill>
          <a:blip r:embed="rId1"/>
          <a:stretch>
            <a:fillRect/>
          </a:stretch>
        </p:blipFill>
        <p:spPr>
          <a:xfrm>
            <a:off x="419100" y="1882775"/>
            <a:ext cx="6042025" cy="4029075"/>
          </a:xfrm>
          <a:prstGeom prst="rect">
            <a:avLst/>
          </a:prstGeom>
          <a:noFill/>
          <a:ln w="9525">
            <a:noFill/>
          </a:ln>
        </p:spPr>
      </p:pic>
      <p:pic>
        <p:nvPicPr>
          <p:cNvPr id="72720" name="Picture 72719" descr="Luật hóa nhưng cần đảm bảo quyền tự do học tập của công dân"/>
          <p:cNvPicPr>
            <a:picLocks noChangeAspect="1"/>
          </p:cNvPicPr>
          <p:nvPr/>
        </p:nvPicPr>
        <p:blipFill>
          <a:blip r:embed="rId2"/>
          <a:stretch>
            <a:fillRect/>
          </a:stretch>
        </p:blipFill>
        <p:spPr>
          <a:xfrm>
            <a:off x="6610350" y="1863725"/>
            <a:ext cx="5335588" cy="4002088"/>
          </a:xfrm>
          <a:prstGeom prst="rect">
            <a:avLst/>
          </a:prstGeom>
          <a:noFill/>
          <a:ln w="9525">
            <a:noFill/>
          </a:ln>
        </p:spPr>
      </p:pic>
      <p:sp>
        <p:nvSpPr>
          <p:cNvPr id="72721" name="Straight Connector 72720"/>
          <p:cNvSpPr/>
          <p:nvPr/>
        </p:nvSpPr>
        <p:spPr>
          <a:xfrm flipV="1">
            <a:off x="0" y="1498600"/>
            <a:ext cx="12192000" cy="12700"/>
          </a:xfrm>
          <a:prstGeom prst="line">
            <a:avLst/>
          </a:prstGeom>
          <a:ln w="22225" cap="flat" cmpd="sng">
            <a:solidFill>
              <a:srgbClr val="0000FF"/>
            </a:solidFill>
            <a:prstDash val="solid"/>
            <a:headEnd type="none" w="med" len="med"/>
            <a:tailEnd type="none" w="med" len="me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s 91137"/>
          <p:cNvSpPr/>
          <p:nvPr/>
        </p:nvSpPr>
        <p:spPr>
          <a:xfrm>
            <a:off x="554038" y="312738"/>
            <a:ext cx="11390312" cy="498475"/>
          </a:xfrm>
          <a:prstGeom prst="rect">
            <a:avLst/>
          </a:prstGeom>
          <a:noFill/>
          <a:ln w="25400" cap="flat" cmpd="sng">
            <a:solidFill>
              <a:srgbClr val="FF0000"/>
            </a:solidFill>
            <a:prstDash val="sysDot"/>
            <a:miter/>
            <a:headEnd type="none" w="med" len="med"/>
            <a:tailEnd type="none" w="med" len="med"/>
          </a:ln>
        </p:spPr>
        <p:txBody>
          <a:bodyPr anchor="ctr" anchorCtr="0">
            <a:spAutoFit/>
          </a:bodyPr>
          <a:p>
            <a:r>
              <a:rPr lang="en-US" altLang="x-none" sz="2500" b="1"/>
              <a:t>HẬU QUẢ CỦA HÀNH VI </a:t>
            </a:r>
            <a:r>
              <a:rPr lang="en-US" altLang="x-none" sz="2500" b="1" err="1"/>
              <a:t>VI</a:t>
            </a:r>
            <a:r>
              <a:rPr lang="en-US" altLang="x-none" sz="2500" b="1"/>
              <a:t> PHẠM QUYỀN HỌC TẬP CỦA CÔNG DÂN</a:t>
            </a:r>
            <a:endParaRPr sz="2500" b="1" dirty="0"/>
          </a:p>
        </p:txBody>
      </p:sp>
      <p:sp>
        <p:nvSpPr>
          <p:cNvPr id="91139" name="Right Arrow 91138"/>
          <p:cNvSpPr/>
          <p:nvPr/>
        </p:nvSpPr>
        <p:spPr>
          <a:xfrm>
            <a:off x="431800" y="1428750"/>
            <a:ext cx="3835400" cy="2438400"/>
          </a:xfrm>
          <a:prstGeom prst="rightArrow">
            <a:avLst>
              <a:gd name="adj1" fmla="val 50000"/>
              <a:gd name="adj2" fmla="val 39322"/>
            </a:avLst>
          </a:prstGeom>
          <a:noFill/>
          <a:ln w="9525" cap="flat" cmpd="sng">
            <a:solidFill>
              <a:srgbClr val="FF0000"/>
            </a:solidFill>
            <a:prstDash val="dash"/>
            <a:miter/>
            <a:headEnd type="none" w="med" len="med"/>
            <a:tailEnd type="none" w="med" len="med"/>
          </a:ln>
        </p:spPr>
        <p:txBody>
          <a:bodyPr wrap="none" anchor="ctr" anchorCtr="0"/>
          <a:p>
            <a:pPr algn="ctr"/>
            <a:r>
              <a:rPr sz="3200" dirty="0"/>
              <a:t>Em hãy </a:t>
            </a:r>
            <a:r>
              <a:rPr lang="en-US" altLang="x-none" sz="3200" err="1"/>
              <a:t>quan</a:t>
            </a:r>
            <a:r>
              <a:rPr lang="en-US" altLang="x-none" sz="3200"/>
              <a:t> </a:t>
            </a:r>
            <a:endParaRPr lang="en-US" altLang="x-none" sz="3200"/>
          </a:p>
          <a:p>
            <a:pPr algn="ctr"/>
            <a:r>
              <a:rPr lang="en-US" altLang="x-none" sz="3200" err="1"/>
              <a:t>sát</a:t>
            </a:r>
            <a:r>
              <a:rPr lang="en-US" altLang="x-none" sz="3200"/>
              <a:t> vi </a:t>
            </a:r>
            <a:r>
              <a:rPr lang="en-US" altLang="x-none" sz="3200" err="1"/>
              <a:t>deo</a:t>
            </a:r>
            <a:endParaRPr lang="en-US" altLang="x-none" sz="3200"/>
          </a:p>
        </p:txBody>
      </p:sp>
      <p:sp>
        <p:nvSpPr>
          <p:cNvPr id="91140" name="Rectangles 91139"/>
          <p:cNvSpPr/>
          <p:nvPr/>
        </p:nvSpPr>
        <p:spPr>
          <a:xfrm>
            <a:off x="4622800" y="1746250"/>
            <a:ext cx="7204075" cy="1092200"/>
          </a:xfrm>
          <a:prstGeom prst="rect">
            <a:avLst/>
          </a:prstGeom>
          <a:noFill/>
          <a:ln w="9525" cap="flat" cmpd="sng">
            <a:solidFill>
              <a:srgbClr val="FF0000"/>
            </a:solidFill>
            <a:prstDash val="dash"/>
            <a:miter/>
            <a:headEnd type="none" w="med" len="med"/>
            <a:tailEnd type="none" w="med" len="med"/>
          </a:ln>
        </p:spPr>
        <p:txBody>
          <a:bodyPr>
            <a:spAutoFit/>
          </a:bodyPr>
          <a:p>
            <a:r>
              <a:rPr lang="en-US" altLang="x-none" sz="3200">
                <a:hlinkClick r:id="rId1"/>
              </a:rPr>
              <a:t>https://www.youtube.com/watch?v=rDCv82rUgBw</a:t>
            </a:r>
            <a:endParaRPr lang="en-US" altLang="x-none" sz="3200"/>
          </a:p>
          <a:p>
            <a:endParaRPr lang="en-US" altLang="x-none" sz="100"/>
          </a:p>
        </p:txBody>
      </p:sp>
      <p:pic>
        <p:nvPicPr>
          <p:cNvPr id="91141" name="Picture 91140" descr="Câu hỏi thường gặp nhật ký điện tử - CheckVN"/>
          <p:cNvPicPr>
            <a:picLocks noChangeAspect="1"/>
          </p:cNvPicPr>
          <p:nvPr/>
        </p:nvPicPr>
        <p:blipFill>
          <a:blip r:embed="rId2"/>
          <a:stretch>
            <a:fillRect/>
          </a:stretch>
        </p:blipFill>
        <p:spPr>
          <a:xfrm>
            <a:off x="422275" y="4673600"/>
            <a:ext cx="2552700" cy="1655763"/>
          </a:xfrm>
          <a:prstGeom prst="rect">
            <a:avLst/>
          </a:prstGeom>
          <a:noFill/>
          <a:ln w="9525" cap="flat" cmpd="sng">
            <a:solidFill>
              <a:srgbClr val="0000FF"/>
            </a:solidFill>
            <a:prstDash val="solid"/>
            <a:miter/>
            <a:headEnd type="none" w="med" len="med"/>
            <a:tailEnd type="none" w="med" len="med"/>
          </a:ln>
        </p:spPr>
      </p:pic>
      <p:sp>
        <p:nvSpPr>
          <p:cNvPr id="91142" name="Rectangles 91141"/>
          <p:cNvSpPr/>
          <p:nvPr/>
        </p:nvSpPr>
        <p:spPr>
          <a:xfrm>
            <a:off x="3286125" y="4697413"/>
            <a:ext cx="8586788" cy="1563687"/>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sz="3200" dirty="0"/>
              <a:t>Theo em, những hành vi xâm phạm quyền học tập của công dân có thể dẫn tới hậu quả gì? </a:t>
            </a:r>
            <a:endParaRPr sz="3200" dirty="0"/>
          </a:p>
        </p:txBody>
      </p:sp>
      <p:sp>
        <p:nvSpPr>
          <p:cNvPr id="91144" name="Rectangles 91143"/>
          <p:cNvSpPr/>
          <p:nvPr/>
        </p:nvSpPr>
        <p:spPr>
          <a:xfrm>
            <a:off x="554038" y="312738"/>
            <a:ext cx="11390312" cy="498475"/>
          </a:xfrm>
          <a:prstGeom prst="rect">
            <a:avLst/>
          </a:prstGeom>
          <a:noFill/>
          <a:ln w="25400" cap="flat" cmpd="sng">
            <a:solidFill>
              <a:srgbClr val="FF0000"/>
            </a:solidFill>
            <a:prstDash val="sysDot"/>
            <a:miter/>
            <a:headEnd type="none" w="med" len="med"/>
            <a:tailEnd type="none" w="med" len="med"/>
          </a:ln>
        </p:spPr>
        <p:txBody>
          <a:bodyPr anchor="ctr" anchorCtr="0">
            <a:spAutoFit/>
          </a:bodyPr>
          <a:p>
            <a:r>
              <a:rPr lang="en-US" altLang="x-none" sz="2500" b="1"/>
              <a:t>HẬU QUẢ CỦA HÀNH VI </a:t>
            </a:r>
            <a:r>
              <a:rPr lang="en-US" altLang="x-none" sz="2500" b="1" err="1"/>
              <a:t>VI</a:t>
            </a:r>
            <a:r>
              <a:rPr lang="en-US" altLang="x-none" sz="2500" b="1"/>
              <a:t> PHẠM QUYỀN HỌC TẬP CỦA CÔNG DÂN</a:t>
            </a:r>
            <a:endParaRPr sz="2500" b="1"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1138"/>
                                        </p:tgtEl>
                                        <p:attrNameLst>
                                          <p:attrName>style.visibility</p:attrName>
                                        </p:attrNameLst>
                                      </p:cBhvr>
                                      <p:to>
                                        <p:strVal val="visible"/>
                                      </p:to>
                                    </p:set>
                                    <p:animEffect transition="in" filter="blinds(horizontal)">
                                      <p:cBhvr>
                                        <p:cTn id="7" dur="500"/>
                                        <p:tgtEl>
                                          <p:spTgt spid="911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1139"/>
                                        </p:tgtEl>
                                        <p:attrNameLst>
                                          <p:attrName>style.visibility</p:attrName>
                                        </p:attrNameLst>
                                      </p:cBhvr>
                                      <p:to>
                                        <p:strVal val="visible"/>
                                      </p:to>
                                    </p:set>
                                    <p:animEffect transition="in" filter="blinds(horizontal)">
                                      <p:cBhvr>
                                        <p:cTn id="12" dur="500"/>
                                        <p:tgtEl>
                                          <p:spTgt spid="9113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1140"/>
                                        </p:tgtEl>
                                        <p:attrNameLst>
                                          <p:attrName>style.visibility</p:attrName>
                                        </p:attrNameLst>
                                      </p:cBhvr>
                                      <p:to>
                                        <p:strVal val="visible"/>
                                      </p:to>
                                    </p:set>
                                    <p:animEffect transition="in" filter="blinds(horizontal)">
                                      <p:cBhvr>
                                        <p:cTn id="17" dur="500"/>
                                        <p:tgtEl>
                                          <p:spTgt spid="911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1141"/>
                                        </p:tgtEl>
                                        <p:attrNameLst>
                                          <p:attrName>style.visibility</p:attrName>
                                        </p:attrNameLst>
                                      </p:cBhvr>
                                      <p:to>
                                        <p:strVal val="visible"/>
                                      </p:to>
                                    </p:set>
                                    <p:animEffect transition="in" filter="blinds(horizontal)">
                                      <p:cBhvr>
                                        <p:cTn id="22" dur="500"/>
                                        <p:tgtEl>
                                          <p:spTgt spid="9114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1142"/>
                                        </p:tgtEl>
                                        <p:attrNameLst>
                                          <p:attrName>style.visibility</p:attrName>
                                        </p:attrNameLst>
                                      </p:cBhvr>
                                      <p:to>
                                        <p:strVal val="visible"/>
                                      </p:to>
                                    </p:set>
                                    <p:animEffect transition="in" filter="blinds(horizontal)">
                                      <p:cBhvr>
                                        <p:cTn id="27" dur="500"/>
                                        <p:tgtEl>
                                          <p:spTgt spid="9114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91144"/>
                                        </p:tgtEl>
                                        <p:attrNameLst>
                                          <p:attrName>style.visibility</p:attrName>
                                        </p:attrNameLst>
                                      </p:cBhvr>
                                      <p:to>
                                        <p:strVal val="visible"/>
                                      </p:to>
                                    </p:set>
                                    <p:animEffect transition="in" filter="blinds(horizontal)">
                                      <p:cBhvr>
                                        <p:cTn id="30" dur="500"/>
                                        <p:tgtEl>
                                          <p:spTgt spid="91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P spid="91139" grpId="0" animBg="1"/>
      <p:bldP spid="91140" grpId="0" animBg="1"/>
      <p:bldP spid="91142" grpId="0" animBg="1"/>
      <p:bldP spid="911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Rectangle 2"/>
          <p:cNvSpPr/>
          <p:nvPr/>
        </p:nvSpPr>
        <p:spPr>
          <a:xfrm>
            <a:off x="2383758" y="1256075"/>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4" name="Rectangle 3"/>
          <p:cNvSpPr/>
          <p:nvPr/>
        </p:nvSpPr>
        <p:spPr>
          <a:xfrm>
            <a:off x="2383758" y="2357359"/>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5" name="Rectangle 4"/>
          <p:cNvSpPr/>
          <p:nvPr/>
        </p:nvSpPr>
        <p:spPr>
          <a:xfrm>
            <a:off x="2383758" y="3458643"/>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6" name="Rectangle 5"/>
          <p:cNvSpPr/>
          <p:nvPr/>
        </p:nvSpPr>
        <p:spPr>
          <a:xfrm>
            <a:off x="2383758" y="4559927"/>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7" name="Freeform 4"/>
          <p:cNvSpPr/>
          <p:nvPr/>
        </p:nvSpPr>
        <p:spPr>
          <a:xfrm>
            <a:off x="306388" y="2327275"/>
            <a:ext cx="2055813" cy="1031875"/>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1" fmla="*/ 1632858 w 1632858"/>
              <a:gd name="connsiteY0-2" fmla="*/ 0 h 957943"/>
              <a:gd name="connsiteX1-3" fmla="*/ 0 w 1632858"/>
              <a:gd name="connsiteY1-4" fmla="*/ 957943 h 957943"/>
              <a:gd name="connsiteX2-5" fmla="*/ 1621972 w 1632858"/>
              <a:gd name="connsiteY2-6" fmla="*/ 881743 h 957943"/>
              <a:gd name="connsiteX3-7" fmla="*/ 1632858 w 1632858"/>
              <a:gd name="connsiteY3-8" fmla="*/ 0 h 957943"/>
              <a:gd name="connsiteX0-9" fmla="*/ 1632858 w 1654629"/>
              <a:gd name="connsiteY0-10" fmla="*/ 0 h 957943"/>
              <a:gd name="connsiteX1-11" fmla="*/ 0 w 1654629"/>
              <a:gd name="connsiteY1-12" fmla="*/ 957943 h 957943"/>
              <a:gd name="connsiteX2-13" fmla="*/ 1654629 w 1654629"/>
              <a:gd name="connsiteY2-14" fmla="*/ 903515 h 957943"/>
              <a:gd name="connsiteX3-15" fmla="*/ 1632858 w 1654629"/>
              <a:gd name="connsiteY3-16" fmla="*/ 0 h 957943"/>
              <a:gd name="connsiteX0-17" fmla="*/ 1643743 w 1654629"/>
              <a:gd name="connsiteY0-18" fmla="*/ 0 h 979714"/>
              <a:gd name="connsiteX1-19" fmla="*/ 0 w 1654629"/>
              <a:gd name="connsiteY1-20" fmla="*/ 979714 h 979714"/>
              <a:gd name="connsiteX2-21" fmla="*/ 1654629 w 1654629"/>
              <a:gd name="connsiteY2-22" fmla="*/ 925286 h 979714"/>
              <a:gd name="connsiteX3-23" fmla="*/ 1643743 w 1654629"/>
              <a:gd name="connsiteY3-24" fmla="*/ 0 h 979714"/>
              <a:gd name="connsiteX0-25" fmla="*/ 1630212 w 1654629"/>
              <a:gd name="connsiteY0-26" fmla="*/ 0 h 947057"/>
              <a:gd name="connsiteX1-27" fmla="*/ 0 w 1654629"/>
              <a:gd name="connsiteY1-28" fmla="*/ 947057 h 947057"/>
              <a:gd name="connsiteX2-29" fmla="*/ 1654629 w 1654629"/>
              <a:gd name="connsiteY2-30" fmla="*/ 892629 h 947057"/>
              <a:gd name="connsiteX3-31" fmla="*/ 1630212 w 1654629"/>
              <a:gd name="connsiteY3-32" fmla="*/ 0 h 947057"/>
              <a:gd name="connsiteX0-33" fmla="*/ 1657273 w 1657273"/>
              <a:gd name="connsiteY0-34" fmla="*/ 0 h 968828"/>
              <a:gd name="connsiteX1-35" fmla="*/ 0 w 1657273"/>
              <a:gd name="connsiteY1-36" fmla="*/ 968828 h 968828"/>
              <a:gd name="connsiteX2-37" fmla="*/ 1654629 w 1657273"/>
              <a:gd name="connsiteY2-38" fmla="*/ 914400 h 968828"/>
              <a:gd name="connsiteX3-39" fmla="*/ 1657273 w 1657273"/>
              <a:gd name="connsiteY3-40" fmla="*/ 0 h 968828"/>
              <a:gd name="connsiteX0-41" fmla="*/ 1684334 w 1684334"/>
              <a:gd name="connsiteY0-42" fmla="*/ 0 h 990599"/>
              <a:gd name="connsiteX1-43" fmla="*/ 0 w 1684334"/>
              <a:gd name="connsiteY1-44" fmla="*/ 990599 h 990599"/>
              <a:gd name="connsiteX2-45" fmla="*/ 1654629 w 1684334"/>
              <a:gd name="connsiteY2-46" fmla="*/ 936171 h 990599"/>
              <a:gd name="connsiteX3-47" fmla="*/ 1684334 w 1684334"/>
              <a:gd name="connsiteY3-48" fmla="*/ 0 h 990599"/>
              <a:gd name="connsiteX0-49" fmla="*/ 1589618 w 1654636"/>
              <a:gd name="connsiteY0-50" fmla="*/ 0 h 947056"/>
              <a:gd name="connsiteX1-51" fmla="*/ 0 w 1654636"/>
              <a:gd name="connsiteY1-52" fmla="*/ 947056 h 947056"/>
              <a:gd name="connsiteX2-53" fmla="*/ 1654629 w 1654636"/>
              <a:gd name="connsiteY2-54" fmla="*/ 892628 h 947056"/>
              <a:gd name="connsiteX3-55" fmla="*/ 1589618 w 1654636"/>
              <a:gd name="connsiteY3-56" fmla="*/ 0 h 947056"/>
              <a:gd name="connsiteX0-57" fmla="*/ 1603149 w 1654638"/>
              <a:gd name="connsiteY0-58" fmla="*/ 0 h 979713"/>
              <a:gd name="connsiteX1-59" fmla="*/ 0 w 1654638"/>
              <a:gd name="connsiteY1-60" fmla="*/ 979713 h 979713"/>
              <a:gd name="connsiteX2-61" fmla="*/ 1654629 w 1654638"/>
              <a:gd name="connsiteY2-62" fmla="*/ 925285 h 979713"/>
              <a:gd name="connsiteX3-63" fmla="*/ 1603149 w 1654638"/>
              <a:gd name="connsiteY3-64" fmla="*/ 0 h 979713"/>
              <a:gd name="connsiteX0-65" fmla="*/ 1603149 w 1627589"/>
              <a:gd name="connsiteY0-66" fmla="*/ 0 h 979713"/>
              <a:gd name="connsiteX1-67" fmla="*/ 0 w 1627589"/>
              <a:gd name="connsiteY1-68" fmla="*/ 979713 h 979713"/>
              <a:gd name="connsiteX2-69" fmla="*/ 1627568 w 1627589"/>
              <a:gd name="connsiteY2-70" fmla="*/ 914399 h 979713"/>
              <a:gd name="connsiteX3-71" fmla="*/ 1603149 w 1627589"/>
              <a:gd name="connsiteY3-72" fmla="*/ 0 h 979713"/>
              <a:gd name="connsiteX0-73" fmla="*/ 1603149 w 1611762"/>
              <a:gd name="connsiteY0-74" fmla="*/ 0 h 979713"/>
              <a:gd name="connsiteX1-75" fmla="*/ 0 w 1611762"/>
              <a:gd name="connsiteY1-76" fmla="*/ 979713 h 979713"/>
              <a:gd name="connsiteX2-77" fmla="*/ 1611709 w 1611762"/>
              <a:gd name="connsiteY2-78" fmla="*/ 910146 h 979713"/>
              <a:gd name="connsiteX3-79" fmla="*/ 1603149 w 1611762"/>
              <a:gd name="connsiteY3-80" fmla="*/ 0 h 979713"/>
              <a:gd name="connsiteX0-81" fmla="*/ 1581944 w 1611727"/>
              <a:gd name="connsiteY0-82" fmla="*/ 0 h 979713"/>
              <a:gd name="connsiteX1-83" fmla="*/ 0 w 1611727"/>
              <a:gd name="connsiteY1-84" fmla="*/ 979713 h 979713"/>
              <a:gd name="connsiteX2-85" fmla="*/ 1611709 w 1611727"/>
              <a:gd name="connsiteY2-86" fmla="*/ 910146 h 979713"/>
              <a:gd name="connsiteX3-87" fmla="*/ 1581944 w 1611727"/>
              <a:gd name="connsiteY3-88" fmla="*/ 0 h 979713"/>
              <a:gd name="connsiteX0-89" fmla="*/ 1581944 w 1586350"/>
              <a:gd name="connsiteY0-90" fmla="*/ 0 h 979713"/>
              <a:gd name="connsiteX1-91" fmla="*/ 0 w 1586350"/>
              <a:gd name="connsiteY1-92" fmla="*/ 979713 h 979713"/>
              <a:gd name="connsiteX2-93" fmla="*/ 1586263 w 1586350"/>
              <a:gd name="connsiteY2-94" fmla="*/ 920382 h 979713"/>
              <a:gd name="connsiteX3-95" fmla="*/ 1581944 w 1586350"/>
              <a:gd name="connsiteY3-96" fmla="*/ 0 h 979713"/>
              <a:gd name="connsiteX0-97" fmla="*/ 1581944 w 1586350"/>
              <a:gd name="connsiteY0-98" fmla="*/ 0 h 979713"/>
              <a:gd name="connsiteX1-99" fmla="*/ 0 w 1586350"/>
              <a:gd name="connsiteY1-100" fmla="*/ 979713 h 979713"/>
              <a:gd name="connsiteX2-101" fmla="*/ 1586263 w 1586350"/>
              <a:gd name="connsiteY2-102" fmla="*/ 920382 h 979713"/>
              <a:gd name="connsiteX3-103" fmla="*/ 1581944 w 1586350"/>
              <a:gd name="connsiteY3-104" fmla="*/ 0 h 979713"/>
              <a:gd name="connsiteX0-105" fmla="*/ 1581944 w 1582267"/>
              <a:gd name="connsiteY0-106" fmla="*/ 0 h 979713"/>
              <a:gd name="connsiteX1-107" fmla="*/ 0 w 1582267"/>
              <a:gd name="connsiteY1-108" fmla="*/ 979713 h 979713"/>
              <a:gd name="connsiteX2-109" fmla="*/ 1582022 w 1582267"/>
              <a:gd name="connsiteY2-110" fmla="*/ 920382 h 979713"/>
              <a:gd name="connsiteX3-111" fmla="*/ 1581944 w 1582267"/>
              <a:gd name="connsiteY3-112" fmla="*/ 0 h 979713"/>
              <a:gd name="connsiteX0-113" fmla="*/ 1581944 w 1582267"/>
              <a:gd name="connsiteY0-114" fmla="*/ 0 h 972229"/>
              <a:gd name="connsiteX1-115" fmla="*/ 0 w 1582267"/>
              <a:gd name="connsiteY1-116" fmla="*/ 972229 h 972229"/>
              <a:gd name="connsiteX2-117" fmla="*/ 1582022 w 1582267"/>
              <a:gd name="connsiteY2-118" fmla="*/ 912898 h 972229"/>
              <a:gd name="connsiteX3-119" fmla="*/ 1581944 w 1582267"/>
              <a:gd name="connsiteY3-120" fmla="*/ 0 h 972229"/>
              <a:gd name="connsiteX0-121" fmla="*/ 1577945 w 1582112"/>
              <a:gd name="connsiteY0-122" fmla="*/ 0 h 974723"/>
              <a:gd name="connsiteX1-123" fmla="*/ 0 w 1582112"/>
              <a:gd name="connsiteY1-124" fmla="*/ 974723 h 974723"/>
              <a:gd name="connsiteX2-125" fmla="*/ 1582022 w 1582112"/>
              <a:gd name="connsiteY2-126" fmla="*/ 915392 h 974723"/>
              <a:gd name="connsiteX3-127" fmla="*/ 1577945 w 1582112"/>
              <a:gd name="connsiteY3-128" fmla="*/ 0 h 974723"/>
              <a:gd name="connsiteX0-129" fmla="*/ 1575945 w 1582091"/>
              <a:gd name="connsiteY0-130" fmla="*/ 0 h 969734"/>
              <a:gd name="connsiteX1-131" fmla="*/ 0 w 1582091"/>
              <a:gd name="connsiteY1-132" fmla="*/ 969734 h 969734"/>
              <a:gd name="connsiteX2-133" fmla="*/ 1582022 w 1582091"/>
              <a:gd name="connsiteY2-134" fmla="*/ 910403 h 969734"/>
              <a:gd name="connsiteX3-135" fmla="*/ 1575945 w 1582091"/>
              <a:gd name="connsiteY3-136" fmla="*/ 0 h 969734"/>
              <a:gd name="connsiteX0-137" fmla="*/ 1575945 w 1582091"/>
              <a:gd name="connsiteY0-138" fmla="*/ 0 h 972229"/>
              <a:gd name="connsiteX1-139" fmla="*/ 0 w 1582091"/>
              <a:gd name="connsiteY1-140" fmla="*/ 972229 h 972229"/>
              <a:gd name="connsiteX2-141" fmla="*/ 1582022 w 1582091"/>
              <a:gd name="connsiteY2-142" fmla="*/ 912898 h 972229"/>
              <a:gd name="connsiteX3-143" fmla="*/ 1575945 w 1582091"/>
              <a:gd name="connsiteY3-144" fmla="*/ 0 h 972229"/>
              <a:gd name="connsiteX0-145" fmla="*/ 1575945 w 1582091"/>
              <a:gd name="connsiteY0-146" fmla="*/ 0 h 974724"/>
              <a:gd name="connsiteX1-147" fmla="*/ 0 w 1582091"/>
              <a:gd name="connsiteY1-148" fmla="*/ 974724 h 974724"/>
              <a:gd name="connsiteX2-149" fmla="*/ 1582022 w 1582091"/>
              <a:gd name="connsiteY2-150" fmla="*/ 915393 h 974724"/>
              <a:gd name="connsiteX3-151" fmla="*/ 1575945 w 1582091"/>
              <a:gd name="connsiteY3-152" fmla="*/ 0 h 974724"/>
              <a:gd name="connsiteX0-153" fmla="*/ 1575945 w 1578155"/>
              <a:gd name="connsiteY0-154" fmla="*/ 0 h 974724"/>
              <a:gd name="connsiteX1-155" fmla="*/ 0 w 1578155"/>
              <a:gd name="connsiteY1-156" fmla="*/ 974724 h 974724"/>
              <a:gd name="connsiteX2-157" fmla="*/ 1578023 w 1578155"/>
              <a:gd name="connsiteY2-158" fmla="*/ 920382 h 974724"/>
              <a:gd name="connsiteX3-159" fmla="*/ 1575945 w 1578155"/>
              <a:gd name="connsiteY3-160" fmla="*/ 0 h 974724"/>
              <a:gd name="connsiteX0-161" fmla="*/ 1575945 w 1578155"/>
              <a:gd name="connsiteY0-162" fmla="*/ 0 h 974724"/>
              <a:gd name="connsiteX1-163" fmla="*/ 0 w 1578155"/>
              <a:gd name="connsiteY1-164" fmla="*/ 974724 h 974724"/>
              <a:gd name="connsiteX2-165" fmla="*/ 1578023 w 1578155"/>
              <a:gd name="connsiteY2-166" fmla="*/ 922875 h 974724"/>
              <a:gd name="connsiteX3-167" fmla="*/ 1575945 w 1578155"/>
              <a:gd name="connsiteY3-168" fmla="*/ 0 h 974724"/>
              <a:gd name="connsiteX0-169" fmla="*/ 1585943 w 1588153"/>
              <a:gd name="connsiteY0-170" fmla="*/ 0 h 972229"/>
              <a:gd name="connsiteX1-171" fmla="*/ 0 w 1588153"/>
              <a:gd name="connsiteY1-172" fmla="*/ 972229 h 972229"/>
              <a:gd name="connsiteX2-173" fmla="*/ 1588021 w 1588153"/>
              <a:gd name="connsiteY2-174" fmla="*/ 922875 h 972229"/>
              <a:gd name="connsiteX3-175" fmla="*/ 1585943 w 1588153"/>
              <a:gd name="connsiteY3-176" fmla="*/ 0 h 972229"/>
              <a:gd name="connsiteX0-177" fmla="*/ 1593941 w 1596151"/>
              <a:gd name="connsiteY0-178" fmla="*/ 0 h 999669"/>
              <a:gd name="connsiteX1-179" fmla="*/ 0 w 1596151"/>
              <a:gd name="connsiteY1-180" fmla="*/ 999669 h 999669"/>
              <a:gd name="connsiteX2-181" fmla="*/ 1596019 w 1596151"/>
              <a:gd name="connsiteY2-182" fmla="*/ 922875 h 999669"/>
              <a:gd name="connsiteX3-183" fmla="*/ 1593941 w 1596151"/>
              <a:gd name="connsiteY3-184" fmla="*/ 0 h 999669"/>
            </a:gdLst>
            <a:ahLst/>
            <a:cxnLst>
              <a:cxn ang="0">
                <a:pos x="connsiteX0-1" y="connsiteY0-2"/>
              </a:cxn>
              <a:cxn ang="0">
                <a:pos x="connsiteX1-3" y="connsiteY1-4"/>
              </a:cxn>
              <a:cxn ang="0">
                <a:pos x="connsiteX2-5" y="connsiteY2-6"/>
              </a:cxn>
              <a:cxn ang="0">
                <a:pos x="connsiteX3-7" y="connsiteY3-8"/>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8" name="Freeform 3"/>
          <p:cNvSpPr/>
          <p:nvPr/>
        </p:nvSpPr>
        <p:spPr>
          <a:xfrm>
            <a:off x="304800" y="1225550"/>
            <a:ext cx="2063750" cy="2133600"/>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1" fmla="*/ 1621972 w 1654629"/>
              <a:gd name="connsiteY0-2" fmla="*/ 0 h 2035628"/>
              <a:gd name="connsiteX1-3" fmla="*/ 0 w 1654629"/>
              <a:gd name="connsiteY1-4" fmla="*/ 2035628 h 2035628"/>
              <a:gd name="connsiteX2-5" fmla="*/ 1654629 w 1654629"/>
              <a:gd name="connsiteY2-6" fmla="*/ 881742 h 2035628"/>
              <a:gd name="connsiteX3-7" fmla="*/ 1621972 w 1654629"/>
              <a:gd name="connsiteY3-8" fmla="*/ 0 h 2035628"/>
              <a:gd name="connsiteX0-9" fmla="*/ 1635503 w 1654629"/>
              <a:gd name="connsiteY0-10" fmla="*/ 0 h 2013857"/>
              <a:gd name="connsiteX1-11" fmla="*/ 0 w 1654629"/>
              <a:gd name="connsiteY1-12" fmla="*/ 2013857 h 2013857"/>
              <a:gd name="connsiteX2-13" fmla="*/ 1654629 w 1654629"/>
              <a:gd name="connsiteY2-14" fmla="*/ 859971 h 2013857"/>
              <a:gd name="connsiteX3-15" fmla="*/ 1635503 w 1654629"/>
              <a:gd name="connsiteY3-16" fmla="*/ 0 h 2013857"/>
              <a:gd name="connsiteX0-17" fmla="*/ 1594911 w 1654629"/>
              <a:gd name="connsiteY0-18" fmla="*/ 0 h 2002971"/>
              <a:gd name="connsiteX1-19" fmla="*/ 0 w 1654629"/>
              <a:gd name="connsiteY1-20" fmla="*/ 2002971 h 2002971"/>
              <a:gd name="connsiteX2-21" fmla="*/ 1654629 w 1654629"/>
              <a:gd name="connsiteY2-22" fmla="*/ 849085 h 2002971"/>
              <a:gd name="connsiteX3-23" fmla="*/ 1594911 w 1654629"/>
              <a:gd name="connsiteY3-24" fmla="*/ 0 h 2002971"/>
              <a:gd name="connsiteX0-25" fmla="*/ 1600197 w 1654629"/>
              <a:gd name="connsiteY0-26" fmla="*/ 0 h 2002971"/>
              <a:gd name="connsiteX1-27" fmla="*/ 0 w 1654629"/>
              <a:gd name="connsiteY1-28" fmla="*/ 2002971 h 2002971"/>
              <a:gd name="connsiteX2-29" fmla="*/ 1654629 w 1654629"/>
              <a:gd name="connsiteY2-30" fmla="*/ 849085 h 2002971"/>
              <a:gd name="connsiteX3-31" fmla="*/ 1600197 w 1654629"/>
              <a:gd name="connsiteY3-32" fmla="*/ 0 h 2002971"/>
              <a:gd name="connsiteX0-33" fmla="*/ 1605484 w 1654629"/>
              <a:gd name="connsiteY0-34" fmla="*/ 0 h 2007224"/>
              <a:gd name="connsiteX1-35" fmla="*/ 0 w 1654629"/>
              <a:gd name="connsiteY1-36" fmla="*/ 2007224 h 2007224"/>
              <a:gd name="connsiteX2-37" fmla="*/ 1654629 w 1654629"/>
              <a:gd name="connsiteY2-38" fmla="*/ 853338 h 2007224"/>
              <a:gd name="connsiteX3-39" fmla="*/ 1605484 w 1654629"/>
              <a:gd name="connsiteY3-40" fmla="*/ 0 h 2007224"/>
              <a:gd name="connsiteX0-41" fmla="*/ 1605484 w 1612337"/>
              <a:gd name="connsiteY0-42" fmla="*/ 0 h 2007224"/>
              <a:gd name="connsiteX1-43" fmla="*/ 0 w 1612337"/>
              <a:gd name="connsiteY1-44" fmla="*/ 2007224 h 2007224"/>
              <a:gd name="connsiteX2-45" fmla="*/ 1612337 w 1612337"/>
              <a:gd name="connsiteY2-46" fmla="*/ 870350 h 2007224"/>
              <a:gd name="connsiteX3-47" fmla="*/ 1605484 w 1612337"/>
              <a:gd name="connsiteY3-48" fmla="*/ 0 h 2007224"/>
              <a:gd name="connsiteX0-49" fmla="*/ 1605484 w 1612337"/>
              <a:gd name="connsiteY0-50" fmla="*/ 0 h 2041344"/>
              <a:gd name="connsiteX1-51" fmla="*/ 0 w 1612337"/>
              <a:gd name="connsiteY1-52" fmla="*/ 2041344 h 2041344"/>
              <a:gd name="connsiteX2-53" fmla="*/ 1612337 w 1612337"/>
              <a:gd name="connsiteY2-54" fmla="*/ 904470 h 2041344"/>
              <a:gd name="connsiteX3-55" fmla="*/ 1605484 w 1612337"/>
              <a:gd name="connsiteY3-56" fmla="*/ 0 h 2041344"/>
              <a:gd name="connsiteX0-57" fmla="*/ 1605484 w 1612337"/>
              <a:gd name="connsiteY0-58" fmla="*/ 0 h 2041344"/>
              <a:gd name="connsiteX1-59" fmla="*/ 0 w 1612337"/>
              <a:gd name="connsiteY1-60" fmla="*/ 2041344 h 2041344"/>
              <a:gd name="connsiteX2-61" fmla="*/ 1612337 w 1612337"/>
              <a:gd name="connsiteY2-62" fmla="*/ 911293 h 2041344"/>
              <a:gd name="connsiteX3-63" fmla="*/ 1605484 w 1612337"/>
              <a:gd name="connsiteY3-64" fmla="*/ 0 h 2041344"/>
              <a:gd name="connsiteX0-65" fmla="*/ 1613967 w 1614481"/>
              <a:gd name="connsiteY0-66" fmla="*/ 0 h 2051579"/>
              <a:gd name="connsiteX1-67" fmla="*/ 0 w 1614481"/>
              <a:gd name="connsiteY1-68" fmla="*/ 2051579 h 2051579"/>
              <a:gd name="connsiteX2-69" fmla="*/ 1612337 w 1614481"/>
              <a:gd name="connsiteY2-70" fmla="*/ 921528 h 2051579"/>
              <a:gd name="connsiteX3-71" fmla="*/ 1613967 w 1614481"/>
              <a:gd name="connsiteY3-72" fmla="*/ 0 h 2051579"/>
              <a:gd name="connsiteX0-73" fmla="*/ 1597003 w 1612337"/>
              <a:gd name="connsiteY0-74" fmla="*/ 0 h 2048168"/>
              <a:gd name="connsiteX1-75" fmla="*/ 0 w 1612337"/>
              <a:gd name="connsiteY1-76" fmla="*/ 2048168 h 2048168"/>
              <a:gd name="connsiteX2-77" fmla="*/ 1612337 w 1612337"/>
              <a:gd name="connsiteY2-78" fmla="*/ 918117 h 2048168"/>
              <a:gd name="connsiteX3-79" fmla="*/ 1597003 w 1612337"/>
              <a:gd name="connsiteY3-80" fmla="*/ 0 h 2048168"/>
              <a:gd name="connsiteX0-81" fmla="*/ 1600839 w 1612337"/>
              <a:gd name="connsiteY0-82" fmla="*/ 0 h 2043403"/>
              <a:gd name="connsiteX1-83" fmla="*/ 0 w 1612337"/>
              <a:gd name="connsiteY1-84" fmla="*/ 2043403 h 2043403"/>
              <a:gd name="connsiteX2-85" fmla="*/ 1612337 w 1612337"/>
              <a:gd name="connsiteY2-86" fmla="*/ 913352 h 2043403"/>
              <a:gd name="connsiteX3-87" fmla="*/ 1600839 w 1612337"/>
              <a:gd name="connsiteY3-88" fmla="*/ 0 h 2043403"/>
              <a:gd name="connsiteX0-89" fmla="*/ 1600839 w 1612337"/>
              <a:gd name="connsiteY0-90" fmla="*/ 0 h 2043403"/>
              <a:gd name="connsiteX1-91" fmla="*/ 0 w 1612337"/>
              <a:gd name="connsiteY1-92" fmla="*/ 2043403 h 2043403"/>
              <a:gd name="connsiteX2-93" fmla="*/ 1612337 w 1612337"/>
              <a:gd name="connsiteY2-94" fmla="*/ 915735 h 2043403"/>
              <a:gd name="connsiteX3-95" fmla="*/ 1600839 w 1612337"/>
              <a:gd name="connsiteY3-96" fmla="*/ 0 h 2043403"/>
              <a:gd name="connsiteX0-97" fmla="*/ 1598829 w 1610327"/>
              <a:gd name="connsiteY0-98" fmla="*/ 0 h 2068370"/>
              <a:gd name="connsiteX1-99" fmla="*/ 0 w 1610327"/>
              <a:gd name="connsiteY1-100" fmla="*/ 2068370 h 2068370"/>
              <a:gd name="connsiteX2-101" fmla="*/ 1610327 w 1610327"/>
              <a:gd name="connsiteY2-102" fmla="*/ 915735 h 2068370"/>
              <a:gd name="connsiteX3-103" fmla="*/ 1598829 w 1610327"/>
              <a:gd name="connsiteY3-104" fmla="*/ 0 h 2068370"/>
            </a:gdLst>
            <a:ahLst/>
            <a:cxnLst>
              <a:cxn ang="0">
                <a:pos x="connsiteX0-1" y="connsiteY0-2"/>
              </a:cxn>
              <a:cxn ang="0">
                <a:pos x="connsiteX1-3" y="connsiteY1-4"/>
              </a:cxn>
              <a:cxn ang="0">
                <a:pos x="connsiteX2-5" y="connsiteY2-6"/>
              </a:cxn>
              <a:cxn ang="0">
                <a:pos x="connsiteX3-7" y="connsiteY3-8"/>
              </a:cxn>
            </a:cxnLst>
            <a:rect l="l" t="t" r="r" b="b"/>
            <a:pathLst>
              <a:path w="1610327" h="2068370">
                <a:moveTo>
                  <a:pt x="1598829" y="0"/>
                </a:moveTo>
                <a:lnTo>
                  <a:pt x="0" y="2068370"/>
                </a:lnTo>
                <a:lnTo>
                  <a:pt x="1610327" y="915735"/>
                </a:lnTo>
                <a:cubicBezTo>
                  <a:pt x="1608043" y="625618"/>
                  <a:pt x="1601113" y="290117"/>
                  <a:pt x="1598829"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Freeform 59"/>
          <p:cNvSpPr/>
          <p:nvPr/>
        </p:nvSpPr>
        <p:spPr>
          <a:xfrm flipV="1">
            <a:off x="314325" y="3355975"/>
            <a:ext cx="2046288" cy="1028700"/>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1" fmla="*/ 1632858 w 1632858"/>
              <a:gd name="connsiteY0-2" fmla="*/ 0 h 957943"/>
              <a:gd name="connsiteX1-3" fmla="*/ 0 w 1632858"/>
              <a:gd name="connsiteY1-4" fmla="*/ 957943 h 957943"/>
              <a:gd name="connsiteX2-5" fmla="*/ 1621972 w 1632858"/>
              <a:gd name="connsiteY2-6" fmla="*/ 881743 h 957943"/>
              <a:gd name="connsiteX3-7" fmla="*/ 1632858 w 1632858"/>
              <a:gd name="connsiteY3-8" fmla="*/ 0 h 957943"/>
              <a:gd name="connsiteX0-9" fmla="*/ 1632858 w 1654629"/>
              <a:gd name="connsiteY0-10" fmla="*/ 0 h 957943"/>
              <a:gd name="connsiteX1-11" fmla="*/ 0 w 1654629"/>
              <a:gd name="connsiteY1-12" fmla="*/ 957943 h 957943"/>
              <a:gd name="connsiteX2-13" fmla="*/ 1654629 w 1654629"/>
              <a:gd name="connsiteY2-14" fmla="*/ 903515 h 957943"/>
              <a:gd name="connsiteX3-15" fmla="*/ 1632858 w 1654629"/>
              <a:gd name="connsiteY3-16" fmla="*/ 0 h 957943"/>
              <a:gd name="connsiteX0-17" fmla="*/ 1643743 w 1654629"/>
              <a:gd name="connsiteY0-18" fmla="*/ 0 h 979714"/>
              <a:gd name="connsiteX1-19" fmla="*/ 0 w 1654629"/>
              <a:gd name="connsiteY1-20" fmla="*/ 979714 h 979714"/>
              <a:gd name="connsiteX2-21" fmla="*/ 1654629 w 1654629"/>
              <a:gd name="connsiteY2-22" fmla="*/ 925286 h 979714"/>
              <a:gd name="connsiteX3-23" fmla="*/ 1643743 w 1654629"/>
              <a:gd name="connsiteY3-24" fmla="*/ 0 h 979714"/>
              <a:gd name="connsiteX0-25" fmla="*/ 1630212 w 1654629"/>
              <a:gd name="connsiteY0-26" fmla="*/ 0 h 947057"/>
              <a:gd name="connsiteX1-27" fmla="*/ 0 w 1654629"/>
              <a:gd name="connsiteY1-28" fmla="*/ 947057 h 947057"/>
              <a:gd name="connsiteX2-29" fmla="*/ 1654629 w 1654629"/>
              <a:gd name="connsiteY2-30" fmla="*/ 892629 h 947057"/>
              <a:gd name="connsiteX3-31" fmla="*/ 1630212 w 1654629"/>
              <a:gd name="connsiteY3-32" fmla="*/ 0 h 947057"/>
              <a:gd name="connsiteX0-33" fmla="*/ 1657273 w 1657273"/>
              <a:gd name="connsiteY0-34" fmla="*/ 0 h 968828"/>
              <a:gd name="connsiteX1-35" fmla="*/ 0 w 1657273"/>
              <a:gd name="connsiteY1-36" fmla="*/ 968828 h 968828"/>
              <a:gd name="connsiteX2-37" fmla="*/ 1654629 w 1657273"/>
              <a:gd name="connsiteY2-38" fmla="*/ 914400 h 968828"/>
              <a:gd name="connsiteX3-39" fmla="*/ 1657273 w 1657273"/>
              <a:gd name="connsiteY3-40" fmla="*/ 0 h 968828"/>
              <a:gd name="connsiteX0-41" fmla="*/ 1684334 w 1684334"/>
              <a:gd name="connsiteY0-42" fmla="*/ 0 h 990599"/>
              <a:gd name="connsiteX1-43" fmla="*/ 0 w 1684334"/>
              <a:gd name="connsiteY1-44" fmla="*/ 990599 h 990599"/>
              <a:gd name="connsiteX2-45" fmla="*/ 1654629 w 1684334"/>
              <a:gd name="connsiteY2-46" fmla="*/ 936171 h 990599"/>
              <a:gd name="connsiteX3-47" fmla="*/ 1684334 w 1684334"/>
              <a:gd name="connsiteY3-48" fmla="*/ 0 h 990599"/>
              <a:gd name="connsiteX0-49" fmla="*/ 1589618 w 1654636"/>
              <a:gd name="connsiteY0-50" fmla="*/ 0 h 947056"/>
              <a:gd name="connsiteX1-51" fmla="*/ 0 w 1654636"/>
              <a:gd name="connsiteY1-52" fmla="*/ 947056 h 947056"/>
              <a:gd name="connsiteX2-53" fmla="*/ 1654629 w 1654636"/>
              <a:gd name="connsiteY2-54" fmla="*/ 892628 h 947056"/>
              <a:gd name="connsiteX3-55" fmla="*/ 1589618 w 1654636"/>
              <a:gd name="connsiteY3-56" fmla="*/ 0 h 947056"/>
              <a:gd name="connsiteX0-57" fmla="*/ 1603149 w 1654638"/>
              <a:gd name="connsiteY0-58" fmla="*/ 0 h 979713"/>
              <a:gd name="connsiteX1-59" fmla="*/ 0 w 1654638"/>
              <a:gd name="connsiteY1-60" fmla="*/ 979713 h 979713"/>
              <a:gd name="connsiteX2-61" fmla="*/ 1654629 w 1654638"/>
              <a:gd name="connsiteY2-62" fmla="*/ 925285 h 979713"/>
              <a:gd name="connsiteX3-63" fmla="*/ 1603149 w 1654638"/>
              <a:gd name="connsiteY3-64" fmla="*/ 0 h 979713"/>
              <a:gd name="connsiteX0-65" fmla="*/ 1603149 w 1627589"/>
              <a:gd name="connsiteY0-66" fmla="*/ 0 h 979713"/>
              <a:gd name="connsiteX1-67" fmla="*/ 0 w 1627589"/>
              <a:gd name="connsiteY1-68" fmla="*/ 979713 h 979713"/>
              <a:gd name="connsiteX2-69" fmla="*/ 1627568 w 1627589"/>
              <a:gd name="connsiteY2-70" fmla="*/ 914399 h 979713"/>
              <a:gd name="connsiteX3-71" fmla="*/ 1603149 w 1627589"/>
              <a:gd name="connsiteY3-72" fmla="*/ 0 h 979713"/>
              <a:gd name="connsiteX0-73" fmla="*/ 1603149 w 1606525"/>
              <a:gd name="connsiteY0-74" fmla="*/ 0 h 979713"/>
              <a:gd name="connsiteX1-75" fmla="*/ 0 w 1606525"/>
              <a:gd name="connsiteY1-76" fmla="*/ 979713 h 979713"/>
              <a:gd name="connsiteX2-77" fmla="*/ 1606422 w 1606525"/>
              <a:gd name="connsiteY2-78" fmla="*/ 910146 h 979713"/>
              <a:gd name="connsiteX3-79" fmla="*/ 1603149 w 1606525"/>
              <a:gd name="connsiteY3-80" fmla="*/ 0 h 979713"/>
              <a:gd name="connsiteX0-81" fmla="*/ 1603149 w 1603149"/>
              <a:gd name="connsiteY0-82" fmla="*/ 0 h 979713"/>
              <a:gd name="connsiteX1-83" fmla="*/ 0 w 1603149"/>
              <a:gd name="connsiteY1-84" fmla="*/ 979713 h 979713"/>
              <a:gd name="connsiteX2-85" fmla="*/ 1601135 w 1603149"/>
              <a:gd name="connsiteY2-86" fmla="*/ 914399 h 979713"/>
              <a:gd name="connsiteX3-87" fmla="*/ 1603149 w 1603149"/>
              <a:gd name="connsiteY3-88" fmla="*/ 0 h 979713"/>
              <a:gd name="connsiteX0-89" fmla="*/ 1608435 w 1608435"/>
              <a:gd name="connsiteY0-90" fmla="*/ 0 h 988219"/>
              <a:gd name="connsiteX1-91" fmla="*/ 0 w 1608435"/>
              <a:gd name="connsiteY1-92" fmla="*/ 988219 h 988219"/>
              <a:gd name="connsiteX2-93" fmla="*/ 1601135 w 1608435"/>
              <a:gd name="connsiteY2-94" fmla="*/ 922905 h 988219"/>
              <a:gd name="connsiteX3-95" fmla="*/ 1608435 w 1608435"/>
              <a:gd name="connsiteY3-96" fmla="*/ 0 h 988219"/>
              <a:gd name="connsiteX0-97" fmla="*/ 1591471 w 1601183"/>
              <a:gd name="connsiteY0-98" fmla="*/ 0 h 991631"/>
              <a:gd name="connsiteX1-99" fmla="*/ 0 w 1601183"/>
              <a:gd name="connsiteY1-100" fmla="*/ 991631 h 991631"/>
              <a:gd name="connsiteX2-101" fmla="*/ 1601135 w 1601183"/>
              <a:gd name="connsiteY2-102" fmla="*/ 926317 h 991631"/>
              <a:gd name="connsiteX3-103" fmla="*/ 1591471 w 1601183"/>
              <a:gd name="connsiteY3-104" fmla="*/ 0 h 991631"/>
              <a:gd name="connsiteX0-105" fmla="*/ 1587230 w 1601171"/>
              <a:gd name="connsiteY0-106" fmla="*/ 0 h 991631"/>
              <a:gd name="connsiteX1-107" fmla="*/ 0 w 1601171"/>
              <a:gd name="connsiteY1-108" fmla="*/ 991631 h 991631"/>
              <a:gd name="connsiteX2-109" fmla="*/ 1601135 w 1601171"/>
              <a:gd name="connsiteY2-110" fmla="*/ 926317 h 991631"/>
              <a:gd name="connsiteX3-111" fmla="*/ 1587230 w 1601171"/>
              <a:gd name="connsiteY3-112" fmla="*/ 0 h 991631"/>
              <a:gd name="connsiteX0-113" fmla="*/ 1587230 w 1601170"/>
              <a:gd name="connsiteY0-114" fmla="*/ 0 h 988219"/>
              <a:gd name="connsiteX1-115" fmla="*/ 0 w 1601170"/>
              <a:gd name="connsiteY1-116" fmla="*/ 988219 h 988219"/>
              <a:gd name="connsiteX2-117" fmla="*/ 1601135 w 1601170"/>
              <a:gd name="connsiteY2-118" fmla="*/ 922905 h 988219"/>
              <a:gd name="connsiteX3-119" fmla="*/ 1587230 w 1601170"/>
              <a:gd name="connsiteY3-120" fmla="*/ 0 h 988219"/>
              <a:gd name="connsiteX0-121" fmla="*/ 1587230 w 1601170"/>
              <a:gd name="connsiteY0-122" fmla="*/ 0 h 991631"/>
              <a:gd name="connsiteX1-123" fmla="*/ 0 w 1601170"/>
              <a:gd name="connsiteY1-124" fmla="*/ 991631 h 991631"/>
              <a:gd name="connsiteX2-125" fmla="*/ 1601135 w 1601170"/>
              <a:gd name="connsiteY2-126" fmla="*/ 926317 h 991631"/>
              <a:gd name="connsiteX3-127" fmla="*/ 1587230 w 1601170"/>
              <a:gd name="connsiteY3-128" fmla="*/ 0 h 991631"/>
              <a:gd name="connsiteX0-129" fmla="*/ 1589240 w 1603180"/>
              <a:gd name="connsiteY0-130" fmla="*/ 0 h 949187"/>
              <a:gd name="connsiteX1-131" fmla="*/ 0 w 1603180"/>
              <a:gd name="connsiteY1-132" fmla="*/ 949187 h 949187"/>
              <a:gd name="connsiteX2-133" fmla="*/ 1603145 w 1603180"/>
              <a:gd name="connsiteY2-134" fmla="*/ 926317 h 949187"/>
              <a:gd name="connsiteX3-135" fmla="*/ 1589240 w 1603180"/>
              <a:gd name="connsiteY3-136" fmla="*/ 0 h 949187"/>
              <a:gd name="connsiteX0-137" fmla="*/ 1589240 w 1603180"/>
              <a:gd name="connsiteY0-138" fmla="*/ 0 h 954181"/>
              <a:gd name="connsiteX1-139" fmla="*/ 0 w 1603180"/>
              <a:gd name="connsiteY1-140" fmla="*/ 954181 h 954181"/>
              <a:gd name="connsiteX2-141" fmla="*/ 1603145 w 1603180"/>
              <a:gd name="connsiteY2-142" fmla="*/ 926317 h 954181"/>
              <a:gd name="connsiteX3-143" fmla="*/ 1589240 w 1603180"/>
              <a:gd name="connsiteY3-144" fmla="*/ 0 h 954181"/>
              <a:gd name="connsiteX0-145" fmla="*/ 1591249 w 1605189"/>
              <a:gd name="connsiteY0-146" fmla="*/ 0 h 956677"/>
              <a:gd name="connsiteX1-147" fmla="*/ 0 w 1605189"/>
              <a:gd name="connsiteY1-148" fmla="*/ 956677 h 956677"/>
              <a:gd name="connsiteX2-149" fmla="*/ 1605154 w 1605189"/>
              <a:gd name="connsiteY2-150" fmla="*/ 926317 h 956677"/>
              <a:gd name="connsiteX3-151" fmla="*/ 1591249 w 1605189"/>
              <a:gd name="connsiteY3-152" fmla="*/ 0 h 956677"/>
              <a:gd name="connsiteX0-153" fmla="*/ 1591249 w 1601181"/>
              <a:gd name="connsiteY0-154" fmla="*/ 0 h 956677"/>
              <a:gd name="connsiteX1-155" fmla="*/ 0 w 1601181"/>
              <a:gd name="connsiteY1-156" fmla="*/ 956677 h 956677"/>
              <a:gd name="connsiteX2-157" fmla="*/ 1601134 w 1601181"/>
              <a:gd name="connsiteY2-158" fmla="*/ 892812 h 956677"/>
              <a:gd name="connsiteX3-159" fmla="*/ 1591249 w 1601181"/>
              <a:gd name="connsiteY3-160" fmla="*/ 0 h 956677"/>
              <a:gd name="connsiteX0-161" fmla="*/ 1591249 w 1607194"/>
              <a:gd name="connsiteY0-162" fmla="*/ 0 h 956677"/>
              <a:gd name="connsiteX1-163" fmla="*/ 0 w 1607194"/>
              <a:gd name="connsiteY1-164" fmla="*/ 956677 h 956677"/>
              <a:gd name="connsiteX2-165" fmla="*/ 1607163 w 1607194"/>
              <a:gd name="connsiteY2-166" fmla="*/ 892812 h 956677"/>
              <a:gd name="connsiteX3-167" fmla="*/ 1591249 w 1607194"/>
              <a:gd name="connsiteY3-168" fmla="*/ 0 h 956677"/>
              <a:gd name="connsiteX0-169" fmla="*/ 1591249 w 1603184"/>
              <a:gd name="connsiteY0-170" fmla="*/ 0 h 956677"/>
              <a:gd name="connsiteX1-171" fmla="*/ 0 w 1603184"/>
              <a:gd name="connsiteY1-172" fmla="*/ 956677 h 956677"/>
              <a:gd name="connsiteX2-173" fmla="*/ 1603144 w 1603184"/>
              <a:gd name="connsiteY2-174" fmla="*/ 890420 h 956677"/>
              <a:gd name="connsiteX3-175" fmla="*/ 1591249 w 1603184"/>
              <a:gd name="connsiteY3-176" fmla="*/ 0 h 956677"/>
              <a:gd name="connsiteX0-177" fmla="*/ 1591249 w 1601181"/>
              <a:gd name="connsiteY0-178" fmla="*/ 0 h 956677"/>
              <a:gd name="connsiteX1-179" fmla="*/ 0 w 1601181"/>
              <a:gd name="connsiteY1-180" fmla="*/ 956677 h 956677"/>
              <a:gd name="connsiteX2-181" fmla="*/ 1601134 w 1601181"/>
              <a:gd name="connsiteY2-182" fmla="*/ 890420 h 956677"/>
              <a:gd name="connsiteX3-183" fmla="*/ 1591249 w 1601181"/>
              <a:gd name="connsiteY3-184" fmla="*/ 0 h 956677"/>
              <a:gd name="connsiteX0-185" fmla="*/ 1591249 w 1597184"/>
              <a:gd name="connsiteY0-186" fmla="*/ 0 h 956677"/>
              <a:gd name="connsiteX1-187" fmla="*/ 0 w 1597184"/>
              <a:gd name="connsiteY1-188" fmla="*/ 956677 h 956677"/>
              <a:gd name="connsiteX2-189" fmla="*/ 1597114 w 1597184"/>
              <a:gd name="connsiteY2-190" fmla="*/ 890420 h 956677"/>
              <a:gd name="connsiteX3-191" fmla="*/ 1591249 w 1597184"/>
              <a:gd name="connsiteY3-192" fmla="*/ 0 h 956677"/>
              <a:gd name="connsiteX0-193" fmla="*/ 1593652 w 1597214"/>
              <a:gd name="connsiteY0-194" fmla="*/ 0 h 956677"/>
              <a:gd name="connsiteX1-195" fmla="*/ 0 w 1597214"/>
              <a:gd name="connsiteY1-196" fmla="*/ 956677 h 956677"/>
              <a:gd name="connsiteX2-197" fmla="*/ 1597114 w 1597214"/>
              <a:gd name="connsiteY2-198" fmla="*/ 890420 h 956677"/>
              <a:gd name="connsiteX3-199" fmla="*/ 1593652 w 1597214"/>
              <a:gd name="connsiteY3-200" fmla="*/ 0 h 956677"/>
            </a:gdLst>
            <a:ahLst/>
            <a:cxnLst>
              <a:cxn ang="0">
                <a:pos x="connsiteX0-1" y="connsiteY0-2"/>
              </a:cxn>
              <a:cxn ang="0">
                <a:pos x="connsiteX1-3" y="connsiteY1-4"/>
              </a:cxn>
              <a:cxn ang="0">
                <a:pos x="connsiteX2-5" y="connsiteY2-6"/>
              </a:cxn>
              <a:cxn ang="0">
                <a:pos x="connsiteX3-7" y="connsiteY3-8"/>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0" name="Freeform 60"/>
          <p:cNvSpPr/>
          <p:nvPr/>
        </p:nvSpPr>
        <p:spPr>
          <a:xfrm flipV="1">
            <a:off x="312738" y="3355975"/>
            <a:ext cx="2057400" cy="2132013"/>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1" fmla="*/ 1621972 w 1654629"/>
              <a:gd name="connsiteY0-2" fmla="*/ 0 h 2035628"/>
              <a:gd name="connsiteX1-3" fmla="*/ 0 w 1654629"/>
              <a:gd name="connsiteY1-4" fmla="*/ 2035628 h 2035628"/>
              <a:gd name="connsiteX2-5" fmla="*/ 1654629 w 1654629"/>
              <a:gd name="connsiteY2-6" fmla="*/ 881742 h 2035628"/>
              <a:gd name="connsiteX3-7" fmla="*/ 1621972 w 1654629"/>
              <a:gd name="connsiteY3-8" fmla="*/ 0 h 2035628"/>
              <a:gd name="connsiteX0-9" fmla="*/ 1635503 w 1654629"/>
              <a:gd name="connsiteY0-10" fmla="*/ 0 h 2013857"/>
              <a:gd name="connsiteX1-11" fmla="*/ 0 w 1654629"/>
              <a:gd name="connsiteY1-12" fmla="*/ 2013857 h 2013857"/>
              <a:gd name="connsiteX2-13" fmla="*/ 1654629 w 1654629"/>
              <a:gd name="connsiteY2-14" fmla="*/ 859971 h 2013857"/>
              <a:gd name="connsiteX3-15" fmla="*/ 1635503 w 1654629"/>
              <a:gd name="connsiteY3-16" fmla="*/ 0 h 2013857"/>
              <a:gd name="connsiteX0-17" fmla="*/ 1594911 w 1654629"/>
              <a:gd name="connsiteY0-18" fmla="*/ 0 h 2002971"/>
              <a:gd name="connsiteX1-19" fmla="*/ 0 w 1654629"/>
              <a:gd name="connsiteY1-20" fmla="*/ 2002971 h 2002971"/>
              <a:gd name="connsiteX2-21" fmla="*/ 1654629 w 1654629"/>
              <a:gd name="connsiteY2-22" fmla="*/ 849085 h 2002971"/>
              <a:gd name="connsiteX3-23" fmla="*/ 1594911 w 1654629"/>
              <a:gd name="connsiteY3-24" fmla="*/ 0 h 2002971"/>
              <a:gd name="connsiteX0-25" fmla="*/ 1594911 w 1617624"/>
              <a:gd name="connsiteY0-26" fmla="*/ 0 h 2002971"/>
              <a:gd name="connsiteX1-27" fmla="*/ 0 w 1617624"/>
              <a:gd name="connsiteY1-28" fmla="*/ 2002971 h 2002971"/>
              <a:gd name="connsiteX2-29" fmla="*/ 1617624 w 1617624"/>
              <a:gd name="connsiteY2-30" fmla="*/ 870350 h 2002971"/>
              <a:gd name="connsiteX3-31" fmla="*/ 1594911 w 1617624"/>
              <a:gd name="connsiteY3-32" fmla="*/ 0 h 2002971"/>
              <a:gd name="connsiteX0-33" fmla="*/ 1594911 w 1596478"/>
              <a:gd name="connsiteY0-34" fmla="*/ 0 h 2002971"/>
              <a:gd name="connsiteX1-35" fmla="*/ 0 w 1596478"/>
              <a:gd name="connsiteY1-36" fmla="*/ 2002971 h 2002971"/>
              <a:gd name="connsiteX2-37" fmla="*/ 1596478 w 1596478"/>
              <a:gd name="connsiteY2-38" fmla="*/ 883110 h 2002971"/>
              <a:gd name="connsiteX3-39" fmla="*/ 1594911 w 1596478"/>
              <a:gd name="connsiteY3-40" fmla="*/ 0 h 2002971"/>
              <a:gd name="connsiteX0-41" fmla="*/ 1605483 w 1605502"/>
              <a:gd name="connsiteY0-42" fmla="*/ 0 h 2015730"/>
              <a:gd name="connsiteX1-43" fmla="*/ 0 w 1605502"/>
              <a:gd name="connsiteY1-44" fmla="*/ 2015730 h 2015730"/>
              <a:gd name="connsiteX2-45" fmla="*/ 1596478 w 1605502"/>
              <a:gd name="connsiteY2-46" fmla="*/ 895869 h 2015730"/>
              <a:gd name="connsiteX3-47" fmla="*/ 1605483 w 1605502"/>
              <a:gd name="connsiteY3-48" fmla="*/ 0 h 2015730"/>
              <a:gd name="connsiteX0-49" fmla="*/ 1605483 w 1605502"/>
              <a:gd name="connsiteY0-50" fmla="*/ 0 h 2032742"/>
              <a:gd name="connsiteX1-51" fmla="*/ 0 w 1605502"/>
              <a:gd name="connsiteY1-52" fmla="*/ 2032742 h 2032742"/>
              <a:gd name="connsiteX2-53" fmla="*/ 1596478 w 1605502"/>
              <a:gd name="connsiteY2-54" fmla="*/ 912881 h 2032742"/>
              <a:gd name="connsiteX3-55" fmla="*/ 1605483 w 1605502"/>
              <a:gd name="connsiteY3-56" fmla="*/ 0 h 2032742"/>
              <a:gd name="connsiteX0-57" fmla="*/ 1592760 w 1596478"/>
              <a:gd name="connsiteY0-58" fmla="*/ 0 h 2060037"/>
              <a:gd name="connsiteX1-59" fmla="*/ 0 w 1596478"/>
              <a:gd name="connsiteY1-60" fmla="*/ 2060037 h 2060037"/>
              <a:gd name="connsiteX2-61" fmla="*/ 1596478 w 1596478"/>
              <a:gd name="connsiteY2-62" fmla="*/ 940176 h 2060037"/>
              <a:gd name="connsiteX3-63" fmla="*/ 1592760 w 1596478"/>
              <a:gd name="connsiteY3-64" fmla="*/ 0 h 2060037"/>
              <a:gd name="connsiteX0-65" fmla="*/ 1592760 w 1596478"/>
              <a:gd name="connsiteY0-66" fmla="*/ 0 h 2042978"/>
              <a:gd name="connsiteX1-67" fmla="*/ 0 w 1596478"/>
              <a:gd name="connsiteY1-68" fmla="*/ 2042978 h 2042978"/>
              <a:gd name="connsiteX2-69" fmla="*/ 1596478 w 1596478"/>
              <a:gd name="connsiteY2-70" fmla="*/ 923117 h 2042978"/>
              <a:gd name="connsiteX3-71" fmla="*/ 1592760 w 1596478"/>
              <a:gd name="connsiteY3-72" fmla="*/ 0 h 2042978"/>
              <a:gd name="connsiteX0-73" fmla="*/ 1592760 w 1596478"/>
              <a:gd name="connsiteY0-74" fmla="*/ 0 h 2053214"/>
              <a:gd name="connsiteX1-75" fmla="*/ 0 w 1596478"/>
              <a:gd name="connsiteY1-76" fmla="*/ 2053214 h 2053214"/>
              <a:gd name="connsiteX2-77" fmla="*/ 1596478 w 1596478"/>
              <a:gd name="connsiteY2-78" fmla="*/ 933353 h 2053214"/>
              <a:gd name="connsiteX3-79" fmla="*/ 1592760 w 1596478"/>
              <a:gd name="connsiteY3-80" fmla="*/ 0 h 2053214"/>
              <a:gd name="connsiteX0-81" fmla="*/ 1614004 w 1614014"/>
              <a:gd name="connsiteY0-82" fmla="*/ 0 h 2053214"/>
              <a:gd name="connsiteX1-83" fmla="*/ 0 w 1614014"/>
              <a:gd name="connsiteY1-84" fmla="*/ 2053214 h 2053214"/>
              <a:gd name="connsiteX2-85" fmla="*/ 1596478 w 1614014"/>
              <a:gd name="connsiteY2-86" fmla="*/ 933353 h 2053214"/>
              <a:gd name="connsiteX3-87" fmla="*/ 1614004 w 1614014"/>
              <a:gd name="connsiteY3-88" fmla="*/ 0 h 2053214"/>
              <a:gd name="connsiteX0-89" fmla="*/ 1599936 w 1599946"/>
              <a:gd name="connsiteY0-90" fmla="*/ 0 h 2015763"/>
              <a:gd name="connsiteX1-91" fmla="*/ 0 w 1599946"/>
              <a:gd name="connsiteY1-92" fmla="*/ 2015763 h 2015763"/>
              <a:gd name="connsiteX2-93" fmla="*/ 1582410 w 1599946"/>
              <a:gd name="connsiteY2-94" fmla="*/ 933353 h 2015763"/>
              <a:gd name="connsiteX3-95" fmla="*/ 1599936 w 1599946"/>
              <a:gd name="connsiteY3-96" fmla="*/ 0 h 2015763"/>
              <a:gd name="connsiteX0-97" fmla="*/ 1605965 w 1605975"/>
              <a:gd name="connsiteY0-98" fmla="*/ 0 h 2025750"/>
              <a:gd name="connsiteX1-99" fmla="*/ 0 w 1605975"/>
              <a:gd name="connsiteY1-100" fmla="*/ 2025750 h 2025750"/>
              <a:gd name="connsiteX2-101" fmla="*/ 1588439 w 1605975"/>
              <a:gd name="connsiteY2-102" fmla="*/ 933353 h 2025750"/>
              <a:gd name="connsiteX3-103" fmla="*/ 1605965 w 1605975"/>
              <a:gd name="connsiteY3-104" fmla="*/ 0 h 2025750"/>
              <a:gd name="connsiteX0-105" fmla="*/ 1605965 w 1605975"/>
              <a:gd name="connsiteY0-106" fmla="*/ 0 h 2018259"/>
              <a:gd name="connsiteX1-107" fmla="*/ 0 w 1605975"/>
              <a:gd name="connsiteY1-108" fmla="*/ 2018259 h 2018259"/>
              <a:gd name="connsiteX2-109" fmla="*/ 1588439 w 1605975"/>
              <a:gd name="connsiteY2-110" fmla="*/ 933353 h 2018259"/>
              <a:gd name="connsiteX3-111" fmla="*/ 1605965 w 1605975"/>
              <a:gd name="connsiteY3-112" fmla="*/ 0 h 2018259"/>
              <a:gd name="connsiteX0-113" fmla="*/ 1605965 w 1608648"/>
              <a:gd name="connsiteY0-114" fmla="*/ 0 h 2018259"/>
              <a:gd name="connsiteX1-115" fmla="*/ 0 w 1608648"/>
              <a:gd name="connsiteY1-116" fmla="*/ 2018259 h 2018259"/>
              <a:gd name="connsiteX2-117" fmla="*/ 1608648 w 1608648"/>
              <a:gd name="connsiteY2-118" fmla="*/ 896780 h 2018259"/>
              <a:gd name="connsiteX3-119" fmla="*/ 1605965 w 1608648"/>
              <a:gd name="connsiteY3-120" fmla="*/ 0 h 2018259"/>
              <a:gd name="connsiteX0-121" fmla="*/ 1605965 w 1614711"/>
              <a:gd name="connsiteY0-122" fmla="*/ 0 h 2018259"/>
              <a:gd name="connsiteX1-123" fmla="*/ 0 w 1614711"/>
              <a:gd name="connsiteY1-124" fmla="*/ 2018259 h 2018259"/>
              <a:gd name="connsiteX2-125" fmla="*/ 1614711 w 1614711"/>
              <a:gd name="connsiteY2-126" fmla="*/ 908971 h 2018259"/>
              <a:gd name="connsiteX3-127" fmla="*/ 1605965 w 1614711"/>
              <a:gd name="connsiteY3-128" fmla="*/ 0 h 2018259"/>
            </a:gdLst>
            <a:ahLst/>
            <a:cxnLst>
              <a:cxn ang="0">
                <a:pos x="connsiteX0-1" y="connsiteY0-2"/>
              </a:cxn>
              <a:cxn ang="0">
                <a:pos x="connsiteX1-3" y="connsiteY1-4"/>
              </a:cxn>
              <a:cxn ang="0">
                <a:pos x="connsiteX2-5" y="connsiteY2-6"/>
              </a:cxn>
              <a:cxn ang="0">
                <a:pos x="connsiteX3-7" y="connsiteY3-8"/>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30"/>
          <p:cNvSpPr/>
          <p:nvPr/>
        </p:nvSpPr>
        <p:spPr>
          <a:xfrm>
            <a:off x="2703513" y="2657475"/>
            <a:ext cx="317500" cy="315913"/>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2" name="Rounded Rectangle 32"/>
          <p:cNvSpPr/>
          <p:nvPr/>
        </p:nvSpPr>
        <p:spPr>
          <a:xfrm>
            <a:off x="2703513" y="4840288"/>
            <a:ext cx="322263" cy="322263"/>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Rectangle 16"/>
          <p:cNvSpPr/>
          <p:nvPr/>
        </p:nvSpPr>
        <p:spPr>
          <a:xfrm rot="2700000">
            <a:off x="2764631" y="3652044"/>
            <a:ext cx="265113" cy="47625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 name="Rectangle 9"/>
          <p:cNvSpPr/>
          <p:nvPr/>
        </p:nvSpPr>
        <p:spPr>
          <a:xfrm>
            <a:off x="2719388" y="1573213"/>
            <a:ext cx="328613" cy="30956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1" fmla="*/ 833935 w 3239999"/>
              <a:gd name="connsiteY0-2" fmla="*/ 22 h 3032924"/>
              <a:gd name="connsiteX1-3" fmla="*/ 1576606 w 3239999"/>
              <a:gd name="connsiteY1-4" fmla="*/ 402054 h 3032924"/>
              <a:gd name="connsiteX2-5" fmla="*/ 1576606 w 3239999"/>
              <a:gd name="connsiteY2-6" fmla="*/ 430441 h 3032924"/>
              <a:gd name="connsiteX3-7" fmla="*/ 1576606 w 3239999"/>
              <a:gd name="connsiteY3-8" fmla="*/ 526981 h 3032924"/>
              <a:gd name="connsiteX4-9" fmla="*/ 1576606 w 3239999"/>
              <a:gd name="connsiteY4-10" fmla="*/ 2765302 h 3032924"/>
              <a:gd name="connsiteX5-11" fmla="*/ 378630 w 3239999"/>
              <a:gd name="connsiteY5-12" fmla="*/ 2472117 h 3032924"/>
              <a:gd name="connsiteX6-13" fmla="*/ 384918 w 3239999"/>
              <a:gd name="connsiteY6-14" fmla="*/ 526981 h 3032924"/>
              <a:gd name="connsiteX7-15" fmla="*/ 239143 w 3239999"/>
              <a:gd name="connsiteY7-16" fmla="*/ 526981 h 3032924"/>
              <a:gd name="connsiteX8-17" fmla="*/ 239143 w 3239999"/>
              <a:gd name="connsiteY8-18" fmla="*/ 2776423 h 3032924"/>
              <a:gd name="connsiteX9-19" fmla="*/ 1576606 w 3239999"/>
              <a:gd name="connsiteY9-20" fmla="*/ 2776423 h 3032924"/>
              <a:gd name="connsiteX10-21" fmla="*/ 1576606 w 3239999"/>
              <a:gd name="connsiteY10-22" fmla="*/ 2778202 h 3032924"/>
              <a:gd name="connsiteX11-23" fmla="*/ 1663394 w 3239999"/>
              <a:gd name="connsiteY11-24" fmla="*/ 2778202 h 3032924"/>
              <a:gd name="connsiteX12-25" fmla="*/ 1663394 w 3239999"/>
              <a:gd name="connsiteY12-26" fmla="*/ 2776423 h 3032924"/>
              <a:gd name="connsiteX13-27" fmla="*/ 3000856 w 3239999"/>
              <a:gd name="connsiteY13-28" fmla="*/ 2776423 h 3032924"/>
              <a:gd name="connsiteX14-29" fmla="*/ 3000856 w 3239999"/>
              <a:gd name="connsiteY14-30" fmla="*/ 526981 h 3032924"/>
              <a:gd name="connsiteX15-31" fmla="*/ 2855082 w 3239999"/>
              <a:gd name="connsiteY15-32" fmla="*/ 526981 h 3032924"/>
              <a:gd name="connsiteX16-33" fmla="*/ 2861369 w 3239999"/>
              <a:gd name="connsiteY16-34" fmla="*/ 2472117 h 3032924"/>
              <a:gd name="connsiteX17-35" fmla="*/ 1663394 w 3239999"/>
              <a:gd name="connsiteY17-36" fmla="*/ 2765302 h 3032924"/>
              <a:gd name="connsiteX18-37" fmla="*/ 1663394 w 3239999"/>
              <a:gd name="connsiteY18-38" fmla="*/ 526981 h 3032924"/>
              <a:gd name="connsiteX19-39" fmla="*/ 1663394 w 3239999"/>
              <a:gd name="connsiteY19-40" fmla="*/ 430441 h 3032924"/>
              <a:gd name="connsiteX20-41" fmla="*/ 1663394 w 3239999"/>
              <a:gd name="connsiteY20-42" fmla="*/ 402054 h 3032924"/>
              <a:gd name="connsiteX21-43" fmla="*/ 2406065 w 3239999"/>
              <a:gd name="connsiteY21-44" fmla="*/ 22 h 3032924"/>
              <a:gd name="connsiteX22-45" fmla="*/ 2853673 w 3239999"/>
              <a:gd name="connsiteY22-46" fmla="*/ 91100 h 3032924"/>
              <a:gd name="connsiteX23-47" fmla="*/ 2854770 w 3239999"/>
              <a:gd name="connsiteY23-48" fmla="*/ 430441 h 3032924"/>
              <a:gd name="connsiteX24-49" fmla="*/ 3120669 w 3239999"/>
              <a:gd name="connsiteY24-50" fmla="*/ 428517 h 3032924"/>
              <a:gd name="connsiteX25-51" fmla="*/ 3120669 w 3239999"/>
              <a:gd name="connsiteY25-52" fmla="*/ 738345 h 3032924"/>
              <a:gd name="connsiteX26-53" fmla="*/ 3239999 w 3239999"/>
              <a:gd name="connsiteY26-54" fmla="*/ 738345 h 3032924"/>
              <a:gd name="connsiteX27-55" fmla="*/ 3239999 w 3239999"/>
              <a:gd name="connsiteY27-56" fmla="*/ 3032924 h 3032924"/>
              <a:gd name="connsiteX28-57" fmla="*/ 0 w 3239999"/>
              <a:gd name="connsiteY28-58" fmla="*/ 3032924 h 3032924"/>
              <a:gd name="connsiteX29-59" fmla="*/ 0 w 3239999"/>
              <a:gd name="connsiteY29-60" fmla="*/ 738345 h 3032924"/>
              <a:gd name="connsiteX30-61" fmla="*/ 102477 w 3239999"/>
              <a:gd name="connsiteY30-62" fmla="*/ 738345 h 3032924"/>
              <a:gd name="connsiteX31-63" fmla="*/ 102477 w 3239999"/>
              <a:gd name="connsiteY31-64" fmla="*/ 428517 h 3032924"/>
              <a:gd name="connsiteX32-65" fmla="*/ 385229 w 3239999"/>
              <a:gd name="connsiteY32-66" fmla="*/ 430441 h 3032924"/>
              <a:gd name="connsiteX33-67" fmla="*/ 386326 w 3239999"/>
              <a:gd name="connsiteY33-68" fmla="*/ 91100 h 3032924"/>
              <a:gd name="connsiteX34-69" fmla="*/ 833935 w 3239999"/>
              <a:gd name="connsiteY34-70" fmla="*/ 22 h 3032924"/>
              <a:gd name="connsiteX0-71" fmla="*/ 833935 w 3239999"/>
              <a:gd name="connsiteY0-72" fmla="*/ 22 h 3032924"/>
              <a:gd name="connsiteX1-73" fmla="*/ 1576606 w 3239999"/>
              <a:gd name="connsiteY1-74" fmla="*/ 402054 h 3032924"/>
              <a:gd name="connsiteX2-75" fmla="*/ 1576606 w 3239999"/>
              <a:gd name="connsiteY2-76" fmla="*/ 430441 h 3032924"/>
              <a:gd name="connsiteX3-77" fmla="*/ 1576606 w 3239999"/>
              <a:gd name="connsiteY3-78" fmla="*/ 526981 h 3032924"/>
              <a:gd name="connsiteX4-79" fmla="*/ 1576606 w 3239999"/>
              <a:gd name="connsiteY4-80" fmla="*/ 2765302 h 3032924"/>
              <a:gd name="connsiteX5-81" fmla="*/ 378630 w 3239999"/>
              <a:gd name="connsiteY5-82" fmla="*/ 2472117 h 3032924"/>
              <a:gd name="connsiteX6-83" fmla="*/ 384918 w 3239999"/>
              <a:gd name="connsiteY6-84" fmla="*/ 526981 h 3032924"/>
              <a:gd name="connsiteX7-85" fmla="*/ 239143 w 3239999"/>
              <a:gd name="connsiteY7-86" fmla="*/ 526981 h 3032924"/>
              <a:gd name="connsiteX8-87" fmla="*/ 239143 w 3239999"/>
              <a:gd name="connsiteY8-88" fmla="*/ 2776423 h 3032924"/>
              <a:gd name="connsiteX9-89" fmla="*/ 1576606 w 3239999"/>
              <a:gd name="connsiteY9-90" fmla="*/ 2776423 h 3032924"/>
              <a:gd name="connsiteX10-91" fmla="*/ 1576606 w 3239999"/>
              <a:gd name="connsiteY10-92" fmla="*/ 2778202 h 3032924"/>
              <a:gd name="connsiteX11-93" fmla="*/ 1663394 w 3239999"/>
              <a:gd name="connsiteY11-94" fmla="*/ 2778202 h 3032924"/>
              <a:gd name="connsiteX12-95" fmla="*/ 1663394 w 3239999"/>
              <a:gd name="connsiteY12-96" fmla="*/ 2776423 h 3032924"/>
              <a:gd name="connsiteX13-97" fmla="*/ 3000856 w 3239999"/>
              <a:gd name="connsiteY13-98" fmla="*/ 2776423 h 3032924"/>
              <a:gd name="connsiteX14-99" fmla="*/ 3000856 w 3239999"/>
              <a:gd name="connsiteY14-100" fmla="*/ 526981 h 3032924"/>
              <a:gd name="connsiteX15-101" fmla="*/ 2855082 w 3239999"/>
              <a:gd name="connsiteY15-102" fmla="*/ 526981 h 3032924"/>
              <a:gd name="connsiteX16-103" fmla="*/ 2861369 w 3239999"/>
              <a:gd name="connsiteY16-104" fmla="*/ 2472117 h 3032924"/>
              <a:gd name="connsiteX17-105" fmla="*/ 1663394 w 3239999"/>
              <a:gd name="connsiteY17-106" fmla="*/ 2765302 h 3032924"/>
              <a:gd name="connsiteX18-107" fmla="*/ 1663394 w 3239999"/>
              <a:gd name="connsiteY18-108" fmla="*/ 526981 h 3032924"/>
              <a:gd name="connsiteX19-109" fmla="*/ 1663394 w 3239999"/>
              <a:gd name="connsiteY19-110" fmla="*/ 430441 h 3032924"/>
              <a:gd name="connsiteX20-111" fmla="*/ 1663394 w 3239999"/>
              <a:gd name="connsiteY20-112" fmla="*/ 402054 h 3032924"/>
              <a:gd name="connsiteX21-113" fmla="*/ 2406065 w 3239999"/>
              <a:gd name="connsiteY21-114" fmla="*/ 22 h 3032924"/>
              <a:gd name="connsiteX22-115" fmla="*/ 2853673 w 3239999"/>
              <a:gd name="connsiteY22-116" fmla="*/ 91100 h 3032924"/>
              <a:gd name="connsiteX23-117" fmla="*/ 2854770 w 3239999"/>
              <a:gd name="connsiteY23-118" fmla="*/ 430441 h 3032924"/>
              <a:gd name="connsiteX24-119" fmla="*/ 3120669 w 3239999"/>
              <a:gd name="connsiteY24-120" fmla="*/ 428517 h 3032924"/>
              <a:gd name="connsiteX25-121" fmla="*/ 3120669 w 3239999"/>
              <a:gd name="connsiteY25-122" fmla="*/ 738345 h 3032924"/>
              <a:gd name="connsiteX26-123" fmla="*/ 3239999 w 3239999"/>
              <a:gd name="connsiteY26-124" fmla="*/ 738345 h 3032924"/>
              <a:gd name="connsiteX27-125" fmla="*/ 3239999 w 3239999"/>
              <a:gd name="connsiteY27-126" fmla="*/ 3032924 h 3032924"/>
              <a:gd name="connsiteX28-127" fmla="*/ 0 w 3239999"/>
              <a:gd name="connsiteY28-128" fmla="*/ 3032924 h 3032924"/>
              <a:gd name="connsiteX29-129" fmla="*/ 0 w 3239999"/>
              <a:gd name="connsiteY29-130" fmla="*/ 738345 h 3032924"/>
              <a:gd name="connsiteX30-131" fmla="*/ 102477 w 3239999"/>
              <a:gd name="connsiteY30-132" fmla="*/ 738345 h 3032924"/>
              <a:gd name="connsiteX31-133" fmla="*/ 102477 w 3239999"/>
              <a:gd name="connsiteY31-134" fmla="*/ 428517 h 3032924"/>
              <a:gd name="connsiteX32-135" fmla="*/ 385229 w 3239999"/>
              <a:gd name="connsiteY32-136" fmla="*/ 430441 h 3032924"/>
              <a:gd name="connsiteX33-137" fmla="*/ 386326 w 3239999"/>
              <a:gd name="connsiteY33-138" fmla="*/ 91100 h 3032924"/>
              <a:gd name="connsiteX34-139" fmla="*/ 833935 w 3239999"/>
              <a:gd name="connsiteY34-140" fmla="*/ 22 h 3032924"/>
              <a:gd name="connsiteX0-141" fmla="*/ 1576606 w 3239999"/>
              <a:gd name="connsiteY0-142" fmla="*/ 2778202 h 3032924"/>
              <a:gd name="connsiteX1-143" fmla="*/ 1663394 w 3239999"/>
              <a:gd name="connsiteY1-144" fmla="*/ 2778202 h 3032924"/>
              <a:gd name="connsiteX2-145" fmla="*/ 1663394 w 3239999"/>
              <a:gd name="connsiteY2-146" fmla="*/ 2776423 h 3032924"/>
              <a:gd name="connsiteX3-147" fmla="*/ 3000856 w 3239999"/>
              <a:gd name="connsiteY3-148" fmla="*/ 2776423 h 3032924"/>
              <a:gd name="connsiteX4-149" fmla="*/ 3000856 w 3239999"/>
              <a:gd name="connsiteY4-150" fmla="*/ 526981 h 3032924"/>
              <a:gd name="connsiteX5-151" fmla="*/ 2855082 w 3239999"/>
              <a:gd name="connsiteY5-152" fmla="*/ 526981 h 3032924"/>
              <a:gd name="connsiteX6-153" fmla="*/ 2861369 w 3239999"/>
              <a:gd name="connsiteY6-154" fmla="*/ 2472117 h 3032924"/>
              <a:gd name="connsiteX7-155" fmla="*/ 1663394 w 3239999"/>
              <a:gd name="connsiteY7-156" fmla="*/ 2765302 h 3032924"/>
              <a:gd name="connsiteX8-157" fmla="*/ 1663394 w 3239999"/>
              <a:gd name="connsiteY8-158" fmla="*/ 526981 h 3032924"/>
              <a:gd name="connsiteX9-159" fmla="*/ 1663394 w 3239999"/>
              <a:gd name="connsiteY9-160" fmla="*/ 430441 h 3032924"/>
              <a:gd name="connsiteX10-161" fmla="*/ 1663394 w 3239999"/>
              <a:gd name="connsiteY10-162" fmla="*/ 402054 h 3032924"/>
              <a:gd name="connsiteX11-163" fmla="*/ 2406065 w 3239999"/>
              <a:gd name="connsiteY11-164" fmla="*/ 22 h 3032924"/>
              <a:gd name="connsiteX12-165" fmla="*/ 2853673 w 3239999"/>
              <a:gd name="connsiteY12-166" fmla="*/ 91100 h 3032924"/>
              <a:gd name="connsiteX13-167" fmla="*/ 2854770 w 3239999"/>
              <a:gd name="connsiteY13-168" fmla="*/ 430441 h 3032924"/>
              <a:gd name="connsiteX14-169" fmla="*/ 3120669 w 3239999"/>
              <a:gd name="connsiteY14-170" fmla="*/ 428517 h 3032924"/>
              <a:gd name="connsiteX15-171" fmla="*/ 3120669 w 3239999"/>
              <a:gd name="connsiteY15-172" fmla="*/ 738345 h 3032924"/>
              <a:gd name="connsiteX16-173" fmla="*/ 3239999 w 3239999"/>
              <a:gd name="connsiteY16-174" fmla="*/ 738345 h 3032924"/>
              <a:gd name="connsiteX17-175" fmla="*/ 3239999 w 3239999"/>
              <a:gd name="connsiteY17-176" fmla="*/ 3032924 h 3032924"/>
              <a:gd name="connsiteX18-177" fmla="*/ 0 w 3239999"/>
              <a:gd name="connsiteY18-178" fmla="*/ 3032924 h 3032924"/>
              <a:gd name="connsiteX19-179" fmla="*/ 0 w 3239999"/>
              <a:gd name="connsiteY19-180" fmla="*/ 738345 h 3032924"/>
              <a:gd name="connsiteX20-181" fmla="*/ 102477 w 3239999"/>
              <a:gd name="connsiteY20-182" fmla="*/ 738345 h 3032924"/>
              <a:gd name="connsiteX21-183" fmla="*/ 102477 w 3239999"/>
              <a:gd name="connsiteY21-184" fmla="*/ 428517 h 3032924"/>
              <a:gd name="connsiteX22-185" fmla="*/ 385229 w 3239999"/>
              <a:gd name="connsiteY22-186" fmla="*/ 430441 h 3032924"/>
              <a:gd name="connsiteX23-187" fmla="*/ 386326 w 3239999"/>
              <a:gd name="connsiteY23-188" fmla="*/ 91100 h 3032924"/>
              <a:gd name="connsiteX24-189" fmla="*/ 833935 w 3239999"/>
              <a:gd name="connsiteY24-190" fmla="*/ 22 h 3032924"/>
              <a:gd name="connsiteX25-191" fmla="*/ 1576606 w 3239999"/>
              <a:gd name="connsiteY25-192" fmla="*/ 402054 h 3032924"/>
              <a:gd name="connsiteX26-193" fmla="*/ 1576606 w 3239999"/>
              <a:gd name="connsiteY26-194" fmla="*/ 430441 h 3032924"/>
              <a:gd name="connsiteX27-195" fmla="*/ 1576606 w 3239999"/>
              <a:gd name="connsiteY27-196" fmla="*/ 526981 h 3032924"/>
              <a:gd name="connsiteX28-197" fmla="*/ 1576606 w 3239999"/>
              <a:gd name="connsiteY28-198" fmla="*/ 2765302 h 3032924"/>
              <a:gd name="connsiteX29-199" fmla="*/ 378630 w 3239999"/>
              <a:gd name="connsiteY29-200" fmla="*/ 2472117 h 3032924"/>
              <a:gd name="connsiteX30-201" fmla="*/ 384918 w 3239999"/>
              <a:gd name="connsiteY30-202" fmla="*/ 526981 h 3032924"/>
              <a:gd name="connsiteX31-203" fmla="*/ 239143 w 3239999"/>
              <a:gd name="connsiteY31-204" fmla="*/ 526981 h 3032924"/>
              <a:gd name="connsiteX32-205" fmla="*/ 239143 w 3239999"/>
              <a:gd name="connsiteY32-206" fmla="*/ 2776423 h 3032924"/>
              <a:gd name="connsiteX33-207" fmla="*/ 1576606 w 3239999"/>
              <a:gd name="connsiteY33-208" fmla="*/ 2776423 h 3032924"/>
              <a:gd name="connsiteX34-209" fmla="*/ 1668046 w 3239999"/>
              <a:gd name="connsiteY34-210" fmla="*/ 2869642 h 3032924"/>
              <a:gd name="connsiteX0-211" fmla="*/ 1576606 w 3239999"/>
              <a:gd name="connsiteY0-212" fmla="*/ 2778202 h 3032924"/>
              <a:gd name="connsiteX1-213" fmla="*/ 1663394 w 3239999"/>
              <a:gd name="connsiteY1-214" fmla="*/ 2778202 h 3032924"/>
              <a:gd name="connsiteX2-215" fmla="*/ 1663394 w 3239999"/>
              <a:gd name="connsiteY2-216" fmla="*/ 2776423 h 3032924"/>
              <a:gd name="connsiteX3-217" fmla="*/ 3000856 w 3239999"/>
              <a:gd name="connsiteY3-218" fmla="*/ 2776423 h 3032924"/>
              <a:gd name="connsiteX4-219" fmla="*/ 3000856 w 3239999"/>
              <a:gd name="connsiteY4-220" fmla="*/ 526981 h 3032924"/>
              <a:gd name="connsiteX5-221" fmla="*/ 2855082 w 3239999"/>
              <a:gd name="connsiteY5-222" fmla="*/ 526981 h 3032924"/>
              <a:gd name="connsiteX6-223" fmla="*/ 2861369 w 3239999"/>
              <a:gd name="connsiteY6-224" fmla="*/ 2472117 h 3032924"/>
              <a:gd name="connsiteX7-225" fmla="*/ 1663394 w 3239999"/>
              <a:gd name="connsiteY7-226" fmla="*/ 2765302 h 3032924"/>
              <a:gd name="connsiteX8-227" fmla="*/ 1663394 w 3239999"/>
              <a:gd name="connsiteY8-228" fmla="*/ 526981 h 3032924"/>
              <a:gd name="connsiteX9-229" fmla="*/ 1663394 w 3239999"/>
              <a:gd name="connsiteY9-230" fmla="*/ 430441 h 3032924"/>
              <a:gd name="connsiteX10-231" fmla="*/ 1663394 w 3239999"/>
              <a:gd name="connsiteY10-232" fmla="*/ 402054 h 3032924"/>
              <a:gd name="connsiteX11-233" fmla="*/ 2406065 w 3239999"/>
              <a:gd name="connsiteY11-234" fmla="*/ 22 h 3032924"/>
              <a:gd name="connsiteX12-235" fmla="*/ 2853673 w 3239999"/>
              <a:gd name="connsiteY12-236" fmla="*/ 91100 h 3032924"/>
              <a:gd name="connsiteX13-237" fmla="*/ 2854770 w 3239999"/>
              <a:gd name="connsiteY13-238" fmla="*/ 430441 h 3032924"/>
              <a:gd name="connsiteX14-239" fmla="*/ 3120669 w 3239999"/>
              <a:gd name="connsiteY14-240" fmla="*/ 428517 h 3032924"/>
              <a:gd name="connsiteX15-241" fmla="*/ 3120669 w 3239999"/>
              <a:gd name="connsiteY15-242" fmla="*/ 738345 h 3032924"/>
              <a:gd name="connsiteX16-243" fmla="*/ 3239999 w 3239999"/>
              <a:gd name="connsiteY16-244" fmla="*/ 738345 h 3032924"/>
              <a:gd name="connsiteX17-245" fmla="*/ 3239999 w 3239999"/>
              <a:gd name="connsiteY17-246" fmla="*/ 3032924 h 3032924"/>
              <a:gd name="connsiteX18-247" fmla="*/ 0 w 3239999"/>
              <a:gd name="connsiteY18-248" fmla="*/ 3032924 h 3032924"/>
              <a:gd name="connsiteX19-249" fmla="*/ 0 w 3239999"/>
              <a:gd name="connsiteY19-250" fmla="*/ 738345 h 3032924"/>
              <a:gd name="connsiteX20-251" fmla="*/ 102477 w 3239999"/>
              <a:gd name="connsiteY20-252" fmla="*/ 738345 h 3032924"/>
              <a:gd name="connsiteX21-253" fmla="*/ 102477 w 3239999"/>
              <a:gd name="connsiteY21-254" fmla="*/ 428517 h 3032924"/>
              <a:gd name="connsiteX22-255" fmla="*/ 385229 w 3239999"/>
              <a:gd name="connsiteY22-256" fmla="*/ 430441 h 3032924"/>
              <a:gd name="connsiteX23-257" fmla="*/ 386326 w 3239999"/>
              <a:gd name="connsiteY23-258" fmla="*/ 91100 h 3032924"/>
              <a:gd name="connsiteX24-259" fmla="*/ 833935 w 3239999"/>
              <a:gd name="connsiteY24-260" fmla="*/ 22 h 3032924"/>
              <a:gd name="connsiteX25-261" fmla="*/ 1576606 w 3239999"/>
              <a:gd name="connsiteY25-262" fmla="*/ 402054 h 3032924"/>
              <a:gd name="connsiteX26-263" fmla="*/ 1576606 w 3239999"/>
              <a:gd name="connsiteY26-264" fmla="*/ 430441 h 3032924"/>
              <a:gd name="connsiteX27-265" fmla="*/ 1576606 w 3239999"/>
              <a:gd name="connsiteY27-266" fmla="*/ 526981 h 3032924"/>
              <a:gd name="connsiteX28-267" fmla="*/ 1576606 w 3239999"/>
              <a:gd name="connsiteY28-268" fmla="*/ 2765302 h 3032924"/>
              <a:gd name="connsiteX29-269" fmla="*/ 378630 w 3239999"/>
              <a:gd name="connsiteY29-270" fmla="*/ 2472117 h 3032924"/>
              <a:gd name="connsiteX30-271" fmla="*/ 384918 w 3239999"/>
              <a:gd name="connsiteY30-272" fmla="*/ 526981 h 3032924"/>
              <a:gd name="connsiteX31-273" fmla="*/ 239143 w 3239999"/>
              <a:gd name="connsiteY31-274" fmla="*/ 526981 h 3032924"/>
              <a:gd name="connsiteX32-275" fmla="*/ 239143 w 3239999"/>
              <a:gd name="connsiteY32-276" fmla="*/ 2776423 h 3032924"/>
              <a:gd name="connsiteX33-277" fmla="*/ 1576606 w 3239999"/>
              <a:gd name="connsiteY33-278" fmla="*/ 2776423 h 3032924"/>
              <a:gd name="connsiteX34-279" fmla="*/ 1668046 w 3239999"/>
              <a:gd name="connsiteY34-280" fmla="*/ 2869642 h 3032924"/>
              <a:gd name="connsiteX0-281" fmla="*/ 1576606 w 3239999"/>
              <a:gd name="connsiteY0-282" fmla="*/ 2778202 h 3032924"/>
              <a:gd name="connsiteX1-283" fmla="*/ 1663394 w 3239999"/>
              <a:gd name="connsiteY1-284" fmla="*/ 2778202 h 3032924"/>
              <a:gd name="connsiteX2-285" fmla="*/ 1663394 w 3239999"/>
              <a:gd name="connsiteY2-286" fmla="*/ 2776423 h 3032924"/>
              <a:gd name="connsiteX3-287" fmla="*/ 3000856 w 3239999"/>
              <a:gd name="connsiteY3-288" fmla="*/ 2776423 h 3032924"/>
              <a:gd name="connsiteX4-289" fmla="*/ 3000856 w 3239999"/>
              <a:gd name="connsiteY4-290" fmla="*/ 526981 h 3032924"/>
              <a:gd name="connsiteX5-291" fmla="*/ 2855082 w 3239999"/>
              <a:gd name="connsiteY5-292" fmla="*/ 526981 h 3032924"/>
              <a:gd name="connsiteX6-293" fmla="*/ 2861369 w 3239999"/>
              <a:gd name="connsiteY6-294" fmla="*/ 2472117 h 3032924"/>
              <a:gd name="connsiteX7-295" fmla="*/ 1663394 w 3239999"/>
              <a:gd name="connsiteY7-296" fmla="*/ 2765302 h 3032924"/>
              <a:gd name="connsiteX8-297" fmla="*/ 1663394 w 3239999"/>
              <a:gd name="connsiteY8-298" fmla="*/ 526981 h 3032924"/>
              <a:gd name="connsiteX9-299" fmla="*/ 1663394 w 3239999"/>
              <a:gd name="connsiteY9-300" fmla="*/ 430441 h 3032924"/>
              <a:gd name="connsiteX10-301" fmla="*/ 1663394 w 3239999"/>
              <a:gd name="connsiteY10-302" fmla="*/ 402054 h 3032924"/>
              <a:gd name="connsiteX11-303" fmla="*/ 2406065 w 3239999"/>
              <a:gd name="connsiteY11-304" fmla="*/ 22 h 3032924"/>
              <a:gd name="connsiteX12-305" fmla="*/ 2853673 w 3239999"/>
              <a:gd name="connsiteY12-306" fmla="*/ 91100 h 3032924"/>
              <a:gd name="connsiteX13-307" fmla="*/ 2854770 w 3239999"/>
              <a:gd name="connsiteY13-308" fmla="*/ 430441 h 3032924"/>
              <a:gd name="connsiteX14-309" fmla="*/ 3120669 w 3239999"/>
              <a:gd name="connsiteY14-310" fmla="*/ 428517 h 3032924"/>
              <a:gd name="connsiteX15-311" fmla="*/ 3120669 w 3239999"/>
              <a:gd name="connsiteY15-312" fmla="*/ 738345 h 3032924"/>
              <a:gd name="connsiteX16-313" fmla="*/ 3239999 w 3239999"/>
              <a:gd name="connsiteY16-314" fmla="*/ 738345 h 3032924"/>
              <a:gd name="connsiteX17-315" fmla="*/ 3239999 w 3239999"/>
              <a:gd name="connsiteY17-316" fmla="*/ 3032924 h 3032924"/>
              <a:gd name="connsiteX18-317" fmla="*/ 0 w 3239999"/>
              <a:gd name="connsiteY18-318" fmla="*/ 3032924 h 3032924"/>
              <a:gd name="connsiteX19-319" fmla="*/ 0 w 3239999"/>
              <a:gd name="connsiteY19-320" fmla="*/ 738345 h 3032924"/>
              <a:gd name="connsiteX20-321" fmla="*/ 102477 w 3239999"/>
              <a:gd name="connsiteY20-322" fmla="*/ 738345 h 3032924"/>
              <a:gd name="connsiteX21-323" fmla="*/ 102477 w 3239999"/>
              <a:gd name="connsiteY21-324" fmla="*/ 428517 h 3032924"/>
              <a:gd name="connsiteX22-325" fmla="*/ 385229 w 3239999"/>
              <a:gd name="connsiteY22-326" fmla="*/ 430441 h 3032924"/>
              <a:gd name="connsiteX23-327" fmla="*/ 386326 w 3239999"/>
              <a:gd name="connsiteY23-328" fmla="*/ 91100 h 3032924"/>
              <a:gd name="connsiteX24-329" fmla="*/ 833935 w 3239999"/>
              <a:gd name="connsiteY24-330" fmla="*/ 22 h 3032924"/>
              <a:gd name="connsiteX25-331" fmla="*/ 1576606 w 3239999"/>
              <a:gd name="connsiteY25-332" fmla="*/ 402054 h 3032924"/>
              <a:gd name="connsiteX26-333" fmla="*/ 1576606 w 3239999"/>
              <a:gd name="connsiteY26-334" fmla="*/ 430441 h 3032924"/>
              <a:gd name="connsiteX27-335" fmla="*/ 1576606 w 3239999"/>
              <a:gd name="connsiteY27-336" fmla="*/ 526981 h 3032924"/>
              <a:gd name="connsiteX28-337" fmla="*/ 1576606 w 3239999"/>
              <a:gd name="connsiteY28-338" fmla="*/ 2765302 h 3032924"/>
              <a:gd name="connsiteX29-339" fmla="*/ 378630 w 3239999"/>
              <a:gd name="connsiteY29-340" fmla="*/ 2472117 h 3032924"/>
              <a:gd name="connsiteX30-341" fmla="*/ 384918 w 3239999"/>
              <a:gd name="connsiteY30-342" fmla="*/ 526981 h 3032924"/>
              <a:gd name="connsiteX31-343" fmla="*/ 239143 w 3239999"/>
              <a:gd name="connsiteY31-344" fmla="*/ 526981 h 3032924"/>
              <a:gd name="connsiteX32-345" fmla="*/ 239143 w 3239999"/>
              <a:gd name="connsiteY32-346" fmla="*/ 2776423 h 3032924"/>
              <a:gd name="connsiteX33-347" fmla="*/ 1576606 w 3239999"/>
              <a:gd name="connsiteY33-348" fmla="*/ 2776423 h 3032924"/>
              <a:gd name="connsiteX34-349" fmla="*/ 1668046 w 3239999"/>
              <a:gd name="connsiteY34-350" fmla="*/ 2869642 h 3032924"/>
              <a:gd name="connsiteX0-351" fmla="*/ 1576606 w 3239999"/>
              <a:gd name="connsiteY0-352" fmla="*/ 2778202 h 3032924"/>
              <a:gd name="connsiteX1-353" fmla="*/ 1663394 w 3239999"/>
              <a:gd name="connsiteY1-354" fmla="*/ 2778202 h 3032924"/>
              <a:gd name="connsiteX2-355" fmla="*/ 1663394 w 3239999"/>
              <a:gd name="connsiteY2-356" fmla="*/ 2776423 h 3032924"/>
              <a:gd name="connsiteX3-357" fmla="*/ 3000856 w 3239999"/>
              <a:gd name="connsiteY3-358" fmla="*/ 2776423 h 3032924"/>
              <a:gd name="connsiteX4-359" fmla="*/ 3000856 w 3239999"/>
              <a:gd name="connsiteY4-360" fmla="*/ 526981 h 3032924"/>
              <a:gd name="connsiteX5-361" fmla="*/ 2855082 w 3239999"/>
              <a:gd name="connsiteY5-362" fmla="*/ 526981 h 3032924"/>
              <a:gd name="connsiteX6-363" fmla="*/ 2861369 w 3239999"/>
              <a:gd name="connsiteY6-364" fmla="*/ 2472117 h 3032924"/>
              <a:gd name="connsiteX7-365" fmla="*/ 1663394 w 3239999"/>
              <a:gd name="connsiteY7-366" fmla="*/ 2765302 h 3032924"/>
              <a:gd name="connsiteX8-367" fmla="*/ 1663394 w 3239999"/>
              <a:gd name="connsiteY8-368" fmla="*/ 526981 h 3032924"/>
              <a:gd name="connsiteX9-369" fmla="*/ 1663394 w 3239999"/>
              <a:gd name="connsiteY9-370" fmla="*/ 430441 h 3032924"/>
              <a:gd name="connsiteX10-371" fmla="*/ 1663394 w 3239999"/>
              <a:gd name="connsiteY10-372" fmla="*/ 402054 h 3032924"/>
              <a:gd name="connsiteX11-373" fmla="*/ 2406065 w 3239999"/>
              <a:gd name="connsiteY11-374" fmla="*/ 22 h 3032924"/>
              <a:gd name="connsiteX12-375" fmla="*/ 2853673 w 3239999"/>
              <a:gd name="connsiteY12-376" fmla="*/ 91100 h 3032924"/>
              <a:gd name="connsiteX13-377" fmla="*/ 2854770 w 3239999"/>
              <a:gd name="connsiteY13-378" fmla="*/ 430441 h 3032924"/>
              <a:gd name="connsiteX14-379" fmla="*/ 3120669 w 3239999"/>
              <a:gd name="connsiteY14-380" fmla="*/ 428517 h 3032924"/>
              <a:gd name="connsiteX15-381" fmla="*/ 3120669 w 3239999"/>
              <a:gd name="connsiteY15-382" fmla="*/ 738345 h 3032924"/>
              <a:gd name="connsiteX16-383" fmla="*/ 3239999 w 3239999"/>
              <a:gd name="connsiteY16-384" fmla="*/ 738345 h 3032924"/>
              <a:gd name="connsiteX17-385" fmla="*/ 3239999 w 3239999"/>
              <a:gd name="connsiteY17-386" fmla="*/ 3032924 h 3032924"/>
              <a:gd name="connsiteX18-387" fmla="*/ 0 w 3239999"/>
              <a:gd name="connsiteY18-388" fmla="*/ 3032924 h 3032924"/>
              <a:gd name="connsiteX19-389" fmla="*/ 0 w 3239999"/>
              <a:gd name="connsiteY19-390" fmla="*/ 738345 h 3032924"/>
              <a:gd name="connsiteX20-391" fmla="*/ 102477 w 3239999"/>
              <a:gd name="connsiteY20-392" fmla="*/ 738345 h 3032924"/>
              <a:gd name="connsiteX21-393" fmla="*/ 102477 w 3239999"/>
              <a:gd name="connsiteY21-394" fmla="*/ 428517 h 3032924"/>
              <a:gd name="connsiteX22-395" fmla="*/ 385229 w 3239999"/>
              <a:gd name="connsiteY22-396" fmla="*/ 430441 h 3032924"/>
              <a:gd name="connsiteX23-397" fmla="*/ 386326 w 3239999"/>
              <a:gd name="connsiteY23-398" fmla="*/ 91100 h 3032924"/>
              <a:gd name="connsiteX24-399" fmla="*/ 833935 w 3239999"/>
              <a:gd name="connsiteY24-400" fmla="*/ 22 h 3032924"/>
              <a:gd name="connsiteX25-401" fmla="*/ 1576606 w 3239999"/>
              <a:gd name="connsiteY25-402" fmla="*/ 402054 h 3032924"/>
              <a:gd name="connsiteX26-403" fmla="*/ 1576606 w 3239999"/>
              <a:gd name="connsiteY26-404" fmla="*/ 430441 h 3032924"/>
              <a:gd name="connsiteX27-405" fmla="*/ 1576606 w 3239999"/>
              <a:gd name="connsiteY27-406" fmla="*/ 526981 h 3032924"/>
              <a:gd name="connsiteX28-407" fmla="*/ 1576606 w 3239999"/>
              <a:gd name="connsiteY28-408" fmla="*/ 2765302 h 3032924"/>
              <a:gd name="connsiteX29-409" fmla="*/ 378630 w 3239999"/>
              <a:gd name="connsiteY29-410" fmla="*/ 2472117 h 3032924"/>
              <a:gd name="connsiteX30-411" fmla="*/ 384918 w 3239999"/>
              <a:gd name="connsiteY30-412" fmla="*/ 526981 h 3032924"/>
              <a:gd name="connsiteX31-413" fmla="*/ 239143 w 3239999"/>
              <a:gd name="connsiteY31-414" fmla="*/ 526981 h 3032924"/>
              <a:gd name="connsiteX32-415" fmla="*/ 239143 w 3239999"/>
              <a:gd name="connsiteY32-416" fmla="*/ 2776423 h 3032924"/>
              <a:gd name="connsiteX33-417" fmla="*/ 1576606 w 3239999"/>
              <a:gd name="connsiteY33-418" fmla="*/ 2776423 h 3032924"/>
              <a:gd name="connsiteX34-419" fmla="*/ 1668046 w 3239999"/>
              <a:gd name="connsiteY34-420" fmla="*/ 2869642 h 3032924"/>
              <a:gd name="connsiteX0-421" fmla="*/ 1576606 w 3239999"/>
              <a:gd name="connsiteY0-422" fmla="*/ 2778202 h 3032924"/>
              <a:gd name="connsiteX1-423" fmla="*/ 1663394 w 3239999"/>
              <a:gd name="connsiteY1-424" fmla="*/ 2778202 h 3032924"/>
              <a:gd name="connsiteX2-425" fmla="*/ 1663394 w 3239999"/>
              <a:gd name="connsiteY2-426" fmla="*/ 2776423 h 3032924"/>
              <a:gd name="connsiteX3-427" fmla="*/ 3000856 w 3239999"/>
              <a:gd name="connsiteY3-428" fmla="*/ 2776423 h 3032924"/>
              <a:gd name="connsiteX4-429" fmla="*/ 3000856 w 3239999"/>
              <a:gd name="connsiteY4-430" fmla="*/ 526981 h 3032924"/>
              <a:gd name="connsiteX5-431" fmla="*/ 2855082 w 3239999"/>
              <a:gd name="connsiteY5-432" fmla="*/ 526981 h 3032924"/>
              <a:gd name="connsiteX6-433" fmla="*/ 2861369 w 3239999"/>
              <a:gd name="connsiteY6-434" fmla="*/ 2472117 h 3032924"/>
              <a:gd name="connsiteX7-435" fmla="*/ 1663394 w 3239999"/>
              <a:gd name="connsiteY7-436" fmla="*/ 2765302 h 3032924"/>
              <a:gd name="connsiteX8-437" fmla="*/ 1663394 w 3239999"/>
              <a:gd name="connsiteY8-438" fmla="*/ 526981 h 3032924"/>
              <a:gd name="connsiteX9-439" fmla="*/ 1663394 w 3239999"/>
              <a:gd name="connsiteY9-440" fmla="*/ 430441 h 3032924"/>
              <a:gd name="connsiteX10-441" fmla="*/ 1663394 w 3239999"/>
              <a:gd name="connsiteY10-442" fmla="*/ 402054 h 3032924"/>
              <a:gd name="connsiteX11-443" fmla="*/ 2406065 w 3239999"/>
              <a:gd name="connsiteY11-444" fmla="*/ 22 h 3032924"/>
              <a:gd name="connsiteX12-445" fmla="*/ 2853673 w 3239999"/>
              <a:gd name="connsiteY12-446" fmla="*/ 91100 h 3032924"/>
              <a:gd name="connsiteX13-447" fmla="*/ 2854770 w 3239999"/>
              <a:gd name="connsiteY13-448" fmla="*/ 430441 h 3032924"/>
              <a:gd name="connsiteX14-449" fmla="*/ 3120669 w 3239999"/>
              <a:gd name="connsiteY14-450" fmla="*/ 428517 h 3032924"/>
              <a:gd name="connsiteX15-451" fmla="*/ 3120669 w 3239999"/>
              <a:gd name="connsiteY15-452" fmla="*/ 738345 h 3032924"/>
              <a:gd name="connsiteX16-453" fmla="*/ 3239999 w 3239999"/>
              <a:gd name="connsiteY16-454" fmla="*/ 738345 h 3032924"/>
              <a:gd name="connsiteX17-455" fmla="*/ 3239999 w 3239999"/>
              <a:gd name="connsiteY17-456" fmla="*/ 3032924 h 3032924"/>
              <a:gd name="connsiteX18-457" fmla="*/ 0 w 3239999"/>
              <a:gd name="connsiteY18-458" fmla="*/ 3032924 h 3032924"/>
              <a:gd name="connsiteX19-459" fmla="*/ 0 w 3239999"/>
              <a:gd name="connsiteY19-460" fmla="*/ 738345 h 3032924"/>
              <a:gd name="connsiteX20-461" fmla="*/ 102477 w 3239999"/>
              <a:gd name="connsiteY20-462" fmla="*/ 738345 h 3032924"/>
              <a:gd name="connsiteX21-463" fmla="*/ 102477 w 3239999"/>
              <a:gd name="connsiteY21-464" fmla="*/ 428517 h 3032924"/>
              <a:gd name="connsiteX22-465" fmla="*/ 385229 w 3239999"/>
              <a:gd name="connsiteY22-466" fmla="*/ 430441 h 3032924"/>
              <a:gd name="connsiteX23-467" fmla="*/ 386326 w 3239999"/>
              <a:gd name="connsiteY23-468" fmla="*/ 91100 h 3032924"/>
              <a:gd name="connsiteX24-469" fmla="*/ 833935 w 3239999"/>
              <a:gd name="connsiteY24-470" fmla="*/ 22 h 3032924"/>
              <a:gd name="connsiteX25-471" fmla="*/ 1576606 w 3239999"/>
              <a:gd name="connsiteY25-472" fmla="*/ 402054 h 3032924"/>
              <a:gd name="connsiteX26-473" fmla="*/ 1576606 w 3239999"/>
              <a:gd name="connsiteY26-474" fmla="*/ 430441 h 3032924"/>
              <a:gd name="connsiteX27-475" fmla="*/ 1576606 w 3239999"/>
              <a:gd name="connsiteY27-476" fmla="*/ 526981 h 3032924"/>
              <a:gd name="connsiteX28-477" fmla="*/ 1576606 w 3239999"/>
              <a:gd name="connsiteY28-478" fmla="*/ 2765302 h 3032924"/>
              <a:gd name="connsiteX29-479" fmla="*/ 378630 w 3239999"/>
              <a:gd name="connsiteY29-480" fmla="*/ 2472117 h 3032924"/>
              <a:gd name="connsiteX30-481" fmla="*/ 384918 w 3239999"/>
              <a:gd name="connsiteY30-482" fmla="*/ 526981 h 3032924"/>
              <a:gd name="connsiteX31-483" fmla="*/ 239143 w 3239999"/>
              <a:gd name="connsiteY31-484" fmla="*/ 526981 h 3032924"/>
              <a:gd name="connsiteX32-485" fmla="*/ 239143 w 3239999"/>
              <a:gd name="connsiteY32-486" fmla="*/ 2776423 h 3032924"/>
              <a:gd name="connsiteX33-487" fmla="*/ 1576606 w 3239999"/>
              <a:gd name="connsiteY33-488" fmla="*/ 2776423 h 3032924"/>
              <a:gd name="connsiteX34-489" fmla="*/ 1668046 w 3239999"/>
              <a:gd name="connsiteY34-490" fmla="*/ 2869642 h 3032924"/>
              <a:gd name="connsiteX0-491" fmla="*/ 1576606 w 3239999"/>
              <a:gd name="connsiteY0-492" fmla="*/ 2778202 h 3032924"/>
              <a:gd name="connsiteX1-493" fmla="*/ 1663394 w 3239999"/>
              <a:gd name="connsiteY1-494" fmla="*/ 2778202 h 3032924"/>
              <a:gd name="connsiteX2-495" fmla="*/ 1663394 w 3239999"/>
              <a:gd name="connsiteY2-496" fmla="*/ 2776423 h 3032924"/>
              <a:gd name="connsiteX3-497" fmla="*/ 3000856 w 3239999"/>
              <a:gd name="connsiteY3-498" fmla="*/ 2776423 h 3032924"/>
              <a:gd name="connsiteX4-499" fmla="*/ 3000856 w 3239999"/>
              <a:gd name="connsiteY4-500" fmla="*/ 526981 h 3032924"/>
              <a:gd name="connsiteX5-501" fmla="*/ 2855082 w 3239999"/>
              <a:gd name="connsiteY5-502" fmla="*/ 526981 h 3032924"/>
              <a:gd name="connsiteX6-503" fmla="*/ 2861369 w 3239999"/>
              <a:gd name="connsiteY6-504" fmla="*/ 2472117 h 3032924"/>
              <a:gd name="connsiteX7-505" fmla="*/ 1663394 w 3239999"/>
              <a:gd name="connsiteY7-506" fmla="*/ 2765302 h 3032924"/>
              <a:gd name="connsiteX8-507" fmla="*/ 1663394 w 3239999"/>
              <a:gd name="connsiteY8-508" fmla="*/ 526981 h 3032924"/>
              <a:gd name="connsiteX9-509" fmla="*/ 1663394 w 3239999"/>
              <a:gd name="connsiteY9-510" fmla="*/ 430441 h 3032924"/>
              <a:gd name="connsiteX10-511" fmla="*/ 1663394 w 3239999"/>
              <a:gd name="connsiteY10-512" fmla="*/ 402054 h 3032924"/>
              <a:gd name="connsiteX11-513" fmla="*/ 2406065 w 3239999"/>
              <a:gd name="connsiteY11-514" fmla="*/ 22 h 3032924"/>
              <a:gd name="connsiteX12-515" fmla="*/ 2853673 w 3239999"/>
              <a:gd name="connsiteY12-516" fmla="*/ 91100 h 3032924"/>
              <a:gd name="connsiteX13-517" fmla="*/ 2854770 w 3239999"/>
              <a:gd name="connsiteY13-518" fmla="*/ 430441 h 3032924"/>
              <a:gd name="connsiteX14-519" fmla="*/ 3120669 w 3239999"/>
              <a:gd name="connsiteY14-520" fmla="*/ 428517 h 3032924"/>
              <a:gd name="connsiteX15-521" fmla="*/ 3120669 w 3239999"/>
              <a:gd name="connsiteY15-522" fmla="*/ 738345 h 3032924"/>
              <a:gd name="connsiteX16-523" fmla="*/ 3239999 w 3239999"/>
              <a:gd name="connsiteY16-524" fmla="*/ 738345 h 3032924"/>
              <a:gd name="connsiteX17-525" fmla="*/ 3239999 w 3239999"/>
              <a:gd name="connsiteY17-526" fmla="*/ 3032924 h 3032924"/>
              <a:gd name="connsiteX18-527" fmla="*/ 0 w 3239999"/>
              <a:gd name="connsiteY18-528" fmla="*/ 3032924 h 3032924"/>
              <a:gd name="connsiteX19-529" fmla="*/ 0 w 3239999"/>
              <a:gd name="connsiteY19-530" fmla="*/ 738345 h 3032924"/>
              <a:gd name="connsiteX20-531" fmla="*/ 102477 w 3239999"/>
              <a:gd name="connsiteY20-532" fmla="*/ 738345 h 3032924"/>
              <a:gd name="connsiteX21-533" fmla="*/ 102477 w 3239999"/>
              <a:gd name="connsiteY21-534" fmla="*/ 428517 h 3032924"/>
              <a:gd name="connsiteX22-535" fmla="*/ 385229 w 3239999"/>
              <a:gd name="connsiteY22-536" fmla="*/ 430441 h 3032924"/>
              <a:gd name="connsiteX23-537" fmla="*/ 386326 w 3239999"/>
              <a:gd name="connsiteY23-538" fmla="*/ 91100 h 3032924"/>
              <a:gd name="connsiteX24-539" fmla="*/ 833935 w 3239999"/>
              <a:gd name="connsiteY24-540" fmla="*/ 22 h 3032924"/>
              <a:gd name="connsiteX25-541" fmla="*/ 1576606 w 3239999"/>
              <a:gd name="connsiteY25-542" fmla="*/ 402054 h 3032924"/>
              <a:gd name="connsiteX26-543" fmla="*/ 1576606 w 3239999"/>
              <a:gd name="connsiteY26-544" fmla="*/ 430441 h 3032924"/>
              <a:gd name="connsiteX27-545" fmla="*/ 1576606 w 3239999"/>
              <a:gd name="connsiteY27-546" fmla="*/ 526981 h 3032924"/>
              <a:gd name="connsiteX28-547" fmla="*/ 1576606 w 3239999"/>
              <a:gd name="connsiteY28-548" fmla="*/ 2765302 h 3032924"/>
              <a:gd name="connsiteX29-549" fmla="*/ 378630 w 3239999"/>
              <a:gd name="connsiteY29-550" fmla="*/ 2472117 h 3032924"/>
              <a:gd name="connsiteX30-551" fmla="*/ 384918 w 3239999"/>
              <a:gd name="connsiteY30-552" fmla="*/ 526981 h 3032924"/>
              <a:gd name="connsiteX31-553" fmla="*/ 239143 w 3239999"/>
              <a:gd name="connsiteY31-554" fmla="*/ 526981 h 3032924"/>
              <a:gd name="connsiteX32-555" fmla="*/ 239143 w 3239999"/>
              <a:gd name="connsiteY32-556" fmla="*/ 2776423 h 3032924"/>
              <a:gd name="connsiteX33-557" fmla="*/ 1576606 w 3239999"/>
              <a:gd name="connsiteY33-558" fmla="*/ 2776423 h 3032924"/>
              <a:gd name="connsiteX34-559" fmla="*/ 1668046 w 3239999"/>
              <a:gd name="connsiteY34-560" fmla="*/ 2869642 h 3032924"/>
              <a:gd name="connsiteX0-561" fmla="*/ 1576606 w 3239999"/>
              <a:gd name="connsiteY0-562" fmla="*/ 2778202 h 3032924"/>
              <a:gd name="connsiteX1-563" fmla="*/ 1663394 w 3239999"/>
              <a:gd name="connsiteY1-564" fmla="*/ 2778202 h 3032924"/>
              <a:gd name="connsiteX2-565" fmla="*/ 1663394 w 3239999"/>
              <a:gd name="connsiteY2-566" fmla="*/ 2776423 h 3032924"/>
              <a:gd name="connsiteX3-567" fmla="*/ 3000856 w 3239999"/>
              <a:gd name="connsiteY3-568" fmla="*/ 2776423 h 3032924"/>
              <a:gd name="connsiteX4-569" fmla="*/ 3000856 w 3239999"/>
              <a:gd name="connsiteY4-570" fmla="*/ 526981 h 3032924"/>
              <a:gd name="connsiteX5-571" fmla="*/ 2855082 w 3239999"/>
              <a:gd name="connsiteY5-572" fmla="*/ 526981 h 3032924"/>
              <a:gd name="connsiteX6-573" fmla="*/ 2861369 w 3239999"/>
              <a:gd name="connsiteY6-574" fmla="*/ 2472117 h 3032924"/>
              <a:gd name="connsiteX7-575" fmla="*/ 1663394 w 3239999"/>
              <a:gd name="connsiteY7-576" fmla="*/ 2765302 h 3032924"/>
              <a:gd name="connsiteX8-577" fmla="*/ 1663394 w 3239999"/>
              <a:gd name="connsiteY8-578" fmla="*/ 526981 h 3032924"/>
              <a:gd name="connsiteX9-579" fmla="*/ 1663394 w 3239999"/>
              <a:gd name="connsiteY9-580" fmla="*/ 430441 h 3032924"/>
              <a:gd name="connsiteX10-581" fmla="*/ 1663394 w 3239999"/>
              <a:gd name="connsiteY10-582" fmla="*/ 402054 h 3032924"/>
              <a:gd name="connsiteX11-583" fmla="*/ 2406065 w 3239999"/>
              <a:gd name="connsiteY11-584" fmla="*/ 22 h 3032924"/>
              <a:gd name="connsiteX12-585" fmla="*/ 2853673 w 3239999"/>
              <a:gd name="connsiteY12-586" fmla="*/ 91100 h 3032924"/>
              <a:gd name="connsiteX13-587" fmla="*/ 2854770 w 3239999"/>
              <a:gd name="connsiteY13-588" fmla="*/ 430441 h 3032924"/>
              <a:gd name="connsiteX14-589" fmla="*/ 3120669 w 3239999"/>
              <a:gd name="connsiteY14-590" fmla="*/ 428517 h 3032924"/>
              <a:gd name="connsiteX15-591" fmla="*/ 3120669 w 3239999"/>
              <a:gd name="connsiteY15-592" fmla="*/ 738345 h 3032924"/>
              <a:gd name="connsiteX16-593" fmla="*/ 3239999 w 3239999"/>
              <a:gd name="connsiteY16-594" fmla="*/ 738345 h 3032924"/>
              <a:gd name="connsiteX17-595" fmla="*/ 3239999 w 3239999"/>
              <a:gd name="connsiteY17-596" fmla="*/ 3032924 h 3032924"/>
              <a:gd name="connsiteX18-597" fmla="*/ 0 w 3239999"/>
              <a:gd name="connsiteY18-598" fmla="*/ 3032924 h 3032924"/>
              <a:gd name="connsiteX19-599" fmla="*/ 0 w 3239999"/>
              <a:gd name="connsiteY19-600" fmla="*/ 738345 h 3032924"/>
              <a:gd name="connsiteX20-601" fmla="*/ 102477 w 3239999"/>
              <a:gd name="connsiteY20-602" fmla="*/ 738345 h 3032924"/>
              <a:gd name="connsiteX21-603" fmla="*/ 102477 w 3239999"/>
              <a:gd name="connsiteY21-604" fmla="*/ 428517 h 3032924"/>
              <a:gd name="connsiteX22-605" fmla="*/ 385229 w 3239999"/>
              <a:gd name="connsiteY22-606" fmla="*/ 430441 h 3032924"/>
              <a:gd name="connsiteX23-607" fmla="*/ 386326 w 3239999"/>
              <a:gd name="connsiteY23-608" fmla="*/ 91100 h 3032924"/>
              <a:gd name="connsiteX24-609" fmla="*/ 833935 w 3239999"/>
              <a:gd name="connsiteY24-610" fmla="*/ 22 h 3032924"/>
              <a:gd name="connsiteX25-611" fmla="*/ 1576606 w 3239999"/>
              <a:gd name="connsiteY25-612" fmla="*/ 402054 h 3032924"/>
              <a:gd name="connsiteX26-613" fmla="*/ 1576606 w 3239999"/>
              <a:gd name="connsiteY26-614" fmla="*/ 430441 h 3032924"/>
              <a:gd name="connsiteX27-615" fmla="*/ 1576606 w 3239999"/>
              <a:gd name="connsiteY27-616" fmla="*/ 526981 h 3032924"/>
              <a:gd name="connsiteX28-617" fmla="*/ 1576606 w 3239999"/>
              <a:gd name="connsiteY28-618" fmla="*/ 2765302 h 3032924"/>
              <a:gd name="connsiteX29-619" fmla="*/ 378630 w 3239999"/>
              <a:gd name="connsiteY29-620" fmla="*/ 2472117 h 3032924"/>
              <a:gd name="connsiteX30-621" fmla="*/ 384918 w 3239999"/>
              <a:gd name="connsiteY30-622" fmla="*/ 526981 h 3032924"/>
              <a:gd name="connsiteX31-623" fmla="*/ 239143 w 3239999"/>
              <a:gd name="connsiteY31-624" fmla="*/ 526981 h 3032924"/>
              <a:gd name="connsiteX32-625" fmla="*/ 239143 w 3239999"/>
              <a:gd name="connsiteY32-626" fmla="*/ 2776423 h 3032924"/>
              <a:gd name="connsiteX33-627" fmla="*/ 1576606 w 3239999"/>
              <a:gd name="connsiteY33-628" fmla="*/ 2776423 h 3032924"/>
              <a:gd name="connsiteX34-629" fmla="*/ 1668046 w 3239999"/>
              <a:gd name="connsiteY34-630" fmla="*/ 2869642 h 3032924"/>
              <a:gd name="connsiteX0-631" fmla="*/ 1576606 w 3239999"/>
              <a:gd name="connsiteY0-632" fmla="*/ 2778202 h 3032924"/>
              <a:gd name="connsiteX1-633" fmla="*/ 1663394 w 3239999"/>
              <a:gd name="connsiteY1-634" fmla="*/ 2778202 h 3032924"/>
              <a:gd name="connsiteX2-635" fmla="*/ 1663394 w 3239999"/>
              <a:gd name="connsiteY2-636" fmla="*/ 2776423 h 3032924"/>
              <a:gd name="connsiteX3-637" fmla="*/ 3000856 w 3239999"/>
              <a:gd name="connsiteY3-638" fmla="*/ 2776423 h 3032924"/>
              <a:gd name="connsiteX4-639" fmla="*/ 3000856 w 3239999"/>
              <a:gd name="connsiteY4-640" fmla="*/ 526981 h 3032924"/>
              <a:gd name="connsiteX5-641" fmla="*/ 2855082 w 3239999"/>
              <a:gd name="connsiteY5-642" fmla="*/ 526981 h 3032924"/>
              <a:gd name="connsiteX6-643" fmla="*/ 2861369 w 3239999"/>
              <a:gd name="connsiteY6-644" fmla="*/ 2472117 h 3032924"/>
              <a:gd name="connsiteX7-645" fmla="*/ 1663394 w 3239999"/>
              <a:gd name="connsiteY7-646" fmla="*/ 2765302 h 3032924"/>
              <a:gd name="connsiteX8-647" fmla="*/ 1663394 w 3239999"/>
              <a:gd name="connsiteY8-648" fmla="*/ 526981 h 3032924"/>
              <a:gd name="connsiteX9-649" fmla="*/ 1663394 w 3239999"/>
              <a:gd name="connsiteY9-650" fmla="*/ 430441 h 3032924"/>
              <a:gd name="connsiteX10-651" fmla="*/ 1663394 w 3239999"/>
              <a:gd name="connsiteY10-652" fmla="*/ 402054 h 3032924"/>
              <a:gd name="connsiteX11-653" fmla="*/ 2406065 w 3239999"/>
              <a:gd name="connsiteY11-654" fmla="*/ 22 h 3032924"/>
              <a:gd name="connsiteX12-655" fmla="*/ 2853673 w 3239999"/>
              <a:gd name="connsiteY12-656" fmla="*/ 91100 h 3032924"/>
              <a:gd name="connsiteX13-657" fmla="*/ 2854770 w 3239999"/>
              <a:gd name="connsiteY13-658" fmla="*/ 430441 h 3032924"/>
              <a:gd name="connsiteX14-659" fmla="*/ 3120669 w 3239999"/>
              <a:gd name="connsiteY14-660" fmla="*/ 428517 h 3032924"/>
              <a:gd name="connsiteX15-661" fmla="*/ 3120669 w 3239999"/>
              <a:gd name="connsiteY15-662" fmla="*/ 738345 h 3032924"/>
              <a:gd name="connsiteX16-663" fmla="*/ 3239999 w 3239999"/>
              <a:gd name="connsiteY16-664" fmla="*/ 738345 h 3032924"/>
              <a:gd name="connsiteX17-665" fmla="*/ 3239999 w 3239999"/>
              <a:gd name="connsiteY17-666" fmla="*/ 3032924 h 3032924"/>
              <a:gd name="connsiteX18-667" fmla="*/ 0 w 3239999"/>
              <a:gd name="connsiteY18-668" fmla="*/ 3032924 h 3032924"/>
              <a:gd name="connsiteX19-669" fmla="*/ 0 w 3239999"/>
              <a:gd name="connsiteY19-670" fmla="*/ 738345 h 3032924"/>
              <a:gd name="connsiteX20-671" fmla="*/ 102477 w 3239999"/>
              <a:gd name="connsiteY20-672" fmla="*/ 738345 h 3032924"/>
              <a:gd name="connsiteX21-673" fmla="*/ 102477 w 3239999"/>
              <a:gd name="connsiteY21-674" fmla="*/ 428517 h 3032924"/>
              <a:gd name="connsiteX22-675" fmla="*/ 385229 w 3239999"/>
              <a:gd name="connsiteY22-676" fmla="*/ 430441 h 3032924"/>
              <a:gd name="connsiteX23-677" fmla="*/ 386326 w 3239999"/>
              <a:gd name="connsiteY23-678" fmla="*/ 91100 h 3032924"/>
              <a:gd name="connsiteX24-679" fmla="*/ 833935 w 3239999"/>
              <a:gd name="connsiteY24-680" fmla="*/ 22 h 3032924"/>
              <a:gd name="connsiteX25-681" fmla="*/ 1576606 w 3239999"/>
              <a:gd name="connsiteY25-682" fmla="*/ 402054 h 3032924"/>
              <a:gd name="connsiteX26-683" fmla="*/ 1576606 w 3239999"/>
              <a:gd name="connsiteY26-684" fmla="*/ 430441 h 3032924"/>
              <a:gd name="connsiteX27-685" fmla="*/ 1576606 w 3239999"/>
              <a:gd name="connsiteY27-686" fmla="*/ 526981 h 3032924"/>
              <a:gd name="connsiteX28-687" fmla="*/ 1576606 w 3239999"/>
              <a:gd name="connsiteY28-688" fmla="*/ 2765302 h 3032924"/>
              <a:gd name="connsiteX29-689" fmla="*/ 378630 w 3239999"/>
              <a:gd name="connsiteY29-690" fmla="*/ 2472117 h 3032924"/>
              <a:gd name="connsiteX30-691" fmla="*/ 384918 w 3239999"/>
              <a:gd name="connsiteY30-692" fmla="*/ 526981 h 3032924"/>
              <a:gd name="connsiteX31-693" fmla="*/ 239143 w 3239999"/>
              <a:gd name="connsiteY31-694" fmla="*/ 526981 h 3032924"/>
              <a:gd name="connsiteX32-695" fmla="*/ 239143 w 3239999"/>
              <a:gd name="connsiteY32-696" fmla="*/ 2776423 h 3032924"/>
              <a:gd name="connsiteX33-697" fmla="*/ 1576606 w 3239999"/>
              <a:gd name="connsiteY33-698" fmla="*/ 2776423 h 3032924"/>
              <a:gd name="connsiteX34-699" fmla="*/ 1668046 w 3239999"/>
              <a:gd name="connsiteY34-700" fmla="*/ 2869642 h 3032924"/>
              <a:gd name="connsiteX0-701" fmla="*/ 1576606 w 3239999"/>
              <a:gd name="connsiteY0-702" fmla="*/ 2778202 h 3032924"/>
              <a:gd name="connsiteX1-703" fmla="*/ 1663394 w 3239999"/>
              <a:gd name="connsiteY1-704" fmla="*/ 2778202 h 3032924"/>
              <a:gd name="connsiteX2-705" fmla="*/ 1663394 w 3239999"/>
              <a:gd name="connsiteY2-706" fmla="*/ 2776423 h 3032924"/>
              <a:gd name="connsiteX3-707" fmla="*/ 3000856 w 3239999"/>
              <a:gd name="connsiteY3-708" fmla="*/ 2776423 h 3032924"/>
              <a:gd name="connsiteX4-709" fmla="*/ 3000856 w 3239999"/>
              <a:gd name="connsiteY4-710" fmla="*/ 526981 h 3032924"/>
              <a:gd name="connsiteX5-711" fmla="*/ 2855082 w 3239999"/>
              <a:gd name="connsiteY5-712" fmla="*/ 526981 h 3032924"/>
              <a:gd name="connsiteX6-713" fmla="*/ 2861369 w 3239999"/>
              <a:gd name="connsiteY6-714" fmla="*/ 2472117 h 3032924"/>
              <a:gd name="connsiteX7-715" fmla="*/ 1663394 w 3239999"/>
              <a:gd name="connsiteY7-716" fmla="*/ 2765302 h 3032924"/>
              <a:gd name="connsiteX8-717" fmla="*/ 1663394 w 3239999"/>
              <a:gd name="connsiteY8-718" fmla="*/ 526981 h 3032924"/>
              <a:gd name="connsiteX9-719" fmla="*/ 1663394 w 3239999"/>
              <a:gd name="connsiteY9-720" fmla="*/ 430441 h 3032924"/>
              <a:gd name="connsiteX10-721" fmla="*/ 1663394 w 3239999"/>
              <a:gd name="connsiteY10-722" fmla="*/ 402054 h 3032924"/>
              <a:gd name="connsiteX11-723" fmla="*/ 2406065 w 3239999"/>
              <a:gd name="connsiteY11-724" fmla="*/ 22 h 3032924"/>
              <a:gd name="connsiteX12-725" fmla="*/ 2853673 w 3239999"/>
              <a:gd name="connsiteY12-726" fmla="*/ 91100 h 3032924"/>
              <a:gd name="connsiteX13-727" fmla="*/ 2854770 w 3239999"/>
              <a:gd name="connsiteY13-728" fmla="*/ 430441 h 3032924"/>
              <a:gd name="connsiteX14-729" fmla="*/ 3120669 w 3239999"/>
              <a:gd name="connsiteY14-730" fmla="*/ 428517 h 3032924"/>
              <a:gd name="connsiteX15-731" fmla="*/ 3120669 w 3239999"/>
              <a:gd name="connsiteY15-732" fmla="*/ 738345 h 3032924"/>
              <a:gd name="connsiteX16-733" fmla="*/ 3239999 w 3239999"/>
              <a:gd name="connsiteY16-734" fmla="*/ 738345 h 3032924"/>
              <a:gd name="connsiteX17-735" fmla="*/ 3239999 w 3239999"/>
              <a:gd name="connsiteY17-736" fmla="*/ 3032924 h 3032924"/>
              <a:gd name="connsiteX18-737" fmla="*/ 0 w 3239999"/>
              <a:gd name="connsiteY18-738" fmla="*/ 3032924 h 3032924"/>
              <a:gd name="connsiteX19-739" fmla="*/ 0 w 3239999"/>
              <a:gd name="connsiteY19-740" fmla="*/ 738345 h 3032924"/>
              <a:gd name="connsiteX20-741" fmla="*/ 102477 w 3239999"/>
              <a:gd name="connsiteY20-742" fmla="*/ 738345 h 3032924"/>
              <a:gd name="connsiteX21-743" fmla="*/ 102477 w 3239999"/>
              <a:gd name="connsiteY21-744" fmla="*/ 428517 h 3032924"/>
              <a:gd name="connsiteX22-745" fmla="*/ 385229 w 3239999"/>
              <a:gd name="connsiteY22-746" fmla="*/ 430441 h 3032924"/>
              <a:gd name="connsiteX23-747" fmla="*/ 386326 w 3239999"/>
              <a:gd name="connsiteY23-748" fmla="*/ 91100 h 3032924"/>
              <a:gd name="connsiteX24-749" fmla="*/ 833935 w 3239999"/>
              <a:gd name="connsiteY24-750" fmla="*/ 22 h 3032924"/>
              <a:gd name="connsiteX25-751" fmla="*/ 1576606 w 3239999"/>
              <a:gd name="connsiteY25-752" fmla="*/ 402054 h 3032924"/>
              <a:gd name="connsiteX26-753" fmla="*/ 1576606 w 3239999"/>
              <a:gd name="connsiteY26-754" fmla="*/ 430441 h 3032924"/>
              <a:gd name="connsiteX27-755" fmla="*/ 1576606 w 3239999"/>
              <a:gd name="connsiteY27-756" fmla="*/ 526981 h 3032924"/>
              <a:gd name="connsiteX28-757" fmla="*/ 1576606 w 3239999"/>
              <a:gd name="connsiteY28-758" fmla="*/ 2765302 h 3032924"/>
              <a:gd name="connsiteX29-759" fmla="*/ 378630 w 3239999"/>
              <a:gd name="connsiteY29-760" fmla="*/ 2472117 h 3032924"/>
              <a:gd name="connsiteX30-761" fmla="*/ 384918 w 3239999"/>
              <a:gd name="connsiteY30-762" fmla="*/ 526981 h 3032924"/>
              <a:gd name="connsiteX31-763" fmla="*/ 239143 w 3239999"/>
              <a:gd name="connsiteY31-764" fmla="*/ 526981 h 3032924"/>
              <a:gd name="connsiteX32-765" fmla="*/ 239143 w 3239999"/>
              <a:gd name="connsiteY32-766" fmla="*/ 2776423 h 3032924"/>
              <a:gd name="connsiteX33-767" fmla="*/ 1576606 w 3239999"/>
              <a:gd name="connsiteY33-768" fmla="*/ 2776423 h 3032924"/>
              <a:gd name="connsiteX34-769" fmla="*/ 1668046 w 3239999"/>
              <a:gd name="connsiteY34-770" fmla="*/ 2869642 h 3032924"/>
              <a:gd name="connsiteX0-771" fmla="*/ 1576606 w 3239999"/>
              <a:gd name="connsiteY0-772" fmla="*/ 2778202 h 3032924"/>
              <a:gd name="connsiteX1-773" fmla="*/ 1663394 w 3239999"/>
              <a:gd name="connsiteY1-774" fmla="*/ 2778202 h 3032924"/>
              <a:gd name="connsiteX2-775" fmla="*/ 1663394 w 3239999"/>
              <a:gd name="connsiteY2-776" fmla="*/ 2776423 h 3032924"/>
              <a:gd name="connsiteX3-777" fmla="*/ 3000856 w 3239999"/>
              <a:gd name="connsiteY3-778" fmla="*/ 2776423 h 3032924"/>
              <a:gd name="connsiteX4-779" fmla="*/ 3000856 w 3239999"/>
              <a:gd name="connsiteY4-780" fmla="*/ 526981 h 3032924"/>
              <a:gd name="connsiteX5-781" fmla="*/ 2855082 w 3239999"/>
              <a:gd name="connsiteY5-782" fmla="*/ 526981 h 3032924"/>
              <a:gd name="connsiteX6-783" fmla="*/ 2861369 w 3239999"/>
              <a:gd name="connsiteY6-784" fmla="*/ 2472117 h 3032924"/>
              <a:gd name="connsiteX7-785" fmla="*/ 1663394 w 3239999"/>
              <a:gd name="connsiteY7-786" fmla="*/ 2765302 h 3032924"/>
              <a:gd name="connsiteX8-787" fmla="*/ 1663394 w 3239999"/>
              <a:gd name="connsiteY8-788" fmla="*/ 526981 h 3032924"/>
              <a:gd name="connsiteX9-789" fmla="*/ 1663394 w 3239999"/>
              <a:gd name="connsiteY9-790" fmla="*/ 430441 h 3032924"/>
              <a:gd name="connsiteX10-791" fmla="*/ 1663394 w 3239999"/>
              <a:gd name="connsiteY10-792" fmla="*/ 402054 h 3032924"/>
              <a:gd name="connsiteX11-793" fmla="*/ 2406065 w 3239999"/>
              <a:gd name="connsiteY11-794" fmla="*/ 22 h 3032924"/>
              <a:gd name="connsiteX12-795" fmla="*/ 2853673 w 3239999"/>
              <a:gd name="connsiteY12-796" fmla="*/ 91100 h 3032924"/>
              <a:gd name="connsiteX13-797" fmla="*/ 2854770 w 3239999"/>
              <a:gd name="connsiteY13-798" fmla="*/ 430441 h 3032924"/>
              <a:gd name="connsiteX14-799" fmla="*/ 3120669 w 3239999"/>
              <a:gd name="connsiteY14-800" fmla="*/ 428517 h 3032924"/>
              <a:gd name="connsiteX15-801" fmla="*/ 3120669 w 3239999"/>
              <a:gd name="connsiteY15-802" fmla="*/ 738345 h 3032924"/>
              <a:gd name="connsiteX16-803" fmla="*/ 3239999 w 3239999"/>
              <a:gd name="connsiteY16-804" fmla="*/ 738345 h 3032924"/>
              <a:gd name="connsiteX17-805" fmla="*/ 3239999 w 3239999"/>
              <a:gd name="connsiteY17-806" fmla="*/ 3032924 h 3032924"/>
              <a:gd name="connsiteX18-807" fmla="*/ 0 w 3239999"/>
              <a:gd name="connsiteY18-808" fmla="*/ 3032924 h 3032924"/>
              <a:gd name="connsiteX19-809" fmla="*/ 0 w 3239999"/>
              <a:gd name="connsiteY19-810" fmla="*/ 738345 h 3032924"/>
              <a:gd name="connsiteX20-811" fmla="*/ 102477 w 3239999"/>
              <a:gd name="connsiteY20-812" fmla="*/ 738345 h 3032924"/>
              <a:gd name="connsiteX21-813" fmla="*/ 102477 w 3239999"/>
              <a:gd name="connsiteY21-814" fmla="*/ 428517 h 3032924"/>
              <a:gd name="connsiteX22-815" fmla="*/ 385229 w 3239999"/>
              <a:gd name="connsiteY22-816" fmla="*/ 430441 h 3032924"/>
              <a:gd name="connsiteX23-817" fmla="*/ 386326 w 3239999"/>
              <a:gd name="connsiteY23-818" fmla="*/ 91100 h 3032924"/>
              <a:gd name="connsiteX24-819" fmla="*/ 833935 w 3239999"/>
              <a:gd name="connsiteY24-820" fmla="*/ 22 h 3032924"/>
              <a:gd name="connsiteX25-821" fmla="*/ 1576606 w 3239999"/>
              <a:gd name="connsiteY25-822" fmla="*/ 402054 h 3032924"/>
              <a:gd name="connsiteX26-823" fmla="*/ 1576606 w 3239999"/>
              <a:gd name="connsiteY26-824" fmla="*/ 430441 h 3032924"/>
              <a:gd name="connsiteX27-825" fmla="*/ 1576606 w 3239999"/>
              <a:gd name="connsiteY27-826" fmla="*/ 526981 h 3032924"/>
              <a:gd name="connsiteX28-827" fmla="*/ 1576606 w 3239999"/>
              <a:gd name="connsiteY28-828" fmla="*/ 2765302 h 3032924"/>
              <a:gd name="connsiteX29-829" fmla="*/ 378630 w 3239999"/>
              <a:gd name="connsiteY29-830" fmla="*/ 2472117 h 3032924"/>
              <a:gd name="connsiteX30-831" fmla="*/ 384918 w 3239999"/>
              <a:gd name="connsiteY30-832" fmla="*/ 526981 h 3032924"/>
              <a:gd name="connsiteX31-833" fmla="*/ 239143 w 3239999"/>
              <a:gd name="connsiteY31-834" fmla="*/ 526981 h 3032924"/>
              <a:gd name="connsiteX32-835" fmla="*/ 239143 w 3239999"/>
              <a:gd name="connsiteY32-836" fmla="*/ 2776423 h 3032924"/>
              <a:gd name="connsiteX33-837" fmla="*/ 1576606 w 3239999"/>
              <a:gd name="connsiteY33-838" fmla="*/ 2776423 h 3032924"/>
              <a:gd name="connsiteX34-839" fmla="*/ 1668046 w 3239999"/>
              <a:gd name="connsiteY34-840" fmla="*/ 2869642 h 3032924"/>
              <a:gd name="connsiteX0-841" fmla="*/ 1576606 w 3239999"/>
              <a:gd name="connsiteY0-842" fmla="*/ 2778202 h 3032924"/>
              <a:gd name="connsiteX1-843" fmla="*/ 1663394 w 3239999"/>
              <a:gd name="connsiteY1-844" fmla="*/ 2778202 h 3032924"/>
              <a:gd name="connsiteX2-845" fmla="*/ 1663394 w 3239999"/>
              <a:gd name="connsiteY2-846" fmla="*/ 2776423 h 3032924"/>
              <a:gd name="connsiteX3-847" fmla="*/ 3000856 w 3239999"/>
              <a:gd name="connsiteY3-848" fmla="*/ 2776423 h 3032924"/>
              <a:gd name="connsiteX4-849" fmla="*/ 3000856 w 3239999"/>
              <a:gd name="connsiteY4-850" fmla="*/ 526981 h 3032924"/>
              <a:gd name="connsiteX5-851" fmla="*/ 2855082 w 3239999"/>
              <a:gd name="connsiteY5-852" fmla="*/ 526981 h 3032924"/>
              <a:gd name="connsiteX6-853" fmla="*/ 2861369 w 3239999"/>
              <a:gd name="connsiteY6-854" fmla="*/ 2472117 h 3032924"/>
              <a:gd name="connsiteX7-855" fmla="*/ 1663394 w 3239999"/>
              <a:gd name="connsiteY7-856" fmla="*/ 2765302 h 3032924"/>
              <a:gd name="connsiteX8-857" fmla="*/ 1663394 w 3239999"/>
              <a:gd name="connsiteY8-858" fmla="*/ 526981 h 3032924"/>
              <a:gd name="connsiteX9-859" fmla="*/ 1663394 w 3239999"/>
              <a:gd name="connsiteY9-860" fmla="*/ 430441 h 3032924"/>
              <a:gd name="connsiteX10-861" fmla="*/ 1663394 w 3239999"/>
              <a:gd name="connsiteY10-862" fmla="*/ 402054 h 3032924"/>
              <a:gd name="connsiteX11-863" fmla="*/ 2406065 w 3239999"/>
              <a:gd name="connsiteY11-864" fmla="*/ 22 h 3032924"/>
              <a:gd name="connsiteX12-865" fmla="*/ 2853673 w 3239999"/>
              <a:gd name="connsiteY12-866" fmla="*/ 91100 h 3032924"/>
              <a:gd name="connsiteX13-867" fmla="*/ 2854770 w 3239999"/>
              <a:gd name="connsiteY13-868" fmla="*/ 430441 h 3032924"/>
              <a:gd name="connsiteX14-869" fmla="*/ 3120669 w 3239999"/>
              <a:gd name="connsiteY14-870" fmla="*/ 428517 h 3032924"/>
              <a:gd name="connsiteX15-871" fmla="*/ 3120669 w 3239999"/>
              <a:gd name="connsiteY15-872" fmla="*/ 738345 h 3032924"/>
              <a:gd name="connsiteX16-873" fmla="*/ 3239999 w 3239999"/>
              <a:gd name="connsiteY16-874" fmla="*/ 738345 h 3032924"/>
              <a:gd name="connsiteX17-875" fmla="*/ 3239999 w 3239999"/>
              <a:gd name="connsiteY17-876" fmla="*/ 3032924 h 3032924"/>
              <a:gd name="connsiteX18-877" fmla="*/ 0 w 3239999"/>
              <a:gd name="connsiteY18-878" fmla="*/ 3032924 h 3032924"/>
              <a:gd name="connsiteX19-879" fmla="*/ 0 w 3239999"/>
              <a:gd name="connsiteY19-880" fmla="*/ 738345 h 3032924"/>
              <a:gd name="connsiteX20-881" fmla="*/ 102477 w 3239999"/>
              <a:gd name="connsiteY20-882" fmla="*/ 738345 h 3032924"/>
              <a:gd name="connsiteX21-883" fmla="*/ 102477 w 3239999"/>
              <a:gd name="connsiteY21-884" fmla="*/ 428517 h 3032924"/>
              <a:gd name="connsiteX22-885" fmla="*/ 385229 w 3239999"/>
              <a:gd name="connsiteY22-886" fmla="*/ 430441 h 3032924"/>
              <a:gd name="connsiteX23-887" fmla="*/ 386326 w 3239999"/>
              <a:gd name="connsiteY23-888" fmla="*/ 91100 h 3032924"/>
              <a:gd name="connsiteX24-889" fmla="*/ 833935 w 3239999"/>
              <a:gd name="connsiteY24-890" fmla="*/ 22 h 3032924"/>
              <a:gd name="connsiteX25-891" fmla="*/ 1576606 w 3239999"/>
              <a:gd name="connsiteY25-892" fmla="*/ 402054 h 3032924"/>
              <a:gd name="connsiteX26-893" fmla="*/ 1576606 w 3239999"/>
              <a:gd name="connsiteY26-894" fmla="*/ 430441 h 3032924"/>
              <a:gd name="connsiteX27-895" fmla="*/ 1576606 w 3239999"/>
              <a:gd name="connsiteY27-896" fmla="*/ 526981 h 3032924"/>
              <a:gd name="connsiteX28-897" fmla="*/ 1576606 w 3239999"/>
              <a:gd name="connsiteY28-898" fmla="*/ 2765302 h 3032924"/>
              <a:gd name="connsiteX29-899" fmla="*/ 378630 w 3239999"/>
              <a:gd name="connsiteY29-900" fmla="*/ 2472117 h 3032924"/>
              <a:gd name="connsiteX30-901" fmla="*/ 384918 w 3239999"/>
              <a:gd name="connsiteY30-902" fmla="*/ 526981 h 3032924"/>
              <a:gd name="connsiteX31-903" fmla="*/ 239143 w 3239999"/>
              <a:gd name="connsiteY31-904" fmla="*/ 526981 h 3032924"/>
              <a:gd name="connsiteX32-905" fmla="*/ 239143 w 3239999"/>
              <a:gd name="connsiteY32-906" fmla="*/ 2776423 h 3032924"/>
              <a:gd name="connsiteX33-907" fmla="*/ 1576606 w 3239999"/>
              <a:gd name="connsiteY33-908" fmla="*/ 2776423 h 3032924"/>
              <a:gd name="connsiteX34-909" fmla="*/ 1668046 w 3239999"/>
              <a:gd name="connsiteY34-910" fmla="*/ 2869642 h 3032924"/>
              <a:gd name="connsiteX0-911" fmla="*/ 1576606 w 3239999"/>
              <a:gd name="connsiteY0-912" fmla="*/ 2778202 h 3032924"/>
              <a:gd name="connsiteX1-913" fmla="*/ 1663394 w 3239999"/>
              <a:gd name="connsiteY1-914" fmla="*/ 2778202 h 3032924"/>
              <a:gd name="connsiteX2-915" fmla="*/ 1663394 w 3239999"/>
              <a:gd name="connsiteY2-916" fmla="*/ 2776423 h 3032924"/>
              <a:gd name="connsiteX3-917" fmla="*/ 3000856 w 3239999"/>
              <a:gd name="connsiteY3-918" fmla="*/ 2776423 h 3032924"/>
              <a:gd name="connsiteX4-919" fmla="*/ 3000856 w 3239999"/>
              <a:gd name="connsiteY4-920" fmla="*/ 526981 h 3032924"/>
              <a:gd name="connsiteX5-921" fmla="*/ 2855082 w 3239999"/>
              <a:gd name="connsiteY5-922" fmla="*/ 526981 h 3032924"/>
              <a:gd name="connsiteX6-923" fmla="*/ 2861369 w 3239999"/>
              <a:gd name="connsiteY6-924" fmla="*/ 2472117 h 3032924"/>
              <a:gd name="connsiteX7-925" fmla="*/ 1663394 w 3239999"/>
              <a:gd name="connsiteY7-926" fmla="*/ 2765302 h 3032924"/>
              <a:gd name="connsiteX8-927" fmla="*/ 1663394 w 3239999"/>
              <a:gd name="connsiteY8-928" fmla="*/ 526981 h 3032924"/>
              <a:gd name="connsiteX9-929" fmla="*/ 1663394 w 3239999"/>
              <a:gd name="connsiteY9-930" fmla="*/ 430441 h 3032924"/>
              <a:gd name="connsiteX10-931" fmla="*/ 1663394 w 3239999"/>
              <a:gd name="connsiteY10-932" fmla="*/ 402054 h 3032924"/>
              <a:gd name="connsiteX11-933" fmla="*/ 2406065 w 3239999"/>
              <a:gd name="connsiteY11-934" fmla="*/ 22 h 3032924"/>
              <a:gd name="connsiteX12-935" fmla="*/ 2853673 w 3239999"/>
              <a:gd name="connsiteY12-936" fmla="*/ 91100 h 3032924"/>
              <a:gd name="connsiteX13-937" fmla="*/ 2854770 w 3239999"/>
              <a:gd name="connsiteY13-938" fmla="*/ 430441 h 3032924"/>
              <a:gd name="connsiteX14-939" fmla="*/ 3120669 w 3239999"/>
              <a:gd name="connsiteY14-940" fmla="*/ 428517 h 3032924"/>
              <a:gd name="connsiteX15-941" fmla="*/ 3120669 w 3239999"/>
              <a:gd name="connsiteY15-942" fmla="*/ 738345 h 3032924"/>
              <a:gd name="connsiteX16-943" fmla="*/ 3239999 w 3239999"/>
              <a:gd name="connsiteY16-944" fmla="*/ 738345 h 3032924"/>
              <a:gd name="connsiteX17-945" fmla="*/ 3239999 w 3239999"/>
              <a:gd name="connsiteY17-946" fmla="*/ 3032924 h 3032924"/>
              <a:gd name="connsiteX18-947" fmla="*/ 0 w 3239999"/>
              <a:gd name="connsiteY18-948" fmla="*/ 3032924 h 3032924"/>
              <a:gd name="connsiteX19-949" fmla="*/ 0 w 3239999"/>
              <a:gd name="connsiteY19-950" fmla="*/ 738345 h 3032924"/>
              <a:gd name="connsiteX20-951" fmla="*/ 102477 w 3239999"/>
              <a:gd name="connsiteY20-952" fmla="*/ 738345 h 3032924"/>
              <a:gd name="connsiteX21-953" fmla="*/ 102477 w 3239999"/>
              <a:gd name="connsiteY21-954" fmla="*/ 428517 h 3032924"/>
              <a:gd name="connsiteX22-955" fmla="*/ 385229 w 3239999"/>
              <a:gd name="connsiteY22-956" fmla="*/ 430441 h 3032924"/>
              <a:gd name="connsiteX23-957" fmla="*/ 386326 w 3239999"/>
              <a:gd name="connsiteY23-958" fmla="*/ 91100 h 3032924"/>
              <a:gd name="connsiteX24-959" fmla="*/ 833935 w 3239999"/>
              <a:gd name="connsiteY24-960" fmla="*/ 22 h 3032924"/>
              <a:gd name="connsiteX25-961" fmla="*/ 1576606 w 3239999"/>
              <a:gd name="connsiteY25-962" fmla="*/ 402054 h 3032924"/>
              <a:gd name="connsiteX26-963" fmla="*/ 1576606 w 3239999"/>
              <a:gd name="connsiteY26-964" fmla="*/ 430441 h 3032924"/>
              <a:gd name="connsiteX27-965" fmla="*/ 1576606 w 3239999"/>
              <a:gd name="connsiteY27-966" fmla="*/ 526981 h 3032924"/>
              <a:gd name="connsiteX28-967" fmla="*/ 1576606 w 3239999"/>
              <a:gd name="connsiteY28-968" fmla="*/ 2765302 h 3032924"/>
              <a:gd name="connsiteX29-969" fmla="*/ 378630 w 3239999"/>
              <a:gd name="connsiteY29-970" fmla="*/ 2472117 h 3032924"/>
              <a:gd name="connsiteX30-971" fmla="*/ 384918 w 3239999"/>
              <a:gd name="connsiteY30-972" fmla="*/ 526981 h 3032924"/>
              <a:gd name="connsiteX31-973" fmla="*/ 239143 w 3239999"/>
              <a:gd name="connsiteY31-974" fmla="*/ 526981 h 3032924"/>
              <a:gd name="connsiteX32-975" fmla="*/ 239143 w 3239999"/>
              <a:gd name="connsiteY32-976" fmla="*/ 2776423 h 3032924"/>
              <a:gd name="connsiteX33-977" fmla="*/ 1576606 w 3239999"/>
              <a:gd name="connsiteY33-978" fmla="*/ 2776423 h 3032924"/>
              <a:gd name="connsiteX34-979" fmla="*/ 1668046 w 3239999"/>
              <a:gd name="connsiteY34-980" fmla="*/ 2869642 h 3032924"/>
              <a:gd name="connsiteX0-981" fmla="*/ 1576606 w 3239999"/>
              <a:gd name="connsiteY0-982" fmla="*/ 2778202 h 3032924"/>
              <a:gd name="connsiteX1-983" fmla="*/ 1663394 w 3239999"/>
              <a:gd name="connsiteY1-984" fmla="*/ 2778202 h 3032924"/>
              <a:gd name="connsiteX2-985" fmla="*/ 1663394 w 3239999"/>
              <a:gd name="connsiteY2-986" fmla="*/ 2776423 h 3032924"/>
              <a:gd name="connsiteX3-987" fmla="*/ 3000856 w 3239999"/>
              <a:gd name="connsiteY3-988" fmla="*/ 2776423 h 3032924"/>
              <a:gd name="connsiteX4-989" fmla="*/ 3000856 w 3239999"/>
              <a:gd name="connsiteY4-990" fmla="*/ 526981 h 3032924"/>
              <a:gd name="connsiteX5-991" fmla="*/ 2855082 w 3239999"/>
              <a:gd name="connsiteY5-992" fmla="*/ 526981 h 3032924"/>
              <a:gd name="connsiteX6-993" fmla="*/ 2861369 w 3239999"/>
              <a:gd name="connsiteY6-994" fmla="*/ 2472117 h 3032924"/>
              <a:gd name="connsiteX7-995" fmla="*/ 1663394 w 3239999"/>
              <a:gd name="connsiteY7-996" fmla="*/ 2765302 h 3032924"/>
              <a:gd name="connsiteX8-997" fmla="*/ 1663394 w 3239999"/>
              <a:gd name="connsiteY8-998" fmla="*/ 526981 h 3032924"/>
              <a:gd name="connsiteX9-999" fmla="*/ 1663394 w 3239999"/>
              <a:gd name="connsiteY9-1000" fmla="*/ 430441 h 3032924"/>
              <a:gd name="connsiteX10-1001" fmla="*/ 1663394 w 3239999"/>
              <a:gd name="connsiteY10-1002" fmla="*/ 402054 h 3032924"/>
              <a:gd name="connsiteX11-1003" fmla="*/ 2406065 w 3239999"/>
              <a:gd name="connsiteY11-1004" fmla="*/ 22 h 3032924"/>
              <a:gd name="connsiteX12-1005" fmla="*/ 2853673 w 3239999"/>
              <a:gd name="connsiteY12-1006" fmla="*/ 91100 h 3032924"/>
              <a:gd name="connsiteX13-1007" fmla="*/ 2854770 w 3239999"/>
              <a:gd name="connsiteY13-1008" fmla="*/ 430441 h 3032924"/>
              <a:gd name="connsiteX14-1009" fmla="*/ 3120669 w 3239999"/>
              <a:gd name="connsiteY14-1010" fmla="*/ 428517 h 3032924"/>
              <a:gd name="connsiteX15-1011" fmla="*/ 3120669 w 3239999"/>
              <a:gd name="connsiteY15-1012" fmla="*/ 738345 h 3032924"/>
              <a:gd name="connsiteX16-1013" fmla="*/ 3239999 w 3239999"/>
              <a:gd name="connsiteY16-1014" fmla="*/ 738345 h 3032924"/>
              <a:gd name="connsiteX17-1015" fmla="*/ 3239999 w 3239999"/>
              <a:gd name="connsiteY17-1016" fmla="*/ 3032924 h 3032924"/>
              <a:gd name="connsiteX18-1017" fmla="*/ 0 w 3239999"/>
              <a:gd name="connsiteY18-1018" fmla="*/ 3032924 h 3032924"/>
              <a:gd name="connsiteX19-1019" fmla="*/ 0 w 3239999"/>
              <a:gd name="connsiteY19-1020" fmla="*/ 738345 h 3032924"/>
              <a:gd name="connsiteX20-1021" fmla="*/ 102477 w 3239999"/>
              <a:gd name="connsiteY20-1022" fmla="*/ 738345 h 3032924"/>
              <a:gd name="connsiteX21-1023" fmla="*/ 102477 w 3239999"/>
              <a:gd name="connsiteY21-1024" fmla="*/ 428517 h 3032924"/>
              <a:gd name="connsiteX22-1025" fmla="*/ 385229 w 3239999"/>
              <a:gd name="connsiteY22-1026" fmla="*/ 430441 h 3032924"/>
              <a:gd name="connsiteX23-1027" fmla="*/ 386326 w 3239999"/>
              <a:gd name="connsiteY23-1028" fmla="*/ 91100 h 3032924"/>
              <a:gd name="connsiteX24-1029" fmla="*/ 833935 w 3239999"/>
              <a:gd name="connsiteY24-1030" fmla="*/ 22 h 3032924"/>
              <a:gd name="connsiteX25-1031" fmla="*/ 1576606 w 3239999"/>
              <a:gd name="connsiteY25-1032" fmla="*/ 402054 h 3032924"/>
              <a:gd name="connsiteX26-1033" fmla="*/ 1576606 w 3239999"/>
              <a:gd name="connsiteY26-1034" fmla="*/ 430441 h 3032924"/>
              <a:gd name="connsiteX27-1035" fmla="*/ 1576606 w 3239999"/>
              <a:gd name="connsiteY27-1036" fmla="*/ 526981 h 3032924"/>
              <a:gd name="connsiteX28-1037" fmla="*/ 1576606 w 3239999"/>
              <a:gd name="connsiteY28-1038" fmla="*/ 2765302 h 3032924"/>
              <a:gd name="connsiteX29-1039" fmla="*/ 378630 w 3239999"/>
              <a:gd name="connsiteY29-1040" fmla="*/ 2472117 h 3032924"/>
              <a:gd name="connsiteX30-1041" fmla="*/ 384918 w 3239999"/>
              <a:gd name="connsiteY30-1042" fmla="*/ 526981 h 3032924"/>
              <a:gd name="connsiteX31-1043" fmla="*/ 239143 w 3239999"/>
              <a:gd name="connsiteY31-1044" fmla="*/ 526981 h 3032924"/>
              <a:gd name="connsiteX32-1045" fmla="*/ 239143 w 3239999"/>
              <a:gd name="connsiteY32-1046" fmla="*/ 2776423 h 3032924"/>
              <a:gd name="connsiteX33-1047" fmla="*/ 1576606 w 3239999"/>
              <a:gd name="connsiteY33-1048" fmla="*/ 2776423 h 3032924"/>
              <a:gd name="connsiteX34-1049" fmla="*/ 1668046 w 3239999"/>
              <a:gd name="connsiteY34-1050" fmla="*/ 2869642 h 3032924"/>
              <a:gd name="connsiteX0-1051" fmla="*/ 1576606 w 3239999"/>
              <a:gd name="connsiteY0-1052" fmla="*/ 2778202 h 3032924"/>
              <a:gd name="connsiteX1-1053" fmla="*/ 1663394 w 3239999"/>
              <a:gd name="connsiteY1-1054" fmla="*/ 2778202 h 3032924"/>
              <a:gd name="connsiteX2-1055" fmla="*/ 1663394 w 3239999"/>
              <a:gd name="connsiteY2-1056" fmla="*/ 2776423 h 3032924"/>
              <a:gd name="connsiteX3-1057" fmla="*/ 3000856 w 3239999"/>
              <a:gd name="connsiteY3-1058" fmla="*/ 2776423 h 3032924"/>
              <a:gd name="connsiteX4-1059" fmla="*/ 3000856 w 3239999"/>
              <a:gd name="connsiteY4-1060" fmla="*/ 526981 h 3032924"/>
              <a:gd name="connsiteX5-1061" fmla="*/ 2855082 w 3239999"/>
              <a:gd name="connsiteY5-1062" fmla="*/ 526981 h 3032924"/>
              <a:gd name="connsiteX6-1063" fmla="*/ 2861369 w 3239999"/>
              <a:gd name="connsiteY6-1064" fmla="*/ 2472117 h 3032924"/>
              <a:gd name="connsiteX7-1065" fmla="*/ 1663394 w 3239999"/>
              <a:gd name="connsiteY7-1066" fmla="*/ 2765302 h 3032924"/>
              <a:gd name="connsiteX8-1067" fmla="*/ 1663394 w 3239999"/>
              <a:gd name="connsiteY8-1068" fmla="*/ 526981 h 3032924"/>
              <a:gd name="connsiteX9-1069" fmla="*/ 1663394 w 3239999"/>
              <a:gd name="connsiteY9-1070" fmla="*/ 430441 h 3032924"/>
              <a:gd name="connsiteX10-1071" fmla="*/ 1663394 w 3239999"/>
              <a:gd name="connsiteY10-1072" fmla="*/ 402054 h 3032924"/>
              <a:gd name="connsiteX11-1073" fmla="*/ 2406065 w 3239999"/>
              <a:gd name="connsiteY11-1074" fmla="*/ 22 h 3032924"/>
              <a:gd name="connsiteX12-1075" fmla="*/ 2853673 w 3239999"/>
              <a:gd name="connsiteY12-1076" fmla="*/ 91100 h 3032924"/>
              <a:gd name="connsiteX13-1077" fmla="*/ 2854770 w 3239999"/>
              <a:gd name="connsiteY13-1078" fmla="*/ 430441 h 3032924"/>
              <a:gd name="connsiteX14-1079" fmla="*/ 3120669 w 3239999"/>
              <a:gd name="connsiteY14-1080" fmla="*/ 428517 h 3032924"/>
              <a:gd name="connsiteX15-1081" fmla="*/ 3120669 w 3239999"/>
              <a:gd name="connsiteY15-1082" fmla="*/ 738345 h 3032924"/>
              <a:gd name="connsiteX16-1083" fmla="*/ 3239999 w 3239999"/>
              <a:gd name="connsiteY16-1084" fmla="*/ 738345 h 3032924"/>
              <a:gd name="connsiteX17-1085" fmla="*/ 3239999 w 3239999"/>
              <a:gd name="connsiteY17-1086" fmla="*/ 3032924 h 3032924"/>
              <a:gd name="connsiteX18-1087" fmla="*/ 0 w 3239999"/>
              <a:gd name="connsiteY18-1088" fmla="*/ 3032924 h 3032924"/>
              <a:gd name="connsiteX19-1089" fmla="*/ 0 w 3239999"/>
              <a:gd name="connsiteY19-1090" fmla="*/ 738345 h 3032924"/>
              <a:gd name="connsiteX20-1091" fmla="*/ 102477 w 3239999"/>
              <a:gd name="connsiteY20-1092" fmla="*/ 738345 h 3032924"/>
              <a:gd name="connsiteX21-1093" fmla="*/ 102477 w 3239999"/>
              <a:gd name="connsiteY21-1094" fmla="*/ 428517 h 3032924"/>
              <a:gd name="connsiteX22-1095" fmla="*/ 385229 w 3239999"/>
              <a:gd name="connsiteY22-1096" fmla="*/ 430441 h 3032924"/>
              <a:gd name="connsiteX23-1097" fmla="*/ 386326 w 3239999"/>
              <a:gd name="connsiteY23-1098" fmla="*/ 91100 h 3032924"/>
              <a:gd name="connsiteX24-1099" fmla="*/ 833935 w 3239999"/>
              <a:gd name="connsiteY24-1100" fmla="*/ 22 h 3032924"/>
              <a:gd name="connsiteX25-1101" fmla="*/ 1576606 w 3239999"/>
              <a:gd name="connsiteY25-1102" fmla="*/ 402054 h 3032924"/>
              <a:gd name="connsiteX26-1103" fmla="*/ 1576606 w 3239999"/>
              <a:gd name="connsiteY26-1104" fmla="*/ 430441 h 3032924"/>
              <a:gd name="connsiteX27-1105" fmla="*/ 1576606 w 3239999"/>
              <a:gd name="connsiteY27-1106" fmla="*/ 526981 h 3032924"/>
              <a:gd name="connsiteX28-1107" fmla="*/ 1576606 w 3239999"/>
              <a:gd name="connsiteY28-1108" fmla="*/ 2765302 h 3032924"/>
              <a:gd name="connsiteX29-1109" fmla="*/ 378630 w 3239999"/>
              <a:gd name="connsiteY29-1110" fmla="*/ 2472117 h 3032924"/>
              <a:gd name="connsiteX30-1111" fmla="*/ 384918 w 3239999"/>
              <a:gd name="connsiteY30-1112" fmla="*/ 526981 h 3032924"/>
              <a:gd name="connsiteX31-1113" fmla="*/ 239143 w 3239999"/>
              <a:gd name="connsiteY31-1114" fmla="*/ 526981 h 3032924"/>
              <a:gd name="connsiteX32-1115" fmla="*/ 239143 w 3239999"/>
              <a:gd name="connsiteY32-1116" fmla="*/ 2776423 h 3032924"/>
              <a:gd name="connsiteX33-1117" fmla="*/ 1576606 w 3239999"/>
              <a:gd name="connsiteY33-1118" fmla="*/ 2776423 h 3032924"/>
              <a:gd name="connsiteX0-1119" fmla="*/ 1576606 w 3239999"/>
              <a:gd name="connsiteY0-1120" fmla="*/ 2778202 h 3032924"/>
              <a:gd name="connsiteX1-1121" fmla="*/ 1663394 w 3239999"/>
              <a:gd name="connsiteY1-1122" fmla="*/ 2778202 h 3032924"/>
              <a:gd name="connsiteX2-1123" fmla="*/ 1663394 w 3239999"/>
              <a:gd name="connsiteY2-1124" fmla="*/ 2776423 h 3032924"/>
              <a:gd name="connsiteX3-1125" fmla="*/ 3000856 w 3239999"/>
              <a:gd name="connsiteY3-1126" fmla="*/ 2776423 h 3032924"/>
              <a:gd name="connsiteX4-1127" fmla="*/ 3000856 w 3239999"/>
              <a:gd name="connsiteY4-1128" fmla="*/ 526981 h 3032924"/>
              <a:gd name="connsiteX5-1129" fmla="*/ 2855082 w 3239999"/>
              <a:gd name="connsiteY5-1130" fmla="*/ 526981 h 3032924"/>
              <a:gd name="connsiteX6-1131" fmla="*/ 2861369 w 3239999"/>
              <a:gd name="connsiteY6-1132" fmla="*/ 2472117 h 3032924"/>
              <a:gd name="connsiteX7-1133" fmla="*/ 1663394 w 3239999"/>
              <a:gd name="connsiteY7-1134" fmla="*/ 2765302 h 3032924"/>
              <a:gd name="connsiteX8-1135" fmla="*/ 1663394 w 3239999"/>
              <a:gd name="connsiteY8-1136" fmla="*/ 526981 h 3032924"/>
              <a:gd name="connsiteX9-1137" fmla="*/ 1663394 w 3239999"/>
              <a:gd name="connsiteY9-1138" fmla="*/ 430441 h 3032924"/>
              <a:gd name="connsiteX10-1139" fmla="*/ 1663394 w 3239999"/>
              <a:gd name="connsiteY10-1140" fmla="*/ 402054 h 3032924"/>
              <a:gd name="connsiteX11-1141" fmla="*/ 2406065 w 3239999"/>
              <a:gd name="connsiteY11-1142" fmla="*/ 22 h 3032924"/>
              <a:gd name="connsiteX12-1143" fmla="*/ 2853673 w 3239999"/>
              <a:gd name="connsiteY12-1144" fmla="*/ 91100 h 3032924"/>
              <a:gd name="connsiteX13-1145" fmla="*/ 2854770 w 3239999"/>
              <a:gd name="connsiteY13-1146" fmla="*/ 430441 h 3032924"/>
              <a:gd name="connsiteX14-1147" fmla="*/ 3120669 w 3239999"/>
              <a:gd name="connsiteY14-1148" fmla="*/ 428517 h 3032924"/>
              <a:gd name="connsiteX15-1149" fmla="*/ 3120669 w 3239999"/>
              <a:gd name="connsiteY15-1150" fmla="*/ 738345 h 3032924"/>
              <a:gd name="connsiteX16-1151" fmla="*/ 3239999 w 3239999"/>
              <a:gd name="connsiteY16-1152" fmla="*/ 738345 h 3032924"/>
              <a:gd name="connsiteX17-1153" fmla="*/ 3239999 w 3239999"/>
              <a:gd name="connsiteY17-1154" fmla="*/ 3032924 h 3032924"/>
              <a:gd name="connsiteX18-1155" fmla="*/ 0 w 3239999"/>
              <a:gd name="connsiteY18-1156" fmla="*/ 3032924 h 3032924"/>
              <a:gd name="connsiteX19-1157" fmla="*/ 0 w 3239999"/>
              <a:gd name="connsiteY19-1158" fmla="*/ 738345 h 3032924"/>
              <a:gd name="connsiteX20-1159" fmla="*/ 102477 w 3239999"/>
              <a:gd name="connsiteY20-1160" fmla="*/ 738345 h 3032924"/>
              <a:gd name="connsiteX21-1161" fmla="*/ 102477 w 3239999"/>
              <a:gd name="connsiteY21-1162" fmla="*/ 428517 h 3032924"/>
              <a:gd name="connsiteX22-1163" fmla="*/ 385229 w 3239999"/>
              <a:gd name="connsiteY22-1164" fmla="*/ 430441 h 3032924"/>
              <a:gd name="connsiteX23-1165" fmla="*/ 386326 w 3239999"/>
              <a:gd name="connsiteY23-1166" fmla="*/ 91100 h 3032924"/>
              <a:gd name="connsiteX24-1167" fmla="*/ 833935 w 3239999"/>
              <a:gd name="connsiteY24-1168" fmla="*/ 22 h 3032924"/>
              <a:gd name="connsiteX25-1169" fmla="*/ 1576606 w 3239999"/>
              <a:gd name="connsiteY25-1170" fmla="*/ 402054 h 3032924"/>
              <a:gd name="connsiteX26-1171" fmla="*/ 1576606 w 3239999"/>
              <a:gd name="connsiteY26-1172" fmla="*/ 430441 h 3032924"/>
              <a:gd name="connsiteX27-1173" fmla="*/ 1576606 w 3239999"/>
              <a:gd name="connsiteY27-1174" fmla="*/ 526981 h 3032924"/>
              <a:gd name="connsiteX28-1175" fmla="*/ 1576606 w 3239999"/>
              <a:gd name="connsiteY28-1176" fmla="*/ 2765302 h 3032924"/>
              <a:gd name="connsiteX29-1177" fmla="*/ 378630 w 3239999"/>
              <a:gd name="connsiteY29-1178" fmla="*/ 2472117 h 3032924"/>
              <a:gd name="connsiteX30-1179" fmla="*/ 384918 w 3239999"/>
              <a:gd name="connsiteY30-1180" fmla="*/ 526981 h 3032924"/>
              <a:gd name="connsiteX31-1181" fmla="*/ 239143 w 3239999"/>
              <a:gd name="connsiteY31-1182" fmla="*/ 526981 h 3032924"/>
              <a:gd name="connsiteX32-1183" fmla="*/ 239143 w 3239999"/>
              <a:gd name="connsiteY32-1184" fmla="*/ 2776423 h 3032924"/>
              <a:gd name="connsiteX33-1185" fmla="*/ 1576606 w 3239999"/>
              <a:gd name="connsiteY33-1186" fmla="*/ 2776423 h 3032924"/>
              <a:gd name="connsiteX0-1187" fmla="*/ 1576606 w 3239999"/>
              <a:gd name="connsiteY0-1188" fmla="*/ 2778202 h 3032924"/>
              <a:gd name="connsiteX1-1189" fmla="*/ 1663394 w 3239999"/>
              <a:gd name="connsiteY1-1190" fmla="*/ 2778202 h 3032924"/>
              <a:gd name="connsiteX2-1191" fmla="*/ 1663394 w 3239999"/>
              <a:gd name="connsiteY2-1192" fmla="*/ 2776423 h 3032924"/>
              <a:gd name="connsiteX3-1193" fmla="*/ 3000856 w 3239999"/>
              <a:gd name="connsiteY3-1194" fmla="*/ 2776423 h 3032924"/>
              <a:gd name="connsiteX4-1195" fmla="*/ 3000856 w 3239999"/>
              <a:gd name="connsiteY4-1196" fmla="*/ 526981 h 3032924"/>
              <a:gd name="connsiteX5-1197" fmla="*/ 2855082 w 3239999"/>
              <a:gd name="connsiteY5-1198" fmla="*/ 526981 h 3032924"/>
              <a:gd name="connsiteX6-1199" fmla="*/ 2861369 w 3239999"/>
              <a:gd name="connsiteY6-1200" fmla="*/ 2472117 h 3032924"/>
              <a:gd name="connsiteX7-1201" fmla="*/ 1663394 w 3239999"/>
              <a:gd name="connsiteY7-1202" fmla="*/ 2765302 h 3032924"/>
              <a:gd name="connsiteX8-1203" fmla="*/ 1663394 w 3239999"/>
              <a:gd name="connsiteY8-1204" fmla="*/ 526981 h 3032924"/>
              <a:gd name="connsiteX9-1205" fmla="*/ 1663394 w 3239999"/>
              <a:gd name="connsiteY9-1206" fmla="*/ 430441 h 3032924"/>
              <a:gd name="connsiteX10-1207" fmla="*/ 1663394 w 3239999"/>
              <a:gd name="connsiteY10-1208" fmla="*/ 402054 h 3032924"/>
              <a:gd name="connsiteX11-1209" fmla="*/ 2406065 w 3239999"/>
              <a:gd name="connsiteY11-1210" fmla="*/ 22 h 3032924"/>
              <a:gd name="connsiteX12-1211" fmla="*/ 2853673 w 3239999"/>
              <a:gd name="connsiteY12-1212" fmla="*/ 91100 h 3032924"/>
              <a:gd name="connsiteX13-1213" fmla="*/ 2854770 w 3239999"/>
              <a:gd name="connsiteY13-1214" fmla="*/ 430441 h 3032924"/>
              <a:gd name="connsiteX14-1215" fmla="*/ 3120669 w 3239999"/>
              <a:gd name="connsiteY14-1216" fmla="*/ 428517 h 3032924"/>
              <a:gd name="connsiteX15-1217" fmla="*/ 3120669 w 3239999"/>
              <a:gd name="connsiteY15-1218" fmla="*/ 738345 h 3032924"/>
              <a:gd name="connsiteX16-1219" fmla="*/ 3239999 w 3239999"/>
              <a:gd name="connsiteY16-1220" fmla="*/ 738345 h 3032924"/>
              <a:gd name="connsiteX17-1221" fmla="*/ 3239999 w 3239999"/>
              <a:gd name="connsiteY17-1222" fmla="*/ 3032924 h 3032924"/>
              <a:gd name="connsiteX18-1223" fmla="*/ 0 w 3239999"/>
              <a:gd name="connsiteY18-1224" fmla="*/ 3032924 h 3032924"/>
              <a:gd name="connsiteX19-1225" fmla="*/ 0 w 3239999"/>
              <a:gd name="connsiteY19-1226" fmla="*/ 738345 h 3032924"/>
              <a:gd name="connsiteX20-1227" fmla="*/ 102477 w 3239999"/>
              <a:gd name="connsiteY20-1228" fmla="*/ 738345 h 3032924"/>
              <a:gd name="connsiteX21-1229" fmla="*/ 102477 w 3239999"/>
              <a:gd name="connsiteY21-1230" fmla="*/ 428517 h 3032924"/>
              <a:gd name="connsiteX22-1231" fmla="*/ 385229 w 3239999"/>
              <a:gd name="connsiteY22-1232" fmla="*/ 430441 h 3032924"/>
              <a:gd name="connsiteX23-1233" fmla="*/ 386326 w 3239999"/>
              <a:gd name="connsiteY23-1234" fmla="*/ 91100 h 3032924"/>
              <a:gd name="connsiteX24-1235" fmla="*/ 833935 w 3239999"/>
              <a:gd name="connsiteY24-1236" fmla="*/ 22 h 3032924"/>
              <a:gd name="connsiteX25-1237" fmla="*/ 1576606 w 3239999"/>
              <a:gd name="connsiteY25-1238" fmla="*/ 402054 h 3032924"/>
              <a:gd name="connsiteX26-1239" fmla="*/ 1576606 w 3239999"/>
              <a:gd name="connsiteY26-1240" fmla="*/ 430441 h 3032924"/>
              <a:gd name="connsiteX27-1241" fmla="*/ 1576606 w 3239999"/>
              <a:gd name="connsiteY27-1242" fmla="*/ 526981 h 3032924"/>
              <a:gd name="connsiteX28-1243" fmla="*/ 1576606 w 3239999"/>
              <a:gd name="connsiteY28-1244" fmla="*/ 2765302 h 3032924"/>
              <a:gd name="connsiteX29-1245" fmla="*/ 378630 w 3239999"/>
              <a:gd name="connsiteY29-1246" fmla="*/ 2472117 h 3032924"/>
              <a:gd name="connsiteX30-1247" fmla="*/ 384918 w 3239999"/>
              <a:gd name="connsiteY30-1248" fmla="*/ 526981 h 3032924"/>
              <a:gd name="connsiteX31-1249" fmla="*/ 239143 w 3239999"/>
              <a:gd name="connsiteY31-1250" fmla="*/ 526981 h 3032924"/>
              <a:gd name="connsiteX32-1251" fmla="*/ 239143 w 3239999"/>
              <a:gd name="connsiteY32-1252" fmla="*/ 2776423 h 3032924"/>
              <a:gd name="connsiteX33-1253" fmla="*/ 1576606 w 3239999"/>
              <a:gd name="connsiteY33-1254" fmla="*/ 2776423 h 3032924"/>
              <a:gd name="connsiteX0-1255" fmla="*/ 1576606 w 3239999"/>
              <a:gd name="connsiteY0-1256" fmla="*/ 2778202 h 3032924"/>
              <a:gd name="connsiteX1-1257" fmla="*/ 1663394 w 3239999"/>
              <a:gd name="connsiteY1-1258" fmla="*/ 2778202 h 3032924"/>
              <a:gd name="connsiteX2-1259" fmla="*/ 1663394 w 3239999"/>
              <a:gd name="connsiteY2-1260" fmla="*/ 2776423 h 3032924"/>
              <a:gd name="connsiteX3-1261" fmla="*/ 3000856 w 3239999"/>
              <a:gd name="connsiteY3-1262" fmla="*/ 2776423 h 3032924"/>
              <a:gd name="connsiteX4-1263" fmla="*/ 3000856 w 3239999"/>
              <a:gd name="connsiteY4-1264" fmla="*/ 526981 h 3032924"/>
              <a:gd name="connsiteX5-1265" fmla="*/ 2855082 w 3239999"/>
              <a:gd name="connsiteY5-1266" fmla="*/ 526981 h 3032924"/>
              <a:gd name="connsiteX6-1267" fmla="*/ 2861369 w 3239999"/>
              <a:gd name="connsiteY6-1268" fmla="*/ 2472117 h 3032924"/>
              <a:gd name="connsiteX7-1269" fmla="*/ 1663394 w 3239999"/>
              <a:gd name="connsiteY7-1270" fmla="*/ 2765302 h 3032924"/>
              <a:gd name="connsiteX8-1271" fmla="*/ 1663394 w 3239999"/>
              <a:gd name="connsiteY8-1272" fmla="*/ 526981 h 3032924"/>
              <a:gd name="connsiteX9-1273" fmla="*/ 1663394 w 3239999"/>
              <a:gd name="connsiteY9-1274" fmla="*/ 430441 h 3032924"/>
              <a:gd name="connsiteX10-1275" fmla="*/ 1663394 w 3239999"/>
              <a:gd name="connsiteY10-1276" fmla="*/ 402054 h 3032924"/>
              <a:gd name="connsiteX11-1277" fmla="*/ 2406065 w 3239999"/>
              <a:gd name="connsiteY11-1278" fmla="*/ 22 h 3032924"/>
              <a:gd name="connsiteX12-1279" fmla="*/ 2853673 w 3239999"/>
              <a:gd name="connsiteY12-1280" fmla="*/ 91100 h 3032924"/>
              <a:gd name="connsiteX13-1281" fmla="*/ 2854770 w 3239999"/>
              <a:gd name="connsiteY13-1282" fmla="*/ 430441 h 3032924"/>
              <a:gd name="connsiteX14-1283" fmla="*/ 3120669 w 3239999"/>
              <a:gd name="connsiteY14-1284" fmla="*/ 428517 h 3032924"/>
              <a:gd name="connsiteX15-1285" fmla="*/ 3120669 w 3239999"/>
              <a:gd name="connsiteY15-1286" fmla="*/ 738345 h 3032924"/>
              <a:gd name="connsiteX16-1287" fmla="*/ 3239999 w 3239999"/>
              <a:gd name="connsiteY16-1288" fmla="*/ 738345 h 3032924"/>
              <a:gd name="connsiteX17-1289" fmla="*/ 3239999 w 3239999"/>
              <a:gd name="connsiteY17-1290" fmla="*/ 3032924 h 3032924"/>
              <a:gd name="connsiteX18-1291" fmla="*/ 0 w 3239999"/>
              <a:gd name="connsiteY18-1292" fmla="*/ 3032924 h 3032924"/>
              <a:gd name="connsiteX19-1293" fmla="*/ 0 w 3239999"/>
              <a:gd name="connsiteY19-1294" fmla="*/ 738345 h 3032924"/>
              <a:gd name="connsiteX20-1295" fmla="*/ 102477 w 3239999"/>
              <a:gd name="connsiteY20-1296" fmla="*/ 738345 h 3032924"/>
              <a:gd name="connsiteX21-1297" fmla="*/ 102477 w 3239999"/>
              <a:gd name="connsiteY21-1298" fmla="*/ 428517 h 3032924"/>
              <a:gd name="connsiteX22-1299" fmla="*/ 385229 w 3239999"/>
              <a:gd name="connsiteY22-1300" fmla="*/ 430441 h 3032924"/>
              <a:gd name="connsiteX23-1301" fmla="*/ 386326 w 3239999"/>
              <a:gd name="connsiteY23-1302" fmla="*/ 91100 h 3032924"/>
              <a:gd name="connsiteX24-1303" fmla="*/ 833935 w 3239999"/>
              <a:gd name="connsiteY24-1304" fmla="*/ 22 h 3032924"/>
              <a:gd name="connsiteX25-1305" fmla="*/ 1576606 w 3239999"/>
              <a:gd name="connsiteY25-1306" fmla="*/ 402054 h 3032924"/>
              <a:gd name="connsiteX26-1307" fmla="*/ 1576606 w 3239999"/>
              <a:gd name="connsiteY26-1308" fmla="*/ 430441 h 3032924"/>
              <a:gd name="connsiteX27-1309" fmla="*/ 1576606 w 3239999"/>
              <a:gd name="connsiteY27-1310" fmla="*/ 526981 h 3032924"/>
              <a:gd name="connsiteX28-1311" fmla="*/ 1576606 w 3239999"/>
              <a:gd name="connsiteY28-1312" fmla="*/ 2765302 h 3032924"/>
              <a:gd name="connsiteX29-1313" fmla="*/ 378630 w 3239999"/>
              <a:gd name="connsiteY29-1314" fmla="*/ 2472117 h 3032924"/>
              <a:gd name="connsiteX30-1315" fmla="*/ 384918 w 3239999"/>
              <a:gd name="connsiteY30-1316" fmla="*/ 526981 h 3032924"/>
              <a:gd name="connsiteX31-1317" fmla="*/ 239143 w 3239999"/>
              <a:gd name="connsiteY31-1318" fmla="*/ 526981 h 3032924"/>
              <a:gd name="connsiteX32-1319" fmla="*/ 239143 w 3239999"/>
              <a:gd name="connsiteY32-1320" fmla="*/ 2776423 h 3032924"/>
              <a:gd name="connsiteX33-1321" fmla="*/ 1576606 w 3239999"/>
              <a:gd name="connsiteY33-1322" fmla="*/ 2776423 h 3032924"/>
              <a:gd name="connsiteX0-1323" fmla="*/ 1576606 w 3239999"/>
              <a:gd name="connsiteY0-1324" fmla="*/ 2778202 h 3032924"/>
              <a:gd name="connsiteX1-1325" fmla="*/ 1663394 w 3239999"/>
              <a:gd name="connsiteY1-1326" fmla="*/ 2778202 h 3032924"/>
              <a:gd name="connsiteX2-1327" fmla="*/ 1663394 w 3239999"/>
              <a:gd name="connsiteY2-1328" fmla="*/ 2776423 h 3032924"/>
              <a:gd name="connsiteX3-1329" fmla="*/ 3000856 w 3239999"/>
              <a:gd name="connsiteY3-1330" fmla="*/ 2776423 h 3032924"/>
              <a:gd name="connsiteX4-1331" fmla="*/ 3000856 w 3239999"/>
              <a:gd name="connsiteY4-1332" fmla="*/ 526981 h 3032924"/>
              <a:gd name="connsiteX5-1333" fmla="*/ 2855082 w 3239999"/>
              <a:gd name="connsiteY5-1334" fmla="*/ 526981 h 3032924"/>
              <a:gd name="connsiteX6-1335" fmla="*/ 2861369 w 3239999"/>
              <a:gd name="connsiteY6-1336" fmla="*/ 2472117 h 3032924"/>
              <a:gd name="connsiteX7-1337" fmla="*/ 1663394 w 3239999"/>
              <a:gd name="connsiteY7-1338" fmla="*/ 2765302 h 3032924"/>
              <a:gd name="connsiteX8-1339" fmla="*/ 1663394 w 3239999"/>
              <a:gd name="connsiteY8-1340" fmla="*/ 526981 h 3032924"/>
              <a:gd name="connsiteX9-1341" fmla="*/ 1663394 w 3239999"/>
              <a:gd name="connsiteY9-1342" fmla="*/ 430441 h 3032924"/>
              <a:gd name="connsiteX10-1343" fmla="*/ 1663394 w 3239999"/>
              <a:gd name="connsiteY10-1344" fmla="*/ 402054 h 3032924"/>
              <a:gd name="connsiteX11-1345" fmla="*/ 2406065 w 3239999"/>
              <a:gd name="connsiteY11-1346" fmla="*/ 22 h 3032924"/>
              <a:gd name="connsiteX12-1347" fmla="*/ 2853673 w 3239999"/>
              <a:gd name="connsiteY12-1348" fmla="*/ 91100 h 3032924"/>
              <a:gd name="connsiteX13-1349" fmla="*/ 2854770 w 3239999"/>
              <a:gd name="connsiteY13-1350" fmla="*/ 430441 h 3032924"/>
              <a:gd name="connsiteX14-1351" fmla="*/ 3120669 w 3239999"/>
              <a:gd name="connsiteY14-1352" fmla="*/ 428517 h 3032924"/>
              <a:gd name="connsiteX15-1353" fmla="*/ 3120669 w 3239999"/>
              <a:gd name="connsiteY15-1354" fmla="*/ 738345 h 3032924"/>
              <a:gd name="connsiteX16-1355" fmla="*/ 3239999 w 3239999"/>
              <a:gd name="connsiteY16-1356" fmla="*/ 738345 h 3032924"/>
              <a:gd name="connsiteX17-1357" fmla="*/ 3239999 w 3239999"/>
              <a:gd name="connsiteY17-1358" fmla="*/ 3032924 h 3032924"/>
              <a:gd name="connsiteX18-1359" fmla="*/ 0 w 3239999"/>
              <a:gd name="connsiteY18-1360" fmla="*/ 3032924 h 3032924"/>
              <a:gd name="connsiteX19-1361" fmla="*/ 0 w 3239999"/>
              <a:gd name="connsiteY19-1362" fmla="*/ 738345 h 3032924"/>
              <a:gd name="connsiteX20-1363" fmla="*/ 102477 w 3239999"/>
              <a:gd name="connsiteY20-1364" fmla="*/ 738345 h 3032924"/>
              <a:gd name="connsiteX21-1365" fmla="*/ 102477 w 3239999"/>
              <a:gd name="connsiteY21-1366" fmla="*/ 428517 h 3032924"/>
              <a:gd name="connsiteX22-1367" fmla="*/ 385229 w 3239999"/>
              <a:gd name="connsiteY22-1368" fmla="*/ 430441 h 3032924"/>
              <a:gd name="connsiteX23-1369" fmla="*/ 386326 w 3239999"/>
              <a:gd name="connsiteY23-1370" fmla="*/ 91100 h 3032924"/>
              <a:gd name="connsiteX24-1371" fmla="*/ 833935 w 3239999"/>
              <a:gd name="connsiteY24-1372" fmla="*/ 22 h 3032924"/>
              <a:gd name="connsiteX25-1373" fmla="*/ 1576606 w 3239999"/>
              <a:gd name="connsiteY25-1374" fmla="*/ 402054 h 3032924"/>
              <a:gd name="connsiteX26-1375" fmla="*/ 1576606 w 3239999"/>
              <a:gd name="connsiteY26-1376" fmla="*/ 430441 h 3032924"/>
              <a:gd name="connsiteX27-1377" fmla="*/ 1576606 w 3239999"/>
              <a:gd name="connsiteY27-1378" fmla="*/ 526981 h 3032924"/>
              <a:gd name="connsiteX28-1379" fmla="*/ 1576606 w 3239999"/>
              <a:gd name="connsiteY28-1380" fmla="*/ 2765302 h 3032924"/>
              <a:gd name="connsiteX29-1381" fmla="*/ 378630 w 3239999"/>
              <a:gd name="connsiteY29-1382" fmla="*/ 2472117 h 3032924"/>
              <a:gd name="connsiteX30-1383" fmla="*/ 384918 w 3239999"/>
              <a:gd name="connsiteY30-1384" fmla="*/ 526981 h 3032924"/>
              <a:gd name="connsiteX31-1385" fmla="*/ 239143 w 3239999"/>
              <a:gd name="connsiteY31-1386" fmla="*/ 526981 h 3032924"/>
              <a:gd name="connsiteX32-1387" fmla="*/ 229618 w 3239999"/>
              <a:gd name="connsiteY32-1388" fmla="*/ 2690698 h 3032924"/>
              <a:gd name="connsiteX33-1389" fmla="*/ 1576606 w 3239999"/>
              <a:gd name="connsiteY33-1390" fmla="*/ 2776423 h 3032924"/>
              <a:gd name="connsiteX0-1391" fmla="*/ 1576606 w 3239999"/>
              <a:gd name="connsiteY0-1392" fmla="*/ 2778202 h 3032924"/>
              <a:gd name="connsiteX1-1393" fmla="*/ 1663394 w 3239999"/>
              <a:gd name="connsiteY1-1394" fmla="*/ 2778202 h 3032924"/>
              <a:gd name="connsiteX2-1395" fmla="*/ 1663394 w 3239999"/>
              <a:gd name="connsiteY2-1396" fmla="*/ 2776423 h 3032924"/>
              <a:gd name="connsiteX3-1397" fmla="*/ 2991331 w 3239999"/>
              <a:gd name="connsiteY3-1398" fmla="*/ 2709748 h 3032924"/>
              <a:gd name="connsiteX4-1399" fmla="*/ 3000856 w 3239999"/>
              <a:gd name="connsiteY4-1400" fmla="*/ 526981 h 3032924"/>
              <a:gd name="connsiteX5-1401" fmla="*/ 2855082 w 3239999"/>
              <a:gd name="connsiteY5-1402" fmla="*/ 526981 h 3032924"/>
              <a:gd name="connsiteX6-1403" fmla="*/ 2861369 w 3239999"/>
              <a:gd name="connsiteY6-1404" fmla="*/ 2472117 h 3032924"/>
              <a:gd name="connsiteX7-1405" fmla="*/ 1663394 w 3239999"/>
              <a:gd name="connsiteY7-1406" fmla="*/ 2765302 h 3032924"/>
              <a:gd name="connsiteX8-1407" fmla="*/ 1663394 w 3239999"/>
              <a:gd name="connsiteY8-1408" fmla="*/ 526981 h 3032924"/>
              <a:gd name="connsiteX9-1409" fmla="*/ 1663394 w 3239999"/>
              <a:gd name="connsiteY9-1410" fmla="*/ 430441 h 3032924"/>
              <a:gd name="connsiteX10-1411" fmla="*/ 1663394 w 3239999"/>
              <a:gd name="connsiteY10-1412" fmla="*/ 402054 h 3032924"/>
              <a:gd name="connsiteX11-1413" fmla="*/ 2406065 w 3239999"/>
              <a:gd name="connsiteY11-1414" fmla="*/ 22 h 3032924"/>
              <a:gd name="connsiteX12-1415" fmla="*/ 2853673 w 3239999"/>
              <a:gd name="connsiteY12-1416" fmla="*/ 91100 h 3032924"/>
              <a:gd name="connsiteX13-1417" fmla="*/ 2854770 w 3239999"/>
              <a:gd name="connsiteY13-1418" fmla="*/ 430441 h 3032924"/>
              <a:gd name="connsiteX14-1419" fmla="*/ 3120669 w 3239999"/>
              <a:gd name="connsiteY14-1420" fmla="*/ 428517 h 3032924"/>
              <a:gd name="connsiteX15-1421" fmla="*/ 3120669 w 3239999"/>
              <a:gd name="connsiteY15-1422" fmla="*/ 738345 h 3032924"/>
              <a:gd name="connsiteX16-1423" fmla="*/ 3239999 w 3239999"/>
              <a:gd name="connsiteY16-1424" fmla="*/ 738345 h 3032924"/>
              <a:gd name="connsiteX17-1425" fmla="*/ 3239999 w 3239999"/>
              <a:gd name="connsiteY17-1426" fmla="*/ 3032924 h 3032924"/>
              <a:gd name="connsiteX18-1427" fmla="*/ 0 w 3239999"/>
              <a:gd name="connsiteY18-1428" fmla="*/ 3032924 h 3032924"/>
              <a:gd name="connsiteX19-1429" fmla="*/ 0 w 3239999"/>
              <a:gd name="connsiteY19-1430" fmla="*/ 738345 h 3032924"/>
              <a:gd name="connsiteX20-1431" fmla="*/ 102477 w 3239999"/>
              <a:gd name="connsiteY20-1432" fmla="*/ 738345 h 3032924"/>
              <a:gd name="connsiteX21-1433" fmla="*/ 102477 w 3239999"/>
              <a:gd name="connsiteY21-1434" fmla="*/ 428517 h 3032924"/>
              <a:gd name="connsiteX22-1435" fmla="*/ 385229 w 3239999"/>
              <a:gd name="connsiteY22-1436" fmla="*/ 430441 h 3032924"/>
              <a:gd name="connsiteX23-1437" fmla="*/ 386326 w 3239999"/>
              <a:gd name="connsiteY23-1438" fmla="*/ 91100 h 3032924"/>
              <a:gd name="connsiteX24-1439" fmla="*/ 833935 w 3239999"/>
              <a:gd name="connsiteY24-1440" fmla="*/ 22 h 3032924"/>
              <a:gd name="connsiteX25-1441" fmla="*/ 1576606 w 3239999"/>
              <a:gd name="connsiteY25-1442" fmla="*/ 402054 h 3032924"/>
              <a:gd name="connsiteX26-1443" fmla="*/ 1576606 w 3239999"/>
              <a:gd name="connsiteY26-1444" fmla="*/ 430441 h 3032924"/>
              <a:gd name="connsiteX27-1445" fmla="*/ 1576606 w 3239999"/>
              <a:gd name="connsiteY27-1446" fmla="*/ 526981 h 3032924"/>
              <a:gd name="connsiteX28-1447" fmla="*/ 1576606 w 3239999"/>
              <a:gd name="connsiteY28-1448" fmla="*/ 2765302 h 3032924"/>
              <a:gd name="connsiteX29-1449" fmla="*/ 378630 w 3239999"/>
              <a:gd name="connsiteY29-1450" fmla="*/ 2472117 h 3032924"/>
              <a:gd name="connsiteX30-1451" fmla="*/ 384918 w 3239999"/>
              <a:gd name="connsiteY30-1452" fmla="*/ 526981 h 3032924"/>
              <a:gd name="connsiteX31-1453" fmla="*/ 239143 w 3239999"/>
              <a:gd name="connsiteY31-1454" fmla="*/ 526981 h 3032924"/>
              <a:gd name="connsiteX32-1455" fmla="*/ 229618 w 3239999"/>
              <a:gd name="connsiteY32-1456" fmla="*/ 2690698 h 3032924"/>
              <a:gd name="connsiteX33-1457" fmla="*/ 1576606 w 3239999"/>
              <a:gd name="connsiteY33-1458" fmla="*/ 2776423 h 303292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588" name="Rectangles 108587"/>
          <p:cNvSpPr/>
          <p:nvPr/>
        </p:nvSpPr>
        <p:spPr>
          <a:xfrm>
            <a:off x="554038" y="312738"/>
            <a:ext cx="11390312" cy="498475"/>
          </a:xfrm>
          <a:prstGeom prst="rect">
            <a:avLst/>
          </a:prstGeom>
          <a:noFill/>
          <a:ln w="25400" cap="flat" cmpd="sng">
            <a:solidFill>
              <a:srgbClr val="FF0000"/>
            </a:solidFill>
            <a:prstDash val="sysDot"/>
            <a:miter/>
            <a:headEnd type="none" w="med" len="med"/>
            <a:tailEnd type="none" w="med" len="med"/>
          </a:ln>
        </p:spPr>
        <p:txBody>
          <a:bodyPr anchor="ctr" anchorCtr="0">
            <a:spAutoFit/>
          </a:bodyPr>
          <a:p>
            <a:r>
              <a:rPr lang="en-US" altLang="x-none" sz="2500" b="1"/>
              <a:t>HẬU QUẢ CỦA HÀNH VI </a:t>
            </a:r>
            <a:r>
              <a:rPr lang="en-US" altLang="x-none" sz="2500" b="1" err="1"/>
              <a:t>VI</a:t>
            </a:r>
            <a:r>
              <a:rPr lang="en-US" altLang="x-none" sz="2500" b="1"/>
              <a:t> PHẠM QUYỀN HỌC TẬP CỦA CÔNG DÂN</a:t>
            </a:r>
            <a:endParaRPr sz="2500" b="1" dirty="0"/>
          </a:p>
        </p:txBody>
      </p:sp>
      <p:sp>
        <p:nvSpPr>
          <p:cNvPr id="108589" name="Rectangles 108588"/>
          <p:cNvSpPr/>
          <p:nvPr/>
        </p:nvSpPr>
        <p:spPr>
          <a:xfrm>
            <a:off x="4076700" y="1430338"/>
            <a:ext cx="7058025" cy="863600"/>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en-US" altLang="x-none" sz="2500"/>
              <a:t>Ả</a:t>
            </a:r>
            <a:r>
              <a:rPr sz="2500" dirty="0"/>
              <a:t>nh hưởng đến việc thực hiện quyền học tập của người khác</a:t>
            </a:r>
            <a:r>
              <a:rPr lang="en-US" altLang="x-none" sz="2500"/>
              <a:t> </a:t>
            </a:r>
            <a:endParaRPr lang="en-US" altLang="x-none" sz="2500"/>
          </a:p>
        </p:txBody>
      </p:sp>
      <p:sp>
        <p:nvSpPr>
          <p:cNvPr id="108590" name="Rectangles 108589"/>
          <p:cNvSpPr/>
          <p:nvPr/>
        </p:nvSpPr>
        <p:spPr>
          <a:xfrm>
            <a:off x="3971925" y="3135313"/>
            <a:ext cx="7288213" cy="2236787"/>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800"/>
              <a:t>T</a:t>
            </a:r>
            <a:r>
              <a:rPr sz="2800" dirty="0"/>
              <a:t>uỳ theo tính chất, mức độ vi phạm mà cá nhân, tổ chức vi phạm phải gánh chịu những hậu quả pháp lí, cụ thể là những loại trách nhiệm pháp lí khác nhau như: trách nhiệm hành chính, trách nhiệm dân sự</a:t>
            </a:r>
            <a:r>
              <a:rPr lang="en-US" altLang="x-none" sz="2800"/>
              <a:t> </a:t>
            </a:r>
            <a:endParaRPr lang="en-US" altLang="x-none"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linds(horizontal)">
                                      <p:cBhvr>
                                        <p:cTn id="19" dur="500"/>
                                        <p:tgtEl>
                                          <p:spTgt spid="7"/>
                                        </p:tgtEl>
                                      </p:cBhvr>
                                    </p:animEffect>
                                  </p:childTnLst>
                                </p:cTn>
                              </p:par>
                              <p:par>
                                <p:cTn id="20" presetID="3"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par>
                                <p:cTn id="23" presetID="3"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par>
                                <p:cTn id="26" presetID="3"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par>
                                <p:cTn id="29" presetID="3" presetClass="entr" presetSubtype="1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3" presetClass="entr" presetSubtype="1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linds(horizontal)">
                                      <p:cBhvr>
                                        <p:cTn id="34" dur="500"/>
                                        <p:tgtEl>
                                          <p:spTgt spid="12"/>
                                        </p:tgtEl>
                                      </p:cBhvr>
                                    </p:animEffect>
                                  </p:childTnLst>
                                </p:cTn>
                              </p:par>
                              <p:par>
                                <p:cTn id="35" presetID="3" presetClass="entr" presetSubtype="1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linds(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108589"/>
                                        </p:tgtEl>
                                        <p:attrNameLst>
                                          <p:attrName>style.visibility</p:attrName>
                                        </p:attrNameLst>
                                      </p:cBhvr>
                                      <p:to>
                                        <p:strVal val="visible"/>
                                      </p:to>
                                    </p:set>
                                    <p:animEffect transition="in" filter="blinds(horizontal)">
                                      <p:cBhvr>
                                        <p:cTn id="45" dur="500"/>
                                        <p:tgtEl>
                                          <p:spTgt spid="108589"/>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8590"/>
                                        </p:tgtEl>
                                        <p:attrNameLst>
                                          <p:attrName>style.visibility</p:attrName>
                                        </p:attrNameLst>
                                      </p:cBhvr>
                                      <p:to>
                                        <p:strVal val="visible"/>
                                      </p:to>
                                    </p:set>
                                    <p:animEffect transition="in" filter="blinds(horizontal)">
                                      <p:cBhvr>
                                        <p:cTn id="50" dur="500"/>
                                        <p:tgtEl>
                                          <p:spTgt spid="108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89" grpId="0" animBg="1"/>
      <p:bldP spid="10859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Placeholder 1"/>
          <p:cNvSpPr>
            <a:spLocks noGrp="1"/>
          </p:cNvSpPr>
          <p:nvPr>
            <p:ph type="body" sz="quarter" idx="4294967295"/>
          </p:nvPr>
        </p:nvSpPr>
        <p:spPr>
          <a:xfrm>
            <a:off x="323850" y="223838"/>
            <a:ext cx="11572875" cy="723900"/>
          </a:xfrm>
        </p:spPr>
        <p:txBody>
          <a:bodyPr anchor="ctr"/>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lgn="ctr">
              <a:lnSpc>
                <a:spcPct val="100000"/>
              </a:lnSpc>
              <a:buFontTx/>
              <a:buNone/>
            </a:pPr>
            <a:r>
              <a:rPr lang="sv-SE" altLang="x-none" sz="2700" b="1" dirty="0"/>
              <a:t>QUYỀN CỦA CÔNG DÂN VỀ HỌC TẬP</a:t>
            </a:r>
            <a:endParaRPr sz="2700" b="1" dirty="0"/>
          </a:p>
        </p:txBody>
      </p:sp>
      <p:sp>
        <p:nvSpPr>
          <p:cNvPr id="3" name="Rounded Rectangle 2"/>
          <p:cNvSpPr/>
          <p:nvPr/>
        </p:nvSpPr>
        <p:spPr>
          <a:xfrm>
            <a:off x="490538" y="1479550"/>
            <a:ext cx="5143500" cy="2198688"/>
          </a:xfrm>
          <a:prstGeom prst="roundRect">
            <a:avLst>
              <a:gd name="adj" fmla="val 10715"/>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4" name="Rounded Rectangle 3"/>
          <p:cNvSpPr/>
          <p:nvPr/>
        </p:nvSpPr>
        <p:spPr>
          <a:xfrm>
            <a:off x="6461125" y="1481138"/>
            <a:ext cx="5114925" cy="2197100"/>
          </a:xfrm>
          <a:prstGeom prst="roundRect">
            <a:avLst>
              <a:gd name="adj" fmla="val 10715"/>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5" name="Rounded Rectangle 4"/>
          <p:cNvSpPr/>
          <p:nvPr/>
        </p:nvSpPr>
        <p:spPr>
          <a:xfrm>
            <a:off x="6461125" y="4110038"/>
            <a:ext cx="5143500" cy="2155825"/>
          </a:xfrm>
          <a:prstGeom prst="roundRect">
            <a:avLst>
              <a:gd name="adj" fmla="val 10715"/>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6" name="Rounded Rectangle 5"/>
          <p:cNvSpPr/>
          <p:nvPr/>
        </p:nvSpPr>
        <p:spPr>
          <a:xfrm>
            <a:off x="547688" y="4110038"/>
            <a:ext cx="5086350" cy="2241550"/>
          </a:xfrm>
          <a:prstGeom prst="roundRect">
            <a:avLst>
              <a:gd name="adj" fmla="val 10715"/>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endParaRPr lang="ko-KR" altLang="en-US" sz="2700" dirty="0">
              <a:solidFill>
                <a:srgbClr val="FFFFFF"/>
              </a:solidFill>
              <a:ea typeface="Arial Unicode MS" pitchFamily="34" charset="-128"/>
            </a:endParaRPr>
          </a:p>
        </p:txBody>
      </p:sp>
      <p:sp>
        <p:nvSpPr>
          <p:cNvPr id="92167" name="Rectangles 92166"/>
          <p:cNvSpPr/>
          <p:nvPr/>
        </p:nvSpPr>
        <p:spPr>
          <a:xfrm>
            <a:off x="735013" y="1597025"/>
            <a:ext cx="4505325" cy="1873250"/>
          </a:xfrm>
          <a:prstGeom prst="rect">
            <a:avLst/>
          </a:prstGeom>
          <a:noFill/>
          <a:ln w="9525">
            <a:noFill/>
          </a:ln>
        </p:spPr>
        <p:txBody>
          <a:bodyPr>
            <a:spAutoFit/>
          </a:bodyPr>
          <a:p>
            <a:pPr algn="ctr"/>
            <a:r>
              <a:rPr sz="3900" dirty="0"/>
              <a:t>Công dân có quyền bình đẳng về cơ hội học tập</a:t>
            </a:r>
            <a:r>
              <a:rPr lang="en-US" altLang="x-none" sz="3900"/>
              <a:t> </a:t>
            </a:r>
            <a:endParaRPr sz="3900" dirty="0"/>
          </a:p>
        </p:txBody>
      </p:sp>
      <p:sp>
        <p:nvSpPr>
          <p:cNvPr id="92168" name="Rectangles 92167"/>
          <p:cNvSpPr/>
          <p:nvPr/>
        </p:nvSpPr>
        <p:spPr>
          <a:xfrm>
            <a:off x="6834188" y="1570038"/>
            <a:ext cx="4746625" cy="1782762"/>
          </a:xfrm>
          <a:prstGeom prst="rect">
            <a:avLst/>
          </a:prstGeom>
          <a:noFill/>
          <a:ln w="9525">
            <a:noFill/>
          </a:ln>
        </p:spPr>
        <p:txBody>
          <a:bodyPr>
            <a:spAutoFit/>
          </a:bodyPr>
          <a:p>
            <a:pPr algn="ctr"/>
            <a:r>
              <a:rPr sz="3700" dirty="0"/>
              <a:t>Được học bất cứ ngành, nghề nào phù hợp với bản thân</a:t>
            </a:r>
            <a:r>
              <a:rPr lang="en-US" altLang="x-none" sz="3700"/>
              <a:t> </a:t>
            </a:r>
            <a:endParaRPr sz="3700" dirty="0"/>
          </a:p>
        </p:txBody>
      </p:sp>
      <p:sp>
        <p:nvSpPr>
          <p:cNvPr id="92169" name="Rectangles 92168"/>
          <p:cNvSpPr/>
          <p:nvPr/>
        </p:nvSpPr>
        <p:spPr>
          <a:xfrm>
            <a:off x="787400" y="4511675"/>
            <a:ext cx="4464050" cy="1279525"/>
          </a:xfrm>
          <a:prstGeom prst="rect">
            <a:avLst/>
          </a:prstGeom>
          <a:noFill/>
          <a:ln w="9525">
            <a:noFill/>
          </a:ln>
        </p:spPr>
        <p:txBody>
          <a:bodyPr>
            <a:spAutoFit/>
          </a:bodyPr>
          <a:p>
            <a:r>
              <a:rPr sz="3900" dirty="0"/>
              <a:t>Được học không hạn chế</a:t>
            </a:r>
            <a:r>
              <a:rPr lang="en-US" altLang="x-none" sz="3900"/>
              <a:t> </a:t>
            </a:r>
            <a:endParaRPr sz="3900" dirty="0"/>
          </a:p>
        </p:txBody>
      </p:sp>
      <p:sp>
        <p:nvSpPr>
          <p:cNvPr id="92170" name="Rectangles 92169"/>
          <p:cNvSpPr/>
          <p:nvPr/>
        </p:nvSpPr>
        <p:spPr>
          <a:xfrm>
            <a:off x="6948488" y="4437063"/>
            <a:ext cx="4376737" cy="1219200"/>
          </a:xfrm>
          <a:prstGeom prst="rect">
            <a:avLst/>
          </a:prstGeom>
          <a:noFill/>
          <a:ln w="9525">
            <a:noFill/>
          </a:ln>
        </p:spPr>
        <p:txBody>
          <a:bodyPr>
            <a:spAutoFit/>
          </a:bodyPr>
          <a:p>
            <a:r>
              <a:rPr sz="3700" dirty="0"/>
              <a:t>Học thường xuyên, học suốt đời</a:t>
            </a:r>
            <a:r>
              <a:rPr lang="en-US" altLang="x-none" sz="3700"/>
              <a:t> </a:t>
            </a:r>
            <a:endParaRPr lang="sv-SE" altLang="x-none"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charRg st="0" end="30"/>
                                            </p:txEl>
                                          </p:spTgt>
                                        </p:tgtEl>
                                        <p:attrNameLst>
                                          <p:attrName>style.visibility</p:attrName>
                                        </p:attrNameLst>
                                      </p:cBhvr>
                                      <p:to>
                                        <p:strVal val="visible"/>
                                      </p:to>
                                    </p:set>
                                    <p:animEffect transition="in" filter="blinds(horizontal)">
                                      <p:cBhvr>
                                        <p:cTn id="7" dur="500"/>
                                        <p:tgtEl>
                                          <p:spTgt spid="2">
                                            <p:txEl>
                                              <p:charRg st="0" end="3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2167"/>
                                        </p:tgtEl>
                                        <p:attrNameLst>
                                          <p:attrName>style.visibility</p:attrName>
                                        </p:attrNameLst>
                                      </p:cBhvr>
                                      <p:to>
                                        <p:strVal val="visible"/>
                                      </p:to>
                                    </p:set>
                                    <p:animEffect transition="in" filter="blinds(horizontal)">
                                      <p:cBhvr>
                                        <p:cTn id="15" dur="500"/>
                                        <p:tgtEl>
                                          <p:spTgt spid="9216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linds(horizontal)">
                                      <p:cBhvr>
                                        <p:cTn id="20" dur="500"/>
                                        <p:tgtEl>
                                          <p:spTgt spid="4"/>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92168"/>
                                        </p:tgtEl>
                                        <p:attrNameLst>
                                          <p:attrName>style.visibility</p:attrName>
                                        </p:attrNameLst>
                                      </p:cBhvr>
                                      <p:to>
                                        <p:strVal val="visible"/>
                                      </p:to>
                                    </p:set>
                                    <p:animEffect transition="in" filter="blinds(horizontal)">
                                      <p:cBhvr>
                                        <p:cTn id="23" dur="500"/>
                                        <p:tgtEl>
                                          <p:spTgt spid="9216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92169"/>
                                        </p:tgtEl>
                                        <p:attrNameLst>
                                          <p:attrName>style.visibility</p:attrName>
                                        </p:attrNameLst>
                                      </p:cBhvr>
                                      <p:to>
                                        <p:strVal val="visible"/>
                                      </p:to>
                                    </p:set>
                                    <p:animEffect transition="in" filter="blinds(horizontal)">
                                      <p:cBhvr>
                                        <p:cTn id="31" dur="500"/>
                                        <p:tgtEl>
                                          <p:spTgt spid="9216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blinds(horizontal)">
                                      <p:cBhvr>
                                        <p:cTn id="36" dur="500"/>
                                        <p:tgtEl>
                                          <p:spTgt spid="5"/>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2170"/>
                                        </p:tgtEl>
                                        <p:attrNameLst>
                                          <p:attrName>style.visibility</p:attrName>
                                        </p:attrNameLst>
                                      </p:cBhvr>
                                      <p:to>
                                        <p:strVal val="visible"/>
                                      </p:to>
                                    </p:set>
                                    <p:animEffect transition="in" filter="blinds(horizontal)">
                                      <p:cBhvr>
                                        <p:cTn id="39" dur="500"/>
                                        <p:tgtEl>
                                          <p:spTgt spid="92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92167" grpId="0"/>
      <p:bldP spid="92168" grpId="0"/>
      <p:bldP spid="92169" grpId="0"/>
      <p:bldP spid="921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54" name="Rectangles 76853"/>
          <p:cNvSpPr/>
          <p:nvPr/>
        </p:nvSpPr>
        <p:spPr>
          <a:xfrm>
            <a:off x="411163" y="271463"/>
            <a:ext cx="9528175" cy="5746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000" b="1"/>
              <a:t>2. NGHĨA VỤ HỌC TẬP CỦA CÔNG DÂN</a:t>
            </a:r>
            <a:endParaRPr sz="3000" b="1" dirty="0"/>
          </a:p>
        </p:txBody>
      </p:sp>
      <p:pic>
        <p:nvPicPr>
          <p:cNvPr id="76865" name="Picture 76864" descr="Quyền và nghĩa vụ học tập của công dân trong Luật giáo dục"/>
          <p:cNvPicPr>
            <a:picLocks noChangeAspect="1"/>
          </p:cNvPicPr>
          <p:nvPr/>
        </p:nvPicPr>
        <p:blipFill>
          <a:blip r:embed="rId1"/>
          <a:stretch>
            <a:fillRect/>
          </a:stretch>
        </p:blipFill>
        <p:spPr>
          <a:xfrm>
            <a:off x="454025" y="1544638"/>
            <a:ext cx="5334000" cy="3662362"/>
          </a:xfrm>
          <a:prstGeom prst="rect">
            <a:avLst/>
          </a:prstGeom>
          <a:noFill/>
          <a:ln w="9525">
            <a:noFill/>
          </a:ln>
        </p:spPr>
      </p:pic>
      <p:pic>
        <p:nvPicPr>
          <p:cNvPr id="76867" name="Picture 76866" descr="Ngành Khoa học máy tính là gì, ra trường làm gì, ở đâu, lương bao nhiêu?"/>
          <p:cNvPicPr>
            <a:picLocks noChangeAspect="1"/>
          </p:cNvPicPr>
          <p:nvPr/>
        </p:nvPicPr>
        <p:blipFill>
          <a:blip r:embed="rId2"/>
          <a:stretch>
            <a:fillRect/>
          </a:stretch>
        </p:blipFill>
        <p:spPr>
          <a:xfrm>
            <a:off x="6008688" y="1528763"/>
            <a:ext cx="5518150" cy="3670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54"/>
                                        </p:tgtEl>
                                        <p:attrNameLst>
                                          <p:attrName>style.visibility</p:attrName>
                                        </p:attrNameLst>
                                      </p:cBhvr>
                                      <p:to>
                                        <p:strVal val="visible"/>
                                      </p:to>
                                    </p:set>
                                    <p:animEffect transition="in" filter="blinds(horizontal)">
                                      <p:cBhvr>
                                        <p:cTn id="7" dur="500"/>
                                        <p:tgtEl>
                                          <p:spTgt spid="7685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6865"/>
                                        </p:tgtEl>
                                        <p:attrNameLst>
                                          <p:attrName>style.visibility</p:attrName>
                                        </p:attrNameLst>
                                      </p:cBhvr>
                                      <p:to>
                                        <p:strVal val="visible"/>
                                      </p:to>
                                    </p:set>
                                    <p:animEffect transition="in" filter="blinds(horizontal)">
                                      <p:cBhvr>
                                        <p:cTn id="12" dur="500"/>
                                        <p:tgtEl>
                                          <p:spTgt spid="7686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6867"/>
                                        </p:tgtEl>
                                        <p:attrNameLst>
                                          <p:attrName>style.visibility</p:attrName>
                                        </p:attrNameLst>
                                      </p:cBhvr>
                                      <p:to>
                                        <p:strVal val="visible"/>
                                      </p:to>
                                    </p:set>
                                    <p:animEffect transition="in" filter="blinds(horizontal)">
                                      <p:cBhvr>
                                        <p:cTn id="17" dur="500"/>
                                        <p:tgtEl>
                                          <p:spTgt spid="76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214" name="Right Arrow 93213"/>
          <p:cNvSpPr/>
          <p:nvPr/>
        </p:nvSpPr>
        <p:spPr>
          <a:xfrm>
            <a:off x="344488" y="382588"/>
            <a:ext cx="3835400" cy="2438400"/>
          </a:xfrm>
          <a:prstGeom prst="rightArrow">
            <a:avLst>
              <a:gd name="adj1" fmla="val 50000"/>
              <a:gd name="adj2" fmla="val 39322"/>
            </a:avLst>
          </a:prstGeom>
          <a:noFill/>
          <a:ln w="9525" cap="flat" cmpd="sng">
            <a:solidFill>
              <a:srgbClr val="FF0000"/>
            </a:solidFill>
            <a:prstDash val="dash"/>
            <a:miter/>
            <a:headEnd type="none" w="med" len="med"/>
            <a:tailEnd type="none" w="med" len="med"/>
          </a:ln>
        </p:spPr>
        <p:txBody>
          <a:bodyPr wrap="none" anchor="ctr" anchorCtr="0"/>
          <a:p>
            <a:pPr algn="ctr"/>
            <a:r>
              <a:rPr sz="3200" dirty="0"/>
              <a:t>Em hãy </a:t>
            </a:r>
            <a:r>
              <a:rPr lang="en-US" altLang="x-none" sz="3200" err="1"/>
              <a:t>quan</a:t>
            </a:r>
            <a:r>
              <a:rPr lang="en-US" altLang="x-none" sz="3200"/>
              <a:t> </a:t>
            </a:r>
            <a:endParaRPr lang="en-US" altLang="x-none" sz="3200"/>
          </a:p>
          <a:p>
            <a:pPr algn="ctr"/>
            <a:r>
              <a:rPr lang="en-US" altLang="x-none" sz="3200" err="1"/>
              <a:t>sát</a:t>
            </a:r>
            <a:r>
              <a:rPr lang="en-US" altLang="x-none" sz="3200"/>
              <a:t> vi </a:t>
            </a:r>
            <a:r>
              <a:rPr lang="en-US" altLang="x-none" sz="3200" err="1"/>
              <a:t>deo</a:t>
            </a:r>
            <a:endParaRPr lang="en-US" altLang="x-none" sz="3200"/>
          </a:p>
        </p:txBody>
      </p:sp>
      <p:sp>
        <p:nvSpPr>
          <p:cNvPr id="93215" name="Rectangles 93214"/>
          <p:cNvSpPr/>
          <p:nvPr/>
        </p:nvSpPr>
        <p:spPr>
          <a:xfrm>
            <a:off x="4535488" y="860425"/>
            <a:ext cx="7204075" cy="1397000"/>
          </a:xfrm>
          <a:prstGeom prst="rect">
            <a:avLst/>
          </a:prstGeom>
          <a:noFill/>
          <a:ln w="9525" cap="flat" cmpd="sng">
            <a:solidFill>
              <a:srgbClr val="FF0000"/>
            </a:solidFill>
            <a:prstDash val="dash"/>
            <a:miter/>
            <a:headEnd type="none" w="med" len="med"/>
            <a:tailEnd type="none" w="med" len="med"/>
          </a:ln>
        </p:spPr>
        <p:txBody>
          <a:bodyPr>
            <a:spAutoFit/>
          </a:bodyPr>
          <a:p>
            <a:r>
              <a:rPr lang="en-US" altLang="x-none" sz="4200">
                <a:hlinkClick r:id="rId1"/>
              </a:rPr>
              <a:t>https://www.youtube.com/watch?v=nz-Kt4PAzNk</a:t>
            </a:r>
            <a:endParaRPr lang="en-US" altLang="x-none" sz="4200"/>
          </a:p>
          <a:p>
            <a:endParaRPr lang="en-US" altLang="x-none" sz="100"/>
          </a:p>
        </p:txBody>
      </p:sp>
      <p:pic>
        <p:nvPicPr>
          <p:cNvPr id="93216" name="Picture 93215" descr="Câu hỏi thường gặp nhật ký điện tử - CheckVN"/>
          <p:cNvPicPr>
            <a:picLocks noChangeAspect="1"/>
          </p:cNvPicPr>
          <p:nvPr/>
        </p:nvPicPr>
        <p:blipFill>
          <a:blip r:embed="rId2"/>
          <a:stretch>
            <a:fillRect/>
          </a:stretch>
        </p:blipFill>
        <p:spPr>
          <a:xfrm>
            <a:off x="452438" y="4441825"/>
            <a:ext cx="2552700" cy="2047875"/>
          </a:xfrm>
          <a:prstGeom prst="rect">
            <a:avLst/>
          </a:prstGeom>
          <a:noFill/>
          <a:ln w="9525" cap="flat" cmpd="sng">
            <a:solidFill>
              <a:srgbClr val="0000FF"/>
            </a:solidFill>
            <a:prstDash val="solid"/>
            <a:miter/>
            <a:headEnd type="none" w="med" len="med"/>
            <a:tailEnd type="none" w="med" len="med"/>
          </a:ln>
        </p:spPr>
      </p:pic>
      <p:sp>
        <p:nvSpPr>
          <p:cNvPr id="93217" name="Rectangles 93216"/>
          <p:cNvSpPr/>
          <p:nvPr/>
        </p:nvSpPr>
        <p:spPr>
          <a:xfrm>
            <a:off x="3286125" y="4400550"/>
            <a:ext cx="8586788" cy="2159000"/>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4500"/>
              <a:t>Theo </a:t>
            </a:r>
            <a:r>
              <a:rPr lang="en-US" altLang="x-none" sz="4500" err="1"/>
              <a:t>em</a:t>
            </a:r>
            <a:r>
              <a:rPr lang="en-US" altLang="x-none" sz="4500"/>
              <a:t>, </a:t>
            </a:r>
            <a:r>
              <a:rPr lang="en-US" altLang="x-none" sz="4500" err="1"/>
              <a:t>những</a:t>
            </a:r>
            <a:r>
              <a:rPr lang="en-US" altLang="x-none" sz="4500"/>
              <a:t> </a:t>
            </a:r>
            <a:r>
              <a:rPr lang="en-US" altLang="x-none" sz="4500" err="1"/>
              <a:t>biểu</a:t>
            </a:r>
            <a:r>
              <a:rPr lang="en-US" altLang="x-none" sz="4500"/>
              <a:t> </a:t>
            </a:r>
            <a:r>
              <a:rPr lang="en-US" altLang="x-none" sz="4500" err="1"/>
              <a:t>hiện</a:t>
            </a:r>
            <a:r>
              <a:rPr lang="en-US" altLang="x-none" sz="4500"/>
              <a:t> </a:t>
            </a:r>
            <a:r>
              <a:rPr lang="en-US" altLang="x-none" sz="4500" err="1"/>
              <a:t>nào</a:t>
            </a:r>
            <a:r>
              <a:rPr lang="en-US" altLang="x-none" sz="4500"/>
              <a:t> </a:t>
            </a:r>
            <a:r>
              <a:rPr lang="en-US" altLang="x-none" sz="4500" err="1"/>
              <a:t>của</a:t>
            </a:r>
            <a:r>
              <a:rPr lang="en-US" altLang="x-none" sz="4500"/>
              <a:t> </a:t>
            </a:r>
            <a:r>
              <a:rPr lang="en-US" altLang="x-none" sz="4500" err="1"/>
              <a:t>việc</a:t>
            </a:r>
            <a:r>
              <a:rPr lang="en-US" altLang="x-none" sz="4500"/>
              <a:t> vi </a:t>
            </a:r>
            <a:r>
              <a:rPr lang="en-US" altLang="x-none" sz="4500" err="1"/>
              <a:t>phạm</a:t>
            </a:r>
            <a:r>
              <a:rPr lang="en-US" altLang="x-none" sz="4500"/>
              <a:t> </a:t>
            </a:r>
            <a:r>
              <a:rPr lang="en-US" altLang="x-none" sz="4500" err="1"/>
              <a:t>nghĩa</a:t>
            </a:r>
            <a:r>
              <a:rPr lang="en-US" altLang="x-none" sz="4500"/>
              <a:t> </a:t>
            </a:r>
            <a:r>
              <a:rPr lang="en-US" altLang="x-none" sz="4500" err="1"/>
              <a:t>vụ</a:t>
            </a:r>
            <a:r>
              <a:rPr lang="en-US" altLang="x-none" sz="4500"/>
              <a:t> </a:t>
            </a:r>
            <a:r>
              <a:rPr lang="en-US" altLang="x-none" sz="4500" err="1"/>
              <a:t>học</a:t>
            </a:r>
            <a:r>
              <a:rPr lang="en-US" altLang="x-none" sz="4500"/>
              <a:t> </a:t>
            </a:r>
            <a:r>
              <a:rPr lang="en-US" altLang="x-none" sz="4500" err="1"/>
              <a:t>tập</a:t>
            </a:r>
            <a:r>
              <a:rPr lang="en-US" altLang="x-none" sz="4500"/>
              <a:t> </a:t>
            </a:r>
            <a:r>
              <a:rPr lang="en-US" altLang="x-none" sz="4500" err="1"/>
              <a:t>của</a:t>
            </a:r>
            <a:r>
              <a:rPr lang="en-US" altLang="x-none" sz="4500"/>
              <a:t> </a:t>
            </a:r>
            <a:r>
              <a:rPr lang="en-US" altLang="x-none" sz="4500" err="1"/>
              <a:t>công</a:t>
            </a:r>
            <a:r>
              <a:rPr lang="en-US" altLang="x-none" sz="4500"/>
              <a:t> </a:t>
            </a:r>
            <a:r>
              <a:rPr lang="en-US" altLang="x-none" sz="4500" err="1"/>
              <a:t>dân</a:t>
            </a:r>
            <a:endParaRPr sz="4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214"/>
                                        </p:tgtEl>
                                        <p:attrNameLst>
                                          <p:attrName>style.visibility</p:attrName>
                                        </p:attrNameLst>
                                      </p:cBhvr>
                                      <p:to>
                                        <p:strVal val="visible"/>
                                      </p:to>
                                    </p:set>
                                    <p:animEffect transition="in" filter="blinds(horizontal)">
                                      <p:cBhvr>
                                        <p:cTn id="7" dur="500"/>
                                        <p:tgtEl>
                                          <p:spTgt spid="932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215"/>
                                        </p:tgtEl>
                                        <p:attrNameLst>
                                          <p:attrName>style.visibility</p:attrName>
                                        </p:attrNameLst>
                                      </p:cBhvr>
                                      <p:to>
                                        <p:strVal val="visible"/>
                                      </p:to>
                                    </p:set>
                                    <p:animEffect transition="in" filter="blinds(horizontal)">
                                      <p:cBhvr>
                                        <p:cTn id="12" dur="500"/>
                                        <p:tgtEl>
                                          <p:spTgt spid="932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3216"/>
                                        </p:tgtEl>
                                        <p:attrNameLst>
                                          <p:attrName>style.visibility</p:attrName>
                                        </p:attrNameLst>
                                      </p:cBhvr>
                                      <p:to>
                                        <p:strVal val="visible"/>
                                      </p:to>
                                    </p:set>
                                    <p:animEffect transition="in" filter="blinds(horizontal)">
                                      <p:cBhvr>
                                        <p:cTn id="17" dur="500"/>
                                        <p:tgtEl>
                                          <p:spTgt spid="932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3217"/>
                                        </p:tgtEl>
                                        <p:attrNameLst>
                                          <p:attrName>style.visibility</p:attrName>
                                        </p:attrNameLst>
                                      </p:cBhvr>
                                      <p:to>
                                        <p:strVal val="visible"/>
                                      </p:to>
                                    </p:set>
                                    <p:animEffect transition="in" filter="blinds(horizontal)">
                                      <p:cBhvr>
                                        <p:cTn id="22" dur="500"/>
                                        <p:tgtEl>
                                          <p:spTgt spid="93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14" grpId="0" animBg="1"/>
      <p:bldP spid="93215" grpId="0" animBg="1"/>
      <p:bldP spid="932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ext Placeholder 1"/>
          <p:cNvSpPr>
            <a:spLocks noGrp="1"/>
          </p:cNvSpPr>
          <p:nvPr>
            <p:ph type="body" sz="quarter" idx="4294967295"/>
          </p:nvPr>
        </p:nvSpPr>
        <p:spPr>
          <a:xfrm>
            <a:off x="366713" y="252413"/>
            <a:ext cx="11572875" cy="723900"/>
          </a:xfrm>
          <a:solidFill>
            <a:srgbClr val="FFCC99">
              <a:alpha val="100000"/>
            </a:srgbClr>
          </a:solid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sz="2200" dirty="0"/>
              <a:t>Cho biết trong các trường hợp sau, hành vi nào thể hiện nghĩa vụ của công dân trong học tập, hành vi nào không, vì sao.</a:t>
            </a:r>
            <a:endParaRPr lang="en-US" altLang="x-none" sz="2200"/>
          </a:p>
        </p:txBody>
      </p:sp>
      <p:sp>
        <p:nvSpPr>
          <p:cNvPr id="3" name="자유형: 도형 44"/>
          <p:cNvSpPr/>
          <p:nvPr/>
        </p:nvSpPr>
        <p:spPr>
          <a:xfrm>
            <a:off x="3338513" y="4283075"/>
            <a:ext cx="8345488" cy="2152650"/>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6" name="Teardrop 1"/>
          <p:cNvSpPr/>
          <p:nvPr/>
        </p:nvSpPr>
        <p:spPr>
          <a:xfrm rot="5400000">
            <a:off x="633413" y="4303713"/>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4303713"/>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60432" name="TextBox 15"/>
          <p:cNvSpPr txBox="1"/>
          <p:nvPr/>
        </p:nvSpPr>
        <p:spPr>
          <a:xfrm>
            <a:off x="792163" y="4395788"/>
            <a:ext cx="574675" cy="701675"/>
          </a:xfrm>
          <a:prstGeom prst="rect">
            <a:avLst/>
          </a:prstGeom>
          <a:noFill/>
          <a:ln w="9525">
            <a:noFill/>
          </a:ln>
        </p:spPr>
        <p:txBody>
          <a:bodyPr>
            <a:spAutoFit/>
          </a:bodyPr>
          <a:p>
            <a:pPr algn="ctr"/>
            <a:r>
              <a:rPr lang="en-US" altLang="ko-KR" sz="4000" b="1">
                <a:solidFill>
                  <a:schemeClr val="bg1"/>
                </a:solidFill>
                <a:ea typeface="Arial Unicode MS" pitchFamily="34" charset="-128"/>
              </a:rPr>
              <a:t>1</a:t>
            </a:r>
            <a:endParaRPr lang="ko-KR" altLang="en-US" sz="4000" b="1" dirty="0">
              <a:solidFill>
                <a:schemeClr val="bg1"/>
              </a:solidFill>
              <a:ea typeface="Arial Unicode MS" pitchFamily="34" charset="-128"/>
            </a:endParaRPr>
          </a:p>
        </p:txBody>
      </p:sp>
      <p:sp>
        <p:nvSpPr>
          <p:cNvPr id="60452" name="Rectangles 60451"/>
          <p:cNvSpPr/>
          <p:nvPr/>
        </p:nvSpPr>
        <p:spPr>
          <a:xfrm>
            <a:off x="1112838" y="5154613"/>
            <a:ext cx="1490662" cy="1006475"/>
          </a:xfrm>
          <a:prstGeom prst="rect">
            <a:avLst/>
          </a:prstGeom>
          <a:noFill/>
          <a:ln w="9525">
            <a:noFill/>
          </a:ln>
        </p:spPr>
        <p:txBody>
          <a:bodyPr anchor="ctr" anchorCtr="0">
            <a:spAutoFit/>
          </a:bodyPr>
          <a:p>
            <a:pPr algn="ctr"/>
            <a:r>
              <a:rPr lang="en-US" altLang="x-none" sz="3000" b="1"/>
              <a:t>NHẬN XÉT</a:t>
            </a:r>
            <a:endParaRPr sz="3000" b="1" dirty="0"/>
          </a:p>
        </p:txBody>
      </p:sp>
      <p:sp>
        <p:nvSpPr>
          <p:cNvPr id="60454" name="Rectangles 60453"/>
          <p:cNvSpPr/>
          <p:nvPr/>
        </p:nvSpPr>
        <p:spPr>
          <a:xfrm>
            <a:off x="4740275" y="4635500"/>
            <a:ext cx="6862763" cy="1552575"/>
          </a:xfrm>
          <a:prstGeom prst="rect">
            <a:avLst/>
          </a:prstGeom>
          <a:noFill/>
          <a:ln w="9525">
            <a:noFill/>
          </a:ln>
        </p:spPr>
        <p:txBody>
          <a:bodyPr anchor="ctr" anchorCtr="0">
            <a:spAutoFit/>
          </a:bodyPr>
          <a:p>
            <a:r>
              <a:rPr lang="vi-VN" altLang="ko-KR" sz="2400" dirty="0"/>
              <a:t>K không thực hiện tốt việc học tập của mình: thường xuyên bỏ học mà không tham gia học tập, rèn luyện theo chương trình, kế hoạch giáo dục, không chấp hành quy tắc ứng xử của nhà trường</a:t>
            </a:r>
            <a:r>
              <a:rPr lang="en-US" altLang="ko-KR" sz="2400">
                <a:ea typeface="Gulim" pitchFamily="34" charset="-127"/>
              </a:rPr>
              <a:t> </a:t>
            </a:r>
            <a:endParaRPr sz="2400" dirty="0"/>
          </a:p>
        </p:txBody>
      </p:sp>
      <p:sp>
        <p:nvSpPr>
          <p:cNvPr id="60456" name="Rectangles 60455"/>
          <p:cNvSpPr/>
          <p:nvPr/>
        </p:nvSpPr>
        <p:spPr>
          <a:xfrm>
            <a:off x="446088" y="1247775"/>
            <a:ext cx="11231562" cy="2446338"/>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2200" err="1"/>
              <a:t>Trong</a:t>
            </a:r>
            <a:r>
              <a:rPr lang="en-US" altLang="x-none" sz="2200"/>
              <a:t> </a:t>
            </a:r>
            <a:r>
              <a:rPr lang="en-US" altLang="x-none" sz="2200" err="1"/>
              <a:t>thời</a:t>
            </a:r>
            <a:r>
              <a:rPr lang="en-US" altLang="x-none" sz="2200"/>
              <a:t> </a:t>
            </a:r>
            <a:r>
              <a:rPr lang="en-US" altLang="x-none" sz="2200" err="1"/>
              <a:t>gian</a:t>
            </a:r>
            <a:r>
              <a:rPr lang="en-US" altLang="x-none" sz="2200"/>
              <a:t> </a:t>
            </a:r>
            <a:r>
              <a:rPr lang="en-US" altLang="x-none" sz="2200" err="1"/>
              <a:t>học</a:t>
            </a:r>
            <a:r>
              <a:rPr lang="en-US" altLang="x-none" sz="2200"/>
              <a:t> </a:t>
            </a:r>
            <a:r>
              <a:rPr lang="en-US" altLang="x-none" sz="2200" err="1"/>
              <a:t>tại</a:t>
            </a:r>
            <a:r>
              <a:rPr lang="en-US" altLang="x-none" sz="2200"/>
              <a:t> </a:t>
            </a:r>
            <a:r>
              <a:rPr lang="en-US" altLang="x-none" sz="2200" err="1"/>
              <a:t>trường</a:t>
            </a:r>
            <a:r>
              <a:rPr lang="en-US" altLang="x-none" sz="2200"/>
              <a:t>, K (17 </a:t>
            </a:r>
            <a:r>
              <a:rPr lang="en-US" altLang="x-none" sz="2200" err="1"/>
              <a:t>tuổi</a:t>
            </a:r>
            <a:r>
              <a:rPr lang="en-US" altLang="x-none" sz="2200"/>
              <a:t>) </a:t>
            </a:r>
            <a:r>
              <a:rPr lang="en-US" altLang="x-none" sz="2200" err="1"/>
              <a:t>hầu</a:t>
            </a:r>
            <a:r>
              <a:rPr lang="en-US" altLang="x-none" sz="2200"/>
              <a:t> </a:t>
            </a:r>
            <a:r>
              <a:rPr lang="en-US" altLang="x-none" sz="2200" err="1"/>
              <a:t>như</a:t>
            </a:r>
            <a:r>
              <a:rPr lang="en-US" altLang="x-none" sz="2200"/>
              <a:t> </a:t>
            </a:r>
            <a:r>
              <a:rPr lang="en-US" altLang="x-none" sz="2200" err="1"/>
              <a:t>không</a:t>
            </a:r>
            <a:r>
              <a:rPr lang="en-US" altLang="x-none" sz="2200"/>
              <a:t> </a:t>
            </a:r>
            <a:r>
              <a:rPr lang="en-US" altLang="x-none" sz="2200" err="1"/>
              <a:t>chú</a:t>
            </a:r>
            <a:r>
              <a:rPr lang="en-US" altLang="x-none" sz="2200"/>
              <a:t> </a:t>
            </a:r>
            <a:r>
              <a:rPr lang="en-US" altLang="x-none" sz="2200" err="1"/>
              <a:t>tâm</a:t>
            </a:r>
            <a:r>
              <a:rPr lang="en-US" altLang="x-none" sz="2200"/>
              <a:t> </a:t>
            </a:r>
            <a:r>
              <a:rPr lang="en-US" altLang="x-none" sz="2200" err="1"/>
              <a:t>học</a:t>
            </a:r>
            <a:r>
              <a:rPr lang="en-US" altLang="x-none" sz="2200"/>
              <a:t> </a:t>
            </a:r>
            <a:r>
              <a:rPr lang="en-US" altLang="x-none" sz="2200" err="1"/>
              <a:t>hành</a:t>
            </a:r>
            <a:r>
              <a:rPr lang="en-US" altLang="x-none" sz="2200"/>
              <a:t>, </a:t>
            </a:r>
            <a:r>
              <a:rPr lang="en-US" altLang="x-none" sz="2200" err="1"/>
              <a:t>thường</a:t>
            </a:r>
            <a:r>
              <a:rPr lang="en-US" altLang="x-none" sz="2200"/>
              <a:t> </a:t>
            </a:r>
            <a:r>
              <a:rPr lang="en-US" altLang="x-none" sz="2200" err="1"/>
              <a:t>trốn</a:t>
            </a:r>
            <a:r>
              <a:rPr lang="en-US" altLang="x-none" sz="2200"/>
              <a:t> </a:t>
            </a:r>
            <a:r>
              <a:rPr lang="en-US" altLang="x-none" sz="2200" err="1"/>
              <a:t>học</a:t>
            </a:r>
            <a:r>
              <a:rPr lang="en-US" altLang="x-none" sz="2200"/>
              <a:t> </a:t>
            </a:r>
            <a:r>
              <a:rPr lang="en-US" altLang="x-none" sz="2200" err="1"/>
              <a:t>để</a:t>
            </a:r>
            <a:r>
              <a:rPr lang="en-US" altLang="x-none" sz="2200"/>
              <a:t> </a:t>
            </a:r>
            <a:r>
              <a:rPr lang="en-US" altLang="x-none" sz="2200" err="1"/>
              <a:t>chơi</a:t>
            </a:r>
            <a:r>
              <a:rPr lang="en-US" altLang="x-none" sz="2200"/>
              <a:t> </a:t>
            </a:r>
            <a:r>
              <a:rPr lang="en-US" altLang="x-none" sz="2200" err="1"/>
              <a:t>điện</a:t>
            </a:r>
            <a:r>
              <a:rPr lang="en-US" altLang="x-none" sz="2200"/>
              <a:t> </a:t>
            </a:r>
            <a:r>
              <a:rPr lang="en-US" altLang="x-none" sz="2200" err="1"/>
              <a:t>tử</a:t>
            </a:r>
            <a:r>
              <a:rPr lang="en-US" altLang="x-none" sz="2200"/>
              <a:t>, </a:t>
            </a:r>
            <a:r>
              <a:rPr lang="en-US" altLang="x-none" sz="2200" err="1"/>
              <a:t>tham</a:t>
            </a:r>
            <a:r>
              <a:rPr lang="en-US" altLang="x-none" sz="2200"/>
              <a:t> </a:t>
            </a:r>
            <a:r>
              <a:rPr lang="en-US" altLang="x-none" sz="2200" err="1"/>
              <a:t>gia</a:t>
            </a:r>
            <a:r>
              <a:rPr lang="en-US" altLang="x-none" sz="2200"/>
              <a:t> </a:t>
            </a:r>
            <a:r>
              <a:rPr lang="en-US" altLang="x-none" sz="2200" err="1"/>
              <a:t>đua</a:t>
            </a:r>
            <a:r>
              <a:rPr lang="en-US" altLang="x-none" sz="2200"/>
              <a:t> </a:t>
            </a:r>
            <a:r>
              <a:rPr lang="en-US" altLang="x-none" sz="2200" err="1"/>
              <a:t>xe</a:t>
            </a:r>
            <a:r>
              <a:rPr lang="en-US" altLang="x-none" sz="2200"/>
              <a:t> </a:t>
            </a:r>
            <a:r>
              <a:rPr lang="en-US" altLang="x-none" sz="2200" err="1"/>
              <a:t>trái</a:t>
            </a:r>
            <a:r>
              <a:rPr lang="en-US" altLang="x-none" sz="2200"/>
              <a:t> </a:t>
            </a:r>
            <a:r>
              <a:rPr lang="en-US" altLang="x-none" sz="2200" err="1"/>
              <a:t>phép</a:t>
            </a:r>
            <a:r>
              <a:rPr lang="en-US" altLang="x-none" sz="2200"/>
              <a:t>, </a:t>
            </a:r>
            <a:r>
              <a:rPr lang="en-US" altLang="x-none" sz="2200" err="1"/>
              <a:t>gây</a:t>
            </a:r>
            <a:r>
              <a:rPr lang="en-US" altLang="x-none" sz="2200"/>
              <a:t> </a:t>
            </a:r>
            <a:r>
              <a:rPr lang="en-US" altLang="x-none" sz="2200" err="1"/>
              <a:t>rối</a:t>
            </a:r>
            <a:r>
              <a:rPr lang="en-US" altLang="x-none" sz="2200"/>
              <a:t> </a:t>
            </a:r>
            <a:r>
              <a:rPr lang="en-US" altLang="x-none" sz="2200" err="1"/>
              <a:t>trật</a:t>
            </a:r>
            <a:r>
              <a:rPr lang="en-US" altLang="x-none" sz="2200"/>
              <a:t> </a:t>
            </a:r>
            <a:r>
              <a:rPr lang="en-US" altLang="x-none" sz="2200" err="1"/>
              <a:t>tự</a:t>
            </a:r>
            <a:r>
              <a:rPr lang="en-US" altLang="x-none" sz="2200"/>
              <a:t> </a:t>
            </a:r>
            <a:r>
              <a:rPr lang="en-US" altLang="x-none" sz="2200" err="1"/>
              <a:t>công</a:t>
            </a:r>
            <a:r>
              <a:rPr lang="en-US" altLang="x-none" sz="2200"/>
              <a:t> </a:t>
            </a:r>
            <a:r>
              <a:rPr lang="en-US" altLang="x-none" sz="2200" err="1"/>
              <a:t>cộng</a:t>
            </a:r>
            <a:r>
              <a:rPr lang="en-US" altLang="x-none" sz="2200"/>
              <a:t>. </a:t>
            </a:r>
            <a:r>
              <a:rPr lang="en-US" altLang="x-none" sz="2200" err="1"/>
              <a:t>Nhiều</a:t>
            </a:r>
            <a:r>
              <a:rPr lang="en-US" altLang="x-none" sz="2200"/>
              <a:t> </a:t>
            </a:r>
            <a:r>
              <a:rPr lang="en-US" altLang="x-none" sz="2200" err="1"/>
              <a:t>lần</a:t>
            </a:r>
            <a:r>
              <a:rPr lang="en-US" altLang="x-none" sz="2200"/>
              <a:t>, </a:t>
            </a:r>
            <a:r>
              <a:rPr lang="en-US" altLang="x-none" sz="2200" err="1"/>
              <a:t>thấy</a:t>
            </a:r>
            <a:r>
              <a:rPr lang="en-US" altLang="x-none" sz="2200"/>
              <a:t> </a:t>
            </a:r>
            <a:r>
              <a:rPr lang="en-US" altLang="x-none" sz="2200" err="1"/>
              <a:t>cô</a:t>
            </a:r>
            <a:r>
              <a:rPr lang="en-US" altLang="x-none" sz="2200"/>
              <a:t> </a:t>
            </a:r>
            <a:r>
              <a:rPr lang="en-US" altLang="x-none" sz="2200" err="1"/>
              <a:t>giáo</a:t>
            </a:r>
            <a:r>
              <a:rPr lang="en-US" altLang="x-none" sz="2200"/>
              <a:t> </a:t>
            </a:r>
            <a:r>
              <a:rPr lang="en-US" altLang="x-none" sz="2200" err="1"/>
              <a:t>đã</a:t>
            </a:r>
            <a:r>
              <a:rPr lang="en-US" altLang="x-none" sz="2200"/>
              <a:t> </a:t>
            </a:r>
            <a:r>
              <a:rPr lang="en-US" altLang="x-none" sz="2200" err="1"/>
              <a:t>nhắc</a:t>
            </a:r>
            <a:r>
              <a:rPr lang="en-US" altLang="x-none" sz="2200"/>
              <a:t> </a:t>
            </a:r>
            <a:r>
              <a:rPr lang="en-US" altLang="x-none" sz="2200" err="1"/>
              <a:t>nhở</a:t>
            </a:r>
            <a:r>
              <a:rPr lang="en-US" altLang="x-none" sz="2200"/>
              <a:t> </a:t>
            </a:r>
            <a:r>
              <a:rPr lang="en-US" altLang="x-none" sz="2200" err="1"/>
              <a:t>nhưng</a:t>
            </a:r>
            <a:r>
              <a:rPr lang="en-US" altLang="x-none" sz="2200"/>
              <a:t> K </a:t>
            </a:r>
            <a:r>
              <a:rPr lang="en-US" altLang="x-none" sz="2200" err="1"/>
              <a:t>luôn</a:t>
            </a:r>
            <a:r>
              <a:rPr lang="en-US" altLang="x-none" sz="2200"/>
              <a:t> </a:t>
            </a:r>
            <a:r>
              <a:rPr lang="en-US" altLang="x-none" sz="2200" err="1"/>
              <a:t>thể</a:t>
            </a:r>
            <a:r>
              <a:rPr lang="en-US" altLang="x-none" sz="2200"/>
              <a:t> </a:t>
            </a:r>
            <a:r>
              <a:rPr lang="en-US" altLang="x-none" sz="2200" err="1"/>
              <a:t>hiện</a:t>
            </a:r>
            <a:r>
              <a:rPr lang="en-US" altLang="x-none" sz="2200"/>
              <a:t> </a:t>
            </a:r>
            <a:r>
              <a:rPr lang="en-US" altLang="x-none" sz="2200" err="1"/>
              <a:t>thái</a:t>
            </a:r>
            <a:r>
              <a:rPr lang="en-US" altLang="x-none" sz="2200"/>
              <a:t> </a:t>
            </a:r>
            <a:r>
              <a:rPr lang="en-US" altLang="x-none" sz="2200" err="1"/>
              <a:t>độ</a:t>
            </a:r>
            <a:r>
              <a:rPr lang="en-US" altLang="x-none" sz="2200"/>
              <a:t> </a:t>
            </a:r>
            <a:r>
              <a:rPr lang="en-US" altLang="x-none" sz="2200" err="1"/>
              <a:t>không</a:t>
            </a:r>
            <a:r>
              <a:rPr lang="en-US" altLang="x-none" sz="2200"/>
              <a:t> </a:t>
            </a:r>
            <a:r>
              <a:rPr lang="en-US" altLang="x-none" sz="2200" err="1"/>
              <a:t>quan</a:t>
            </a:r>
            <a:r>
              <a:rPr lang="en-US" altLang="x-none" sz="2200"/>
              <a:t> </a:t>
            </a:r>
            <a:r>
              <a:rPr lang="en-US" altLang="x-none" sz="2200" err="1"/>
              <a:t>tâm</a:t>
            </a:r>
            <a:r>
              <a:rPr lang="en-US" altLang="x-none" sz="2200"/>
              <a:t>. </a:t>
            </a:r>
            <a:r>
              <a:rPr lang="en-US" altLang="x-none" sz="2200" err="1"/>
              <a:t>Bố</a:t>
            </a:r>
            <a:r>
              <a:rPr lang="en-US" altLang="x-none" sz="2200"/>
              <a:t> </a:t>
            </a:r>
            <a:r>
              <a:rPr lang="en-US" altLang="x-none" sz="2200" err="1"/>
              <a:t>mẹ</a:t>
            </a:r>
            <a:r>
              <a:rPr lang="en-US" altLang="x-none" sz="2200"/>
              <a:t> </a:t>
            </a:r>
            <a:r>
              <a:rPr lang="en-US" altLang="x-none" sz="2200" err="1"/>
              <a:t>của</a:t>
            </a:r>
            <a:r>
              <a:rPr lang="en-US" altLang="x-none" sz="2200"/>
              <a:t> K do </a:t>
            </a:r>
            <a:r>
              <a:rPr lang="en-US" altLang="x-none" sz="2200" err="1"/>
              <a:t>bận</a:t>
            </a:r>
            <a:r>
              <a:rPr lang="en-US" altLang="x-none" sz="2200"/>
              <a:t> </a:t>
            </a:r>
            <a:r>
              <a:rPr lang="en-US" altLang="x-none" sz="2200" err="1"/>
              <a:t>rộn</a:t>
            </a:r>
            <a:r>
              <a:rPr lang="en-US" altLang="x-none" sz="2200"/>
              <a:t> </a:t>
            </a:r>
            <a:r>
              <a:rPr lang="en-US" altLang="x-none" sz="2200" err="1"/>
              <a:t>với</a:t>
            </a:r>
            <a:r>
              <a:rPr lang="en-US" altLang="x-none" sz="2200"/>
              <a:t> </a:t>
            </a:r>
            <a:r>
              <a:rPr lang="en-US" altLang="x-none" sz="2200" err="1"/>
              <a:t>công</a:t>
            </a:r>
            <a:r>
              <a:rPr lang="en-US" altLang="x-none" sz="2200"/>
              <a:t> </a:t>
            </a:r>
            <a:r>
              <a:rPr lang="en-US" altLang="x-none" sz="2200" err="1"/>
              <a:t>việc</a:t>
            </a:r>
            <a:r>
              <a:rPr lang="en-US" altLang="x-none" sz="2200"/>
              <a:t> </a:t>
            </a:r>
            <a:r>
              <a:rPr lang="en-US" altLang="x-none" sz="2200" err="1"/>
              <a:t>kinh</a:t>
            </a:r>
            <a:r>
              <a:rPr lang="en-US" altLang="x-none" sz="2200"/>
              <a:t> </a:t>
            </a:r>
            <a:r>
              <a:rPr lang="en-US" altLang="x-none" sz="2200" err="1"/>
              <a:t>doanh</a:t>
            </a:r>
            <a:r>
              <a:rPr lang="en-US" altLang="x-none" sz="2200"/>
              <a:t>, </a:t>
            </a:r>
            <a:r>
              <a:rPr lang="en-US" altLang="x-none" sz="2200" err="1"/>
              <a:t>thường</a:t>
            </a:r>
            <a:r>
              <a:rPr lang="en-US" altLang="x-none" sz="2200"/>
              <a:t> </a:t>
            </a:r>
            <a:r>
              <a:rPr lang="en-US" altLang="x-none" sz="2200" err="1"/>
              <a:t>ít</a:t>
            </a:r>
            <a:r>
              <a:rPr lang="en-US" altLang="x-none" sz="2200"/>
              <a:t> </a:t>
            </a:r>
            <a:r>
              <a:rPr lang="en-US" altLang="x-none" sz="2200" err="1"/>
              <a:t>có</a:t>
            </a:r>
            <a:r>
              <a:rPr lang="en-US" altLang="x-none" sz="2200"/>
              <a:t> </a:t>
            </a:r>
            <a:r>
              <a:rPr lang="en-US" altLang="x-none" sz="2200" err="1"/>
              <a:t>thời</a:t>
            </a:r>
            <a:r>
              <a:rPr lang="en-US" altLang="x-none" sz="2200"/>
              <a:t> </a:t>
            </a:r>
            <a:r>
              <a:rPr lang="en-US" altLang="x-none" sz="2200" err="1"/>
              <a:t>gian</a:t>
            </a:r>
            <a:r>
              <a:rPr lang="en-US" altLang="x-none" sz="2200"/>
              <a:t> </a:t>
            </a:r>
            <a:r>
              <a:rPr lang="en-US" altLang="x-none" sz="2200" err="1"/>
              <a:t>đề</a:t>
            </a:r>
            <a:r>
              <a:rPr lang="en-US" altLang="x-none" sz="2200"/>
              <a:t> </a:t>
            </a:r>
            <a:r>
              <a:rPr lang="en-US" altLang="x-none" sz="2200" err="1"/>
              <a:t>quan</a:t>
            </a:r>
            <a:r>
              <a:rPr lang="en-US" altLang="x-none" sz="2200"/>
              <a:t> </a:t>
            </a:r>
            <a:r>
              <a:rPr lang="en-US" altLang="x-none" sz="2200" err="1"/>
              <a:t>tâm</a:t>
            </a:r>
            <a:r>
              <a:rPr lang="en-US" altLang="x-none" sz="2200"/>
              <a:t> </a:t>
            </a:r>
            <a:r>
              <a:rPr lang="en-US" altLang="x-none" sz="2200" err="1"/>
              <a:t>đến</a:t>
            </a:r>
            <a:r>
              <a:rPr lang="en-US" altLang="x-none" sz="2200"/>
              <a:t> con. </a:t>
            </a:r>
            <a:r>
              <a:rPr lang="en-US" altLang="x-none" sz="2200" err="1"/>
              <a:t>Trong</a:t>
            </a:r>
            <a:r>
              <a:rPr lang="en-US" altLang="x-none" sz="2200"/>
              <a:t> </a:t>
            </a:r>
            <a:r>
              <a:rPr lang="en-US" altLang="x-none" sz="2200" err="1"/>
              <a:t>một</a:t>
            </a:r>
            <a:r>
              <a:rPr lang="en-US" altLang="x-none" sz="2200"/>
              <a:t> </a:t>
            </a:r>
            <a:r>
              <a:rPr lang="en-US" altLang="x-none" sz="2200" err="1"/>
              <a:t>lần</a:t>
            </a:r>
            <a:r>
              <a:rPr lang="en-US" altLang="x-none" sz="2200"/>
              <a:t> </a:t>
            </a:r>
            <a:r>
              <a:rPr lang="en-US" altLang="x-none" sz="2200" err="1"/>
              <a:t>cãi</a:t>
            </a:r>
            <a:r>
              <a:rPr lang="en-US" altLang="x-none" sz="2200"/>
              <a:t> </a:t>
            </a:r>
            <a:r>
              <a:rPr lang="en-US" altLang="x-none" sz="2200" err="1"/>
              <a:t>nhau</a:t>
            </a:r>
            <a:r>
              <a:rPr lang="en-US" altLang="x-none" sz="2200"/>
              <a:t> </a:t>
            </a:r>
            <a:r>
              <a:rPr lang="en-US" altLang="x-none" sz="2200" err="1"/>
              <a:t>với</a:t>
            </a:r>
            <a:r>
              <a:rPr lang="en-US" altLang="x-none" sz="2200"/>
              <a:t> </a:t>
            </a:r>
            <a:r>
              <a:rPr lang="en-US" altLang="x-none" sz="2200" err="1"/>
              <a:t>bạn</a:t>
            </a:r>
            <a:r>
              <a:rPr lang="en-US" altLang="x-none" sz="2200"/>
              <a:t> </a:t>
            </a:r>
            <a:r>
              <a:rPr lang="en-US" altLang="x-none" sz="2200" err="1"/>
              <a:t>học</a:t>
            </a:r>
            <a:r>
              <a:rPr lang="en-US" altLang="x-none" sz="2200"/>
              <a:t>, K </a:t>
            </a:r>
            <a:r>
              <a:rPr lang="en-US" altLang="x-none" sz="2200" err="1"/>
              <a:t>đã</a:t>
            </a:r>
            <a:r>
              <a:rPr lang="en-US" altLang="x-none" sz="2200"/>
              <a:t> </a:t>
            </a:r>
            <a:r>
              <a:rPr lang="en-US" altLang="x-none" sz="2200" err="1"/>
              <a:t>có</a:t>
            </a:r>
            <a:r>
              <a:rPr lang="en-US" altLang="x-none" sz="2200"/>
              <a:t> </a:t>
            </a:r>
            <a:r>
              <a:rPr lang="en-US" altLang="x-none" sz="2200" err="1"/>
              <a:t>hành</a:t>
            </a:r>
            <a:r>
              <a:rPr lang="en-US" altLang="x-none" sz="2200"/>
              <a:t> vi </a:t>
            </a:r>
            <a:r>
              <a:rPr lang="en-US" altLang="x-none" sz="2200" err="1"/>
              <a:t>gây</a:t>
            </a:r>
            <a:r>
              <a:rPr lang="en-US" altLang="x-none" sz="2200"/>
              <a:t> </a:t>
            </a:r>
            <a:r>
              <a:rPr lang="en-US" altLang="x-none" sz="2200" err="1"/>
              <a:t>thương</a:t>
            </a:r>
            <a:r>
              <a:rPr lang="en-US" altLang="x-none" sz="2200"/>
              <a:t> </a:t>
            </a:r>
            <a:r>
              <a:rPr lang="en-US" altLang="x-none" sz="2200" err="1"/>
              <a:t>tích</a:t>
            </a:r>
            <a:r>
              <a:rPr lang="en-US" altLang="x-none" sz="2200"/>
              <a:t> </a:t>
            </a:r>
            <a:r>
              <a:rPr lang="en-US" altLang="x-none" sz="2200" err="1"/>
              <a:t>cho</a:t>
            </a:r>
            <a:r>
              <a:rPr lang="en-US" altLang="x-none" sz="2200"/>
              <a:t> </a:t>
            </a:r>
            <a:r>
              <a:rPr lang="en-US" altLang="x-none" sz="2200" err="1"/>
              <a:t>bạn</a:t>
            </a:r>
            <a:r>
              <a:rPr lang="en-US" altLang="x-none" sz="2200"/>
              <a:t> </a:t>
            </a:r>
            <a:r>
              <a:rPr lang="en-US" altLang="x-none" sz="2200" err="1"/>
              <a:t>này</a:t>
            </a:r>
            <a:r>
              <a:rPr lang="en-US" altLang="x-none" sz="2200"/>
              <a:t> </a:t>
            </a:r>
            <a:r>
              <a:rPr lang="en-US" altLang="x-none" sz="2200" err="1"/>
              <a:t>với</a:t>
            </a:r>
            <a:r>
              <a:rPr lang="en-US" altLang="x-none" sz="2200"/>
              <a:t> </a:t>
            </a:r>
            <a:r>
              <a:rPr lang="en-US" altLang="x-none" sz="2200" err="1"/>
              <a:t>tỉ</a:t>
            </a:r>
            <a:r>
              <a:rPr lang="en-US" altLang="x-none" sz="2200"/>
              <a:t> </a:t>
            </a:r>
            <a:r>
              <a:rPr lang="en-US" altLang="x-none" sz="2200" err="1"/>
              <a:t>lệ</a:t>
            </a:r>
            <a:r>
              <a:rPr lang="en-US" altLang="x-none" sz="2200"/>
              <a:t> </a:t>
            </a:r>
            <a:r>
              <a:rPr lang="en-US" altLang="x-none" sz="2200" err="1"/>
              <a:t>thương</a:t>
            </a:r>
            <a:r>
              <a:rPr lang="en-US" altLang="x-none" sz="2200"/>
              <a:t> </a:t>
            </a:r>
            <a:r>
              <a:rPr lang="en-US" altLang="x-none" sz="2200" err="1"/>
              <a:t>tật</a:t>
            </a:r>
            <a:r>
              <a:rPr lang="en-US" altLang="x-none" sz="2200"/>
              <a:t> </a:t>
            </a:r>
            <a:r>
              <a:rPr lang="en-US" altLang="x-none" sz="2200" err="1"/>
              <a:t>là</a:t>
            </a:r>
            <a:r>
              <a:rPr lang="en-US" altLang="x-none" sz="2200"/>
              <a:t> 7%. </a:t>
            </a:r>
            <a:r>
              <a:rPr lang="en-US" altLang="x-none" sz="2200" err="1"/>
              <a:t>Sau</a:t>
            </a:r>
            <a:r>
              <a:rPr lang="en-US" altLang="x-none" sz="2200"/>
              <a:t> </a:t>
            </a:r>
            <a:r>
              <a:rPr lang="en-US" altLang="x-none" sz="2200" err="1"/>
              <a:t>sự</a:t>
            </a:r>
            <a:r>
              <a:rPr lang="en-US" altLang="x-none" sz="2200"/>
              <a:t> </a:t>
            </a:r>
            <a:r>
              <a:rPr lang="en-US" altLang="x-none" sz="2200" err="1"/>
              <a:t>việc</a:t>
            </a:r>
            <a:r>
              <a:rPr lang="en-US" altLang="x-none" sz="2200"/>
              <a:t> </a:t>
            </a:r>
            <a:r>
              <a:rPr lang="en-US" altLang="x-none" sz="2200" err="1"/>
              <a:t>này</a:t>
            </a:r>
            <a:r>
              <a:rPr lang="en-US" altLang="x-none" sz="2200"/>
              <a:t>, K </a:t>
            </a:r>
            <a:r>
              <a:rPr lang="en-US" altLang="x-none" sz="2200" err="1"/>
              <a:t>đã</a:t>
            </a:r>
            <a:r>
              <a:rPr lang="en-US" altLang="x-none" sz="2200"/>
              <a:t> </a:t>
            </a:r>
            <a:r>
              <a:rPr lang="en-US" altLang="x-none" sz="2200" err="1"/>
              <a:t>bị</a:t>
            </a:r>
            <a:r>
              <a:rPr lang="en-US" altLang="x-none" sz="2200"/>
              <a:t> </a:t>
            </a:r>
            <a:r>
              <a:rPr lang="en-US" altLang="x-none" sz="2200" err="1"/>
              <a:t>áp</a:t>
            </a:r>
            <a:r>
              <a:rPr lang="en-US" altLang="x-none" sz="2200"/>
              <a:t> </a:t>
            </a:r>
            <a:r>
              <a:rPr lang="en-US" altLang="x-none" sz="2200" err="1"/>
              <a:t>dụng</a:t>
            </a:r>
            <a:r>
              <a:rPr lang="en-US" altLang="x-none" sz="2200"/>
              <a:t> </a:t>
            </a:r>
            <a:r>
              <a:rPr lang="en-US" altLang="x-none" sz="2200" err="1"/>
              <a:t>biện</a:t>
            </a:r>
            <a:r>
              <a:rPr lang="en-US" altLang="x-none" sz="2200"/>
              <a:t> </a:t>
            </a:r>
            <a:r>
              <a:rPr lang="en-US" altLang="x-none" sz="2200" err="1"/>
              <a:t>pháp</a:t>
            </a:r>
            <a:r>
              <a:rPr lang="en-US" altLang="x-none" sz="2200"/>
              <a:t> </a:t>
            </a:r>
            <a:r>
              <a:rPr lang="en-US" altLang="x-none" sz="2200" err="1"/>
              <a:t>đưa</a:t>
            </a:r>
            <a:r>
              <a:rPr lang="en-US" altLang="x-none" sz="2200"/>
              <a:t> </a:t>
            </a:r>
            <a:r>
              <a:rPr lang="en-US" altLang="x-none" sz="2200" err="1"/>
              <a:t>vào</a:t>
            </a:r>
            <a:r>
              <a:rPr lang="en-US" altLang="x-none" sz="2200"/>
              <a:t> </a:t>
            </a:r>
            <a:r>
              <a:rPr lang="en-US" altLang="x-none" sz="2200" err="1"/>
              <a:t>trường</a:t>
            </a:r>
            <a:r>
              <a:rPr lang="en-US" altLang="x-none" sz="2200"/>
              <a:t> </a:t>
            </a:r>
            <a:r>
              <a:rPr lang="en-US" altLang="x-none" sz="2200" err="1"/>
              <a:t>giáo</a:t>
            </a:r>
            <a:r>
              <a:rPr lang="en-US" altLang="x-none" sz="2200"/>
              <a:t> </a:t>
            </a:r>
            <a:r>
              <a:rPr lang="en-US" altLang="x-none" sz="2200" err="1"/>
              <a:t>dưỡng</a:t>
            </a:r>
            <a:r>
              <a:rPr lang="en-US" altLang="x-none" sz="2200"/>
              <a:t> (</a:t>
            </a:r>
            <a:r>
              <a:rPr lang="en-US" altLang="x-none" sz="2200" err="1"/>
              <a:t>được</a:t>
            </a:r>
            <a:r>
              <a:rPr lang="en-US" altLang="x-none" sz="2200"/>
              <a:t> </a:t>
            </a:r>
            <a:r>
              <a:rPr lang="en-US" altLang="x-none" sz="2200" err="1"/>
              <a:t>biết</a:t>
            </a:r>
            <a:r>
              <a:rPr lang="en-US" altLang="x-none" sz="2200"/>
              <a:t> </a:t>
            </a:r>
            <a:r>
              <a:rPr lang="en-US" altLang="x-none" sz="2200" err="1"/>
              <a:t>trước</a:t>
            </a:r>
            <a:r>
              <a:rPr lang="en-US" altLang="x-none" sz="2200"/>
              <a:t> </a:t>
            </a:r>
            <a:r>
              <a:rPr lang="en-US" altLang="x-none" sz="2200" err="1"/>
              <a:t>đó</a:t>
            </a:r>
            <a:r>
              <a:rPr lang="en-US" altLang="x-none" sz="2200"/>
              <a:t> K </a:t>
            </a:r>
            <a:r>
              <a:rPr lang="en-US" altLang="x-none" sz="2200" err="1"/>
              <a:t>đã</a:t>
            </a:r>
            <a:r>
              <a:rPr lang="en-US" altLang="x-none" sz="2200"/>
              <a:t> </a:t>
            </a:r>
            <a:r>
              <a:rPr lang="en-US" altLang="x-none" sz="2200" err="1"/>
              <a:t>bị</a:t>
            </a:r>
            <a:r>
              <a:rPr lang="en-US" altLang="x-none" sz="2200"/>
              <a:t> </a:t>
            </a:r>
            <a:r>
              <a:rPr lang="en-US" altLang="x-none" sz="2200" err="1"/>
              <a:t>áp</a:t>
            </a:r>
            <a:r>
              <a:rPr lang="en-US" altLang="x-none" sz="2200"/>
              <a:t> </a:t>
            </a:r>
            <a:r>
              <a:rPr lang="en-US" altLang="x-none" sz="2200" err="1"/>
              <a:t>dụng</a:t>
            </a:r>
            <a:r>
              <a:rPr lang="en-US" altLang="x-none" sz="2200"/>
              <a:t> </a:t>
            </a:r>
            <a:r>
              <a:rPr lang="en-US" altLang="x-none" sz="2200" err="1"/>
              <a:t>biện</a:t>
            </a:r>
            <a:r>
              <a:rPr lang="en-US" altLang="x-none" sz="2200"/>
              <a:t> </a:t>
            </a:r>
            <a:r>
              <a:rPr lang="en-US" altLang="x-none" sz="2200" err="1"/>
              <a:t>pháp</a:t>
            </a:r>
            <a:r>
              <a:rPr lang="en-US" altLang="x-none" sz="2200"/>
              <a:t> </a:t>
            </a:r>
            <a:r>
              <a:rPr lang="en-US" altLang="x-none" sz="2200" err="1"/>
              <a:t>giáo</a:t>
            </a:r>
            <a:r>
              <a:rPr lang="en-US" altLang="x-none" sz="2200"/>
              <a:t> </a:t>
            </a:r>
            <a:r>
              <a:rPr lang="en-US" altLang="x-none" sz="2200" err="1"/>
              <a:t>dục</a:t>
            </a:r>
            <a:r>
              <a:rPr lang="en-US" altLang="x-none" sz="2200"/>
              <a:t> </a:t>
            </a:r>
            <a:r>
              <a:rPr lang="en-US" altLang="x-none" sz="2200" err="1"/>
              <a:t>tại</a:t>
            </a:r>
            <a:r>
              <a:rPr lang="en-US" altLang="x-none" sz="2200"/>
              <a:t> </a:t>
            </a:r>
            <a:r>
              <a:rPr lang="en-US" altLang="x-none" sz="2200" err="1"/>
              <a:t>xã</a:t>
            </a:r>
            <a:r>
              <a:rPr lang="en-US" altLang="x-none" sz="2200"/>
              <a:t>, </a:t>
            </a:r>
            <a:r>
              <a:rPr lang="en-US" altLang="x-none" sz="2200" err="1"/>
              <a:t>phường</a:t>
            </a:r>
            <a:r>
              <a:rPr lang="en-US" altLang="x-none" sz="2200"/>
              <a:t>, </a:t>
            </a:r>
            <a:r>
              <a:rPr lang="en-US" altLang="x-none" sz="2200" err="1"/>
              <a:t>thị</a:t>
            </a:r>
            <a:r>
              <a:rPr lang="en-US" altLang="x-none" sz="2200"/>
              <a:t> </a:t>
            </a:r>
            <a:r>
              <a:rPr lang="en-US" altLang="x-none" sz="2200" err="1"/>
              <a:t>trấn</a:t>
            </a:r>
            <a:r>
              <a:rPr lang="en-US" altLang="x-none" sz="2200"/>
              <a:t>). </a:t>
            </a:r>
            <a:endParaRPr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8">
                                            <p:txEl>
                                              <p:charRg st="0" end="120"/>
                                            </p:txEl>
                                          </p:spTgt>
                                        </p:tgtEl>
                                        <p:attrNameLst>
                                          <p:attrName>style.visibility</p:attrName>
                                        </p:attrNameLst>
                                      </p:cBhvr>
                                      <p:to>
                                        <p:strVal val="visible"/>
                                      </p:to>
                                    </p:set>
                                    <p:animEffect transition="in" filter="blinds(horizontal)">
                                      <p:cBhvr>
                                        <p:cTn id="7" dur="500"/>
                                        <p:tgtEl>
                                          <p:spTgt spid="60418">
                                            <p:txEl>
                                              <p:charRg st="0" end="1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56"/>
                                        </p:tgtEl>
                                        <p:attrNameLst>
                                          <p:attrName>style.visibility</p:attrName>
                                        </p:attrNameLst>
                                      </p:cBhvr>
                                      <p:to>
                                        <p:strVal val="visible"/>
                                      </p:to>
                                    </p:set>
                                    <p:animEffect transition="in" filter="blinds(horizontal)">
                                      <p:cBhvr>
                                        <p:cTn id="12" dur="500"/>
                                        <p:tgtEl>
                                          <p:spTgt spid="604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0432"/>
                                        </p:tgtEl>
                                        <p:attrNameLst>
                                          <p:attrName>style.visibility</p:attrName>
                                        </p:attrNameLst>
                                      </p:cBhvr>
                                      <p:to>
                                        <p:strVal val="visible"/>
                                      </p:to>
                                    </p:set>
                                    <p:animEffect transition="in" filter="blinds(horizontal)">
                                      <p:cBhvr>
                                        <p:cTn id="23" dur="500"/>
                                        <p:tgtEl>
                                          <p:spTgt spid="60432"/>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0452"/>
                                        </p:tgtEl>
                                        <p:attrNameLst>
                                          <p:attrName>style.visibility</p:attrName>
                                        </p:attrNameLst>
                                      </p:cBhvr>
                                      <p:to>
                                        <p:strVal val="visible"/>
                                      </p:to>
                                    </p:set>
                                    <p:animEffect transition="in" filter="blinds(horizontal)">
                                      <p:cBhvr>
                                        <p:cTn id="26" dur="500"/>
                                        <p:tgtEl>
                                          <p:spTgt spid="6045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60454"/>
                                        </p:tgtEl>
                                        <p:attrNameLst>
                                          <p:attrName>style.visibility</p:attrName>
                                        </p:attrNameLst>
                                      </p:cBhvr>
                                      <p:to>
                                        <p:strVal val="visible"/>
                                      </p:to>
                                    </p:set>
                                    <p:animEffect transition="in" filter="blinds(horizontal)">
                                      <p:cBhvr>
                                        <p:cTn id="34" dur="500"/>
                                        <p:tgtEl>
                                          <p:spTgt spid="60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uiExpand="1" build="p"/>
      <p:bldP spid="60432" grpId="0"/>
      <p:bldP spid="60452" grpId="0"/>
      <p:bldP spid="60454" grpId="0"/>
      <p:bldP spid="604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Text Placeholder 1"/>
          <p:cNvSpPr>
            <a:spLocks noGrp="1"/>
          </p:cNvSpPr>
          <p:nvPr>
            <p:ph type="body" sz="quarter" idx="4294967295"/>
          </p:nvPr>
        </p:nvSpPr>
        <p:spPr>
          <a:xfrm>
            <a:off x="366713" y="252413"/>
            <a:ext cx="11572875" cy="723900"/>
          </a:xfrm>
          <a:solidFill>
            <a:srgbClr val="FFCC99">
              <a:alpha val="100000"/>
            </a:srgbClr>
          </a:solidFill>
          <a:ln/>
        </p:spPr>
        <p:txBody>
          <a:bodyPr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sz="2200" dirty="0"/>
              <a:t>Cho biết trong các trường hợp sau, hành vi nào thể hiện nghĩa vụ của công dân trong học tập, hành vi nào không, vì sao.</a:t>
            </a:r>
            <a:endParaRPr lang="en-US" altLang="x-none" sz="2200"/>
          </a:p>
        </p:txBody>
      </p:sp>
      <p:sp>
        <p:nvSpPr>
          <p:cNvPr id="3" name="자유형: 도형 44"/>
          <p:cNvSpPr/>
          <p:nvPr/>
        </p:nvSpPr>
        <p:spPr>
          <a:xfrm>
            <a:off x="3338513" y="4283075"/>
            <a:ext cx="8345488" cy="2152650"/>
          </a:xfrm>
          <a:custGeom>
            <a:avLst/>
            <a:gdLst>
              <a:gd name="connsiteX0" fmla="*/ 341309 w 5296915"/>
              <a:gd name="connsiteY0" fmla="*/ 0 h 2152509"/>
              <a:gd name="connsiteX1" fmla="*/ 2562917 w 5296915"/>
              <a:gd name="connsiteY1" fmla="*/ 0 h 2152509"/>
              <a:gd name="connsiteX2" fmla="*/ 2733998 w 5296915"/>
              <a:gd name="connsiteY2" fmla="*/ 0 h 2152509"/>
              <a:gd name="connsiteX3" fmla="*/ 4955607 w 5296915"/>
              <a:gd name="connsiteY3" fmla="*/ 0 h 2152509"/>
              <a:gd name="connsiteX4" fmla="*/ 5296915 w 5296915"/>
              <a:gd name="connsiteY4" fmla="*/ 358759 h 2152509"/>
              <a:gd name="connsiteX5" fmla="*/ 5296915 w 5296915"/>
              <a:gd name="connsiteY5" fmla="*/ 1793750 h 2152509"/>
              <a:gd name="connsiteX6" fmla="*/ 4955607 w 5296915"/>
              <a:gd name="connsiteY6" fmla="*/ 2152509 h 2152509"/>
              <a:gd name="connsiteX7" fmla="*/ 2733998 w 5296915"/>
              <a:gd name="connsiteY7" fmla="*/ 2152509 h 2152509"/>
              <a:gd name="connsiteX8" fmla="*/ 2562917 w 5296915"/>
              <a:gd name="connsiteY8" fmla="*/ 2152509 h 2152509"/>
              <a:gd name="connsiteX9" fmla="*/ 341309 w 5296915"/>
              <a:gd name="connsiteY9" fmla="*/ 2152509 h 2152509"/>
              <a:gd name="connsiteX10" fmla="*/ 0 w 5296915"/>
              <a:gd name="connsiteY10" fmla="*/ 1793750 h 2152509"/>
              <a:gd name="connsiteX11" fmla="*/ 0 w 5296915"/>
              <a:gd name="connsiteY11" fmla="*/ 1224655 h 2152509"/>
              <a:gd name="connsiteX12" fmla="*/ 511788 w 5296915"/>
              <a:gd name="connsiteY12" fmla="*/ 1224655 h 2152509"/>
              <a:gd name="connsiteX13" fmla="*/ 511788 w 5296915"/>
              <a:gd name="connsiteY13" fmla="*/ 1373055 h 2152509"/>
              <a:gd name="connsiteX14" fmla="*/ 813296 w 5296915"/>
              <a:gd name="connsiteY14" fmla="*/ 1076255 h 2152509"/>
              <a:gd name="connsiteX15" fmla="*/ 511788 w 5296915"/>
              <a:gd name="connsiteY15" fmla="*/ 779454 h 2152509"/>
              <a:gd name="connsiteX16" fmla="*/ 511788 w 5296915"/>
              <a:gd name="connsiteY16" fmla="*/ 927854 h 2152509"/>
              <a:gd name="connsiteX17" fmla="*/ 0 w 5296915"/>
              <a:gd name="connsiteY17" fmla="*/ 927854 h 2152509"/>
              <a:gd name="connsiteX18" fmla="*/ 0 w 5296915"/>
              <a:gd name="connsiteY18" fmla="*/ 358759 h 2152509"/>
              <a:gd name="connsiteX19" fmla="*/ 341309 w 5296915"/>
              <a:gd name="connsiteY19" fmla="*/ 0 h 2152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296915" h="2152509">
                <a:moveTo>
                  <a:pt x="341309" y="0"/>
                </a:moveTo>
                <a:lnTo>
                  <a:pt x="2562917" y="0"/>
                </a:lnTo>
                <a:lnTo>
                  <a:pt x="2733998" y="0"/>
                </a:lnTo>
                <a:lnTo>
                  <a:pt x="4955607" y="0"/>
                </a:lnTo>
                <a:cubicBezTo>
                  <a:pt x="5144106" y="0"/>
                  <a:pt x="5296915" y="160622"/>
                  <a:pt x="5296915" y="358759"/>
                </a:cubicBezTo>
                <a:lnTo>
                  <a:pt x="5296915" y="1793750"/>
                </a:lnTo>
                <a:cubicBezTo>
                  <a:pt x="5296915" y="1991887"/>
                  <a:pt x="5144106" y="2152509"/>
                  <a:pt x="4955607" y="2152509"/>
                </a:cubicBezTo>
                <a:lnTo>
                  <a:pt x="2733998" y="2152509"/>
                </a:lnTo>
                <a:lnTo>
                  <a:pt x="2562917" y="2152509"/>
                </a:lnTo>
                <a:lnTo>
                  <a:pt x="341309" y="2152509"/>
                </a:lnTo>
                <a:cubicBezTo>
                  <a:pt x="152809" y="2152509"/>
                  <a:pt x="0" y="1991887"/>
                  <a:pt x="0" y="1793750"/>
                </a:cubicBezTo>
                <a:lnTo>
                  <a:pt x="0" y="1224655"/>
                </a:lnTo>
                <a:lnTo>
                  <a:pt x="511788" y="1224655"/>
                </a:lnTo>
                <a:lnTo>
                  <a:pt x="511788" y="1373055"/>
                </a:lnTo>
                <a:lnTo>
                  <a:pt x="813296" y="1076255"/>
                </a:lnTo>
                <a:lnTo>
                  <a:pt x="511788" y="779454"/>
                </a:lnTo>
                <a:lnTo>
                  <a:pt x="511788" y="927854"/>
                </a:lnTo>
                <a:lnTo>
                  <a:pt x="0" y="927854"/>
                </a:lnTo>
                <a:lnTo>
                  <a:pt x="0" y="358759"/>
                </a:lnTo>
                <a:cubicBezTo>
                  <a:pt x="0" y="160622"/>
                  <a:pt x="152809" y="0"/>
                  <a:pt x="3413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6" name="Teardrop 1"/>
          <p:cNvSpPr/>
          <p:nvPr/>
        </p:nvSpPr>
        <p:spPr>
          <a:xfrm rot="5400000">
            <a:off x="633413" y="4303713"/>
            <a:ext cx="2087563" cy="2087563"/>
          </a:xfrm>
          <a:custGeom>
            <a:avLst/>
            <a:gdLst/>
            <a:ahLst/>
            <a:cxnLst/>
            <a:rect l="l" t="t" r="r" b="b"/>
            <a:pathLst>
              <a:path w="914401" h="914400">
                <a:moveTo>
                  <a:pt x="457200" y="0"/>
                </a:moveTo>
                <a:lnTo>
                  <a:pt x="457201" y="0"/>
                </a:lnTo>
                <a:lnTo>
                  <a:pt x="914400" y="0"/>
                </a:lnTo>
                <a:lnTo>
                  <a:pt x="914400" y="457190"/>
                </a:lnTo>
                <a:lnTo>
                  <a:pt x="914401" y="457200"/>
                </a:lnTo>
                <a:cubicBezTo>
                  <a:pt x="914401" y="709705"/>
                  <a:pt x="709706" y="914400"/>
                  <a:pt x="457201" y="914400"/>
                </a:cubicBezTo>
                <a:lnTo>
                  <a:pt x="457200" y="914400"/>
                </a:lnTo>
                <a:lnTo>
                  <a:pt x="1" y="914400"/>
                </a:lnTo>
                <a:lnTo>
                  <a:pt x="1" y="457210"/>
                </a:lnTo>
                <a:cubicBezTo>
                  <a:pt x="0" y="457207"/>
                  <a:pt x="0" y="457203"/>
                  <a:pt x="0" y="457200"/>
                </a:cubicBezTo>
                <a:cubicBezTo>
                  <a:pt x="0" y="204695"/>
                  <a:pt x="204695" y="0"/>
                  <a:pt x="4572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1" name="Rounded Rectangle 18"/>
          <p:cNvSpPr/>
          <p:nvPr/>
        </p:nvSpPr>
        <p:spPr>
          <a:xfrm rot="10800000">
            <a:off x="633413" y="4303713"/>
            <a:ext cx="982663" cy="969963"/>
          </a:xfrm>
          <a:custGeom>
            <a:avLst/>
            <a:gdLst/>
            <a:ahLst/>
            <a:cxnLst/>
            <a:rect l="l" t="t" r="r" b="b"/>
            <a:pathLst>
              <a:path w="983239" h="971134">
                <a:moveTo>
                  <a:pt x="621416" y="0"/>
                </a:moveTo>
                <a:lnTo>
                  <a:pt x="983239" y="0"/>
                </a:lnTo>
                <a:lnTo>
                  <a:pt x="983239" y="971134"/>
                </a:lnTo>
                <a:lnTo>
                  <a:pt x="0" y="971134"/>
                </a:lnTo>
                <a:lnTo>
                  <a:pt x="0" y="621416"/>
                </a:lnTo>
                <a:cubicBezTo>
                  <a:pt x="0" y="278217"/>
                  <a:pt x="278217" y="0"/>
                  <a:pt x="62141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Arial" panose="020B0604020202020204" pitchFamily="34" charset="0"/>
            </a:endParaRPr>
          </a:p>
        </p:txBody>
      </p:sp>
      <p:sp>
        <p:nvSpPr>
          <p:cNvPr id="109574" name="TextBox 15"/>
          <p:cNvSpPr txBox="1"/>
          <p:nvPr/>
        </p:nvSpPr>
        <p:spPr>
          <a:xfrm>
            <a:off x="792163" y="4395788"/>
            <a:ext cx="574675" cy="701675"/>
          </a:xfrm>
          <a:prstGeom prst="rect">
            <a:avLst/>
          </a:prstGeom>
          <a:noFill/>
          <a:ln w="9525">
            <a:noFill/>
          </a:ln>
        </p:spPr>
        <p:txBody>
          <a:bodyPr>
            <a:spAutoFit/>
          </a:bodyPr>
          <a:p>
            <a:pPr algn="ctr"/>
            <a:r>
              <a:rPr lang="en-US" altLang="ko-KR" sz="4000" b="1">
                <a:solidFill>
                  <a:schemeClr val="bg1"/>
                </a:solidFill>
                <a:ea typeface="Arial Unicode MS" pitchFamily="34" charset="-128"/>
              </a:rPr>
              <a:t>1</a:t>
            </a:r>
            <a:endParaRPr lang="ko-KR" altLang="en-US" sz="4000" b="1" dirty="0">
              <a:solidFill>
                <a:schemeClr val="bg1"/>
              </a:solidFill>
              <a:ea typeface="Arial Unicode MS" pitchFamily="34" charset="-128"/>
            </a:endParaRPr>
          </a:p>
        </p:txBody>
      </p:sp>
      <p:sp>
        <p:nvSpPr>
          <p:cNvPr id="109575" name="Rectangles 109574"/>
          <p:cNvSpPr/>
          <p:nvPr/>
        </p:nvSpPr>
        <p:spPr>
          <a:xfrm>
            <a:off x="1112838" y="5154613"/>
            <a:ext cx="1490662" cy="1006475"/>
          </a:xfrm>
          <a:prstGeom prst="rect">
            <a:avLst/>
          </a:prstGeom>
          <a:noFill/>
          <a:ln w="9525">
            <a:noFill/>
          </a:ln>
        </p:spPr>
        <p:txBody>
          <a:bodyPr anchor="ctr" anchorCtr="0">
            <a:spAutoFit/>
          </a:bodyPr>
          <a:p>
            <a:pPr algn="ctr"/>
            <a:r>
              <a:rPr lang="en-US" altLang="x-none" sz="3000" b="1"/>
              <a:t>NHẬN XÉT</a:t>
            </a:r>
            <a:endParaRPr sz="3000" b="1" dirty="0"/>
          </a:p>
        </p:txBody>
      </p:sp>
      <p:sp>
        <p:nvSpPr>
          <p:cNvPr id="109576" name="Rectangles 109575"/>
          <p:cNvSpPr/>
          <p:nvPr/>
        </p:nvSpPr>
        <p:spPr>
          <a:xfrm>
            <a:off x="4740275" y="4470400"/>
            <a:ext cx="6862763" cy="1766888"/>
          </a:xfrm>
          <a:prstGeom prst="rect">
            <a:avLst/>
          </a:prstGeom>
          <a:noFill/>
          <a:ln w="9525">
            <a:noFill/>
          </a:ln>
        </p:spPr>
        <p:txBody>
          <a:bodyPr anchor="ctr" anchorCtr="0">
            <a:spAutoFit/>
          </a:bodyPr>
          <a:p>
            <a:r>
              <a:rPr sz="2200" dirty="0"/>
              <a:t>Các em HS Trường Phổ thông dân tộc nội trú X đã thực hiện đúng nghĩa vụ học tập của công dân: nỗ lực học tập, rèn luyện, chấp hành nghiêm chỉnh nội quy trường học; thể hiện sự lễ phép, tôn trọng và lòng biết ơn đối với các thầy cô giáo. </a:t>
            </a:r>
            <a:endParaRPr sz="2200" dirty="0"/>
          </a:p>
        </p:txBody>
      </p:sp>
      <p:sp>
        <p:nvSpPr>
          <p:cNvPr id="109577" name="Rectangles 109576"/>
          <p:cNvSpPr/>
          <p:nvPr/>
        </p:nvSpPr>
        <p:spPr>
          <a:xfrm>
            <a:off x="446088" y="1276350"/>
            <a:ext cx="11231562" cy="2387600"/>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2500" err="1"/>
              <a:t>Trong</a:t>
            </a:r>
            <a:r>
              <a:rPr lang="en-US" altLang="x-none" sz="2500"/>
              <a:t> </a:t>
            </a:r>
            <a:r>
              <a:rPr lang="en-US" altLang="x-none" sz="2500" err="1"/>
              <a:t>những</a:t>
            </a:r>
            <a:r>
              <a:rPr lang="en-US" altLang="x-none" sz="2500"/>
              <a:t> </a:t>
            </a:r>
            <a:r>
              <a:rPr lang="en-US" altLang="x-none" sz="2500" err="1"/>
              <a:t>năm</a:t>
            </a:r>
            <a:r>
              <a:rPr lang="en-US" altLang="x-none" sz="2500"/>
              <a:t> qua, </a:t>
            </a:r>
            <a:r>
              <a:rPr lang="en-US" altLang="x-none" sz="2500" err="1"/>
              <a:t>Trường</a:t>
            </a:r>
            <a:r>
              <a:rPr lang="en-US" altLang="x-none" sz="2500"/>
              <a:t> </a:t>
            </a:r>
            <a:r>
              <a:rPr lang="en-US" altLang="x-none" sz="2500" err="1"/>
              <a:t>Phổ</a:t>
            </a:r>
            <a:r>
              <a:rPr lang="en-US" altLang="x-none" sz="2500"/>
              <a:t> </a:t>
            </a:r>
            <a:r>
              <a:rPr lang="en-US" altLang="x-none" sz="2500" err="1"/>
              <a:t>thông</a:t>
            </a:r>
            <a:r>
              <a:rPr lang="en-US" altLang="x-none" sz="2500"/>
              <a:t> </a:t>
            </a:r>
            <a:r>
              <a:rPr lang="en-US" altLang="x-none" sz="2500" err="1"/>
              <a:t>dân</a:t>
            </a:r>
            <a:r>
              <a:rPr lang="en-US" altLang="x-none" sz="2500"/>
              <a:t> </a:t>
            </a:r>
            <a:r>
              <a:rPr lang="en-US" altLang="x-none" sz="2500" err="1"/>
              <a:t>tộc</a:t>
            </a:r>
            <a:r>
              <a:rPr lang="en-US" altLang="x-none" sz="2500"/>
              <a:t> </a:t>
            </a:r>
            <a:r>
              <a:rPr lang="en-US" altLang="x-none" sz="2500" err="1"/>
              <a:t>nội</a:t>
            </a:r>
            <a:r>
              <a:rPr lang="en-US" altLang="x-none" sz="2500"/>
              <a:t> </a:t>
            </a:r>
            <a:r>
              <a:rPr lang="en-US" altLang="x-none" sz="2500" err="1"/>
              <a:t>trú</a:t>
            </a:r>
            <a:r>
              <a:rPr lang="en-US" altLang="x-none" sz="2500"/>
              <a:t> X </a:t>
            </a:r>
            <a:r>
              <a:rPr lang="en-US" altLang="x-none" sz="2500" err="1"/>
              <a:t>đã</a:t>
            </a:r>
            <a:r>
              <a:rPr lang="en-US" altLang="x-none" sz="2500"/>
              <a:t> </a:t>
            </a:r>
            <a:r>
              <a:rPr lang="en-US" altLang="x-none" sz="2500" err="1"/>
              <a:t>đạt</a:t>
            </a:r>
            <a:r>
              <a:rPr lang="en-US" altLang="x-none" sz="2500"/>
              <a:t> </a:t>
            </a:r>
            <a:r>
              <a:rPr lang="en-US" altLang="x-none" sz="2500" err="1"/>
              <a:t>nhiều</a:t>
            </a:r>
            <a:r>
              <a:rPr lang="en-US" altLang="x-none" sz="2500"/>
              <a:t> </a:t>
            </a:r>
            <a:r>
              <a:rPr lang="en-US" altLang="x-none" sz="2500" err="1"/>
              <a:t>thành</a:t>
            </a:r>
            <a:r>
              <a:rPr lang="en-US" altLang="x-none" sz="2500"/>
              <a:t> </a:t>
            </a:r>
            <a:r>
              <a:rPr lang="en-US" altLang="x-none" sz="2500" err="1"/>
              <a:t>tích</a:t>
            </a:r>
            <a:r>
              <a:rPr lang="en-US" altLang="x-none" sz="2500"/>
              <a:t> </a:t>
            </a:r>
            <a:r>
              <a:rPr lang="en-US" altLang="x-none" sz="2500" err="1"/>
              <a:t>về</a:t>
            </a:r>
            <a:r>
              <a:rPr lang="en-US" altLang="x-none" sz="2500"/>
              <a:t> </a:t>
            </a:r>
            <a:r>
              <a:rPr lang="en-US" altLang="x-none" sz="2500" err="1"/>
              <a:t>việc</a:t>
            </a:r>
            <a:r>
              <a:rPr lang="en-US" altLang="x-none" sz="2500"/>
              <a:t> </a:t>
            </a:r>
            <a:r>
              <a:rPr lang="en-US" altLang="x-none" sz="2500" err="1"/>
              <a:t>xây</a:t>
            </a:r>
            <a:r>
              <a:rPr lang="en-US" altLang="x-none" sz="2500"/>
              <a:t> </a:t>
            </a:r>
            <a:r>
              <a:rPr lang="en-US" altLang="x-none" sz="2500" err="1"/>
              <a:t>dựng</a:t>
            </a:r>
            <a:r>
              <a:rPr lang="en-US" altLang="x-none" sz="2500"/>
              <a:t> </a:t>
            </a:r>
            <a:r>
              <a:rPr lang="en-US" altLang="x-none" sz="2500" err="1"/>
              <a:t>môi</a:t>
            </a:r>
            <a:r>
              <a:rPr lang="en-US" altLang="x-none" sz="2500"/>
              <a:t> </a:t>
            </a:r>
            <a:r>
              <a:rPr lang="en-US" altLang="x-none" sz="2500" err="1"/>
              <a:t>trường</a:t>
            </a:r>
            <a:r>
              <a:rPr lang="en-US" altLang="x-none" sz="2500"/>
              <a:t> </a:t>
            </a:r>
            <a:r>
              <a:rPr lang="en-US" altLang="x-none" sz="2500" err="1"/>
              <a:t>giáo</a:t>
            </a:r>
            <a:r>
              <a:rPr lang="en-US" altLang="x-none" sz="2500"/>
              <a:t> </a:t>
            </a:r>
            <a:r>
              <a:rPr lang="en-US" altLang="x-none" sz="2500" err="1"/>
              <a:t>dục</a:t>
            </a:r>
            <a:r>
              <a:rPr lang="en-US" altLang="x-none" sz="2500"/>
              <a:t> </a:t>
            </a:r>
            <a:r>
              <a:rPr lang="en-US" altLang="x-none" sz="2500" err="1"/>
              <a:t>toàn</a:t>
            </a:r>
            <a:r>
              <a:rPr lang="en-US" altLang="x-none" sz="2500"/>
              <a:t> </a:t>
            </a:r>
            <a:r>
              <a:rPr lang="en-US" altLang="x-none" sz="2500" err="1"/>
              <a:t>diện</a:t>
            </a:r>
            <a:r>
              <a:rPr lang="en-US" altLang="x-none" sz="2500"/>
              <a:t>, </a:t>
            </a:r>
            <a:r>
              <a:rPr lang="en-US" altLang="x-none" sz="2500" err="1"/>
              <a:t>năng</a:t>
            </a:r>
            <a:r>
              <a:rPr lang="en-US" altLang="x-none" sz="2500"/>
              <a:t> </a:t>
            </a:r>
            <a:r>
              <a:rPr lang="en-US" altLang="x-none" sz="2500" err="1"/>
              <a:t>giáo</a:t>
            </a:r>
            <a:r>
              <a:rPr lang="en-US" altLang="x-none" sz="2500"/>
              <a:t> </a:t>
            </a:r>
            <a:r>
              <a:rPr lang="en-US" altLang="x-none" sz="2500" err="1"/>
              <a:t>dục</a:t>
            </a:r>
            <a:r>
              <a:rPr lang="en-US" altLang="x-none" sz="2500"/>
              <a:t>. </a:t>
            </a:r>
            <a:r>
              <a:rPr lang="en-US" altLang="x-none" sz="2500" err="1"/>
              <a:t>cao</a:t>
            </a:r>
            <a:r>
              <a:rPr lang="en-US" altLang="x-none" sz="2500"/>
              <a:t> </a:t>
            </a:r>
            <a:r>
              <a:rPr lang="en-US" altLang="x-none" sz="2500" err="1"/>
              <a:t>chất</a:t>
            </a:r>
            <a:r>
              <a:rPr lang="en-US" altLang="x-none" sz="2500"/>
              <a:t> </a:t>
            </a:r>
            <a:r>
              <a:rPr lang="en-US" altLang="x-none" sz="2500" err="1"/>
              <a:t>lượng</a:t>
            </a:r>
            <a:r>
              <a:rPr lang="en-US" altLang="x-none" sz="2500"/>
              <a:t> </a:t>
            </a:r>
            <a:r>
              <a:rPr lang="en-US" altLang="x-none" sz="2500" err="1"/>
              <a:t>dạy</a:t>
            </a:r>
            <a:r>
              <a:rPr lang="en-US" altLang="x-none" sz="2500"/>
              <a:t> </a:t>
            </a:r>
            <a:r>
              <a:rPr lang="en-US" altLang="x-none" sz="2500" err="1"/>
              <a:t>và</a:t>
            </a:r>
            <a:r>
              <a:rPr lang="en-US" altLang="x-none" sz="2500"/>
              <a:t> </a:t>
            </a:r>
            <a:r>
              <a:rPr lang="en-US" altLang="x-none" sz="2500" err="1"/>
              <a:t>học</a:t>
            </a:r>
            <a:r>
              <a:rPr lang="en-US" altLang="x-none" sz="2500"/>
              <a:t>, </a:t>
            </a:r>
            <a:r>
              <a:rPr lang="en-US" altLang="x-none" sz="2500" err="1"/>
              <a:t>tổ</a:t>
            </a:r>
            <a:r>
              <a:rPr lang="en-US" altLang="x-none" sz="2500"/>
              <a:t> </a:t>
            </a:r>
            <a:r>
              <a:rPr lang="en-US" altLang="x-none" sz="2500" err="1"/>
              <a:t>chức</a:t>
            </a:r>
            <a:r>
              <a:rPr lang="en-US" altLang="x-none" sz="2500"/>
              <a:t> </a:t>
            </a:r>
            <a:r>
              <a:rPr lang="en-US" altLang="x-none" sz="2500" err="1"/>
              <a:t>đời</a:t>
            </a:r>
            <a:r>
              <a:rPr lang="en-US" altLang="x-none" sz="2500"/>
              <a:t> </a:t>
            </a:r>
            <a:r>
              <a:rPr lang="en-US" altLang="x-none" sz="2500" err="1"/>
              <a:t>sống</a:t>
            </a:r>
            <a:r>
              <a:rPr lang="en-US" altLang="x-none" sz="2500"/>
              <a:t> </a:t>
            </a:r>
            <a:r>
              <a:rPr lang="en-US" altLang="x-none" sz="2500" err="1"/>
              <a:t>nội</a:t>
            </a:r>
            <a:r>
              <a:rPr lang="en-US" altLang="x-none" sz="2500"/>
              <a:t> </a:t>
            </a:r>
            <a:r>
              <a:rPr lang="en-US" altLang="x-none" sz="2500" err="1"/>
              <a:t>trú</a:t>
            </a:r>
            <a:r>
              <a:rPr lang="en-US" altLang="x-none" sz="2500"/>
              <a:t>, </a:t>
            </a:r>
            <a:r>
              <a:rPr lang="en-US" altLang="x-none" sz="2500" err="1"/>
              <a:t>chăm</a:t>
            </a:r>
            <a:r>
              <a:rPr lang="en-US" altLang="x-none" sz="2500"/>
              <a:t> lo </a:t>
            </a:r>
            <a:r>
              <a:rPr lang="en-US" altLang="x-none" sz="2500" err="1"/>
              <a:t>sức</a:t>
            </a:r>
            <a:r>
              <a:rPr lang="en-US" altLang="x-none" sz="2500"/>
              <a:t> </a:t>
            </a:r>
            <a:r>
              <a:rPr lang="en-US" altLang="x-none" sz="2500" err="1"/>
              <a:t>khoẻ</a:t>
            </a:r>
            <a:r>
              <a:rPr lang="en-US" altLang="x-none" sz="2500"/>
              <a:t> </a:t>
            </a:r>
            <a:r>
              <a:rPr lang="en-US" altLang="x-none" sz="2500" err="1"/>
              <a:t>cho</a:t>
            </a:r>
            <a:r>
              <a:rPr lang="en-US" altLang="x-none" sz="2500"/>
              <a:t> </a:t>
            </a:r>
            <a:r>
              <a:rPr lang="en-US" altLang="x-none" sz="2500" err="1"/>
              <a:t>học</a:t>
            </a:r>
            <a:r>
              <a:rPr lang="en-US" altLang="x-none" sz="2500"/>
              <a:t> </a:t>
            </a:r>
            <a:r>
              <a:rPr lang="en-US" altLang="x-none" sz="2500" err="1"/>
              <a:t>sinh</a:t>
            </a:r>
            <a:r>
              <a:rPr lang="en-US" altLang="x-none" sz="2500"/>
              <a:t> </a:t>
            </a:r>
            <a:r>
              <a:rPr lang="en-US" altLang="x-none" sz="2500" err="1"/>
              <a:t>là</a:t>
            </a:r>
            <a:r>
              <a:rPr lang="en-US" altLang="x-none" sz="2500"/>
              <a:t> </a:t>
            </a:r>
            <a:r>
              <a:rPr lang="en-US" altLang="x-none" sz="2500" err="1"/>
              <a:t>người</a:t>
            </a:r>
            <a:r>
              <a:rPr lang="en-US" altLang="x-none" sz="2500"/>
              <a:t> </a:t>
            </a:r>
            <a:r>
              <a:rPr lang="en-US" altLang="x-none" sz="2500" err="1"/>
              <a:t>dân</a:t>
            </a:r>
            <a:r>
              <a:rPr lang="en-US" altLang="x-none" sz="2500"/>
              <a:t> </a:t>
            </a:r>
            <a:r>
              <a:rPr lang="en-US" altLang="x-none" sz="2500" err="1"/>
              <a:t>tộc</a:t>
            </a:r>
            <a:r>
              <a:rPr lang="en-US" altLang="x-none" sz="2500"/>
              <a:t> </a:t>
            </a:r>
            <a:r>
              <a:rPr lang="en-US" altLang="x-none" sz="2500" err="1"/>
              <a:t>thiểu</a:t>
            </a:r>
            <a:r>
              <a:rPr lang="en-US" altLang="x-none" sz="2500"/>
              <a:t> </a:t>
            </a:r>
            <a:r>
              <a:rPr lang="en-US" altLang="x-none" sz="2500" err="1"/>
              <a:t>số</a:t>
            </a:r>
            <a:r>
              <a:rPr lang="en-US" altLang="x-none" sz="2500"/>
              <a:t> </a:t>
            </a:r>
            <a:r>
              <a:rPr lang="en-US" altLang="x-none" sz="2500" err="1"/>
              <a:t>trong</a:t>
            </a:r>
            <a:r>
              <a:rPr lang="en-US" altLang="x-none" sz="2500"/>
              <a:t> </a:t>
            </a:r>
            <a:r>
              <a:rPr lang="en-US" altLang="x-none" sz="2500" err="1"/>
              <a:t>huyện</a:t>
            </a:r>
            <a:r>
              <a:rPr lang="en-US" altLang="x-none" sz="2500"/>
              <a:t>. </a:t>
            </a:r>
            <a:r>
              <a:rPr lang="en-US" altLang="x-none" sz="2500" err="1"/>
              <a:t>Các</a:t>
            </a:r>
            <a:r>
              <a:rPr lang="en-US" altLang="x-none" sz="2500"/>
              <a:t> </a:t>
            </a:r>
            <a:r>
              <a:rPr lang="en-US" altLang="x-none" sz="2500" err="1"/>
              <a:t>em</a:t>
            </a:r>
            <a:r>
              <a:rPr lang="en-US" altLang="x-none" sz="2500"/>
              <a:t> </a:t>
            </a:r>
            <a:r>
              <a:rPr lang="en-US" altLang="x-none" sz="2500" err="1"/>
              <a:t>học</a:t>
            </a:r>
            <a:r>
              <a:rPr lang="en-US" altLang="x-none" sz="2500"/>
              <a:t> </a:t>
            </a:r>
            <a:r>
              <a:rPr lang="en-US" altLang="x-none" sz="2500" err="1"/>
              <a:t>sinh</a:t>
            </a:r>
            <a:r>
              <a:rPr lang="en-US" altLang="x-none" sz="2500"/>
              <a:t> </a:t>
            </a:r>
            <a:r>
              <a:rPr lang="en-US" altLang="x-none" sz="2500" err="1"/>
              <a:t>vẫn</a:t>
            </a:r>
            <a:r>
              <a:rPr lang="en-US" altLang="x-none" sz="2500"/>
              <a:t> </a:t>
            </a:r>
            <a:r>
              <a:rPr lang="en-US" altLang="x-none" sz="2500" err="1"/>
              <a:t>luôn</a:t>
            </a:r>
            <a:r>
              <a:rPr lang="en-US" altLang="x-none" sz="2500"/>
              <a:t> ý </a:t>
            </a:r>
            <a:r>
              <a:rPr lang="en-US" altLang="x-none" sz="2500" err="1"/>
              <a:t>thức</a:t>
            </a:r>
            <a:r>
              <a:rPr lang="en-US" altLang="x-none" sz="2500"/>
              <a:t> </a:t>
            </a:r>
            <a:r>
              <a:rPr lang="en-US" altLang="x-none" sz="2500" err="1"/>
              <a:t>về</a:t>
            </a:r>
            <a:r>
              <a:rPr lang="en-US" altLang="x-none" sz="2500"/>
              <a:t> </a:t>
            </a:r>
            <a:r>
              <a:rPr lang="en-US" altLang="x-none" sz="2500" err="1"/>
              <a:t>trách</a:t>
            </a:r>
            <a:r>
              <a:rPr lang="en-US" altLang="x-none" sz="2500"/>
              <a:t> </a:t>
            </a:r>
            <a:r>
              <a:rPr lang="en-US" altLang="x-none" sz="2500" err="1"/>
              <a:t>nhiệm</a:t>
            </a:r>
            <a:r>
              <a:rPr lang="en-US" altLang="x-none" sz="2500"/>
              <a:t> </a:t>
            </a:r>
            <a:r>
              <a:rPr lang="en-US" altLang="x-none" sz="2500" err="1"/>
              <a:t>của</a:t>
            </a:r>
            <a:r>
              <a:rPr lang="en-US" altLang="x-none" sz="2500"/>
              <a:t> </a:t>
            </a:r>
            <a:r>
              <a:rPr lang="en-US" altLang="x-none" sz="2500" err="1"/>
              <a:t>mình</a:t>
            </a:r>
            <a:r>
              <a:rPr lang="en-US" altLang="x-none" sz="2500"/>
              <a:t>, </a:t>
            </a:r>
            <a:r>
              <a:rPr lang="en-US" altLang="x-none" sz="2500" err="1"/>
              <a:t>cố</a:t>
            </a:r>
            <a:r>
              <a:rPr lang="en-US" altLang="x-none" sz="2500"/>
              <a:t> </a:t>
            </a:r>
            <a:r>
              <a:rPr lang="en-US" altLang="x-none" sz="2500" err="1"/>
              <a:t>gắng</a:t>
            </a:r>
            <a:r>
              <a:rPr lang="en-US" altLang="x-none" sz="2500"/>
              <a:t> </a:t>
            </a:r>
            <a:r>
              <a:rPr lang="en-US" altLang="x-none" sz="2500" err="1"/>
              <a:t>học</a:t>
            </a:r>
            <a:r>
              <a:rPr lang="en-US" altLang="x-none" sz="2500"/>
              <a:t> </a:t>
            </a:r>
            <a:r>
              <a:rPr lang="en-US" altLang="x-none" sz="2500" err="1"/>
              <a:t>tập</a:t>
            </a:r>
            <a:r>
              <a:rPr lang="en-US" altLang="x-none" sz="2500"/>
              <a:t>, </a:t>
            </a:r>
            <a:r>
              <a:rPr lang="en-US" altLang="x-none" sz="2500" err="1"/>
              <a:t>rèn</a:t>
            </a:r>
            <a:r>
              <a:rPr lang="en-US" altLang="x-none" sz="2500"/>
              <a:t> </a:t>
            </a:r>
            <a:r>
              <a:rPr lang="en-US" altLang="x-none" sz="2500" err="1"/>
              <a:t>luyện</a:t>
            </a:r>
            <a:r>
              <a:rPr lang="en-US" altLang="x-none" sz="2500"/>
              <a:t>, </a:t>
            </a:r>
            <a:r>
              <a:rPr lang="en-US" altLang="x-none" sz="2500" err="1"/>
              <a:t>nghiêm</a:t>
            </a:r>
            <a:r>
              <a:rPr lang="en-US" altLang="x-none" sz="2500"/>
              <a:t> </a:t>
            </a:r>
            <a:r>
              <a:rPr lang="en-US" altLang="x-none" sz="2500" err="1"/>
              <a:t>chỉnh</a:t>
            </a:r>
            <a:r>
              <a:rPr lang="en-US" altLang="x-none" sz="2500"/>
              <a:t> </a:t>
            </a:r>
            <a:r>
              <a:rPr lang="en-US" altLang="x-none" sz="2500" err="1"/>
              <a:t>chấp</a:t>
            </a:r>
            <a:r>
              <a:rPr lang="en-US" altLang="x-none" sz="2500"/>
              <a:t> </a:t>
            </a:r>
            <a:r>
              <a:rPr lang="en-US" altLang="x-none" sz="2500" err="1"/>
              <a:t>hành</a:t>
            </a:r>
            <a:r>
              <a:rPr lang="en-US" altLang="x-none" sz="2500"/>
              <a:t> </a:t>
            </a:r>
            <a:r>
              <a:rPr lang="en-US" altLang="x-none" sz="2500" err="1"/>
              <a:t>nội</a:t>
            </a:r>
            <a:r>
              <a:rPr lang="en-US" altLang="x-none" sz="2500"/>
              <a:t> </a:t>
            </a:r>
            <a:r>
              <a:rPr lang="en-US" altLang="x-none" sz="2500" err="1"/>
              <a:t>quy</a:t>
            </a:r>
            <a:r>
              <a:rPr lang="en-US" altLang="x-none" sz="2500"/>
              <a:t> </a:t>
            </a:r>
            <a:r>
              <a:rPr lang="en-US" altLang="x-none" sz="2500" err="1"/>
              <a:t>trường</a:t>
            </a:r>
            <a:r>
              <a:rPr lang="en-US" altLang="x-none" sz="2500"/>
              <a:t> </a:t>
            </a:r>
            <a:r>
              <a:rPr lang="en-US" altLang="x-none" sz="2500" err="1"/>
              <a:t>học</a:t>
            </a:r>
            <a:r>
              <a:rPr lang="en-US" altLang="x-none" sz="2500"/>
              <a:t>. </a:t>
            </a: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9570">
                                            <p:txEl>
                                              <p:charRg st="0" end="120"/>
                                            </p:txEl>
                                          </p:spTgt>
                                        </p:tgtEl>
                                        <p:attrNameLst>
                                          <p:attrName>style.visibility</p:attrName>
                                        </p:attrNameLst>
                                      </p:cBhvr>
                                      <p:to>
                                        <p:strVal val="visible"/>
                                      </p:to>
                                    </p:set>
                                    <p:animEffect transition="in" filter="blinds(horizontal)">
                                      <p:cBhvr>
                                        <p:cTn id="7" dur="500"/>
                                        <p:tgtEl>
                                          <p:spTgt spid="109570">
                                            <p:txEl>
                                              <p:charRg st="0" end="12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9577"/>
                                        </p:tgtEl>
                                        <p:attrNameLst>
                                          <p:attrName>style.visibility</p:attrName>
                                        </p:attrNameLst>
                                      </p:cBhvr>
                                      <p:to>
                                        <p:strVal val="visible"/>
                                      </p:to>
                                    </p:set>
                                    <p:animEffect transition="in" filter="blinds(horizontal)">
                                      <p:cBhvr>
                                        <p:cTn id="12" dur="500"/>
                                        <p:tgtEl>
                                          <p:spTgt spid="10957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par>
                                <p:cTn id="18" presetID="3" presetClass="entr" presetSubtype="1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09574"/>
                                        </p:tgtEl>
                                        <p:attrNameLst>
                                          <p:attrName>style.visibility</p:attrName>
                                        </p:attrNameLst>
                                      </p:cBhvr>
                                      <p:to>
                                        <p:strVal val="visible"/>
                                      </p:to>
                                    </p:set>
                                    <p:animEffect transition="in" filter="blinds(horizontal)">
                                      <p:cBhvr>
                                        <p:cTn id="23" dur="500"/>
                                        <p:tgtEl>
                                          <p:spTgt spid="109574"/>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09575"/>
                                        </p:tgtEl>
                                        <p:attrNameLst>
                                          <p:attrName>style.visibility</p:attrName>
                                        </p:attrNameLst>
                                      </p:cBhvr>
                                      <p:to>
                                        <p:strVal val="visible"/>
                                      </p:to>
                                    </p:set>
                                    <p:animEffect transition="in" filter="blinds(horizontal)">
                                      <p:cBhvr>
                                        <p:cTn id="26" dur="500"/>
                                        <p:tgtEl>
                                          <p:spTgt spid="109575"/>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9576"/>
                                        </p:tgtEl>
                                        <p:attrNameLst>
                                          <p:attrName>style.visibility</p:attrName>
                                        </p:attrNameLst>
                                      </p:cBhvr>
                                      <p:to>
                                        <p:strVal val="visible"/>
                                      </p:to>
                                    </p:set>
                                    <p:animEffect transition="in" filter="blinds(horizontal)">
                                      <p:cBhvr>
                                        <p:cTn id="34" dur="500"/>
                                        <p:tgtEl>
                                          <p:spTgt spid="109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0" grpId="0" build="p"/>
      <p:bldP spid="109574" grpId="0"/>
      <p:bldP spid="109575" grpId="0"/>
      <p:bldP spid="109576" grpId="0"/>
      <p:bldP spid="10957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76" name="Picture 61475" descr="INFO-L-LUN-CHNH-TRI_Page6-Copy_1"/>
          <p:cNvPicPr>
            <a:picLocks noChangeAspect="1"/>
          </p:cNvPicPr>
          <p:nvPr/>
        </p:nvPicPr>
        <p:blipFill>
          <a:blip r:embed="rId1"/>
          <a:stretch>
            <a:fillRect/>
          </a:stretch>
        </p:blipFill>
        <p:spPr>
          <a:xfrm>
            <a:off x="217488" y="125413"/>
            <a:ext cx="11236325" cy="6732587"/>
          </a:xfrm>
          <a:prstGeom prst="rect">
            <a:avLst/>
          </a:prstGeom>
          <a:noFill/>
          <a:ln w="9525">
            <a:noFill/>
          </a:ln>
        </p:spPr>
      </p:pic>
      <p:sp>
        <p:nvSpPr>
          <p:cNvPr id="61478" name="Rectangles 61477"/>
          <p:cNvSpPr/>
          <p:nvPr/>
        </p:nvSpPr>
        <p:spPr>
          <a:xfrm>
            <a:off x="1947863" y="1349375"/>
            <a:ext cx="2289175" cy="2647950"/>
          </a:xfrm>
          <a:prstGeom prst="rect">
            <a:avLst/>
          </a:prstGeom>
          <a:noFill/>
          <a:ln w="9525">
            <a:noFill/>
          </a:ln>
        </p:spPr>
        <p:txBody>
          <a:bodyPr anchor="ctr" anchorCtr="0">
            <a:spAutoFit/>
          </a:bodyPr>
          <a:p>
            <a:pPr algn="ctr"/>
            <a:r>
              <a:rPr sz="2400" dirty="0"/>
              <a:t>X</a:t>
            </a:r>
            <a:r>
              <a:rPr lang="en-US" altLang="x-none" sz="2400" err="1"/>
              <a:t>âm</a:t>
            </a:r>
            <a:r>
              <a:rPr lang="en-US" altLang="x-none" sz="2400"/>
              <a:t> </a:t>
            </a:r>
            <a:r>
              <a:rPr lang="en-US" altLang="x-none" sz="2400" err="1"/>
              <a:t>phạm</a:t>
            </a:r>
            <a:r>
              <a:rPr lang="en-US" altLang="x-none" sz="2400"/>
              <a:t> </a:t>
            </a:r>
            <a:r>
              <a:rPr lang="en-US" altLang="x-none" sz="2400" err="1"/>
              <a:t>quyền</a:t>
            </a:r>
            <a:r>
              <a:rPr lang="en-US" altLang="x-none" sz="2400"/>
              <a:t> </a:t>
            </a:r>
            <a:r>
              <a:rPr lang="en-US" altLang="x-none" sz="2400" err="1"/>
              <a:t>học</a:t>
            </a:r>
            <a:r>
              <a:rPr lang="en-US" altLang="x-none" sz="2400"/>
              <a:t> </a:t>
            </a:r>
            <a:r>
              <a:rPr lang="en-US" altLang="x-none" sz="2400" err="1"/>
              <a:t>tập</a:t>
            </a:r>
            <a:r>
              <a:rPr lang="en-US" altLang="x-none" sz="2400"/>
              <a:t> </a:t>
            </a:r>
            <a:r>
              <a:rPr lang="en-US" altLang="x-none" sz="2400" err="1"/>
              <a:t>của</a:t>
            </a:r>
            <a:r>
              <a:rPr lang="en-US" altLang="x-none" sz="2400"/>
              <a:t> </a:t>
            </a:r>
            <a:r>
              <a:rPr lang="en-US" altLang="x-none" sz="2400" err="1"/>
              <a:t>công</a:t>
            </a:r>
            <a:r>
              <a:rPr lang="en-US" altLang="x-none" sz="2400"/>
              <a:t> </a:t>
            </a:r>
            <a:r>
              <a:rPr lang="en-US" altLang="x-none" sz="2400" err="1"/>
              <a:t>dân</a:t>
            </a:r>
            <a:r>
              <a:rPr lang="en-US" altLang="x-none" sz="2400"/>
              <a:t>, </a:t>
            </a:r>
            <a:r>
              <a:rPr lang="en-US" altLang="x-none" sz="2400" err="1"/>
              <a:t>khiến</a:t>
            </a:r>
            <a:r>
              <a:rPr lang="en-US" altLang="x-none" sz="2400"/>
              <a:t> </a:t>
            </a:r>
            <a:r>
              <a:rPr lang="en-US" altLang="x-none" sz="2400" err="1"/>
              <a:t>công</a:t>
            </a:r>
            <a:r>
              <a:rPr lang="en-US" altLang="x-none" sz="2400"/>
              <a:t> </a:t>
            </a:r>
            <a:r>
              <a:rPr lang="en-US" altLang="x-none" sz="2400" err="1"/>
              <a:t>dân</a:t>
            </a:r>
            <a:r>
              <a:rPr lang="en-US" altLang="x-none" sz="2400"/>
              <a:t> </a:t>
            </a:r>
            <a:r>
              <a:rPr lang="en-US" altLang="x-none" sz="2400" err="1"/>
              <a:t>gặp</a:t>
            </a:r>
            <a:r>
              <a:rPr lang="en-US" altLang="x-none" sz="2400"/>
              <a:t> </a:t>
            </a:r>
            <a:r>
              <a:rPr lang="en-US" altLang="x-none" sz="2400" err="1"/>
              <a:t>khó</a:t>
            </a:r>
            <a:r>
              <a:rPr lang="en-US" altLang="x-none" sz="2400"/>
              <a:t> </a:t>
            </a:r>
            <a:r>
              <a:rPr lang="en-US" altLang="x-none" sz="2400" err="1"/>
              <a:t>khăn</a:t>
            </a:r>
            <a:r>
              <a:rPr lang="en-US" altLang="x-none" sz="2400"/>
              <a:t>, </a:t>
            </a:r>
            <a:r>
              <a:rPr lang="en-US" altLang="x-none" sz="2400" err="1"/>
              <a:t>mất</a:t>
            </a:r>
            <a:r>
              <a:rPr lang="en-US" altLang="x-none" sz="2400"/>
              <a:t> </a:t>
            </a:r>
            <a:r>
              <a:rPr lang="en-US" altLang="x-none" sz="2400" err="1"/>
              <a:t>cơ</a:t>
            </a:r>
            <a:r>
              <a:rPr lang="en-US" altLang="x-none" sz="2400"/>
              <a:t> </a:t>
            </a:r>
            <a:r>
              <a:rPr lang="en-US" altLang="x-none" sz="2400" err="1"/>
              <a:t>hội</a:t>
            </a:r>
            <a:r>
              <a:rPr lang="en-US" altLang="x-none" sz="2400"/>
              <a:t> </a:t>
            </a:r>
            <a:r>
              <a:rPr lang="en-US" altLang="x-none" sz="2400" err="1"/>
              <a:t>học</a:t>
            </a:r>
            <a:r>
              <a:rPr lang="en-US" altLang="x-none" sz="2400"/>
              <a:t> </a:t>
            </a:r>
            <a:r>
              <a:rPr lang="en-US" altLang="x-none" sz="2400" err="1"/>
              <a:t>tập</a:t>
            </a:r>
            <a:r>
              <a:rPr lang="en-US" altLang="x-none" sz="2400"/>
              <a:t> </a:t>
            </a:r>
            <a:endParaRPr sz="2400" dirty="0"/>
          </a:p>
        </p:txBody>
      </p:sp>
      <p:sp>
        <p:nvSpPr>
          <p:cNvPr id="61479" name="Rectangles 61478"/>
          <p:cNvSpPr/>
          <p:nvPr/>
        </p:nvSpPr>
        <p:spPr>
          <a:xfrm>
            <a:off x="4932363" y="1427163"/>
            <a:ext cx="2228850" cy="2436812"/>
          </a:xfrm>
          <a:prstGeom prst="rect">
            <a:avLst/>
          </a:prstGeom>
          <a:noFill/>
          <a:ln w="9525">
            <a:noFill/>
          </a:ln>
        </p:spPr>
        <p:txBody>
          <a:bodyPr anchor="ctr" anchorCtr="0">
            <a:spAutoFit/>
          </a:bodyPr>
          <a:p>
            <a:pPr algn="ctr"/>
            <a:r>
              <a:rPr sz="2200" dirty="0"/>
              <a:t>G</a:t>
            </a:r>
            <a:r>
              <a:rPr lang="en-US" altLang="x-none" sz="2200" err="1"/>
              <a:t>ây</a:t>
            </a:r>
            <a:r>
              <a:rPr lang="en-US" altLang="x-none" sz="2200"/>
              <a:t> </a:t>
            </a:r>
            <a:r>
              <a:rPr lang="en-US" altLang="x-none" sz="2200" err="1"/>
              <a:t>ảnh</a:t>
            </a:r>
            <a:r>
              <a:rPr lang="en-US" altLang="x-none" sz="2200"/>
              <a:t> </a:t>
            </a:r>
            <a:r>
              <a:rPr lang="en-US" altLang="x-none" sz="2200" err="1"/>
              <a:t>hưởng</a:t>
            </a:r>
            <a:r>
              <a:rPr lang="en-US" altLang="x-none" sz="2200"/>
              <a:t> </a:t>
            </a:r>
            <a:r>
              <a:rPr lang="en-US" altLang="x-none" sz="2200" err="1"/>
              <a:t>tiêu</a:t>
            </a:r>
            <a:r>
              <a:rPr lang="en-US" altLang="x-none" sz="2200"/>
              <a:t> </a:t>
            </a:r>
            <a:r>
              <a:rPr lang="en-US" altLang="x-none" sz="2200" err="1"/>
              <a:t>cực</a:t>
            </a:r>
            <a:r>
              <a:rPr lang="en-US" altLang="x-none" sz="2200"/>
              <a:t> </a:t>
            </a:r>
            <a:r>
              <a:rPr lang="en-US" altLang="x-none" sz="2200" err="1"/>
              <a:t>đến</a:t>
            </a:r>
            <a:r>
              <a:rPr lang="en-US" altLang="x-none" sz="2200"/>
              <a:t> </a:t>
            </a:r>
            <a:r>
              <a:rPr lang="en-US" altLang="x-none" sz="2200" err="1"/>
              <a:t>hoạt</a:t>
            </a:r>
            <a:r>
              <a:rPr lang="en-US" altLang="x-none" sz="2200"/>
              <a:t> </a:t>
            </a:r>
            <a:r>
              <a:rPr lang="en-US" altLang="x-none" sz="2200" err="1"/>
              <a:t>động</a:t>
            </a:r>
            <a:r>
              <a:rPr lang="en-US" altLang="x-none" sz="2200"/>
              <a:t> </a:t>
            </a:r>
            <a:r>
              <a:rPr lang="en-US" altLang="x-none" sz="2200" err="1"/>
              <a:t>bình</a:t>
            </a:r>
            <a:r>
              <a:rPr lang="en-US" altLang="x-none" sz="2200"/>
              <a:t> </a:t>
            </a:r>
            <a:r>
              <a:rPr lang="en-US" altLang="x-none" sz="2200" err="1"/>
              <a:t>thường</a:t>
            </a:r>
            <a:r>
              <a:rPr lang="en-US" altLang="x-none" sz="2200"/>
              <a:t> </a:t>
            </a:r>
            <a:r>
              <a:rPr lang="en-US" altLang="x-none" sz="2200" err="1"/>
              <a:t>của</a:t>
            </a:r>
            <a:r>
              <a:rPr lang="en-US" altLang="x-none" sz="2200"/>
              <a:t> </a:t>
            </a:r>
            <a:r>
              <a:rPr lang="en-US" altLang="x-none" sz="2200" err="1"/>
              <a:t>cơ</a:t>
            </a:r>
            <a:r>
              <a:rPr lang="en-US" altLang="x-none" sz="2200"/>
              <a:t> </a:t>
            </a:r>
            <a:r>
              <a:rPr lang="en-US" altLang="x-none" sz="2200" err="1"/>
              <a:t>sở</a:t>
            </a:r>
            <a:r>
              <a:rPr lang="en-US" altLang="x-none" sz="2200"/>
              <a:t> </a:t>
            </a:r>
            <a:r>
              <a:rPr lang="en-US" altLang="x-none" sz="2200" err="1"/>
              <a:t>giáo</a:t>
            </a:r>
            <a:r>
              <a:rPr lang="en-US" altLang="x-none" sz="2200"/>
              <a:t> </a:t>
            </a:r>
            <a:r>
              <a:rPr lang="en-US" altLang="x-none" sz="2200" err="1"/>
              <a:t>dục</a:t>
            </a:r>
            <a:r>
              <a:rPr lang="en-US" altLang="x-none" sz="2200"/>
              <a:t> </a:t>
            </a:r>
            <a:r>
              <a:rPr lang="en-US" altLang="x-none" sz="2200" err="1"/>
              <a:t>và</a:t>
            </a:r>
            <a:r>
              <a:rPr lang="en-US" altLang="x-none" sz="2200"/>
              <a:t> </a:t>
            </a:r>
            <a:r>
              <a:rPr lang="en-US" altLang="x-none" sz="2200" err="1"/>
              <a:t>việc</a:t>
            </a:r>
            <a:r>
              <a:rPr lang="en-US" altLang="x-none" sz="2200"/>
              <a:t> </a:t>
            </a:r>
            <a:r>
              <a:rPr lang="en-US" altLang="x-none" sz="2200" err="1"/>
              <a:t>học</a:t>
            </a:r>
            <a:r>
              <a:rPr lang="en-US" altLang="x-none" sz="2200"/>
              <a:t> </a:t>
            </a:r>
            <a:r>
              <a:rPr lang="en-US" altLang="x-none" sz="2200" err="1"/>
              <a:t>tập</a:t>
            </a:r>
            <a:r>
              <a:rPr lang="en-US" altLang="x-none" sz="2200"/>
              <a:t> </a:t>
            </a:r>
            <a:r>
              <a:rPr lang="en-US" altLang="x-none" sz="2200" err="1"/>
              <a:t>của</a:t>
            </a:r>
            <a:r>
              <a:rPr lang="en-US" altLang="x-none" sz="2200"/>
              <a:t> </a:t>
            </a:r>
            <a:r>
              <a:rPr lang="en-US" altLang="x-none" sz="2200" err="1"/>
              <a:t>công</a:t>
            </a:r>
            <a:r>
              <a:rPr lang="en-US" altLang="x-none" sz="2200"/>
              <a:t> </a:t>
            </a:r>
            <a:r>
              <a:rPr lang="en-US" altLang="x-none" sz="2200" err="1"/>
              <a:t>dân</a:t>
            </a:r>
            <a:r>
              <a:rPr lang="en-US" altLang="x-none" sz="2200"/>
              <a:t> </a:t>
            </a:r>
            <a:endParaRPr sz="2200" dirty="0"/>
          </a:p>
        </p:txBody>
      </p:sp>
      <p:sp>
        <p:nvSpPr>
          <p:cNvPr id="61480" name="Rectangles 61479"/>
          <p:cNvSpPr/>
          <p:nvPr/>
        </p:nvSpPr>
        <p:spPr>
          <a:xfrm>
            <a:off x="7951788" y="1231900"/>
            <a:ext cx="2038350" cy="2771775"/>
          </a:xfrm>
          <a:prstGeom prst="rect">
            <a:avLst/>
          </a:prstGeom>
          <a:noFill/>
          <a:ln w="9525">
            <a:noFill/>
          </a:ln>
        </p:spPr>
        <p:txBody>
          <a:bodyPr anchor="ctr" anchorCtr="0">
            <a:spAutoFit/>
          </a:bodyPr>
          <a:p>
            <a:pPr algn="ctr"/>
            <a:r>
              <a:rPr sz="2200" dirty="0"/>
              <a:t>Ảnh hưởng tiêu cực đến chất lượng học tập và tương lai của bản thân người vi phạm;... </a:t>
            </a:r>
            <a:endParaRPr sz="2200" dirty="0"/>
          </a:p>
        </p:txBody>
      </p:sp>
      <p:sp>
        <p:nvSpPr>
          <p:cNvPr id="61481" name="Rectangles 61480"/>
          <p:cNvSpPr/>
          <p:nvPr/>
        </p:nvSpPr>
        <p:spPr>
          <a:xfrm>
            <a:off x="1271588" y="5395913"/>
            <a:ext cx="9459912" cy="595312"/>
          </a:xfrm>
          <a:prstGeom prst="rect">
            <a:avLst/>
          </a:prstGeom>
          <a:solidFill>
            <a:srgbClr val="FF99CC"/>
          </a:solidFill>
          <a:ln w="9525">
            <a:noFill/>
          </a:ln>
        </p:spPr>
        <p:txBody>
          <a:bodyPr anchor="ctr" anchorCtr="0">
            <a:spAutoFit/>
          </a:bodyPr>
          <a:p>
            <a:pPr algn="ctr"/>
            <a:r>
              <a:rPr sz="3200">
                <a:hlinkClick r:id="rId2"/>
              </a:rPr>
              <a:t>https://www.youtube.com/watch?v=-JVXtlk4k18</a:t>
            </a:r>
            <a:endParaRPr lang="en-US" altLang="x-none" sz="3200"/>
          </a:p>
          <a:p>
            <a:pPr algn="ctr"/>
            <a:endParaRPr sz="100" dirty="0"/>
          </a:p>
        </p:txBody>
      </p:sp>
      <p:sp>
        <p:nvSpPr>
          <p:cNvPr id="61482" name="Rectangles 61481"/>
          <p:cNvSpPr/>
          <p:nvPr/>
        </p:nvSpPr>
        <p:spPr>
          <a:xfrm>
            <a:off x="498475" y="293688"/>
            <a:ext cx="10922000" cy="4984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ctr"/>
            <a:r>
              <a:rPr lang="en-US" altLang="x-none" sz="2500" b="1"/>
              <a:t>HẬU QUẢ CỦA HÀNH VI </a:t>
            </a:r>
            <a:r>
              <a:rPr lang="en-US" altLang="x-none" sz="2500" b="1" err="1"/>
              <a:t>VI</a:t>
            </a:r>
            <a:r>
              <a:rPr lang="en-US" altLang="x-none" sz="2500" b="1"/>
              <a:t> PHẠM NGHĨA VỤ HỌC TẬP</a:t>
            </a:r>
            <a:endParaRPr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82"/>
                                        </p:tgtEl>
                                        <p:attrNameLst>
                                          <p:attrName>style.visibility</p:attrName>
                                        </p:attrNameLst>
                                      </p:cBhvr>
                                      <p:to>
                                        <p:strVal val="visible"/>
                                      </p:to>
                                    </p:set>
                                    <p:animEffect transition="in" filter="blinds(horizontal)">
                                      <p:cBhvr>
                                        <p:cTn id="7" dur="500"/>
                                        <p:tgtEl>
                                          <p:spTgt spid="614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81"/>
                                        </p:tgtEl>
                                        <p:attrNameLst>
                                          <p:attrName>style.visibility</p:attrName>
                                        </p:attrNameLst>
                                      </p:cBhvr>
                                      <p:to>
                                        <p:strVal val="visible"/>
                                      </p:to>
                                    </p:set>
                                    <p:animEffect transition="in" filter="blinds(horizontal)">
                                      <p:cBhvr>
                                        <p:cTn id="12" dur="500"/>
                                        <p:tgtEl>
                                          <p:spTgt spid="614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1476"/>
                                        </p:tgtEl>
                                        <p:attrNameLst>
                                          <p:attrName>style.visibility</p:attrName>
                                        </p:attrNameLst>
                                      </p:cBhvr>
                                      <p:to>
                                        <p:strVal val="visible"/>
                                      </p:to>
                                    </p:set>
                                    <p:animEffect transition="in" filter="blinds(horizontal)">
                                      <p:cBhvr>
                                        <p:cTn id="17" dur="500"/>
                                        <p:tgtEl>
                                          <p:spTgt spid="6147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1478"/>
                                        </p:tgtEl>
                                        <p:attrNameLst>
                                          <p:attrName>style.visibility</p:attrName>
                                        </p:attrNameLst>
                                      </p:cBhvr>
                                      <p:to>
                                        <p:strVal val="visible"/>
                                      </p:to>
                                    </p:set>
                                    <p:animEffect transition="in" filter="blinds(horizontal)">
                                      <p:cBhvr>
                                        <p:cTn id="22" dur="500"/>
                                        <p:tgtEl>
                                          <p:spTgt spid="6147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1479"/>
                                        </p:tgtEl>
                                        <p:attrNameLst>
                                          <p:attrName>style.visibility</p:attrName>
                                        </p:attrNameLst>
                                      </p:cBhvr>
                                      <p:to>
                                        <p:strVal val="visible"/>
                                      </p:to>
                                    </p:set>
                                    <p:animEffect transition="in" filter="blinds(horizontal)">
                                      <p:cBhvr>
                                        <p:cTn id="27" dur="500"/>
                                        <p:tgtEl>
                                          <p:spTgt spid="6147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1480"/>
                                        </p:tgtEl>
                                        <p:attrNameLst>
                                          <p:attrName>style.visibility</p:attrName>
                                        </p:attrNameLst>
                                      </p:cBhvr>
                                      <p:to>
                                        <p:strVal val="visible"/>
                                      </p:to>
                                    </p:set>
                                    <p:animEffect transition="in" filter="blinds(horizontal)">
                                      <p:cBhvr>
                                        <p:cTn id="32" dur="500"/>
                                        <p:tgtEl>
                                          <p:spTgt spid="614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8" grpId="0"/>
      <p:bldP spid="61479" grpId="0"/>
      <p:bldP spid="61480" grpId="0"/>
      <p:bldP spid="61481" grpId="0" animBg="1"/>
      <p:bldP spid="6148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 name="Freeform: Shape 57"/>
          <p:cNvSpPr/>
          <p:nvPr/>
        </p:nvSpPr>
        <p:spPr>
          <a:xfrm>
            <a:off x="5738813" y="781050"/>
            <a:ext cx="5287963" cy="865188"/>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FB921D"/>
              </a:gs>
              <a:gs pos="78000">
                <a:srgbClr val="F04122"/>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9" name="Freeform: Shape 58"/>
          <p:cNvSpPr/>
          <p:nvPr/>
        </p:nvSpPr>
        <p:spPr>
          <a:xfrm flipH="1">
            <a:off x="771525" y="1841500"/>
            <a:ext cx="5694363" cy="1009650"/>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E2E417"/>
              </a:gs>
              <a:gs pos="78000">
                <a:srgbClr val="A4CC44"/>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Freeform: Shape 59"/>
          <p:cNvSpPr/>
          <p:nvPr/>
        </p:nvSpPr>
        <p:spPr>
          <a:xfrm>
            <a:off x="5738813" y="5211763"/>
            <a:ext cx="5462588" cy="922338"/>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ED027C"/>
              </a:gs>
              <a:gs pos="78000">
                <a:srgbClr val="A30248"/>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61" name="Freeform: Shape 60"/>
          <p:cNvSpPr/>
          <p:nvPr/>
        </p:nvSpPr>
        <p:spPr>
          <a:xfrm flipH="1">
            <a:off x="785813" y="4137025"/>
            <a:ext cx="5680075" cy="879475"/>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B570B1"/>
              </a:gs>
              <a:gs pos="78000">
                <a:srgbClr val="573297"/>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62" name="Freeform: Shape 61"/>
          <p:cNvSpPr/>
          <p:nvPr/>
        </p:nvSpPr>
        <p:spPr>
          <a:xfrm>
            <a:off x="5738813" y="3005138"/>
            <a:ext cx="5375275" cy="949325"/>
          </a:xfrm>
          <a:custGeom>
            <a:avLst/>
            <a:gdLst>
              <a:gd name="connsiteX0" fmla="*/ 199033 w 3039414"/>
              <a:gd name="connsiteY0" fmla="*/ 480060 h 734096"/>
              <a:gd name="connsiteX1" fmla="*/ 149894 w 3039414"/>
              <a:gd name="connsiteY1" fmla="*/ 500414 h 734096"/>
              <a:gd name="connsiteX2" fmla="*/ 129540 w 3039414"/>
              <a:gd name="connsiteY2" fmla="*/ 549553 h 734096"/>
              <a:gd name="connsiteX3" fmla="*/ 129540 w 3039414"/>
              <a:gd name="connsiteY3" fmla="*/ 549552 h 734096"/>
              <a:gd name="connsiteX4" fmla="*/ 129540 w 3039414"/>
              <a:gd name="connsiteY4" fmla="*/ 549553 h 734096"/>
              <a:gd name="connsiteX5" fmla="*/ 129540 w 3039414"/>
              <a:gd name="connsiteY5" fmla="*/ 549553 h 734096"/>
              <a:gd name="connsiteX6" fmla="*/ 149894 w 3039414"/>
              <a:gd name="connsiteY6" fmla="*/ 598691 h 734096"/>
              <a:gd name="connsiteX7" fmla="*/ 199033 w 3039414"/>
              <a:gd name="connsiteY7" fmla="*/ 619045 h 734096"/>
              <a:gd name="connsiteX8" fmla="*/ 539356 w 3039414"/>
              <a:gd name="connsiteY8" fmla="*/ 619046 h 734096"/>
              <a:gd name="connsiteX9" fmla="*/ 608849 w 3039414"/>
              <a:gd name="connsiteY9" fmla="*/ 549553 h 734096"/>
              <a:gd name="connsiteX10" fmla="*/ 608850 w 3039414"/>
              <a:gd name="connsiteY10" fmla="*/ 549553 h 734096"/>
              <a:gd name="connsiteX11" fmla="*/ 539357 w 3039414"/>
              <a:gd name="connsiteY11" fmla="*/ 480060 h 734096"/>
              <a:gd name="connsiteX12" fmla="*/ 199623 w 3039414"/>
              <a:gd name="connsiteY12" fmla="*/ 0 h 734096"/>
              <a:gd name="connsiteX13" fmla="*/ 2839791 w 3039414"/>
              <a:gd name="connsiteY13" fmla="*/ 0 h 734096"/>
              <a:gd name="connsiteX14" fmla="*/ 3039414 w 3039414"/>
              <a:gd name="connsiteY14" fmla="*/ 199623 h 734096"/>
              <a:gd name="connsiteX15" fmla="*/ 3039414 w 3039414"/>
              <a:gd name="connsiteY15" fmla="*/ 534473 h 734096"/>
              <a:gd name="connsiteX16" fmla="*/ 2839791 w 3039414"/>
              <a:gd name="connsiteY16" fmla="*/ 734096 h 734096"/>
              <a:gd name="connsiteX17" fmla="*/ 199623 w 3039414"/>
              <a:gd name="connsiteY17" fmla="*/ 734096 h 734096"/>
              <a:gd name="connsiteX18" fmla="*/ 0 w 3039414"/>
              <a:gd name="connsiteY18" fmla="*/ 534473 h 734096"/>
              <a:gd name="connsiteX19" fmla="*/ 0 w 3039414"/>
              <a:gd name="connsiteY19" fmla="*/ 199623 h 734096"/>
              <a:gd name="connsiteX20" fmla="*/ 199623 w 3039414"/>
              <a:gd name="connsiteY20" fmla="*/ 0 h 73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39414" h="734096">
                <a:moveTo>
                  <a:pt x="199033" y="480060"/>
                </a:moveTo>
                <a:cubicBezTo>
                  <a:pt x="179843" y="480060"/>
                  <a:pt x="162470" y="487838"/>
                  <a:pt x="149894" y="500414"/>
                </a:cubicBezTo>
                <a:lnTo>
                  <a:pt x="129540" y="549553"/>
                </a:lnTo>
                <a:lnTo>
                  <a:pt x="129540" y="549552"/>
                </a:lnTo>
                <a:lnTo>
                  <a:pt x="129540" y="549553"/>
                </a:lnTo>
                <a:lnTo>
                  <a:pt x="129540" y="549553"/>
                </a:lnTo>
                <a:lnTo>
                  <a:pt x="149894" y="598691"/>
                </a:lnTo>
                <a:cubicBezTo>
                  <a:pt x="162470" y="611267"/>
                  <a:pt x="179843" y="619045"/>
                  <a:pt x="199033" y="619045"/>
                </a:cubicBezTo>
                <a:lnTo>
                  <a:pt x="539356" y="619046"/>
                </a:lnTo>
                <a:cubicBezTo>
                  <a:pt x="577736" y="619046"/>
                  <a:pt x="608849" y="587933"/>
                  <a:pt x="608849" y="549553"/>
                </a:cubicBezTo>
                <a:lnTo>
                  <a:pt x="608850" y="549553"/>
                </a:lnTo>
                <a:cubicBezTo>
                  <a:pt x="608850" y="511173"/>
                  <a:pt x="577737" y="480060"/>
                  <a:pt x="539357" y="480060"/>
                </a:cubicBezTo>
                <a:close/>
                <a:moveTo>
                  <a:pt x="199623" y="0"/>
                </a:moveTo>
                <a:lnTo>
                  <a:pt x="2839791" y="0"/>
                </a:lnTo>
                <a:cubicBezTo>
                  <a:pt x="2950040" y="0"/>
                  <a:pt x="3039414" y="89374"/>
                  <a:pt x="3039414" y="199623"/>
                </a:cubicBezTo>
                <a:lnTo>
                  <a:pt x="3039414" y="534473"/>
                </a:lnTo>
                <a:cubicBezTo>
                  <a:pt x="3039414" y="644722"/>
                  <a:pt x="2950040" y="734096"/>
                  <a:pt x="2839791" y="734096"/>
                </a:cubicBezTo>
                <a:lnTo>
                  <a:pt x="199623" y="734096"/>
                </a:lnTo>
                <a:cubicBezTo>
                  <a:pt x="89374" y="734096"/>
                  <a:pt x="0" y="644722"/>
                  <a:pt x="0" y="534473"/>
                </a:cubicBezTo>
                <a:lnTo>
                  <a:pt x="0" y="199623"/>
                </a:lnTo>
                <a:cubicBezTo>
                  <a:pt x="0" y="89374"/>
                  <a:pt x="89374" y="0"/>
                  <a:pt x="199623" y="0"/>
                </a:cubicBezTo>
                <a:close/>
              </a:path>
            </a:pathLst>
          </a:custGeom>
          <a:gradFill flip="none" rotWithShape="1">
            <a:gsLst>
              <a:gs pos="0">
                <a:srgbClr val="3FDADF"/>
              </a:gs>
              <a:gs pos="78000">
                <a:srgbClr val="057FC8"/>
              </a:gs>
            </a:gsLst>
            <a:lin ang="0" scaled="1"/>
            <a:tileRect/>
          </a:gradFill>
          <a:ln>
            <a:noFill/>
          </a:ln>
          <a:effectLst>
            <a:outerShdw blurRad="50800" dist="38100" dir="6000000" sx="101000" sy="101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Oval 62"/>
          <p:cNvSpPr/>
          <p:nvPr/>
        </p:nvSpPr>
        <p:spPr>
          <a:xfrm>
            <a:off x="5913120" y="214914"/>
            <a:ext cx="365760" cy="365760"/>
          </a:xfrm>
          <a:prstGeom prst="ellipse">
            <a:avLst/>
          </a:prstGeom>
          <a:gradFill flip="none" rotWithShape="1">
            <a:gsLst>
              <a:gs pos="0">
                <a:schemeClr val="accent3">
                  <a:lumMod val="0"/>
                  <a:lumOff val="100000"/>
                </a:schemeClr>
              </a:gs>
              <a:gs pos="34000">
                <a:schemeClr val="accent3">
                  <a:lumMod val="0"/>
                  <a:lumOff val="100000"/>
                </a:schemeClr>
              </a:gs>
              <a:gs pos="100000">
                <a:schemeClr val="accent3">
                  <a:lumMod val="100000"/>
                </a:schemeClr>
              </a:gs>
            </a:gsLst>
            <a:path path="circle">
              <a:fillToRect l="100000" t="100000"/>
            </a:path>
            <a:tileRect r="-100000" b="-100000"/>
          </a:gradFill>
          <a:ln>
            <a:noFill/>
          </a:ln>
          <a:effectLst>
            <a:outerShdw blurRad="88900" sx="103000" sy="103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Oval 63"/>
          <p:cNvSpPr/>
          <p:nvPr/>
        </p:nvSpPr>
        <p:spPr>
          <a:xfrm>
            <a:off x="5913120" y="6277326"/>
            <a:ext cx="365760" cy="365760"/>
          </a:xfrm>
          <a:prstGeom prst="ellipse">
            <a:avLst/>
          </a:prstGeom>
          <a:gradFill flip="none" rotWithShape="1">
            <a:gsLst>
              <a:gs pos="0">
                <a:schemeClr val="accent3">
                  <a:lumMod val="0"/>
                  <a:lumOff val="100000"/>
                </a:schemeClr>
              </a:gs>
              <a:gs pos="34000">
                <a:schemeClr val="accent3">
                  <a:lumMod val="0"/>
                  <a:lumOff val="100000"/>
                </a:schemeClr>
              </a:gs>
              <a:gs pos="100000">
                <a:schemeClr val="accent3">
                  <a:lumMod val="100000"/>
                </a:schemeClr>
              </a:gs>
            </a:gsLst>
            <a:path path="circle">
              <a:fillToRect l="100000" t="100000"/>
            </a:path>
            <a:tileRect r="-100000" b="-100000"/>
          </a:gradFill>
          <a:ln>
            <a:noFill/>
          </a:ln>
          <a:effectLst>
            <a:outerShdw blurRad="88900" sx="103000" sy="103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cxnSp>
        <p:nvCxnSpPr>
          <p:cNvPr id="65" name="Straight Connector 64"/>
          <p:cNvCxnSpPr>
            <a:stCxn id="71" idx="4"/>
          </p:cNvCxnSpPr>
          <p:nvPr/>
        </p:nvCxnSpPr>
        <p:spPr>
          <a:xfrm>
            <a:off x="6096000" y="504825"/>
            <a:ext cx="0" cy="406400"/>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096000" y="1390650"/>
            <a:ext cx="0" cy="596900"/>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096000" y="3540125"/>
            <a:ext cx="0" cy="596900"/>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100763" y="4614863"/>
            <a:ext cx="0" cy="596900"/>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a:endCxn id="72" idx="0"/>
          </p:cNvCxnSpPr>
          <p:nvPr/>
        </p:nvCxnSpPr>
        <p:spPr>
          <a:xfrm>
            <a:off x="6096000" y="5691188"/>
            <a:ext cx="0" cy="661988"/>
          </a:xfrm>
          <a:prstGeom prst="line">
            <a:avLst/>
          </a:prstGeom>
          <a:ln w="38100">
            <a:solidFill>
              <a:schemeClr val="bg1"/>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5989638" y="290513"/>
            <a:ext cx="212725" cy="214313"/>
          </a:xfrm>
          <a:prstGeom prst="ellipse">
            <a:avLst/>
          </a:prstGeom>
          <a:solidFill>
            <a:schemeClr val="bg1"/>
          </a:solidFill>
          <a:ln>
            <a:noFill/>
          </a:ln>
          <a:effectLst>
            <a:outerShdw blurRad="88900" sx="103000" sy="103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72" name="Oval 71"/>
          <p:cNvSpPr/>
          <p:nvPr/>
        </p:nvSpPr>
        <p:spPr>
          <a:xfrm>
            <a:off x="5989638" y="6353175"/>
            <a:ext cx="212725" cy="214313"/>
          </a:xfrm>
          <a:prstGeom prst="ellipse">
            <a:avLst/>
          </a:prstGeom>
          <a:solidFill>
            <a:schemeClr val="bg1"/>
          </a:solidFill>
          <a:ln>
            <a:noFill/>
          </a:ln>
          <a:effectLst>
            <a:outerShdw blurRad="88900" sx="103000" sy="103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03444" name="Rectangles 103443"/>
          <p:cNvSpPr/>
          <p:nvPr/>
        </p:nvSpPr>
        <p:spPr>
          <a:xfrm>
            <a:off x="498475" y="217488"/>
            <a:ext cx="4594225" cy="6508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500" b="1"/>
              <a:t>NGHĨA VỤ HỌC TẬP</a:t>
            </a:r>
            <a:endParaRPr sz="3500" dirty="0"/>
          </a:p>
        </p:txBody>
      </p:sp>
      <p:sp>
        <p:nvSpPr>
          <p:cNvPr id="103445" name="Rectangles 103444"/>
          <p:cNvSpPr/>
          <p:nvPr/>
        </p:nvSpPr>
        <p:spPr>
          <a:xfrm>
            <a:off x="7162800" y="855663"/>
            <a:ext cx="3424238" cy="822325"/>
          </a:xfrm>
          <a:prstGeom prst="rect">
            <a:avLst/>
          </a:prstGeom>
          <a:noFill/>
          <a:ln w="9525">
            <a:noFill/>
          </a:ln>
        </p:spPr>
        <p:txBody>
          <a:bodyPr anchor="ctr" anchorCtr="0">
            <a:spAutoFit/>
          </a:bodyPr>
          <a:p>
            <a:pPr algn="ctr"/>
            <a:r>
              <a:rPr lang="en-US" altLang="x-none" sz="2400" err="1">
                <a:solidFill>
                  <a:schemeClr val="bg1"/>
                </a:solidFill>
              </a:rPr>
              <a:t>Hoàn</a:t>
            </a:r>
            <a:r>
              <a:rPr lang="en-US" altLang="x-none" sz="2400">
                <a:solidFill>
                  <a:schemeClr val="bg1"/>
                </a:solidFill>
              </a:rPr>
              <a:t> </a:t>
            </a:r>
            <a:r>
              <a:rPr lang="en-US" altLang="x-none" sz="2400" err="1">
                <a:solidFill>
                  <a:schemeClr val="bg1"/>
                </a:solidFill>
              </a:rPr>
              <a:t>thành</a:t>
            </a:r>
            <a:r>
              <a:rPr lang="en-US" altLang="x-none" sz="2400">
                <a:solidFill>
                  <a:schemeClr val="bg1"/>
                </a:solidFill>
              </a:rPr>
              <a:t> </a:t>
            </a:r>
            <a:r>
              <a:rPr lang="en-US" altLang="x-none" sz="2400" err="1">
                <a:solidFill>
                  <a:schemeClr val="bg1"/>
                </a:solidFill>
              </a:rPr>
              <a:t>giáo</a:t>
            </a:r>
            <a:r>
              <a:rPr lang="en-US" altLang="x-none" sz="2400">
                <a:solidFill>
                  <a:schemeClr val="bg1"/>
                </a:solidFill>
              </a:rPr>
              <a:t> </a:t>
            </a:r>
            <a:r>
              <a:rPr lang="en-US" altLang="x-none" sz="2400" err="1">
                <a:solidFill>
                  <a:schemeClr val="bg1"/>
                </a:solidFill>
              </a:rPr>
              <a:t>dục</a:t>
            </a:r>
            <a:r>
              <a:rPr lang="en-US" altLang="x-none" sz="2400">
                <a:solidFill>
                  <a:schemeClr val="bg1"/>
                </a:solidFill>
              </a:rPr>
              <a:t> </a:t>
            </a:r>
            <a:r>
              <a:rPr lang="en-US" altLang="x-none" sz="2400" err="1">
                <a:solidFill>
                  <a:schemeClr val="bg1"/>
                </a:solidFill>
              </a:rPr>
              <a:t>bắt</a:t>
            </a:r>
            <a:r>
              <a:rPr lang="en-US" altLang="x-none" sz="2400">
                <a:solidFill>
                  <a:schemeClr val="bg1"/>
                </a:solidFill>
              </a:rPr>
              <a:t> </a:t>
            </a:r>
            <a:r>
              <a:rPr lang="en-US" altLang="x-none" sz="2400" err="1">
                <a:solidFill>
                  <a:schemeClr val="bg1"/>
                </a:solidFill>
              </a:rPr>
              <a:t>buộc</a:t>
            </a:r>
            <a:r>
              <a:rPr lang="en-US" altLang="x-none" sz="2400">
                <a:solidFill>
                  <a:schemeClr val="bg1"/>
                </a:solidFill>
              </a:rPr>
              <a:t> </a:t>
            </a:r>
            <a:endParaRPr lang="en-US" altLang="x-none" sz="2400">
              <a:solidFill>
                <a:schemeClr val="bg1"/>
              </a:solidFill>
            </a:endParaRPr>
          </a:p>
        </p:txBody>
      </p:sp>
      <p:sp>
        <p:nvSpPr>
          <p:cNvPr id="103446" name="Rectangles 103445"/>
          <p:cNvSpPr/>
          <p:nvPr/>
        </p:nvSpPr>
        <p:spPr>
          <a:xfrm>
            <a:off x="946150" y="1989138"/>
            <a:ext cx="4192588" cy="762000"/>
          </a:xfrm>
          <a:prstGeom prst="rect">
            <a:avLst/>
          </a:prstGeom>
          <a:noFill/>
          <a:ln w="9525">
            <a:noFill/>
          </a:ln>
        </p:spPr>
        <p:txBody>
          <a:bodyPr anchor="ctr" anchorCtr="0">
            <a:spAutoFit/>
          </a:bodyPr>
          <a:p>
            <a:r>
              <a:rPr lang="en-US" altLang="x-none" sz="2200" err="1">
                <a:solidFill>
                  <a:schemeClr val="bg1"/>
                </a:solidFill>
              </a:rPr>
              <a:t>Tuân</a:t>
            </a:r>
            <a:r>
              <a:rPr lang="en-US" altLang="x-none" sz="2200">
                <a:solidFill>
                  <a:schemeClr val="bg1"/>
                </a:solidFill>
              </a:rPr>
              <a:t> </a:t>
            </a:r>
            <a:r>
              <a:rPr lang="en-US" altLang="x-none" sz="2200" err="1">
                <a:solidFill>
                  <a:schemeClr val="bg1"/>
                </a:solidFill>
              </a:rPr>
              <a:t>thủ</a:t>
            </a:r>
            <a:r>
              <a:rPr lang="en-US" altLang="x-none" sz="2200">
                <a:solidFill>
                  <a:schemeClr val="bg1"/>
                </a:solidFill>
              </a:rPr>
              <a:t> </a:t>
            </a:r>
            <a:r>
              <a:rPr lang="en-US" altLang="x-none" sz="2200" err="1">
                <a:solidFill>
                  <a:schemeClr val="bg1"/>
                </a:solidFill>
              </a:rPr>
              <a:t>các</a:t>
            </a:r>
            <a:r>
              <a:rPr lang="en-US" altLang="x-none" sz="2200">
                <a:solidFill>
                  <a:schemeClr val="bg1"/>
                </a:solidFill>
              </a:rPr>
              <a:t> </a:t>
            </a:r>
            <a:r>
              <a:rPr lang="en-US" altLang="x-none" sz="2200" err="1">
                <a:solidFill>
                  <a:schemeClr val="bg1"/>
                </a:solidFill>
              </a:rPr>
              <a:t>quy</a:t>
            </a:r>
            <a:r>
              <a:rPr lang="en-US" altLang="x-none" sz="2200">
                <a:solidFill>
                  <a:schemeClr val="bg1"/>
                </a:solidFill>
              </a:rPr>
              <a:t> </a:t>
            </a:r>
            <a:r>
              <a:rPr lang="en-US" altLang="x-none" sz="2200" err="1">
                <a:solidFill>
                  <a:schemeClr val="bg1"/>
                </a:solidFill>
              </a:rPr>
              <a:t>định</a:t>
            </a:r>
            <a:r>
              <a:rPr lang="en-US" altLang="x-none" sz="2200">
                <a:solidFill>
                  <a:schemeClr val="bg1"/>
                </a:solidFill>
              </a:rPr>
              <a:t> </a:t>
            </a:r>
            <a:r>
              <a:rPr lang="en-US" altLang="x-none" sz="2200" err="1">
                <a:solidFill>
                  <a:schemeClr val="bg1"/>
                </a:solidFill>
              </a:rPr>
              <a:t>của</a:t>
            </a:r>
            <a:r>
              <a:rPr lang="en-US" altLang="x-none" sz="2200">
                <a:solidFill>
                  <a:schemeClr val="bg1"/>
                </a:solidFill>
              </a:rPr>
              <a:t> </a:t>
            </a:r>
            <a:r>
              <a:rPr lang="en-US" altLang="x-none" sz="2200" err="1">
                <a:solidFill>
                  <a:schemeClr val="bg1"/>
                </a:solidFill>
              </a:rPr>
              <a:t>Hiến</a:t>
            </a:r>
            <a:r>
              <a:rPr lang="en-US" altLang="x-none" sz="2200">
                <a:solidFill>
                  <a:schemeClr val="bg1"/>
                </a:solidFill>
              </a:rPr>
              <a:t> </a:t>
            </a:r>
            <a:r>
              <a:rPr lang="en-US" altLang="x-none" sz="2200" err="1">
                <a:solidFill>
                  <a:schemeClr val="bg1"/>
                </a:solidFill>
              </a:rPr>
              <a:t>pháp</a:t>
            </a:r>
            <a:r>
              <a:rPr lang="en-US" altLang="x-none" sz="2200">
                <a:solidFill>
                  <a:schemeClr val="bg1"/>
                </a:solidFill>
              </a:rPr>
              <a:t> </a:t>
            </a:r>
            <a:r>
              <a:rPr lang="en-US" altLang="x-none" sz="2200" err="1">
                <a:solidFill>
                  <a:schemeClr val="bg1"/>
                </a:solidFill>
              </a:rPr>
              <a:t>và</a:t>
            </a:r>
            <a:r>
              <a:rPr lang="en-US" altLang="x-none" sz="2200">
                <a:solidFill>
                  <a:schemeClr val="bg1"/>
                </a:solidFill>
              </a:rPr>
              <a:t> </a:t>
            </a:r>
            <a:r>
              <a:rPr lang="en-US" altLang="x-none" sz="2200" err="1">
                <a:solidFill>
                  <a:schemeClr val="bg1"/>
                </a:solidFill>
              </a:rPr>
              <a:t>pháp</a:t>
            </a:r>
            <a:r>
              <a:rPr lang="en-US" altLang="x-none" sz="2200">
                <a:solidFill>
                  <a:schemeClr val="bg1"/>
                </a:solidFill>
              </a:rPr>
              <a:t> </a:t>
            </a:r>
            <a:r>
              <a:rPr lang="en-US" altLang="x-none" sz="2200" err="1">
                <a:solidFill>
                  <a:schemeClr val="bg1"/>
                </a:solidFill>
              </a:rPr>
              <a:t>luật</a:t>
            </a:r>
            <a:r>
              <a:rPr lang="en-US" altLang="x-none" sz="2200">
                <a:solidFill>
                  <a:schemeClr val="bg1"/>
                </a:solidFill>
              </a:rPr>
              <a:t> </a:t>
            </a:r>
            <a:r>
              <a:rPr lang="en-US" altLang="x-none" sz="2200" err="1">
                <a:solidFill>
                  <a:schemeClr val="bg1"/>
                </a:solidFill>
              </a:rPr>
              <a:t>về</a:t>
            </a:r>
            <a:r>
              <a:rPr lang="en-US" altLang="x-none" sz="2200">
                <a:solidFill>
                  <a:schemeClr val="bg1"/>
                </a:solidFill>
              </a:rPr>
              <a:t> </a:t>
            </a:r>
            <a:r>
              <a:rPr lang="en-US" altLang="x-none" sz="2200" err="1">
                <a:solidFill>
                  <a:schemeClr val="bg1"/>
                </a:solidFill>
              </a:rPr>
              <a:t>học</a:t>
            </a:r>
            <a:r>
              <a:rPr lang="en-US" altLang="x-none" sz="2200">
                <a:solidFill>
                  <a:schemeClr val="bg1"/>
                </a:solidFill>
              </a:rPr>
              <a:t> </a:t>
            </a:r>
            <a:r>
              <a:rPr lang="en-US" altLang="x-none" sz="2200" err="1">
                <a:solidFill>
                  <a:schemeClr val="bg1"/>
                </a:solidFill>
              </a:rPr>
              <a:t>tập</a:t>
            </a:r>
            <a:r>
              <a:rPr lang="en-US" altLang="x-none" sz="2200">
                <a:solidFill>
                  <a:schemeClr val="bg1"/>
                </a:solidFill>
              </a:rPr>
              <a:t> </a:t>
            </a:r>
            <a:endParaRPr lang="en-US" altLang="x-none" sz="2200">
              <a:solidFill>
                <a:schemeClr val="bg1"/>
              </a:solidFill>
            </a:endParaRPr>
          </a:p>
        </p:txBody>
      </p:sp>
      <p:sp>
        <p:nvSpPr>
          <p:cNvPr id="103447" name="Rectangles 103446"/>
          <p:cNvSpPr/>
          <p:nvPr/>
        </p:nvSpPr>
        <p:spPr>
          <a:xfrm>
            <a:off x="7059613" y="3062288"/>
            <a:ext cx="3644900" cy="793750"/>
          </a:xfrm>
          <a:prstGeom prst="rect">
            <a:avLst/>
          </a:prstGeom>
          <a:noFill/>
          <a:ln w="9525">
            <a:noFill/>
          </a:ln>
        </p:spPr>
        <p:txBody>
          <a:bodyPr anchor="ctr" anchorCtr="0">
            <a:spAutoFit/>
          </a:bodyPr>
          <a:p>
            <a:r>
              <a:rPr sz="2300" dirty="0">
                <a:solidFill>
                  <a:schemeClr val="bg1"/>
                </a:solidFill>
              </a:rPr>
              <a:t>T</a:t>
            </a:r>
            <a:r>
              <a:rPr lang="en-US" altLang="x-none" sz="2300" err="1">
                <a:solidFill>
                  <a:schemeClr val="bg1"/>
                </a:solidFill>
              </a:rPr>
              <a:t>ôn</a:t>
            </a:r>
            <a:r>
              <a:rPr lang="en-US" altLang="x-none" sz="2300">
                <a:solidFill>
                  <a:schemeClr val="bg1"/>
                </a:solidFill>
              </a:rPr>
              <a:t> </a:t>
            </a:r>
            <a:r>
              <a:rPr lang="en-US" altLang="x-none" sz="2300" err="1">
                <a:solidFill>
                  <a:schemeClr val="bg1"/>
                </a:solidFill>
              </a:rPr>
              <a:t>trọng</a:t>
            </a:r>
            <a:r>
              <a:rPr lang="en-US" altLang="x-none" sz="2300">
                <a:solidFill>
                  <a:schemeClr val="bg1"/>
                </a:solidFill>
              </a:rPr>
              <a:t> </a:t>
            </a:r>
            <a:r>
              <a:rPr lang="en-US" altLang="x-none" sz="2300" err="1">
                <a:solidFill>
                  <a:schemeClr val="bg1"/>
                </a:solidFill>
              </a:rPr>
              <a:t>quyền</a:t>
            </a:r>
            <a:r>
              <a:rPr lang="en-US" altLang="x-none" sz="2300">
                <a:solidFill>
                  <a:schemeClr val="bg1"/>
                </a:solidFill>
              </a:rPr>
              <a:t> </a:t>
            </a:r>
            <a:r>
              <a:rPr lang="en-US" altLang="x-none" sz="2300" err="1">
                <a:solidFill>
                  <a:schemeClr val="bg1"/>
                </a:solidFill>
              </a:rPr>
              <a:t>học</a:t>
            </a:r>
            <a:r>
              <a:rPr lang="en-US" altLang="x-none" sz="2300">
                <a:solidFill>
                  <a:schemeClr val="bg1"/>
                </a:solidFill>
              </a:rPr>
              <a:t> </a:t>
            </a:r>
            <a:r>
              <a:rPr lang="en-US" altLang="x-none" sz="2300" err="1">
                <a:solidFill>
                  <a:schemeClr val="bg1"/>
                </a:solidFill>
              </a:rPr>
              <a:t>tập</a:t>
            </a:r>
            <a:r>
              <a:rPr lang="en-US" altLang="x-none" sz="2300">
                <a:solidFill>
                  <a:schemeClr val="bg1"/>
                </a:solidFill>
              </a:rPr>
              <a:t> </a:t>
            </a:r>
            <a:r>
              <a:rPr lang="en-US" altLang="x-none" sz="2300" err="1">
                <a:solidFill>
                  <a:schemeClr val="bg1"/>
                </a:solidFill>
              </a:rPr>
              <a:t>của</a:t>
            </a:r>
            <a:r>
              <a:rPr lang="en-US" altLang="x-none" sz="2300">
                <a:solidFill>
                  <a:schemeClr val="bg1"/>
                </a:solidFill>
              </a:rPr>
              <a:t> </a:t>
            </a:r>
            <a:r>
              <a:rPr lang="en-US" altLang="x-none" sz="2300" err="1">
                <a:solidFill>
                  <a:schemeClr val="bg1"/>
                </a:solidFill>
              </a:rPr>
              <a:t>người</a:t>
            </a:r>
            <a:r>
              <a:rPr lang="en-US" altLang="x-none" sz="2300">
                <a:solidFill>
                  <a:schemeClr val="bg1"/>
                </a:solidFill>
              </a:rPr>
              <a:t> </a:t>
            </a:r>
            <a:r>
              <a:rPr lang="en-US" altLang="x-none" sz="2300" err="1">
                <a:solidFill>
                  <a:schemeClr val="bg1"/>
                </a:solidFill>
              </a:rPr>
              <a:t>khác</a:t>
            </a:r>
            <a:r>
              <a:rPr lang="en-US" altLang="x-none" sz="2300">
                <a:solidFill>
                  <a:schemeClr val="bg1"/>
                </a:solidFill>
              </a:rPr>
              <a:t> </a:t>
            </a:r>
            <a:endParaRPr lang="en-US" altLang="x-none" sz="2300">
              <a:solidFill>
                <a:schemeClr val="bg1"/>
              </a:solidFill>
            </a:endParaRPr>
          </a:p>
        </p:txBody>
      </p:sp>
      <p:sp>
        <p:nvSpPr>
          <p:cNvPr id="103448" name="Rectangles 103447"/>
          <p:cNvSpPr/>
          <p:nvPr/>
        </p:nvSpPr>
        <p:spPr>
          <a:xfrm>
            <a:off x="6985000" y="5327650"/>
            <a:ext cx="3910013" cy="762000"/>
          </a:xfrm>
          <a:prstGeom prst="rect">
            <a:avLst/>
          </a:prstGeom>
          <a:noFill/>
          <a:ln w="9525">
            <a:noFill/>
          </a:ln>
        </p:spPr>
        <p:txBody>
          <a:bodyPr anchor="ctr" anchorCtr="0">
            <a:spAutoFit/>
          </a:bodyPr>
          <a:p>
            <a:r>
              <a:rPr sz="2200" dirty="0">
                <a:solidFill>
                  <a:schemeClr val="bg1"/>
                </a:solidFill>
              </a:rPr>
              <a:t>T</a:t>
            </a:r>
            <a:r>
              <a:rPr lang="en-US" altLang="x-none" sz="2200" err="1">
                <a:solidFill>
                  <a:schemeClr val="bg1"/>
                </a:solidFill>
              </a:rPr>
              <a:t>hực</a:t>
            </a:r>
            <a:r>
              <a:rPr lang="en-US" altLang="x-none" sz="2200">
                <a:solidFill>
                  <a:schemeClr val="bg1"/>
                </a:solidFill>
              </a:rPr>
              <a:t> </a:t>
            </a:r>
            <a:r>
              <a:rPr lang="en-US" altLang="x-none" sz="2200" err="1">
                <a:solidFill>
                  <a:schemeClr val="bg1"/>
                </a:solidFill>
              </a:rPr>
              <a:t>hiện</a:t>
            </a:r>
            <a:r>
              <a:rPr lang="en-US" altLang="x-none" sz="2200">
                <a:solidFill>
                  <a:schemeClr val="bg1"/>
                </a:solidFill>
              </a:rPr>
              <a:t> </a:t>
            </a:r>
            <a:r>
              <a:rPr lang="en-US" altLang="x-none" sz="2200" err="1">
                <a:solidFill>
                  <a:schemeClr val="bg1"/>
                </a:solidFill>
              </a:rPr>
              <a:t>đúng</a:t>
            </a:r>
            <a:r>
              <a:rPr lang="en-US" altLang="x-none" sz="2200">
                <a:solidFill>
                  <a:schemeClr val="bg1"/>
                </a:solidFill>
              </a:rPr>
              <a:t> </a:t>
            </a:r>
            <a:r>
              <a:rPr lang="en-US" altLang="x-none" sz="2200" err="1">
                <a:solidFill>
                  <a:schemeClr val="bg1"/>
                </a:solidFill>
              </a:rPr>
              <a:t>nội</a:t>
            </a:r>
            <a:r>
              <a:rPr lang="en-US" altLang="x-none" sz="2200">
                <a:solidFill>
                  <a:schemeClr val="bg1"/>
                </a:solidFill>
              </a:rPr>
              <a:t> </a:t>
            </a:r>
            <a:r>
              <a:rPr lang="en-US" altLang="x-none" sz="2200" err="1">
                <a:solidFill>
                  <a:schemeClr val="bg1"/>
                </a:solidFill>
              </a:rPr>
              <a:t>quy</a:t>
            </a:r>
            <a:r>
              <a:rPr lang="en-US" altLang="x-none" sz="2200">
                <a:solidFill>
                  <a:schemeClr val="bg1"/>
                </a:solidFill>
              </a:rPr>
              <a:t> </a:t>
            </a:r>
            <a:r>
              <a:rPr lang="en-US" altLang="x-none" sz="2200" err="1">
                <a:solidFill>
                  <a:schemeClr val="bg1"/>
                </a:solidFill>
              </a:rPr>
              <a:t>của</a:t>
            </a:r>
            <a:r>
              <a:rPr lang="en-US" altLang="x-none" sz="2200">
                <a:solidFill>
                  <a:schemeClr val="bg1"/>
                </a:solidFill>
              </a:rPr>
              <a:t> </a:t>
            </a:r>
            <a:r>
              <a:rPr lang="en-US" altLang="x-none" sz="2200" err="1">
                <a:solidFill>
                  <a:schemeClr val="bg1"/>
                </a:solidFill>
              </a:rPr>
              <a:t>các</a:t>
            </a:r>
            <a:r>
              <a:rPr lang="en-US" altLang="x-none" sz="2200">
                <a:solidFill>
                  <a:schemeClr val="bg1"/>
                </a:solidFill>
              </a:rPr>
              <a:t> </a:t>
            </a:r>
            <a:r>
              <a:rPr lang="en-US" altLang="x-none" sz="2200" err="1">
                <a:solidFill>
                  <a:schemeClr val="bg1"/>
                </a:solidFill>
              </a:rPr>
              <a:t>cơ</a:t>
            </a:r>
            <a:r>
              <a:rPr lang="en-US" altLang="x-none" sz="2200">
                <a:solidFill>
                  <a:schemeClr val="bg1"/>
                </a:solidFill>
              </a:rPr>
              <a:t> </a:t>
            </a:r>
            <a:r>
              <a:rPr lang="en-US" altLang="x-none" sz="2200" err="1">
                <a:solidFill>
                  <a:schemeClr val="bg1"/>
                </a:solidFill>
              </a:rPr>
              <a:t>sở</a:t>
            </a:r>
            <a:r>
              <a:rPr lang="en-US" altLang="x-none" sz="2200">
                <a:solidFill>
                  <a:schemeClr val="bg1"/>
                </a:solidFill>
              </a:rPr>
              <a:t> </a:t>
            </a:r>
            <a:r>
              <a:rPr lang="en-US" altLang="x-none" sz="2200" err="1">
                <a:solidFill>
                  <a:schemeClr val="bg1"/>
                </a:solidFill>
              </a:rPr>
              <a:t>giáo</a:t>
            </a:r>
            <a:r>
              <a:rPr lang="en-US" altLang="x-none" sz="2200">
                <a:solidFill>
                  <a:schemeClr val="bg1"/>
                </a:solidFill>
              </a:rPr>
              <a:t> </a:t>
            </a:r>
            <a:r>
              <a:rPr lang="en-US" altLang="x-none" sz="2200" err="1">
                <a:solidFill>
                  <a:schemeClr val="bg1"/>
                </a:solidFill>
              </a:rPr>
              <a:t>dục</a:t>
            </a:r>
            <a:r>
              <a:rPr lang="en-US" altLang="x-none" sz="2200">
                <a:solidFill>
                  <a:schemeClr val="bg1"/>
                </a:solidFill>
              </a:rPr>
              <a:t>, </a:t>
            </a:r>
            <a:r>
              <a:rPr lang="en-US" altLang="x-none" sz="2200" err="1">
                <a:solidFill>
                  <a:schemeClr val="bg1"/>
                </a:solidFill>
              </a:rPr>
              <a:t>đào</a:t>
            </a:r>
            <a:r>
              <a:rPr lang="en-US" altLang="x-none" sz="2200">
                <a:solidFill>
                  <a:schemeClr val="bg1"/>
                </a:solidFill>
              </a:rPr>
              <a:t> </a:t>
            </a:r>
            <a:r>
              <a:rPr lang="en-US" altLang="x-none" sz="2200" err="1">
                <a:solidFill>
                  <a:schemeClr val="bg1"/>
                </a:solidFill>
              </a:rPr>
              <a:t>tạo</a:t>
            </a:r>
            <a:r>
              <a:rPr lang="en-US" altLang="x-none" sz="2200">
                <a:solidFill>
                  <a:schemeClr val="bg1"/>
                </a:solidFill>
              </a:rPr>
              <a:t> </a:t>
            </a:r>
            <a:endParaRPr lang="en-US" altLang="x-none" sz="2200">
              <a:solidFill>
                <a:schemeClr val="bg1"/>
              </a:solidFill>
            </a:endParaRPr>
          </a:p>
        </p:txBody>
      </p:sp>
      <p:sp>
        <p:nvSpPr>
          <p:cNvPr id="103449" name="Rectangles 103448"/>
          <p:cNvSpPr/>
          <p:nvPr/>
        </p:nvSpPr>
        <p:spPr>
          <a:xfrm>
            <a:off x="946150" y="4195763"/>
            <a:ext cx="5075238" cy="762000"/>
          </a:xfrm>
          <a:prstGeom prst="rect">
            <a:avLst/>
          </a:prstGeom>
          <a:noFill/>
          <a:ln w="9525">
            <a:noFill/>
          </a:ln>
        </p:spPr>
        <p:txBody>
          <a:bodyPr anchor="ctr" anchorCtr="0">
            <a:spAutoFit/>
          </a:bodyPr>
          <a:p>
            <a:r>
              <a:rPr sz="2200" dirty="0">
                <a:solidFill>
                  <a:schemeClr val="bg1"/>
                </a:solidFill>
              </a:rPr>
              <a:t>T</a:t>
            </a:r>
            <a:r>
              <a:rPr lang="en-US" altLang="x-none" sz="2200" err="1">
                <a:solidFill>
                  <a:schemeClr val="bg1"/>
                </a:solidFill>
              </a:rPr>
              <a:t>ôn</a:t>
            </a:r>
            <a:r>
              <a:rPr lang="en-US" altLang="x-none" sz="2200">
                <a:solidFill>
                  <a:schemeClr val="bg1"/>
                </a:solidFill>
              </a:rPr>
              <a:t> </a:t>
            </a:r>
            <a:r>
              <a:rPr lang="en-US" altLang="x-none" sz="2200" err="1">
                <a:solidFill>
                  <a:schemeClr val="bg1"/>
                </a:solidFill>
              </a:rPr>
              <a:t>trọng</a:t>
            </a:r>
            <a:r>
              <a:rPr lang="en-US" altLang="x-none" sz="2200">
                <a:solidFill>
                  <a:schemeClr val="bg1"/>
                </a:solidFill>
              </a:rPr>
              <a:t> </a:t>
            </a:r>
            <a:r>
              <a:rPr lang="en-US" altLang="x-none" sz="2200" err="1">
                <a:solidFill>
                  <a:schemeClr val="bg1"/>
                </a:solidFill>
              </a:rPr>
              <a:t>nhà</a:t>
            </a:r>
            <a:r>
              <a:rPr lang="en-US" altLang="x-none" sz="2200">
                <a:solidFill>
                  <a:schemeClr val="bg1"/>
                </a:solidFill>
              </a:rPr>
              <a:t> </a:t>
            </a:r>
            <a:r>
              <a:rPr lang="en-US" altLang="x-none" sz="2200" err="1">
                <a:solidFill>
                  <a:schemeClr val="bg1"/>
                </a:solidFill>
              </a:rPr>
              <a:t>giáo</a:t>
            </a:r>
            <a:r>
              <a:rPr lang="en-US" altLang="x-none" sz="2200">
                <a:solidFill>
                  <a:schemeClr val="bg1"/>
                </a:solidFill>
              </a:rPr>
              <a:t>, </a:t>
            </a:r>
            <a:r>
              <a:rPr lang="en-US" altLang="x-none" sz="2200" err="1">
                <a:solidFill>
                  <a:schemeClr val="bg1"/>
                </a:solidFill>
              </a:rPr>
              <a:t>cán</a:t>
            </a:r>
            <a:r>
              <a:rPr lang="en-US" altLang="x-none" sz="2200">
                <a:solidFill>
                  <a:schemeClr val="bg1"/>
                </a:solidFill>
              </a:rPr>
              <a:t> </a:t>
            </a:r>
            <a:r>
              <a:rPr lang="en-US" altLang="x-none" sz="2200" err="1">
                <a:solidFill>
                  <a:schemeClr val="bg1"/>
                </a:solidFill>
              </a:rPr>
              <a:t>bộ</a:t>
            </a:r>
            <a:r>
              <a:rPr lang="en-US" altLang="x-none" sz="2200">
                <a:solidFill>
                  <a:schemeClr val="bg1"/>
                </a:solidFill>
              </a:rPr>
              <a:t> </a:t>
            </a:r>
            <a:r>
              <a:rPr lang="en-US" altLang="x-none" sz="2200" err="1">
                <a:solidFill>
                  <a:schemeClr val="bg1"/>
                </a:solidFill>
              </a:rPr>
              <a:t>và</a:t>
            </a:r>
            <a:r>
              <a:rPr lang="en-US" altLang="x-none" sz="2200">
                <a:solidFill>
                  <a:schemeClr val="bg1"/>
                </a:solidFill>
              </a:rPr>
              <a:t> </a:t>
            </a:r>
            <a:r>
              <a:rPr lang="en-US" altLang="x-none" sz="2200" err="1">
                <a:solidFill>
                  <a:schemeClr val="bg1"/>
                </a:solidFill>
              </a:rPr>
              <a:t>người</a:t>
            </a:r>
            <a:r>
              <a:rPr lang="en-US" altLang="x-none" sz="2200">
                <a:solidFill>
                  <a:schemeClr val="bg1"/>
                </a:solidFill>
              </a:rPr>
              <a:t> </a:t>
            </a:r>
            <a:r>
              <a:rPr lang="en-US" altLang="x-none" sz="2200" err="1">
                <a:solidFill>
                  <a:schemeClr val="bg1"/>
                </a:solidFill>
              </a:rPr>
              <a:t>lao</a:t>
            </a:r>
            <a:r>
              <a:rPr lang="en-US" altLang="x-none" sz="2200">
                <a:solidFill>
                  <a:schemeClr val="bg1"/>
                </a:solidFill>
              </a:rPr>
              <a:t> </a:t>
            </a:r>
            <a:r>
              <a:rPr lang="en-US" altLang="x-none" sz="2200" err="1">
                <a:solidFill>
                  <a:schemeClr val="bg1"/>
                </a:solidFill>
              </a:rPr>
              <a:t>động</a:t>
            </a:r>
            <a:r>
              <a:rPr lang="en-US" altLang="x-none" sz="2200">
                <a:solidFill>
                  <a:schemeClr val="bg1"/>
                </a:solidFill>
              </a:rPr>
              <a:t> </a:t>
            </a:r>
            <a:r>
              <a:rPr lang="en-US" altLang="x-none" sz="2200" err="1">
                <a:solidFill>
                  <a:schemeClr val="bg1"/>
                </a:solidFill>
              </a:rPr>
              <a:t>của</a:t>
            </a:r>
            <a:r>
              <a:rPr lang="en-US" altLang="x-none" sz="2200">
                <a:solidFill>
                  <a:schemeClr val="bg1"/>
                </a:solidFill>
              </a:rPr>
              <a:t> </a:t>
            </a:r>
            <a:r>
              <a:rPr lang="en-US" altLang="x-none" sz="2200" err="1">
                <a:solidFill>
                  <a:schemeClr val="bg1"/>
                </a:solidFill>
              </a:rPr>
              <a:t>cơ</a:t>
            </a:r>
            <a:r>
              <a:rPr lang="en-US" altLang="x-none" sz="2200">
                <a:solidFill>
                  <a:schemeClr val="bg1"/>
                </a:solidFill>
              </a:rPr>
              <a:t> </a:t>
            </a:r>
            <a:r>
              <a:rPr lang="en-US" altLang="x-none" sz="2200" err="1">
                <a:solidFill>
                  <a:schemeClr val="bg1"/>
                </a:solidFill>
              </a:rPr>
              <a:t>sở</a:t>
            </a:r>
            <a:r>
              <a:rPr lang="en-US" altLang="x-none" sz="2200">
                <a:solidFill>
                  <a:schemeClr val="bg1"/>
                </a:solidFill>
              </a:rPr>
              <a:t> </a:t>
            </a:r>
            <a:r>
              <a:rPr lang="en-US" altLang="x-none" sz="2200" err="1">
                <a:solidFill>
                  <a:schemeClr val="bg1"/>
                </a:solidFill>
              </a:rPr>
              <a:t>giáo</a:t>
            </a:r>
            <a:r>
              <a:rPr lang="en-US" altLang="x-none" sz="2200">
                <a:solidFill>
                  <a:schemeClr val="bg1"/>
                </a:solidFill>
              </a:rPr>
              <a:t> </a:t>
            </a:r>
            <a:r>
              <a:rPr lang="en-US" altLang="x-none" sz="2200" err="1">
                <a:solidFill>
                  <a:schemeClr val="bg1"/>
                </a:solidFill>
              </a:rPr>
              <a:t>dục</a:t>
            </a:r>
            <a:r>
              <a:rPr lang="en-US" altLang="x-none" sz="2200">
                <a:solidFill>
                  <a:schemeClr val="bg1"/>
                </a:solidFill>
              </a:rPr>
              <a:t> </a:t>
            </a:r>
            <a:endParaRPr lang="en-US" altLang="x-none" sz="2200">
              <a:solidFill>
                <a:schemeClr val="bg1"/>
              </a:solidFill>
            </a:endParaRPr>
          </a:p>
        </p:txBody>
      </p:sp>
      <p:sp>
        <p:nvSpPr>
          <p:cNvPr id="103450" name="Rectangles 103449"/>
          <p:cNvSpPr/>
          <p:nvPr/>
        </p:nvSpPr>
        <p:spPr>
          <a:xfrm>
            <a:off x="498475" y="217488"/>
            <a:ext cx="4594225" cy="6508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500" b="1"/>
              <a:t>NGHĨA VỤ HỌC TẬP</a:t>
            </a:r>
            <a:endParaRPr sz="3500" dirty="0"/>
          </a:p>
        </p:txBody>
      </p:sp>
      <p:sp>
        <p:nvSpPr>
          <p:cNvPr id="103451" name="Rectangles 103450"/>
          <p:cNvSpPr/>
          <p:nvPr/>
        </p:nvSpPr>
        <p:spPr>
          <a:xfrm>
            <a:off x="498475" y="217488"/>
            <a:ext cx="4594225" cy="6508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lang="en-US" altLang="x-none" sz="3500" b="1"/>
              <a:t>NGHĨA VỤ HỌC TẬP</a:t>
            </a:r>
            <a:endParaRPr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par>
                                <p:cTn id="8" presetID="3" presetClass="entr" presetSubtype="1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linds(horizontal)">
                                      <p:cBhvr>
                                        <p:cTn id="10" dur="500"/>
                                        <p:tgtEl>
                                          <p:spTgt spid="64"/>
                                        </p:tgtEl>
                                      </p:cBhvr>
                                    </p:animEffect>
                                  </p:childTnLst>
                                </p:cTn>
                              </p:par>
                              <p:par>
                                <p:cTn id="11" presetID="3" presetClass="entr" presetSubtype="1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blinds(horizontal)">
                                      <p:cBhvr>
                                        <p:cTn id="13" dur="500"/>
                                        <p:tgtEl>
                                          <p:spTgt spid="65"/>
                                        </p:tgtEl>
                                      </p:cBhvr>
                                    </p:animEffect>
                                  </p:childTnLst>
                                </p:cTn>
                              </p:par>
                              <p:par>
                                <p:cTn id="14" presetID="3" presetClass="entr" presetSubtype="1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blinds(horizontal)">
                                      <p:cBhvr>
                                        <p:cTn id="16" dur="500"/>
                                        <p:tgtEl>
                                          <p:spTgt spid="66"/>
                                        </p:tgtEl>
                                      </p:cBhvr>
                                    </p:animEffect>
                                  </p:childTnLst>
                                </p:cTn>
                              </p:par>
                              <p:par>
                                <p:cTn id="17" presetID="3" presetClass="entr" presetSubtype="1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blinds(horizontal)">
                                      <p:cBhvr>
                                        <p:cTn id="19" dur="500"/>
                                        <p:tgtEl>
                                          <p:spTgt spid="68"/>
                                        </p:tgtEl>
                                      </p:cBhvr>
                                    </p:animEffect>
                                  </p:childTnLst>
                                </p:cTn>
                              </p:par>
                              <p:par>
                                <p:cTn id="20" presetID="3" presetClass="entr" presetSubtype="10" fill="hold"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blinds(horizontal)">
                                      <p:cBhvr>
                                        <p:cTn id="28" dur="500"/>
                                        <p:tgtEl>
                                          <p:spTgt spid="71"/>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blinds(horizontal)">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blinds(horizontal)">
                                      <p:cBhvr>
                                        <p:cTn id="36" dur="500"/>
                                        <p:tgtEl>
                                          <p:spTgt spid="58"/>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03445"/>
                                        </p:tgtEl>
                                        <p:attrNameLst>
                                          <p:attrName>style.visibility</p:attrName>
                                        </p:attrNameLst>
                                      </p:cBhvr>
                                      <p:to>
                                        <p:strVal val="visible"/>
                                      </p:to>
                                    </p:set>
                                    <p:animEffect transition="in" filter="blinds(horizontal)">
                                      <p:cBhvr>
                                        <p:cTn id="39" dur="500"/>
                                        <p:tgtEl>
                                          <p:spTgt spid="103445"/>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blinds(horizontal)">
                                      <p:cBhvr>
                                        <p:cTn id="44" dur="500"/>
                                        <p:tgtEl>
                                          <p:spTgt spid="5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03446"/>
                                        </p:tgtEl>
                                        <p:attrNameLst>
                                          <p:attrName>style.visibility</p:attrName>
                                        </p:attrNameLst>
                                      </p:cBhvr>
                                      <p:to>
                                        <p:strVal val="visible"/>
                                      </p:to>
                                    </p:set>
                                    <p:animEffect transition="in" filter="blinds(horizontal)">
                                      <p:cBhvr>
                                        <p:cTn id="47" dur="500"/>
                                        <p:tgtEl>
                                          <p:spTgt spid="10344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62"/>
                                        </p:tgtEl>
                                        <p:attrNameLst>
                                          <p:attrName>style.visibility</p:attrName>
                                        </p:attrNameLst>
                                      </p:cBhvr>
                                      <p:to>
                                        <p:strVal val="visible"/>
                                      </p:to>
                                    </p:set>
                                    <p:animEffect transition="in" filter="blinds(horizontal)">
                                      <p:cBhvr>
                                        <p:cTn id="52" dur="500"/>
                                        <p:tgtEl>
                                          <p:spTgt spid="62"/>
                                        </p:tgtEl>
                                      </p:cBhvr>
                                    </p:animEffect>
                                  </p:childTnLst>
                                </p:cTn>
                              </p:par>
                              <p:par>
                                <p:cTn id="53" presetID="3" presetClass="entr" presetSubtype="10" fill="hold" nodeType="withEffect">
                                  <p:stCondLst>
                                    <p:cond delay="0"/>
                                  </p:stCondLst>
                                  <p:childTnLst>
                                    <p:set>
                                      <p:cBhvr>
                                        <p:cTn id="54" dur="1" fill="hold">
                                          <p:stCondLst>
                                            <p:cond delay="0"/>
                                          </p:stCondLst>
                                        </p:cTn>
                                        <p:tgtEl>
                                          <p:spTgt spid="68"/>
                                        </p:tgtEl>
                                        <p:attrNameLst>
                                          <p:attrName>style.visibility</p:attrName>
                                        </p:attrNameLst>
                                      </p:cBhvr>
                                      <p:to>
                                        <p:strVal val="visible"/>
                                      </p:to>
                                    </p:set>
                                    <p:animEffect transition="in" filter="blinds(horizontal)">
                                      <p:cBhvr>
                                        <p:cTn id="55" dur="500"/>
                                        <p:tgtEl>
                                          <p:spTgt spid="6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103447"/>
                                        </p:tgtEl>
                                        <p:attrNameLst>
                                          <p:attrName>style.visibility</p:attrName>
                                        </p:attrNameLst>
                                      </p:cBhvr>
                                      <p:to>
                                        <p:strVal val="visible"/>
                                      </p:to>
                                    </p:set>
                                    <p:animEffect transition="in" filter="blinds(horizontal)">
                                      <p:cBhvr>
                                        <p:cTn id="58" dur="500"/>
                                        <p:tgtEl>
                                          <p:spTgt spid="103447"/>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blinds(horizontal)">
                                      <p:cBhvr>
                                        <p:cTn id="63" dur="500"/>
                                        <p:tgtEl>
                                          <p:spTgt spid="61"/>
                                        </p:tgtEl>
                                      </p:cBhvr>
                                    </p:animEffect>
                                  </p:childTnLst>
                                </p:cTn>
                              </p:par>
                              <p:par>
                                <p:cTn id="64" presetID="3" presetClass="entr" presetSubtype="10" fill="hold"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blinds(horizontal)">
                                      <p:cBhvr>
                                        <p:cTn id="66" dur="500"/>
                                        <p:tgtEl>
                                          <p:spTgt spid="69"/>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03449"/>
                                        </p:tgtEl>
                                        <p:attrNameLst>
                                          <p:attrName>style.visibility</p:attrName>
                                        </p:attrNameLst>
                                      </p:cBhvr>
                                      <p:to>
                                        <p:strVal val="visible"/>
                                      </p:to>
                                    </p:set>
                                    <p:animEffect transition="in" filter="blinds(horizontal)">
                                      <p:cBhvr>
                                        <p:cTn id="69" dur="500"/>
                                        <p:tgtEl>
                                          <p:spTgt spid="103449"/>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60"/>
                                        </p:tgtEl>
                                        <p:attrNameLst>
                                          <p:attrName>style.visibility</p:attrName>
                                        </p:attrNameLst>
                                      </p:cBhvr>
                                      <p:to>
                                        <p:strVal val="visible"/>
                                      </p:to>
                                    </p:set>
                                    <p:animEffect transition="in" filter="blinds(horizontal)">
                                      <p:cBhvr>
                                        <p:cTn id="74" dur="500"/>
                                        <p:tgtEl>
                                          <p:spTgt spid="60"/>
                                        </p:tgtEl>
                                      </p:cBhvr>
                                    </p:animEffect>
                                  </p:childTnLst>
                                </p:cTn>
                              </p:par>
                              <p:par>
                                <p:cTn id="75" presetID="3" presetClass="entr" presetSubtype="10" fill="hold" nodeType="with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blinds(horizontal)">
                                      <p:cBhvr>
                                        <p:cTn id="77" dur="500"/>
                                        <p:tgtEl>
                                          <p:spTgt spid="70"/>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103448"/>
                                        </p:tgtEl>
                                        <p:attrNameLst>
                                          <p:attrName>style.visibility</p:attrName>
                                        </p:attrNameLst>
                                      </p:cBhvr>
                                      <p:to>
                                        <p:strVal val="visible"/>
                                      </p:to>
                                    </p:set>
                                    <p:animEffect transition="in" filter="blinds(horizontal)">
                                      <p:cBhvr>
                                        <p:cTn id="80" dur="500"/>
                                        <p:tgtEl>
                                          <p:spTgt spid="103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103445" grpId="0"/>
      <p:bldP spid="103446" grpId="0"/>
      <p:bldP spid="103447" grpId="0"/>
      <p:bldP spid="103448" grpId="0"/>
      <p:bldP spid="1034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682" name="Picture 71681" descr="hinh-anh-thi-truong-canh-tranh-hoan-hao-1"/>
          <p:cNvPicPr>
            <a:picLocks noChangeAspect="1"/>
          </p:cNvPicPr>
          <p:nvPr/>
        </p:nvPicPr>
        <p:blipFill>
          <a:blip r:embed="rId1"/>
          <a:stretch>
            <a:fillRect/>
          </a:stretch>
        </p:blipFill>
        <p:spPr>
          <a:xfrm>
            <a:off x="0" y="0"/>
            <a:ext cx="12192000" cy="6837363"/>
          </a:xfrm>
          <a:prstGeom prst="rect">
            <a:avLst/>
          </a:prstGeom>
          <a:noFill/>
          <a:ln w="9525">
            <a:noFill/>
          </a:ln>
        </p:spPr>
      </p:pic>
      <p:sp>
        <p:nvSpPr>
          <p:cNvPr id="71684" name="Rectangles 71683"/>
          <p:cNvSpPr/>
          <p:nvPr/>
        </p:nvSpPr>
        <p:spPr>
          <a:xfrm>
            <a:off x="4152900" y="5483225"/>
            <a:ext cx="3422650" cy="777875"/>
          </a:xfrm>
          <a:prstGeom prst="rect">
            <a:avLst/>
          </a:prstGeom>
          <a:noFill/>
          <a:ln w="9525">
            <a:noFill/>
          </a:ln>
        </p:spPr>
        <p:txBody>
          <a:bodyPr wrap="none" anchor="t" anchorCtr="0">
            <a:spAutoFit/>
          </a:bodyPr>
          <a:p>
            <a:r>
              <a:rPr lang="en-US" altLang="x-none" sz="4500" b="1">
                <a:solidFill>
                  <a:schemeClr val="bg1"/>
                </a:solidFill>
              </a:rPr>
              <a:t>LUYỆN TẬP</a:t>
            </a:r>
            <a:endParaRPr lang="en-US" altLang="x-none" sz="4500" b="1">
              <a:solidFill>
                <a:schemeClr val="bg1"/>
              </a:solidFill>
            </a:endParaRP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MỞ ĐẦU</a:t>
            </a:r>
            <a:endParaRPr lang="en-US" altLang="x-none" sz="3000" b="1"/>
          </a:p>
        </p:txBody>
      </p:sp>
      <p:sp>
        <p:nvSpPr>
          <p:cNvPr id="14" name="Bent-Up Arrow 13"/>
          <p:cNvSpPr/>
          <p:nvPr/>
        </p:nvSpPr>
        <p:spPr>
          <a:xfrm rot="5400000">
            <a:off x="4393406" y="534194"/>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4" name="Rectangles 26633"/>
          <p:cNvSpPr/>
          <p:nvPr/>
        </p:nvSpPr>
        <p:spPr>
          <a:xfrm>
            <a:off x="5649913" y="682625"/>
            <a:ext cx="6030912" cy="650875"/>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justLow"/>
            <a:r>
              <a:rPr sz="3500" dirty="0"/>
              <a:t>Em hãy </a:t>
            </a:r>
            <a:r>
              <a:rPr lang="en-US" altLang="x-none" sz="3500" err="1"/>
              <a:t>quan</a:t>
            </a:r>
            <a:r>
              <a:rPr lang="en-US" altLang="x-none" sz="3500"/>
              <a:t> </a:t>
            </a:r>
            <a:r>
              <a:rPr lang="en-US" altLang="x-none" sz="3500" err="1"/>
              <a:t>sát</a:t>
            </a:r>
            <a:r>
              <a:rPr lang="en-US" altLang="x-none" sz="3500"/>
              <a:t> vi </a:t>
            </a:r>
            <a:r>
              <a:rPr lang="en-US" altLang="x-none" sz="3500" err="1"/>
              <a:t>deo</a:t>
            </a:r>
            <a:r>
              <a:rPr lang="en-US" altLang="x-none" sz="3500"/>
              <a:t> </a:t>
            </a:r>
            <a:r>
              <a:rPr lang="en-US" altLang="x-none" sz="3500" err="1"/>
              <a:t>sau</a:t>
            </a:r>
            <a:r>
              <a:rPr sz="3500" dirty="0"/>
              <a:t>: </a:t>
            </a:r>
            <a:endParaRPr sz="3500" dirty="0"/>
          </a:p>
        </p:txBody>
      </p:sp>
      <p:sp>
        <p:nvSpPr>
          <p:cNvPr id="26635" name="Rectangles 26634"/>
          <p:cNvSpPr/>
          <p:nvPr/>
        </p:nvSpPr>
        <p:spPr>
          <a:xfrm>
            <a:off x="490538" y="2152650"/>
            <a:ext cx="11193462" cy="681038"/>
          </a:xfrm>
          <a:prstGeom prst="rect">
            <a:avLst/>
          </a:prstGeom>
          <a:noFill/>
          <a:ln w="9525" cap="flat" cmpd="sng">
            <a:solidFill>
              <a:srgbClr val="0000FF"/>
            </a:solidFill>
            <a:prstDash val="dash"/>
            <a:miter/>
            <a:headEnd type="none" w="med" len="med"/>
            <a:tailEnd type="none" w="med" len="med"/>
          </a:ln>
        </p:spPr>
        <p:txBody>
          <a:bodyPr anchor="ctr" anchorCtr="0">
            <a:spAutoFit/>
          </a:bodyPr>
          <a:p>
            <a:pPr algn="justLow"/>
            <a:r>
              <a:rPr sz="3700">
                <a:hlinkClick r:id="rId1"/>
              </a:rPr>
              <a:t>https://www.youtube.com/watch?v=gRVyKC3L3Qc</a:t>
            </a:r>
            <a:endParaRPr lang="en-US" altLang="x-none" sz="3700"/>
          </a:p>
          <a:p>
            <a:pPr algn="justLow"/>
            <a:endParaRPr sz="100" dirty="0"/>
          </a:p>
        </p:txBody>
      </p:sp>
      <p:sp>
        <p:nvSpPr>
          <p:cNvPr id="2" name="Bent-Up Arrow 13"/>
          <p:cNvSpPr/>
          <p:nvPr/>
        </p:nvSpPr>
        <p:spPr>
          <a:xfrm rot="5400000">
            <a:off x="646906" y="4204494"/>
            <a:ext cx="952500" cy="1055688"/>
          </a:xfrm>
          <a:prstGeom prst="bentUp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dk1"/>
              </a:solidFill>
              <a:effectLst/>
              <a:uLnTx/>
              <a:uFillTx/>
              <a:latin typeface="Calibri" panose="020F0502020204030204" pitchFamily="34" charset="0"/>
              <a:ea typeface="+mn-ea"/>
              <a:cs typeface="Calibri" panose="020F0502020204030204" pitchFamily="34" charset="0"/>
            </a:endParaRPr>
          </a:p>
        </p:txBody>
      </p:sp>
      <p:sp>
        <p:nvSpPr>
          <p:cNvPr id="26637" name="Rectangles 26636"/>
          <p:cNvSpPr/>
          <p:nvPr/>
        </p:nvSpPr>
        <p:spPr>
          <a:xfrm>
            <a:off x="1997075" y="4167188"/>
            <a:ext cx="9480550" cy="1066800"/>
          </a:xfrm>
          <a:prstGeom prst="rect">
            <a:avLst/>
          </a:prstGeom>
          <a:noFill/>
          <a:ln w="9525">
            <a:noFill/>
          </a:ln>
        </p:spPr>
        <p:txBody>
          <a:bodyPr anchor="ctr" anchorCtr="0">
            <a:spAutoFit/>
          </a:bodyPr>
          <a:p>
            <a:pPr algn="justLow"/>
            <a:r>
              <a:rPr sz="3200" dirty="0"/>
              <a:t>Từ lời dạy của Bác, em hãy nêu vai trò của việc học đối với mỗi người</a:t>
            </a:r>
            <a:r>
              <a:rPr lang="en-US" altLang="x-none" sz="3200"/>
              <a:t> </a:t>
            </a:r>
            <a:endParaRPr sz="3200" dirty="0"/>
          </a:p>
        </p:txBody>
      </p:sp>
      <p:sp>
        <p:nvSpPr>
          <p:cNvPr id="3" name="Oval 4"/>
          <p:cNvSpPr/>
          <p:nvPr/>
        </p:nvSpPr>
        <p:spPr>
          <a:xfrm>
            <a:off x="325438" y="200025"/>
            <a:ext cx="34290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MỞ ĐẦU</a:t>
            </a:r>
            <a:endParaRPr lang="en-US" altLang="x-none" sz="3000" b="1"/>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634"/>
                                        </p:tgtEl>
                                        <p:attrNameLst>
                                          <p:attrName>style.visibility</p:attrName>
                                        </p:attrNameLst>
                                      </p:cBhvr>
                                      <p:to>
                                        <p:strVal val="visible"/>
                                      </p:to>
                                    </p:set>
                                    <p:animEffect transition="in" filter="blinds(horizontal)">
                                      <p:cBhvr>
                                        <p:cTn id="15" dur="500"/>
                                        <p:tgtEl>
                                          <p:spTgt spid="2663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6635"/>
                                        </p:tgtEl>
                                        <p:attrNameLst>
                                          <p:attrName>style.visibility</p:attrName>
                                        </p:attrNameLst>
                                      </p:cBhvr>
                                      <p:to>
                                        <p:strVal val="visible"/>
                                      </p:to>
                                    </p:set>
                                    <p:animEffect transition="in" filter="blinds(horizontal)">
                                      <p:cBhvr>
                                        <p:cTn id="20" dur="500"/>
                                        <p:tgtEl>
                                          <p:spTgt spid="26635"/>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linds(horizontal)">
                                      <p:cBhvr>
                                        <p:cTn id="25" dur="500"/>
                                        <p:tgtEl>
                                          <p:spTgt spid="2"/>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6637"/>
                                        </p:tgtEl>
                                        <p:attrNameLst>
                                          <p:attrName>style.visibility</p:attrName>
                                        </p:attrNameLst>
                                      </p:cBhvr>
                                      <p:to>
                                        <p:strVal val="visible"/>
                                      </p:to>
                                    </p:set>
                                    <p:animEffect transition="in" filter="blinds(horizontal)">
                                      <p:cBhvr>
                                        <p:cTn id="28" dur="500"/>
                                        <p:tgtEl>
                                          <p:spTgt spid="2663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linds(horizont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6634" grpId="0" animBg="1"/>
      <p:bldP spid="26635" grpId="0" animBg="1"/>
      <p:bldP spid="26637" grpId="0"/>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314" name="Rectangles 53313"/>
          <p:cNvSpPr/>
          <p:nvPr/>
        </p:nvSpPr>
        <p:spPr>
          <a:xfrm>
            <a:off x="322263" y="119063"/>
            <a:ext cx="11549062" cy="762000"/>
          </a:xfrm>
          <a:prstGeom prst="rect">
            <a:avLst/>
          </a:prstGeom>
          <a:noFill/>
          <a:ln w="9525">
            <a:noFill/>
          </a:ln>
        </p:spPr>
        <p:txBody>
          <a:bodyPr anchor="ctr" anchorCtr="0">
            <a:spAutoFit/>
          </a:bodyPr>
          <a:p>
            <a:pPr algn="justLow"/>
            <a:r>
              <a:rPr sz="2200" b="1" dirty="0">
                <a:solidFill>
                  <a:srgbClr val="FF0000"/>
                </a:solidFill>
              </a:rPr>
              <a:t>Bài tập 1: </a:t>
            </a:r>
            <a:r>
              <a:rPr lang="vi-VN" altLang="ko-KR" sz="2200" b="1" dirty="0">
                <a:solidFill>
                  <a:srgbClr val="FF0000"/>
                </a:solidFill>
              </a:rPr>
              <a:t> Em có nhận xét gì đối với các nhận định về quyền và nghĩa vụ học tập của công dân?</a:t>
            </a:r>
            <a:endParaRPr sz="2200" b="1" dirty="0">
              <a:solidFill>
                <a:srgbClr val="FF0000"/>
              </a:solidFill>
            </a:endParaRPr>
          </a:p>
        </p:txBody>
      </p:sp>
      <p:graphicFrame>
        <p:nvGraphicFramePr>
          <p:cNvPr id="53495" name="Table 53494"/>
          <p:cNvGraphicFramePr/>
          <p:nvPr/>
        </p:nvGraphicFramePr>
        <p:xfrm>
          <a:off x="255588" y="1033463"/>
          <a:ext cx="11510962" cy="5589587"/>
        </p:xfrm>
        <a:graphic>
          <a:graphicData uri="http://schemas.openxmlformats.org/drawingml/2006/table">
            <a:tbl>
              <a:tblPr/>
              <a:tblGrid>
                <a:gridCol w="3983038"/>
                <a:gridCol w="7527925"/>
              </a:tblGrid>
              <a:tr h="13541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
                        <a:buNone/>
                      </a:pPr>
                      <a:r>
                        <a:rPr lang="vi-VN" altLang="ko-KR" sz="2300" dirty="0">
                          <a:solidFill>
                            <a:srgbClr val="000000"/>
                          </a:solidFill>
                          <a:latin typeface="Arial" panose="020B0604020202020204"/>
                          <a:ea typeface="Batang" pitchFamily="18" charset="-127"/>
                        </a:rPr>
                        <a:t>a. Công dân chỉ được học những ngành, nghề phù hợp với giới tính, khả năng của mình.</a:t>
                      </a:r>
                      <a:endParaRPr lang="en-US" altLang="x-none" sz="2300">
                        <a:solidFill>
                          <a:srgbClr val="000000"/>
                        </a:solidFill>
                        <a:latin typeface="Arial" panose="020B0604020202020204"/>
                        <a:ea typeface="Batang" pitchFamily="18" charset="-127"/>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2200" dirty="0">
                          <a:latin typeface="Arial" panose="020B0604020202020204"/>
                        </a:rPr>
                        <a:t> </a:t>
                      </a:r>
                      <a:endParaRPr lang="en-US" sz="22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CCFFCC"/>
                    </a:solidFill>
                  </a:tcPr>
                </a:tc>
              </a:tr>
              <a:tr h="143033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
                        <a:buNone/>
                      </a:pPr>
                      <a:r>
                        <a:rPr lang="vi-VN" altLang="ko-KR" sz="2300" dirty="0">
                          <a:solidFill>
                            <a:srgbClr val="000000"/>
                          </a:solidFill>
                          <a:latin typeface="Arial" panose="020B0604020202020204"/>
                          <a:ea typeface="Batang" pitchFamily="18" charset="-127"/>
                        </a:rPr>
                        <a:t>b. Nhà nước đảm bảo quyền học tập của công dân bằng cách thực hiện công bằng xã hội trong giáo dục.</a:t>
                      </a:r>
                      <a:endParaRPr lang="en-US" altLang="x-none" sz="2300">
                        <a:solidFill>
                          <a:srgbClr val="000000"/>
                        </a:solidFill>
                        <a:latin typeface="Arial" panose="020B0604020202020204"/>
                        <a:ea typeface="Batang" pitchFamily="18" charset="-127"/>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2200" dirty="0">
                          <a:latin typeface="Arial" panose="020B0604020202020204"/>
                        </a:rPr>
                        <a:t> </a:t>
                      </a:r>
                      <a:endParaRPr lang="en-US" sz="22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CC99"/>
                    </a:solidFill>
                  </a:tcPr>
                </a:tc>
              </a:tr>
              <a:tr h="1450975">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
                        <a:buNone/>
                      </a:pPr>
                      <a:r>
                        <a:rPr lang="vi-VN" altLang="ko-KR" sz="2300" dirty="0">
                          <a:solidFill>
                            <a:schemeClr val="bg1"/>
                          </a:solidFill>
                          <a:latin typeface="Arial" panose="020B0604020202020204"/>
                          <a:ea typeface="Batang" pitchFamily="18" charset="-127"/>
                        </a:rPr>
                        <a:t>c. Việc công dân có thể lựa chọn học trung cấp, cao đẳng, đại học là thể hiện quyền bình đẳng về cơ hội học tập.</a:t>
                      </a:r>
                      <a:endParaRPr lang="en-US" altLang="x-none" sz="2300">
                        <a:solidFill>
                          <a:schemeClr val="bg1"/>
                        </a:solidFill>
                        <a:latin typeface="Arial" panose="020B0604020202020204"/>
                        <a:ea typeface="Batang" pitchFamily="18" charset="-127"/>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993366"/>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2200" dirty="0">
                          <a:latin typeface="Arial" panose="020B0604020202020204"/>
                        </a:rPr>
                        <a:t> </a:t>
                      </a:r>
                      <a:endParaRPr lang="en-US" sz="22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993366"/>
                    </a:solidFill>
                  </a:tcPr>
                </a:tc>
              </a:tr>
              <a:tr h="13541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
                        <a:buNone/>
                      </a:pPr>
                      <a:r>
                        <a:rPr lang="vi-VN" altLang="ko-KR" sz="2300" dirty="0">
                          <a:solidFill>
                            <a:srgbClr val="000000"/>
                          </a:solidFill>
                          <a:latin typeface="Arial" panose="020B0604020202020204"/>
                          <a:ea typeface="Batang" pitchFamily="18" charset="-127"/>
                        </a:rPr>
                        <a:t>d. Bình đẳng về cơ hội giáo dục có nghĩa là không có các chính sách ưu tiên cho bất kì đối tượng người học nào.</a:t>
                      </a:r>
                      <a:endParaRPr lang="en-US" altLang="x-none" sz="2300">
                        <a:solidFill>
                          <a:srgbClr val="000000"/>
                        </a:solidFill>
                        <a:latin typeface="Arial" panose="020B0604020202020204"/>
                        <a:ea typeface="Batang" pitchFamily="18" charset="-127"/>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2200" dirty="0">
                          <a:latin typeface="Arial" panose="020B0604020202020204"/>
                        </a:rPr>
                        <a:t> </a:t>
                      </a:r>
                      <a:endParaRPr lang="en-US" sz="2200" dirty="0">
                        <a:latin typeface="Arial" panose="020B0604020202020204"/>
                      </a:endParaRPr>
                    </a:p>
                  </a:txBody>
                  <a:tcPr anchor="b" anchorCtr="0">
                    <a:lnL w="76200" cap="flat" cmpd="sng">
                      <a:solidFill>
                        <a:schemeClr val="bg1"/>
                      </a:solidFill>
                      <a:prstDash val="solid"/>
                      <a:headEnd type="none" w="med" len="med"/>
                      <a:tailEnd type="none" w="med" len="med"/>
                    </a:lnL>
                    <a:lnR w="76200" cap="flat" cmpd="sng">
                      <a:solidFill>
                        <a:schemeClr val="bg1"/>
                      </a:solidFill>
                      <a:prstDash val="solid"/>
                      <a:headEnd type="none" w="med" len="med"/>
                      <a:tailEnd type="none" w="med" len="med"/>
                    </a:lnR>
                    <a:lnT w="76200" cap="flat" cmpd="sng">
                      <a:solidFill>
                        <a:schemeClr val="bg1"/>
                      </a:solidFill>
                      <a:prstDash val="solid"/>
                      <a:headEnd type="none" w="med" len="med"/>
                      <a:tailEnd type="none" w="med" len="med"/>
                    </a:lnT>
                    <a:lnB w="76200" cap="flat" cmpd="sng">
                      <a:solidFill>
                        <a:schemeClr val="bg1"/>
                      </a:solidFill>
                      <a:prstDash val="solid"/>
                      <a:headEnd type="none" w="med" len="med"/>
                      <a:tailEnd type="none" w="med" len="med"/>
                    </a:lnB>
                    <a:lnTlToBr>
                      <a:noFill/>
                    </a:lnTlToBr>
                    <a:lnBlToTr>
                      <a:noFill/>
                    </a:lnBlToTr>
                    <a:solidFill>
                      <a:srgbClr val="FFFF99"/>
                    </a:solidFill>
                  </a:tcPr>
                </a:tc>
              </a:tr>
            </a:tbl>
          </a:graphicData>
        </a:graphic>
      </p:graphicFrame>
      <p:sp>
        <p:nvSpPr>
          <p:cNvPr id="53467" name="Rectangles 53466"/>
          <p:cNvSpPr/>
          <p:nvPr/>
        </p:nvSpPr>
        <p:spPr>
          <a:xfrm>
            <a:off x="4559300" y="1128713"/>
            <a:ext cx="6907213" cy="1144587"/>
          </a:xfrm>
          <a:prstGeom prst="rect">
            <a:avLst/>
          </a:prstGeom>
          <a:noFill/>
          <a:ln w="9525">
            <a:noFill/>
          </a:ln>
        </p:spPr>
        <p:txBody>
          <a:bodyPr anchor="ctr" anchorCtr="0">
            <a:spAutoFit/>
          </a:bodyPr>
          <a:p>
            <a:r>
              <a:rPr sz="2300" dirty="0"/>
              <a:t>S</a:t>
            </a:r>
            <a:r>
              <a:rPr lang="en-US" altLang="x-none" sz="2300" err="1"/>
              <a:t>ai</a:t>
            </a:r>
            <a:r>
              <a:rPr lang="en-US" altLang="x-none" sz="2300"/>
              <a:t> </a:t>
            </a:r>
            <a:r>
              <a:rPr lang="en-US" altLang="x-none" sz="2300" err="1"/>
              <a:t>vì</a:t>
            </a:r>
            <a:r>
              <a:rPr lang="en-US" altLang="x-none" sz="2300"/>
              <a:t> </a:t>
            </a:r>
            <a:r>
              <a:rPr lang="en-US" altLang="x-none" sz="2300" err="1"/>
              <a:t>công</a:t>
            </a:r>
            <a:r>
              <a:rPr lang="en-US" altLang="x-none" sz="2300"/>
              <a:t> </a:t>
            </a:r>
            <a:r>
              <a:rPr lang="en-US" altLang="x-none" sz="2300" err="1"/>
              <a:t>dân</a:t>
            </a:r>
            <a:r>
              <a:rPr lang="en-US" altLang="x-none" sz="2300"/>
              <a:t> </a:t>
            </a:r>
            <a:r>
              <a:rPr lang="en-US" altLang="x-none" sz="2300" err="1"/>
              <a:t>có</a:t>
            </a:r>
            <a:r>
              <a:rPr lang="en-US" altLang="x-none" sz="2300"/>
              <a:t> </a:t>
            </a:r>
            <a:r>
              <a:rPr lang="en-US" altLang="x-none" sz="2300" err="1"/>
              <a:t>quyền</a:t>
            </a:r>
            <a:r>
              <a:rPr lang="en-US" altLang="x-none" sz="2300"/>
              <a:t> </a:t>
            </a:r>
            <a:r>
              <a:rPr lang="en-US" altLang="x-none" sz="2300" err="1"/>
              <a:t>học</a:t>
            </a:r>
            <a:r>
              <a:rPr lang="en-US" altLang="x-none" sz="2300"/>
              <a:t> </a:t>
            </a:r>
            <a:r>
              <a:rPr lang="en-US" altLang="x-none" sz="2300" err="1"/>
              <a:t>bất</a:t>
            </a:r>
            <a:r>
              <a:rPr lang="en-US" altLang="x-none" sz="2300"/>
              <a:t> </a:t>
            </a:r>
            <a:r>
              <a:rPr lang="en-US" altLang="x-none" sz="2300" err="1"/>
              <a:t>cứ</a:t>
            </a:r>
            <a:r>
              <a:rPr lang="en-US" altLang="x-none" sz="2300"/>
              <a:t> </a:t>
            </a:r>
            <a:r>
              <a:rPr lang="en-US" altLang="x-none" sz="2300" err="1"/>
              <a:t>ngành</a:t>
            </a:r>
            <a:r>
              <a:rPr lang="en-US" altLang="x-none" sz="2300"/>
              <a:t>, </a:t>
            </a:r>
            <a:r>
              <a:rPr lang="en-US" altLang="x-none" sz="2300" err="1"/>
              <a:t>nghề</a:t>
            </a:r>
            <a:r>
              <a:rPr lang="en-US" altLang="x-none" sz="2300"/>
              <a:t> </a:t>
            </a:r>
            <a:r>
              <a:rPr lang="en-US" altLang="x-none" sz="2300" err="1"/>
              <a:t>nào</a:t>
            </a:r>
            <a:r>
              <a:rPr lang="en-US" altLang="x-none" sz="2300"/>
              <a:t> </a:t>
            </a:r>
            <a:r>
              <a:rPr lang="en-US" altLang="x-none" sz="2300" err="1"/>
              <a:t>phù</a:t>
            </a:r>
            <a:r>
              <a:rPr lang="en-US" altLang="x-none" sz="2300"/>
              <a:t> </a:t>
            </a:r>
            <a:r>
              <a:rPr lang="en-US" altLang="x-none" sz="2300" err="1"/>
              <a:t>hợp</a:t>
            </a:r>
            <a:r>
              <a:rPr lang="en-US" altLang="x-none" sz="2300"/>
              <a:t> </a:t>
            </a:r>
            <a:r>
              <a:rPr lang="en-US" altLang="x-none" sz="2300" err="1"/>
              <a:t>với</a:t>
            </a:r>
            <a:r>
              <a:rPr lang="en-US" altLang="x-none" sz="2300"/>
              <a:t> </a:t>
            </a:r>
            <a:r>
              <a:rPr lang="en-US" altLang="x-none" sz="2300" err="1"/>
              <a:t>khả</a:t>
            </a:r>
            <a:r>
              <a:rPr lang="en-US" altLang="x-none" sz="2300"/>
              <a:t> </a:t>
            </a:r>
            <a:r>
              <a:rPr lang="en-US" altLang="x-none" sz="2300" err="1"/>
              <a:t>năng</a:t>
            </a:r>
            <a:r>
              <a:rPr lang="en-US" altLang="x-none" sz="2300"/>
              <a:t>, </a:t>
            </a:r>
            <a:r>
              <a:rPr lang="en-US" altLang="x-none" sz="2300" err="1"/>
              <a:t>năng</a:t>
            </a:r>
            <a:r>
              <a:rPr lang="en-US" altLang="x-none" sz="2300"/>
              <a:t> </a:t>
            </a:r>
            <a:r>
              <a:rPr lang="en-US" altLang="x-none" sz="2300" err="1"/>
              <a:t>khiếu</a:t>
            </a:r>
            <a:r>
              <a:rPr lang="en-US" altLang="x-none" sz="2300"/>
              <a:t>, </a:t>
            </a:r>
            <a:r>
              <a:rPr lang="en-US" altLang="x-none" sz="2300" err="1"/>
              <a:t>sở</a:t>
            </a:r>
            <a:r>
              <a:rPr lang="en-US" altLang="x-none" sz="2300"/>
              <a:t> </a:t>
            </a:r>
            <a:r>
              <a:rPr lang="en-US" altLang="x-none" sz="2300" err="1"/>
              <a:t>thích</a:t>
            </a:r>
            <a:r>
              <a:rPr lang="en-US" altLang="x-none" sz="2300"/>
              <a:t> </a:t>
            </a:r>
            <a:r>
              <a:rPr lang="en-US" altLang="x-none" sz="2300" err="1"/>
              <a:t>và</a:t>
            </a:r>
            <a:r>
              <a:rPr lang="en-US" altLang="x-none" sz="2300"/>
              <a:t> </a:t>
            </a:r>
            <a:r>
              <a:rPr lang="en-US" altLang="x-none" sz="2300" err="1"/>
              <a:t>điều</a:t>
            </a:r>
            <a:r>
              <a:rPr lang="en-US" altLang="x-none" sz="2300"/>
              <a:t> </a:t>
            </a:r>
            <a:r>
              <a:rPr lang="en-US" altLang="x-none" sz="2300" err="1"/>
              <a:t>kiện</a:t>
            </a:r>
            <a:r>
              <a:rPr lang="en-US" altLang="x-none" sz="2300"/>
              <a:t> </a:t>
            </a:r>
            <a:r>
              <a:rPr lang="en-US" altLang="x-none" sz="2300" err="1"/>
              <a:t>của</a:t>
            </a:r>
            <a:r>
              <a:rPr lang="en-US" altLang="x-none" sz="2300"/>
              <a:t> </a:t>
            </a:r>
            <a:r>
              <a:rPr lang="en-US" altLang="x-none" sz="2300" err="1"/>
              <a:t>mình</a:t>
            </a:r>
            <a:r>
              <a:rPr lang="en-US" altLang="x-none" sz="2300"/>
              <a:t>.</a:t>
            </a:r>
            <a:endParaRPr sz="2300" dirty="0"/>
          </a:p>
        </p:txBody>
      </p:sp>
      <p:sp>
        <p:nvSpPr>
          <p:cNvPr id="53468" name="Rectangles 53467"/>
          <p:cNvSpPr/>
          <p:nvPr/>
        </p:nvSpPr>
        <p:spPr>
          <a:xfrm>
            <a:off x="4468813" y="2589213"/>
            <a:ext cx="7083425" cy="1144587"/>
          </a:xfrm>
          <a:prstGeom prst="rect">
            <a:avLst/>
          </a:prstGeom>
          <a:noFill/>
          <a:ln w="9525">
            <a:noFill/>
          </a:ln>
        </p:spPr>
        <p:txBody>
          <a:bodyPr anchor="ctr" anchorCtr="0">
            <a:spAutoFit/>
          </a:bodyPr>
          <a:p>
            <a:pPr algn="just"/>
            <a:r>
              <a:rPr lang="en-US" altLang="x-none" sz="2300" err="1"/>
              <a:t>Đúng</a:t>
            </a:r>
            <a:r>
              <a:rPr lang="en-US" altLang="x-none" sz="2300"/>
              <a:t> </a:t>
            </a:r>
            <a:r>
              <a:rPr lang="en-US" altLang="x-none" sz="2300" err="1"/>
              <a:t>vì</a:t>
            </a:r>
            <a:r>
              <a:rPr lang="en-US" altLang="x-none" sz="2300"/>
              <a:t> </a:t>
            </a:r>
            <a:r>
              <a:rPr lang="en-US" altLang="x-none" sz="2300" err="1"/>
              <a:t>Nhà</a:t>
            </a:r>
            <a:r>
              <a:rPr lang="en-US" altLang="x-none" sz="2300"/>
              <a:t> </a:t>
            </a:r>
            <a:r>
              <a:rPr lang="en-US" altLang="x-none" sz="2300" err="1"/>
              <a:t>nước</a:t>
            </a:r>
            <a:r>
              <a:rPr lang="en-US" altLang="x-none" sz="2300"/>
              <a:t> </a:t>
            </a:r>
            <a:r>
              <a:rPr lang="en-US" altLang="x-none" sz="2300" err="1"/>
              <a:t>thực</a:t>
            </a:r>
            <a:r>
              <a:rPr lang="en-US" altLang="x-none" sz="2300"/>
              <a:t> </a:t>
            </a:r>
            <a:r>
              <a:rPr lang="en-US" altLang="x-none" sz="2300" err="1"/>
              <a:t>hiện</a:t>
            </a:r>
            <a:r>
              <a:rPr lang="en-US" altLang="x-none" sz="2300"/>
              <a:t> </a:t>
            </a:r>
            <a:r>
              <a:rPr lang="en-US" altLang="x-none" sz="2300" err="1"/>
              <a:t>công</a:t>
            </a:r>
            <a:r>
              <a:rPr lang="en-US" altLang="x-none" sz="2300"/>
              <a:t> </a:t>
            </a:r>
            <a:r>
              <a:rPr lang="en-US" altLang="x-none" sz="2300" err="1"/>
              <a:t>bằng</a:t>
            </a:r>
            <a:r>
              <a:rPr lang="en-US" altLang="x-none" sz="2300"/>
              <a:t> </a:t>
            </a:r>
            <a:r>
              <a:rPr lang="en-US" altLang="x-none" sz="2300" err="1"/>
              <a:t>xã</a:t>
            </a:r>
            <a:r>
              <a:rPr lang="en-US" altLang="x-none" sz="2300"/>
              <a:t> </a:t>
            </a:r>
            <a:r>
              <a:rPr lang="en-US" altLang="x-none" sz="2300" err="1"/>
              <a:t>hội</a:t>
            </a:r>
            <a:r>
              <a:rPr lang="en-US" altLang="x-none" sz="2300"/>
              <a:t> </a:t>
            </a:r>
            <a:r>
              <a:rPr lang="en-US" altLang="x-none" sz="2300" err="1"/>
              <a:t>trong</a:t>
            </a:r>
            <a:r>
              <a:rPr lang="en-US" altLang="x-none" sz="2300"/>
              <a:t> </a:t>
            </a:r>
            <a:r>
              <a:rPr lang="en-US" altLang="x-none" sz="2300" err="1"/>
              <a:t>giáo</a:t>
            </a:r>
            <a:r>
              <a:rPr lang="en-US" altLang="x-none" sz="2300"/>
              <a:t> </a:t>
            </a:r>
            <a:r>
              <a:rPr lang="en-US" altLang="x-none" sz="2300" err="1"/>
              <a:t>dục</a:t>
            </a:r>
            <a:r>
              <a:rPr lang="en-US" altLang="x-none" sz="2300"/>
              <a:t> </a:t>
            </a:r>
            <a:r>
              <a:rPr lang="en-US" altLang="x-none" sz="2300" err="1"/>
              <a:t>để</a:t>
            </a:r>
            <a:r>
              <a:rPr lang="en-US" altLang="x-none" sz="2300"/>
              <a:t> </a:t>
            </a:r>
            <a:r>
              <a:rPr lang="en-US" altLang="x-none" sz="2300" err="1"/>
              <a:t>đảm</a:t>
            </a:r>
            <a:r>
              <a:rPr lang="en-US" altLang="x-none" sz="2300"/>
              <a:t> </a:t>
            </a:r>
            <a:r>
              <a:rPr lang="en-US" altLang="x-none" sz="2300" err="1"/>
              <a:t>bảo</a:t>
            </a:r>
            <a:r>
              <a:rPr lang="en-US" altLang="x-none" sz="2300"/>
              <a:t> </a:t>
            </a:r>
            <a:r>
              <a:rPr lang="en-US" altLang="x-none" sz="2300" err="1"/>
              <a:t>mọi</a:t>
            </a:r>
            <a:r>
              <a:rPr lang="en-US" altLang="x-none" sz="2300"/>
              <a:t> </a:t>
            </a:r>
            <a:r>
              <a:rPr lang="en-US" altLang="x-none" sz="2300" err="1"/>
              <a:t>công</a:t>
            </a:r>
            <a:r>
              <a:rPr lang="en-US" altLang="x-none" sz="2300"/>
              <a:t> </a:t>
            </a:r>
            <a:r>
              <a:rPr lang="en-US" altLang="x-none" sz="2300" err="1"/>
              <a:t>dân</a:t>
            </a:r>
            <a:r>
              <a:rPr lang="en-US" altLang="x-none" sz="2300"/>
              <a:t> </a:t>
            </a:r>
            <a:r>
              <a:rPr lang="en-US" altLang="x-none" sz="2300" err="1"/>
              <a:t>đều</a:t>
            </a:r>
            <a:r>
              <a:rPr lang="en-US" altLang="x-none" sz="2300"/>
              <a:t> </a:t>
            </a:r>
            <a:r>
              <a:rPr lang="en-US" altLang="x-none" sz="2300" err="1"/>
              <a:t>được</a:t>
            </a:r>
            <a:r>
              <a:rPr lang="en-US" altLang="x-none" sz="2300"/>
              <a:t> </a:t>
            </a:r>
            <a:r>
              <a:rPr lang="en-US" altLang="x-none" sz="2300" err="1"/>
              <a:t>thực</a:t>
            </a:r>
            <a:r>
              <a:rPr lang="en-US" altLang="x-none" sz="2300"/>
              <a:t> </a:t>
            </a:r>
            <a:r>
              <a:rPr lang="en-US" altLang="x-none" sz="2300" err="1"/>
              <a:t>hiện</a:t>
            </a:r>
            <a:r>
              <a:rPr lang="en-US" altLang="x-none" sz="2300"/>
              <a:t> </a:t>
            </a:r>
            <a:r>
              <a:rPr lang="en-US" altLang="x-none" sz="2300" err="1"/>
              <a:t>quyền</a:t>
            </a:r>
            <a:r>
              <a:rPr lang="en-US" altLang="x-none" sz="2300"/>
              <a:t> </a:t>
            </a:r>
            <a:r>
              <a:rPr lang="en-US" altLang="x-none" sz="2300" err="1"/>
              <a:t>học</a:t>
            </a:r>
            <a:r>
              <a:rPr lang="en-US" altLang="x-none" sz="2300"/>
              <a:t> </a:t>
            </a:r>
            <a:r>
              <a:rPr lang="en-US" altLang="x-none" sz="2300" err="1"/>
              <a:t>tập</a:t>
            </a:r>
            <a:r>
              <a:rPr lang="en-US" altLang="x-none" sz="2300"/>
              <a:t> </a:t>
            </a:r>
            <a:r>
              <a:rPr lang="en-US" altLang="x-none" sz="2300" err="1"/>
              <a:t>của</a:t>
            </a:r>
            <a:r>
              <a:rPr lang="en-US" altLang="x-none" sz="2300"/>
              <a:t> </a:t>
            </a:r>
            <a:r>
              <a:rPr lang="en-US" altLang="x-none" sz="2300" err="1"/>
              <a:t>mình</a:t>
            </a:r>
            <a:r>
              <a:rPr lang="en-US" altLang="x-none" sz="2300"/>
              <a:t>.</a:t>
            </a:r>
            <a:endParaRPr sz="2300" dirty="0"/>
          </a:p>
        </p:txBody>
      </p:sp>
      <p:sp>
        <p:nvSpPr>
          <p:cNvPr id="53469" name="Rectangles 53468"/>
          <p:cNvSpPr/>
          <p:nvPr/>
        </p:nvSpPr>
        <p:spPr>
          <a:xfrm>
            <a:off x="4491038" y="3943350"/>
            <a:ext cx="7069137" cy="1144588"/>
          </a:xfrm>
          <a:prstGeom prst="rect">
            <a:avLst/>
          </a:prstGeom>
          <a:noFill/>
          <a:ln w="9525">
            <a:noFill/>
          </a:ln>
        </p:spPr>
        <p:txBody>
          <a:bodyPr anchor="ctr" anchorCtr="0">
            <a:spAutoFit/>
          </a:bodyPr>
          <a:p>
            <a:r>
              <a:rPr lang="en-US" altLang="x-none" sz="2300" err="1">
                <a:solidFill>
                  <a:schemeClr val="bg1"/>
                </a:solidFill>
              </a:rPr>
              <a:t>Sai</a:t>
            </a:r>
            <a:r>
              <a:rPr lang="en-US" altLang="x-none" sz="2300">
                <a:solidFill>
                  <a:schemeClr val="bg1"/>
                </a:solidFill>
              </a:rPr>
              <a:t> </a:t>
            </a:r>
            <a:r>
              <a:rPr lang="en-US" altLang="x-none" sz="2300" err="1">
                <a:solidFill>
                  <a:schemeClr val="bg1"/>
                </a:solidFill>
              </a:rPr>
              <a:t>vì</a:t>
            </a:r>
            <a:r>
              <a:rPr lang="en-US" altLang="x-none" sz="2300">
                <a:solidFill>
                  <a:schemeClr val="bg1"/>
                </a:solidFill>
              </a:rPr>
              <a:t> </a:t>
            </a:r>
            <a:r>
              <a:rPr lang="en-US" altLang="x-none" sz="2300" err="1">
                <a:solidFill>
                  <a:schemeClr val="bg1"/>
                </a:solidFill>
              </a:rPr>
              <a:t>việc</a:t>
            </a:r>
            <a:r>
              <a:rPr lang="en-US" altLang="x-none" sz="2300">
                <a:solidFill>
                  <a:schemeClr val="bg1"/>
                </a:solidFill>
              </a:rPr>
              <a:t> </a:t>
            </a:r>
            <a:r>
              <a:rPr lang="en-US" altLang="x-none" sz="2300" err="1">
                <a:solidFill>
                  <a:schemeClr val="bg1"/>
                </a:solidFill>
              </a:rPr>
              <a:t>công</a:t>
            </a:r>
            <a:r>
              <a:rPr lang="en-US" altLang="x-none" sz="2300">
                <a:solidFill>
                  <a:schemeClr val="bg1"/>
                </a:solidFill>
              </a:rPr>
              <a:t> </a:t>
            </a:r>
            <a:r>
              <a:rPr lang="en-US" altLang="x-none" sz="2300" err="1">
                <a:solidFill>
                  <a:schemeClr val="bg1"/>
                </a:solidFill>
              </a:rPr>
              <a:t>dân</a:t>
            </a:r>
            <a:r>
              <a:rPr lang="en-US" altLang="x-none" sz="2300">
                <a:solidFill>
                  <a:schemeClr val="bg1"/>
                </a:solidFill>
              </a:rPr>
              <a:t> </a:t>
            </a:r>
            <a:r>
              <a:rPr lang="en-US" altLang="x-none" sz="2300" err="1">
                <a:solidFill>
                  <a:schemeClr val="bg1"/>
                </a:solidFill>
              </a:rPr>
              <a:t>có</a:t>
            </a:r>
            <a:r>
              <a:rPr lang="en-US" altLang="x-none" sz="2300">
                <a:solidFill>
                  <a:schemeClr val="bg1"/>
                </a:solidFill>
              </a:rPr>
              <a:t> </a:t>
            </a:r>
            <a:r>
              <a:rPr lang="en-US" altLang="x-none" sz="2300" err="1">
                <a:solidFill>
                  <a:schemeClr val="bg1"/>
                </a:solidFill>
              </a:rPr>
              <a:t>thể</a:t>
            </a:r>
            <a:r>
              <a:rPr lang="en-US" altLang="x-none" sz="2300">
                <a:solidFill>
                  <a:schemeClr val="bg1"/>
                </a:solidFill>
              </a:rPr>
              <a:t> </a:t>
            </a:r>
            <a:r>
              <a:rPr lang="en-US" altLang="x-none" sz="2300" err="1">
                <a:solidFill>
                  <a:schemeClr val="bg1"/>
                </a:solidFill>
              </a:rPr>
              <a:t>lựa</a:t>
            </a:r>
            <a:r>
              <a:rPr lang="en-US" altLang="x-none" sz="2300">
                <a:solidFill>
                  <a:schemeClr val="bg1"/>
                </a:solidFill>
              </a:rPr>
              <a:t> </a:t>
            </a:r>
            <a:r>
              <a:rPr lang="en-US" altLang="x-none" sz="2300" err="1">
                <a:solidFill>
                  <a:schemeClr val="bg1"/>
                </a:solidFill>
              </a:rPr>
              <a:t>chọn</a:t>
            </a:r>
            <a:r>
              <a:rPr lang="en-US" altLang="x-none" sz="2300">
                <a:solidFill>
                  <a:schemeClr val="bg1"/>
                </a:solidFill>
              </a:rPr>
              <a:t> </a:t>
            </a:r>
            <a:r>
              <a:rPr lang="en-US" altLang="x-none" sz="2300" err="1">
                <a:solidFill>
                  <a:schemeClr val="bg1"/>
                </a:solidFill>
              </a:rPr>
              <a:t>học</a:t>
            </a:r>
            <a:r>
              <a:rPr lang="en-US" altLang="x-none" sz="2300">
                <a:solidFill>
                  <a:schemeClr val="bg1"/>
                </a:solidFill>
              </a:rPr>
              <a:t> </a:t>
            </a:r>
            <a:r>
              <a:rPr lang="en-US" altLang="x-none" sz="2300" err="1">
                <a:solidFill>
                  <a:schemeClr val="bg1"/>
                </a:solidFill>
              </a:rPr>
              <a:t>trung</a:t>
            </a:r>
            <a:r>
              <a:rPr lang="en-US" altLang="x-none" sz="2300">
                <a:solidFill>
                  <a:schemeClr val="bg1"/>
                </a:solidFill>
              </a:rPr>
              <a:t> </a:t>
            </a:r>
            <a:r>
              <a:rPr lang="en-US" altLang="x-none" sz="2300" err="1">
                <a:solidFill>
                  <a:schemeClr val="bg1"/>
                </a:solidFill>
              </a:rPr>
              <a:t>cấp</a:t>
            </a:r>
            <a:r>
              <a:rPr lang="en-US" altLang="x-none" sz="2300">
                <a:solidFill>
                  <a:schemeClr val="bg1"/>
                </a:solidFill>
              </a:rPr>
              <a:t>, </a:t>
            </a:r>
            <a:r>
              <a:rPr lang="en-US" altLang="x-none" sz="2300" err="1">
                <a:solidFill>
                  <a:schemeClr val="bg1"/>
                </a:solidFill>
              </a:rPr>
              <a:t>cao</a:t>
            </a:r>
            <a:r>
              <a:rPr lang="en-US" altLang="x-none" sz="2300">
                <a:solidFill>
                  <a:schemeClr val="bg1"/>
                </a:solidFill>
              </a:rPr>
              <a:t> </a:t>
            </a:r>
            <a:r>
              <a:rPr lang="en-US" altLang="x-none" sz="2300" err="1">
                <a:solidFill>
                  <a:schemeClr val="bg1"/>
                </a:solidFill>
              </a:rPr>
              <a:t>đẳng</a:t>
            </a:r>
            <a:r>
              <a:rPr lang="en-US" altLang="x-none" sz="2300">
                <a:solidFill>
                  <a:schemeClr val="bg1"/>
                </a:solidFill>
              </a:rPr>
              <a:t>, </a:t>
            </a:r>
            <a:r>
              <a:rPr lang="en-US" altLang="x-none" sz="2300" err="1">
                <a:solidFill>
                  <a:schemeClr val="bg1"/>
                </a:solidFill>
              </a:rPr>
              <a:t>đại</a:t>
            </a:r>
            <a:r>
              <a:rPr lang="en-US" altLang="x-none" sz="2300">
                <a:solidFill>
                  <a:schemeClr val="bg1"/>
                </a:solidFill>
              </a:rPr>
              <a:t> </a:t>
            </a:r>
            <a:r>
              <a:rPr lang="en-US" altLang="x-none" sz="2300" err="1">
                <a:solidFill>
                  <a:schemeClr val="bg1"/>
                </a:solidFill>
              </a:rPr>
              <a:t>học</a:t>
            </a:r>
            <a:r>
              <a:rPr lang="en-US" altLang="x-none" sz="2300">
                <a:solidFill>
                  <a:schemeClr val="bg1"/>
                </a:solidFill>
              </a:rPr>
              <a:t> </a:t>
            </a:r>
            <a:r>
              <a:rPr lang="en-US" altLang="x-none" sz="2300" err="1">
                <a:solidFill>
                  <a:schemeClr val="bg1"/>
                </a:solidFill>
              </a:rPr>
              <a:t>là</a:t>
            </a:r>
            <a:r>
              <a:rPr lang="en-US" altLang="x-none" sz="2300">
                <a:solidFill>
                  <a:schemeClr val="bg1"/>
                </a:solidFill>
              </a:rPr>
              <a:t> </a:t>
            </a:r>
            <a:r>
              <a:rPr lang="en-US" altLang="x-none" sz="2300" err="1">
                <a:solidFill>
                  <a:schemeClr val="bg1"/>
                </a:solidFill>
              </a:rPr>
              <a:t>thể</a:t>
            </a:r>
            <a:r>
              <a:rPr lang="en-US" altLang="x-none" sz="2300">
                <a:solidFill>
                  <a:schemeClr val="bg1"/>
                </a:solidFill>
              </a:rPr>
              <a:t> </a:t>
            </a:r>
            <a:r>
              <a:rPr lang="en-US" altLang="x-none" sz="2300" err="1">
                <a:solidFill>
                  <a:schemeClr val="bg1"/>
                </a:solidFill>
              </a:rPr>
              <a:t>hiện</a:t>
            </a:r>
            <a:r>
              <a:rPr lang="en-US" altLang="x-none" sz="2300">
                <a:solidFill>
                  <a:schemeClr val="bg1"/>
                </a:solidFill>
              </a:rPr>
              <a:t> </a:t>
            </a:r>
            <a:r>
              <a:rPr lang="en-US" altLang="x-none" sz="2300" err="1">
                <a:solidFill>
                  <a:schemeClr val="bg1"/>
                </a:solidFill>
              </a:rPr>
              <a:t>quyền</a:t>
            </a:r>
            <a:r>
              <a:rPr lang="en-US" altLang="x-none" sz="2300">
                <a:solidFill>
                  <a:schemeClr val="bg1"/>
                </a:solidFill>
              </a:rPr>
              <a:t> </a:t>
            </a:r>
            <a:r>
              <a:rPr lang="en-US" altLang="x-none" sz="2300" err="1">
                <a:solidFill>
                  <a:schemeClr val="bg1"/>
                </a:solidFill>
              </a:rPr>
              <a:t>được</a:t>
            </a:r>
            <a:r>
              <a:rPr lang="en-US" altLang="x-none" sz="2300">
                <a:solidFill>
                  <a:schemeClr val="bg1"/>
                </a:solidFill>
              </a:rPr>
              <a:t> </a:t>
            </a:r>
            <a:r>
              <a:rPr lang="en-US" altLang="x-none" sz="2300" err="1">
                <a:solidFill>
                  <a:schemeClr val="bg1"/>
                </a:solidFill>
              </a:rPr>
              <a:t>học</a:t>
            </a:r>
            <a:r>
              <a:rPr lang="en-US" altLang="x-none" sz="2300">
                <a:solidFill>
                  <a:schemeClr val="bg1"/>
                </a:solidFill>
              </a:rPr>
              <a:t> </a:t>
            </a:r>
            <a:r>
              <a:rPr lang="en-US" altLang="x-none" sz="2300" err="1">
                <a:solidFill>
                  <a:schemeClr val="bg1"/>
                </a:solidFill>
              </a:rPr>
              <a:t>không</a:t>
            </a:r>
            <a:r>
              <a:rPr lang="en-US" altLang="x-none" sz="2300">
                <a:solidFill>
                  <a:schemeClr val="bg1"/>
                </a:solidFill>
              </a:rPr>
              <a:t> </a:t>
            </a:r>
            <a:r>
              <a:rPr lang="en-US" altLang="x-none" sz="2300" err="1">
                <a:solidFill>
                  <a:schemeClr val="bg1"/>
                </a:solidFill>
              </a:rPr>
              <a:t>hạn</a:t>
            </a:r>
            <a:r>
              <a:rPr lang="en-US" altLang="x-none" sz="2300">
                <a:solidFill>
                  <a:schemeClr val="bg1"/>
                </a:solidFill>
              </a:rPr>
              <a:t> </a:t>
            </a:r>
            <a:r>
              <a:rPr lang="en-US" altLang="x-none" sz="2300" err="1">
                <a:solidFill>
                  <a:schemeClr val="bg1"/>
                </a:solidFill>
              </a:rPr>
              <a:t>chế</a:t>
            </a:r>
            <a:r>
              <a:rPr lang="en-US" altLang="x-none" sz="2300">
                <a:solidFill>
                  <a:schemeClr val="bg1"/>
                </a:solidFill>
              </a:rPr>
              <a:t> </a:t>
            </a:r>
            <a:r>
              <a:rPr lang="en-US" altLang="x-none" sz="2300" err="1">
                <a:solidFill>
                  <a:schemeClr val="bg1"/>
                </a:solidFill>
              </a:rPr>
              <a:t>các</a:t>
            </a:r>
            <a:r>
              <a:rPr lang="en-US" altLang="x-none" sz="2300">
                <a:solidFill>
                  <a:schemeClr val="bg1"/>
                </a:solidFill>
              </a:rPr>
              <a:t> </a:t>
            </a:r>
            <a:r>
              <a:rPr lang="en-US" altLang="x-none" sz="2300" err="1">
                <a:solidFill>
                  <a:schemeClr val="bg1"/>
                </a:solidFill>
              </a:rPr>
              <a:t>cấp</a:t>
            </a:r>
            <a:r>
              <a:rPr lang="en-US" altLang="x-none" sz="2300">
                <a:solidFill>
                  <a:schemeClr val="bg1"/>
                </a:solidFill>
              </a:rPr>
              <a:t> </a:t>
            </a:r>
            <a:r>
              <a:rPr lang="en-US" altLang="x-none" sz="2300" err="1">
                <a:solidFill>
                  <a:schemeClr val="bg1"/>
                </a:solidFill>
              </a:rPr>
              <a:t>học</a:t>
            </a:r>
            <a:r>
              <a:rPr lang="en-US" altLang="x-none" sz="2300">
                <a:solidFill>
                  <a:schemeClr val="bg1"/>
                </a:solidFill>
              </a:rPr>
              <a:t>, </a:t>
            </a:r>
            <a:r>
              <a:rPr lang="en-US" altLang="x-none" sz="2300" err="1">
                <a:solidFill>
                  <a:schemeClr val="bg1"/>
                </a:solidFill>
              </a:rPr>
              <a:t>trình</a:t>
            </a:r>
            <a:r>
              <a:rPr lang="en-US" altLang="x-none" sz="2300">
                <a:solidFill>
                  <a:schemeClr val="bg1"/>
                </a:solidFill>
              </a:rPr>
              <a:t> </a:t>
            </a:r>
            <a:r>
              <a:rPr lang="en-US" altLang="x-none" sz="2300" err="1">
                <a:solidFill>
                  <a:schemeClr val="bg1"/>
                </a:solidFill>
              </a:rPr>
              <a:t>độ</a:t>
            </a:r>
            <a:r>
              <a:rPr lang="en-US" altLang="x-none" sz="2300">
                <a:solidFill>
                  <a:schemeClr val="bg1"/>
                </a:solidFill>
              </a:rPr>
              <a:t> </a:t>
            </a:r>
            <a:r>
              <a:rPr lang="en-US" altLang="x-none" sz="2300" err="1">
                <a:solidFill>
                  <a:schemeClr val="bg1"/>
                </a:solidFill>
              </a:rPr>
              <a:t>đào</a:t>
            </a:r>
            <a:r>
              <a:rPr lang="en-US" altLang="x-none" sz="2300">
                <a:solidFill>
                  <a:schemeClr val="bg1"/>
                </a:solidFill>
              </a:rPr>
              <a:t> </a:t>
            </a:r>
            <a:r>
              <a:rPr lang="en-US" altLang="x-none" sz="2300" err="1">
                <a:solidFill>
                  <a:schemeClr val="bg1"/>
                </a:solidFill>
              </a:rPr>
              <a:t>tạo</a:t>
            </a:r>
            <a:r>
              <a:rPr lang="en-US" altLang="x-none" sz="2300">
                <a:solidFill>
                  <a:schemeClr val="bg1"/>
                </a:solidFill>
              </a:rPr>
              <a:t>.</a:t>
            </a:r>
            <a:endParaRPr sz="2300" dirty="0">
              <a:solidFill>
                <a:schemeClr val="bg1"/>
              </a:solidFill>
            </a:endParaRPr>
          </a:p>
        </p:txBody>
      </p:sp>
      <p:sp>
        <p:nvSpPr>
          <p:cNvPr id="53470" name="Rectangles 53469"/>
          <p:cNvSpPr/>
          <p:nvPr/>
        </p:nvSpPr>
        <p:spPr>
          <a:xfrm>
            <a:off x="4486275" y="5281613"/>
            <a:ext cx="7235825" cy="1431925"/>
          </a:xfrm>
          <a:prstGeom prst="rect">
            <a:avLst/>
          </a:prstGeom>
          <a:noFill/>
          <a:ln w="9525">
            <a:noFill/>
          </a:ln>
        </p:spPr>
        <p:txBody>
          <a:bodyPr anchor="ctr" anchorCtr="0">
            <a:spAutoFit/>
          </a:bodyPr>
          <a:p>
            <a:pPr algn="just"/>
            <a:r>
              <a:rPr lang="en-US" altLang="x-none" sz="2200" err="1"/>
              <a:t>Sai</a:t>
            </a:r>
            <a:r>
              <a:rPr lang="en-US" altLang="x-none" sz="2200"/>
              <a:t> </a:t>
            </a:r>
            <a:r>
              <a:rPr lang="en-US" altLang="x-none" sz="2200" err="1"/>
              <a:t>vì</a:t>
            </a:r>
            <a:r>
              <a:rPr lang="en-US" altLang="x-none" sz="2200"/>
              <a:t> </a:t>
            </a:r>
            <a:r>
              <a:rPr lang="en-US" altLang="x-none" sz="2200" err="1"/>
              <a:t>để</a:t>
            </a:r>
            <a:r>
              <a:rPr lang="en-US" altLang="x-none" sz="2200"/>
              <a:t> </a:t>
            </a:r>
            <a:r>
              <a:rPr lang="en-US" altLang="x-none" sz="2200" err="1"/>
              <a:t>bình</a:t>
            </a:r>
            <a:r>
              <a:rPr lang="en-US" altLang="x-none" sz="2200"/>
              <a:t> </a:t>
            </a:r>
            <a:r>
              <a:rPr lang="en-US" altLang="x-none" sz="2200" err="1"/>
              <a:t>đẳng</a:t>
            </a:r>
            <a:r>
              <a:rPr lang="en-US" altLang="x-none" sz="2200"/>
              <a:t> </a:t>
            </a:r>
            <a:r>
              <a:rPr lang="en-US" altLang="x-none" sz="2200" err="1"/>
              <a:t>về</a:t>
            </a:r>
            <a:r>
              <a:rPr lang="en-US" altLang="x-none" sz="2200"/>
              <a:t> </a:t>
            </a:r>
            <a:r>
              <a:rPr lang="en-US" altLang="x-none" sz="2200" err="1"/>
              <a:t>cơ</a:t>
            </a:r>
            <a:r>
              <a:rPr lang="en-US" altLang="x-none" sz="2200"/>
              <a:t> </a:t>
            </a:r>
            <a:r>
              <a:rPr lang="en-US" altLang="x-none" sz="2200" err="1"/>
              <a:t>hội</a:t>
            </a:r>
            <a:r>
              <a:rPr lang="en-US" altLang="x-none" sz="2200"/>
              <a:t> </a:t>
            </a:r>
            <a:r>
              <a:rPr lang="en-US" altLang="x-none" sz="2200" err="1"/>
              <a:t>giáo</a:t>
            </a:r>
            <a:r>
              <a:rPr lang="en-US" altLang="x-none" sz="2200"/>
              <a:t> </a:t>
            </a:r>
            <a:r>
              <a:rPr lang="en-US" altLang="x-none" sz="2200" err="1"/>
              <a:t>dục</a:t>
            </a:r>
            <a:r>
              <a:rPr lang="en-US" altLang="x-none" sz="2200"/>
              <a:t>, </a:t>
            </a:r>
            <a:r>
              <a:rPr lang="en-US" altLang="x-none" sz="2200" err="1"/>
              <a:t>Nhà</a:t>
            </a:r>
            <a:r>
              <a:rPr lang="en-US" altLang="x-none" sz="2200"/>
              <a:t> </a:t>
            </a:r>
            <a:r>
              <a:rPr lang="en-US" altLang="x-none" sz="2200" err="1"/>
              <a:t>nước</a:t>
            </a:r>
            <a:r>
              <a:rPr lang="en-US" altLang="x-none" sz="2200"/>
              <a:t> </a:t>
            </a:r>
            <a:r>
              <a:rPr lang="en-US" altLang="x-none" sz="2200" err="1"/>
              <a:t>có</a:t>
            </a:r>
            <a:r>
              <a:rPr lang="en-US" altLang="x-none" sz="2200"/>
              <a:t> </a:t>
            </a:r>
            <a:r>
              <a:rPr lang="en-US" altLang="x-none" sz="2200" err="1"/>
              <a:t>chính</a:t>
            </a:r>
            <a:r>
              <a:rPr lang="en-US" altLang="x-none" sz="2200"/>
              <a:t> </a:t>
            </a:r>
            <a:r>
              <a:rPr lang="en-US" altLang="x-none" sz="2200" err="1"/>
              <a:t>sách</a:t>
            </a:r>
            <a:r>
              <a:rPr lang="en-US" altLang="x-none" sz="2200"/>
              <a:t> </a:t>
            </a:r>
            <a:r>
              <a:rPr lang="en-US" altLang="x-none" sz="2200" err="1"/>
              <a:t>trợ</a:t>
            </a:r>
            <a:r>
              <a:rPr lang="en-US" altLang="x-none" sz="2200"/>
              <a:t> </a:t>
            </a:r>
            <a:r>
              <a:rPr lang="en-US" altLang="x-none" sz="2200" err="1"/>
              <a:t>cấp</a:t>
            </a:r>
            <a:r>
              <a:rPr lang="en-US" altLang="x-none" sz="2200"/>
              <a:t> </a:t>
            </a:r>
            <a:r>
              <a:rPr lang="en-US" altLang="x-none" sz="2200" err="1"/>
              <a:t>cho</a:t>
            </a:r>
            <a:r>
              <a:rPr lang="en-US" altLang="x-none" sz="2200"/>
              <a:t> </a:t>
            </a:r>
            <a:r>
              <a:rPr lang="en-US" altLang="x-none" sz="2200" err="1"/>
              <a:t>người</a:t>
            </a:r>
            <a:r>
              <a:rPr lang="en-US" altLang="x-none" sz="2200"/>
              <a:t> </a:t>
            </a:r>
            <a:r>
              <a:rPr lang="en-US" altLang="x-none" sz="2200" err="1"/>
              <a:t>học</a:t>
            </a:r>
            <a:r>
              <a:rPr lang="en-US" altLang="x-none" sz="2200"/>
              <a:t> </a:t>
            </a:r>
            <a:r>
              <a:rPr lang="en-US" altLang="x-none" sz="2200" err="1"/>
              <a:t>là</a:t>
            </a:r>
            <a:r>
              <a:rPr lang="en-US" altLang="x-none" sz="2200"/>
              <a:t> </a:t>
            </a:r>
            <a:r>
              <a:rPr lang="en-US" altLang="x-none" sz="2200" err="1"/>
              <a:t>đối</a:t>
            </a:r>
            <a:r>
              <a:rPr lang="en-US" altLang="x-none" sz="2200"/>
              <a:t> </a:t>
            </a:r>
            <a:r>
              <a:rPr lang="en-US" altLang="x-none" sz="2200" err="1"/>
              <a:t>tượng</a:t>
            </a:r>
            <a:r>
              <a:rPr lang="en-US" altLang="x-none" sz="2200"/>
              <a:t>, </a:t>
            </a:r>
            <a:r>
              <a:rPr lang="en-US" altLang="x-none" sz="2200" err="1"/>
              <a:t>người</a:t>
            </a:r>
            <a:r>
              <a:rPr lang="en-US" altLang="x-none" sz="2200"/>
              <a:t> </a:t>
            </a:r>
            <a:r>
              <a:rPr lang="en-US" altLang="x-none" sz="2200" err="1"/>
              <a:t>dân</a:t>
            </a:r>
            <a:r>
              <a:rPr lang="en-US" altLang="x-none" sz="2200"/>
              <a:t> </a:t>
            </a:r>
            <a:r>
              <a:rPr lang="en-US" altLang="x-none" sz="2200" err="1"/>
              <a:t>tộc</a:t>
            </a:r>
            <a:r>
              <a:rPr lang="en-US" altLang="x-none" sz="2200"/>
              <a:t> </a:t>
            </a:r>
            <a:r>
              <a:rPr lang="en-US" altLang="x-none" sz="2200" err="1"/>
              <a:t>thiểu</a:t>
            </a:r>
            <a:r>
              <a:rPr lang="en-US" altLang="x-none" sz="2200"/>
              <a:t> </a:t>
            </a:r>
            <a:r>
              <a:rPr lang="en-US" altLang="x-none" sz="2200" err="1"/>
              <a:t>số</a:t>
            </a:r>
            <a:r>
              <a:rPr lang="en-US" altLang="x-none" sz="2200"/>
              <a:t> ở </a:t>
            </a:r>
            <a:r>
              <a:rPr lang="en-US" altLang="x-none" sz="2200" err="1"/>
              <a:t>vùng</a:t>
            </a:r>
            <a:r>
              <a:rPr lang="en-US" altLang="x-none" sz="2200"/>
              <a:t> </a:t>
            </a:r>
            <a:r>
              <a:rPr lang="en-US" altLang="x-none" sz="2200" err="1"/>
              <a:t>có</a:t>
            </a:r>
            <a:r>
              <a:rPr lang="en-US" altLang="x-none" sz="2200"/>
              <a:t> </a:t>
            </a:r>
            <a:r>
              <a:rPr lang="en-US" altLang="x-none" sz="2200" err="1"/>
              <a:t>điều</a:t>
            </a:r>
            <a:r>
              <a:rPr lang="en-US" altLang="x-none" sz="2200"/>
              <a:t> </a:t>
            </a:r>
            <a:r>
              <a:rPr lang="en-US" altLang="x-none" sz="2200" err="1"/>
              <a:t>kiện</a:t>
            </a:r>
            <a:r>
              <a:rPr lang="en-US" altLang="x-none" sz="2200"/>
              <a:t> </a:t>
            </a:r>
            <a:r>
              <a:rPr lang="en-US" altLang="x-none" sz="2200" err="1"/>
              <a:t>kinh</a:t>
            </a:r>
            <a:r>
              <a:rPr lang="en-US" altLang="x-none" sz="2200"/>
              <a:t> </a:t>
            </a:r>
            <a:r>
              <a:rPr lang="en-US" altLang="x-none" sz="2200" err="1"/>
              <a:t>tế</a:t>
            </a:r>
            <a:r>
              <a:rPr lang="en-US" altLang="x-none" sz="2200"/>
              <a:t> – </a:t>
            </a:r>
            <a:r>
              <a:rPr lang="en-US" altLang="x-none" sz="2200" err="1"/>
              <a:t>xã</a:t>
            </a:r>
            <a:r>
              <a:rPr lang="en-US" altLang="x-none" sz="2200"/>
              <a:t> </a:t>
            </a:r>
            <a:r>
              <a:rPr lang="en-US" altLang="x-none" sz="2200" err="1"/>
              <a:t>hội</a:t>
            </a:r>
            <a:r>
              <a:rPr lang="en-US" altLang="x-none" sz="2200"/>
              <a:t> </a:t>
            </a:r>
            <a:r>
              <a:rPr lang="en-US" altLang="x-none" sz="2200" err="1"/>
              <a:t>đặc</a:t>
            </a:r>
            <a:r>
              <a:rPr lang="en-US" altLang="x-none" sz="2200"/>
              <a:t> </a:t>
            </a:r>
            <a:r>
              <a:rPr lang="en-US" altLang="x-none" sz="2200" err="1"/>
              <a:t>biệt</a:t>
            </a:r>
            <a:r>
              <a:rPr lang="en-US" altLang="x-none" sz="2200"/>
              <a:t> </a:t>
            </a:r>
            <a:r>
              <a:rPr lang="en-US" altLang="x-none" sz="2200" err="1"/>
              <a:t>khó</a:t>
            </a:r>
            <a:r>
              <a:rPr lang="en-US" altLang="x-none" sz="2200"/>
              <a:t> </a:t>
            </a:r>
            <a:r>
              <a:rPr lang="en-US" altLang="x-none" sz="2200" err="1"/>
              <a:t>khăn</a:t>
            </a:r>
            <a:r>
              <a:rPr lang="en-US" altLang="x-none" sz="2200"/>
              <a:t> </a:t>
            </a:r>
            <a:endParaRPr sz="2200" dirty="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467"/>
                                        </p:tgtEl>
                                        <p:attrNameLst>
                                          <p:attrName>style.visibility</p:attrName>
                                        </p:attrNameLst>
                                      </p:cBhvr>
                                      <p:to>
                                        <p:strVal val="visible"/>
                                      </p:to>
                                    </p:set>
                                    <p:animEffect transition="in" filter="blinds(horizontal)">
                                      <p:cBhvr>
                                        <p:cTn id="7" dur="500"/>
                                        <p:tgtEl>
                                          <p:spTgt spid="5346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468"/>
                                        </p:tgtEl>
                                        <p:attrNameLst>
                                          <p:attrName>style.visibility</p:attrName>
                                        </p:attrNameLst>
                                      </p:cBhvr>
                                      <p:to>
                                        <p:strVal val="visible"/>
                                      </p:to>
                                    </p:set>
                                    <p:animEffect transition="in" filter="blinds(horizontal)">
                                      <p:cBhvr>
                                        <p:cTn id="12" dur="500"/>
                                        <p:tgtEl>
                                          <p:spTgt spid="5346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469"/>
                                        </p:tgtEl>
                                        <p:attrNameLst>
                                          <p:attrName>style.visibility</p:attrName>
                                        </p:attrNameLst>
                                      </p:cBhvr>
                                      <p:to>
                                        <p:strVal val="visible"/>
                                      </p:to>
                                    </p:set>
                                    <p:animEffect transition="in" filter="blinds(horizontal)">
                                      <p:cBhvr>
                                        <p:cTn id="17" dur="500"/>
                                        <p:tgtEl>
                                          <p:spTgt spid="5346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3470"/>
                                        </p:tgtEl>
                                        <p:attrNameLst>
                                          <p:attrName>style.visibility</p:attrName>
                                        </p:attrNameLst>
                                      </p:cBhvr>
                                      <p:to>
                                        <p:strVal val="visible"/>
                                      </p:to>
                                    </p:set>
                                    <p:animEffect transition="in" filter="blinds(horizontal)">
                                      <p:cBhvr>
                                        <p:cTn id="22" dur="500"/>
                                        <p:tgtEl>
                                          <p:spTgt spid="53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67" grpId="0"/>
      <p:bldP spid="53468" grpId="0"/>
      <p:bldP spid="53469" grpId="0"/>
      <p:bldP spid="5347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s 52225"/>
          <p:cNvSpPr/>
          <p:nvPr/>
        </p:nvSpPr>
        <p:spPr>
          <a:xfrm>
            <a:off x="595313" y="384175"/>
            <a:ext cx="10972800" cy="427038"/>
          </a:xfrm>
          <a:prstGeom prst="rect">
            <a:avLst/>
          </a:prstGeom>
          <a:solidFill>
            <a:schemeClr val="accent2"/>
          </a:solidFill>
          <a:ln w="9525">
            <a:noFill/>
          </a:ln>
        </p:spPr>
        <p:txBody>
          <a:bodyPr anchor="ctr" anchorCtr="0">
            <a:spAutoFit/>
          </a:bodyPr>
          <a:p>
            <a:pPr algn="justLow"/>
            <a:r>
              <a:rPr lang="vi-VN" altLang="ko-KR" sz="2200" b="1" dirty="0">
                <a:solidFill>
                  <a:schemeClr val="bg1"/>
                </a:solidFill>
              </a:rPr>
              <a:t>Câu 2:</a:t>
            </a:r>
            <a:r>
              <a:rPr lang="vi-VN" altLang="ko-KR" sz="2200" dirty="0">
                <a:solidFill>
                  <a:schemeClr val="bg1"/>
                </a:solidFill>
              </a:rPr>
              <a:t> </a:t>
            </a:r>
            <a:r>
              <a:rPr lang="vi-VN" altLang="ko-KR" sz="2200" b="1" dirty="0">
                <a:solidFill>
                  <a:schemeClr val="bg1"/>
                </a:solidFill>
              </a:rPr>
              <a:t>Em hãy nhận xét hành vi của cá nhân, tổ chức trong các trường hợp sau:</a:t>
            </a:r>
            <a:endParaRPr sz="2200" b="1" dirty="0">
              <a:solidFill>
                <a:schemeClr val="bg1"/>
              </a:solidFill>
            </a:endParaRPr>
          </a:p>
        </p:txBody>
      </p:sp>
      <p:graphicFrame>
        <p:nvGraphicFramePr>
          <p:cNvPr id="52589" name="Table 52588"/>
          <p:cNvGraphicFramePr/>
          <p:nvPr/>
        </p:nvGraphicFramePr>
        <p:xfrm>
          <a:off x="261938" y="1208088"/>
          <a:ext cx="11631612" cy="5384800"/>
        </p:xfrm>
        <a:graphic>
          <a:graphicData uri="http://schemas.openxmlformats.org/drawingml/2006/table">
            <a:tbl>
              <a:tblPr/>
              <a:tblGrid>
                <a:gridCol w="5340350"/>
                <a:gridCol w="6291263"/>
              </a:tblGrid>
              <a:tr h="135413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
                        <a:buNone/>
                      </a:pPr>
                      <a:r>
                        <a:rPr lang="vi-VN" altLang="ko-KR" sz="2300" dirty="0">
                          <a:solidFill>
                            <a:srgbClr val="000000"/>
                          </a:solidFill>
                          <a:latin typeface="Arial" panose="020B0604020202020204"/>
                          <a:ea typeface="Batang" pitchFamily="18" charset="-127"/>
                        </a:rPr>
                        <a:t>a. Vì nhà ở vùng sâu vùng xa, anh A đã chọn hình thức học từ xa để có thể học tại nhà và có điều kiện chăm sóc gia đình.</a:t>
                      </a:r>
                      <a:endParaRPr lang="en-US" altLang="x-none" sz="2300">
                        <a:solidFill>
                          <a:srgbClr val="000000"/>
                        </a:solidFill>
                        <a:latin typeface="Arial" panose="020B0604020202020204"/>
                        <a:ea typeface="Batang" pitchFamily="18" charset="-127"/>
                      </a:endParaRPr>
                    </a:p>
                  </a:txBody>
                  <a:tcPr anchor="b" anchorCtr="0">
                    <a:lnL w="381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1000" dirty="0"/>
                        <a:t> </a:t>
                      </a:r>
                      <a:endParaRPr lang="en-US" sz="1800" dirty="0"/>
                    </a:p>
                  </a:txBody>
                  <a:tcPr anchor="b" anchorCtr="0">
                    <a:lnL w="381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CC99"/>
                    </a:solidFill>
                  </a:tcPr>
                </a:tc>
              </a:tr>
              <a:tr h="135413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
                        <a:buNone/>
                      </a:pPr>
                      <a:r>
                        <a:rPr lang="vi-VN" altLang="ko-KR" sz="2300" dirty="0">
                          <a:solidFill>
                            <a:srgbClr val="000000"/>
                          </a:solidFill>
                          <a:latin typeface="Arial" panose="020B0604020202020204"/>
                          <a:ea typeface="Batang" pitchFamily="18" charset="-127"/>
                        </a:rPr>
                        <a:t>b. Học sinh Y cho rằng nhiệm vụ của mình là học tập, còn việc giữ gìn, bảo vệ tài sản của trường học là trách nhiệm của nhà trường.</a:t>
                      </a:r>
                      <a:endParaRPr lang="en-US" altLang="x-none" sz="2300">
                        <a:solidFill>
                          <a:srgbClr val="000000"/>
                        </a:solidFill>
                        <a:latin typeface="Arial" panose="020B0604020202020204"/>
                        <a:ea typeface="Batang" pitchFamily="18" charset="-127"/>
                      </a:endParaRPr>
                    </a:p>
                  </a:txBody>
                  <a:tcPr anchor="b" anchorCtr="0">
                    <a:lnL w="381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1000" dirty="0"/>
                        <a:t> </a:t>
                      </a:r>
                      <a:endParaRPr lang="en-US" sz="1800" dirty="0"/>
                    </a:p>
                  </a:txBody>
                  <a:tcPr anchor="b" anchorCtr="0">
                    <a:lnL w="381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CCFFCC"/>
                    </a:solidFill>
                  </a:tcPr>
                </a:tc>
              </a:tr>
              <a:tr h="1322388">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
                        <a:buNone/>
                      </a:pPr>
                      <a:r>
                        <a:rPr lang="vi-VN" altLang="ko-KR" sz="2300" dirty="0">
                          <a:solidFill>
                            <a:srgbClr val="000000"/>
                          </a:solidFill>
                          <a:latin typeface="Arial" panose="020B0604020202020204"/>
                          <a:ea typeface="Batang" pitchFamily="18" charset="-127"/>
                        </a:rPr>
                        <a:t>c. Khi thấy các bạn cùng lớp bỏ học để đi làm thêm ở xưởng may, C cũng có ý định nghỉ học để đi làm cùng các bạn.</a:t>
                      </a:r>
                      <a:endParaRPr lang="en-US" altLang="x-none" sz="2300">
                        <a:solidFill>
                          <a:srgbClr val="000000"/>
                        </a:solidFill>
                        <a:latin typeface="Arial" panose="020B0604020202020204"/>
                        <a:ea typeface="Batang" pitchFamily="18" charset="-127"/>
                      </a:endParaRPr>
                    </a:p>
                  </a:txBody>
                  <a:tcPr anchor="b" anchorCtr="0">
                    <a:lnL w="381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99CCFF"/>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1000" dirty="0"/>
                        <a:t> </a:t>
                      </a:r>
                      <a:endParaRPr lang="en-US" sz="1800" dirty="0"/>
                    </a:p>
                  </a:txBody>
                  <a:tcPr anchor="b" anchorCtr="0">
                    <a:lnL w="381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99CCFF"/>
                    </a:solidFill>
                  </a:tcPr>
                </a:tc>
              </a:tr>
              <a:tr h="1354137">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algn="just">
                        <a:buNone/>
                      </a:pPr>
                      <a:r>
                        <a:rPr lang="vi-VN" altLang="ko-KR" sz="2300" dirty="0">
                          <a:solidFill>
                            <a:srgbClr val="000000"/>
                          </a:solidFill>
                          <a:latin typeface="Arial" panose="020B0604020202020204"/>
                          <a:ea typeface="Batang" pitchFamily="18" charset="-127"/>
                        </a:rPr>
                        <a:t>d. D là người dân tộc thiểu số, khi trúng tuyển vào Đại học, D đã được nhà trường sắp xếp chỗ ở tại kí túc xá của trường.</a:t>
                      </a:r>
                      <a:endParaRPr lang="en-US" altLang="x-none" sz="2300">
                        <a:solidFill>
                          <a:srgbClr val="000000"/>
                        </a:solidFill>
                        <a:latin typeface="Arial" panose="020B0604020202020204"/>
                        <a:ea typeface="Batang" pitchFamily="18" charset="-127"/>
                      </a:endParaRPr>
                    </a:p>
                  </a:txBody>
                  <a:tcPr anchor="b" anchorCtr="0">
                    <a:lnL w="381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FF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1000" dirty="0"/>
                        <a:t> </a:t>
                      </a:r>
                      <a:endParaRPr lang="en-US" sz="1800" dirty="0"/>
                    </a:p>
                  </a:txBody>
                  <a:tcPr anchor="b" anchorCtr="0">
                    <a:lnL w="38100" cap="flat" cmpd="sng">
                      <a:solidFill>
                        <a:schemeClr val="bg1"/>
                      </a:solidFill>
                      <a:prstDash val="solid"/>
                      <a:headEnd type="none" w="med" len="med"/>
                      <a:tailEnd type="none" w="med" len="med"/>
                    </a:lnL>
                    <a:lnR w="381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rgbClr val="FFFF99"/>
                    </a:solidFill>
                  </a:tcPr>
                </a:tc>
              </a:tr>
            </a:tbl>
          </a:graphicData>
        </a:graphic>
      </p:graphicFrame>
      <p:sp>
        <p:nvSpPr>
          <p:cNvPr id="52580" name="Rectangles 52579"/>
          <p:cNvSpPr/>
          <p:nvPr/>
        </p:nvSpPr>
        <p:spPr>
          <a:xfrm>
            <a:off x="5884863" y="1463675"/>
            <a:ext cx="5634037" cy="854075"/>
          </a:xfrm>
          <a:prstGeom prst="rect">
            <a:avLst/>
          </a:prstGeom>
          <a:noFill/>
          <a:ln w="9525">
            <a:noFill/>
          </a:ln>
        </p:spPr>
        <p:txBody>
          <a:bodyPr>
            <a:spAutoFit/>
          </a:bodyPr>
          <a:p>
            <a:r>
              <a:rPr sz="2500" dirty="0"/>
              <a:t>Anh A đã thực hiện quyền học thường xuyên, học suốt đời. </a:t>
            </a:r>
            <a:endParaRPr lang="en-US" altLang="x-none" sz="2500"/>
          </a:p>
        </p:txBody>
      </p:sp>
      <p:sp>
        <p:nvSpPr>
          <p:cNvPr id="52581" name="Rectangles 52580"/>
          <p:cNvSpPr/>
          <p:nvPr/>
        </p:nvSpPr>
        <p:spPr>
          <a:xfrm>
            <a:off x="5932488" y="2693988"/>
            <a:ext cx="5842000" cy="854075"/>
          </a:xfrm>
          <a:prstGeom prst="rect">
            <a:avLst/>
          </a:prstGeom>
          <a:noFill/>
          <a:ln w="9525">
            <a:noFill/>
          </a:ln>
        </p:spPr>
        <p:txBody>
          <a:bodyPr>
            <a:spAutoFit/>
          </a:bodyPr>
          <a:p>
            <a:r>
              <a:rPr sz="2500" dirty="0"/>
              <a:t>Bạn HS Y chưa thực hiện nghĩa vụ của công dân trong học tập. </a:t>
            </a:r>
            <a:endParaRPr lang="en-US" altLang="x-none" sz="2500"/>
          </a:p>
        </p:txBody>
      </p:sp>
      <p:sp>
        <p:nvSpPr>
          <p:cNvPr id="52582" name="Rectangles 52581"/>
          <p:cNvSpPr/>
          <p:nvPr/>
        </p:nvSpPr>
        <p:spPr>
          <a:xfrm>
            <a:off x="6029325" y="4289425"/>
            <a:ext cx="5256213" cy="793750"/>
          </a:xfrm>
          <a:prstGeom prst="rect">
            <a:avLst/>
          </a:prstGeom>
          <a:noFill/>
          <a:ln w="9525">
            <a:noFill/>
          </a:ln>
        </p:spPr>
        <p:txBody>
          <a:bodyPr>
            <a:spAutoFit/>
          </a:bodyPr>
          <a:p>
            <a:r>
              <a:rPr sz="2300" dirty="0"/>
              <a:t>Nếu bạn C bỏ học thì bạn C đã không thực hiện quyền học tập của mình</a:t>
            </a:r>
            <a:r>
              <a:rPr lang="en-US" altLang="x-none" sz="2300"/>
              <a:t> </a:t>
            </a:r>
            <a:endParaRPr lang="en-US" altLang="x-none" sz="2300"/>
          </a:p>
        </p:txBody>
      </p:sp>
      <p:sp>
        <p:nvSpPr>
          <p:cNvPr id="52583" name="Rectangles 52582"/>
          <p:cNvSpPr/>
          <p:nvPr/>
        </p:nvSpPr>
        <p:spPr>
          <a:xfrm>
            <a:off x="5846763" y="5351463"/>
            <a:ext cx="5694362" cy="1096962"/>
          </a:xfrm>
          <a:prstGeom prst="rect">
            <a:avLst/>
          </a:prstGeom>
          <a:noFill/>
          <a:ln w="9525">
            <a:noFill/>
          </a:ln>
        </p:spPr>
        <p:txBody>
          <a:bodyPr>
            <a:spAutoFit/>
          </a:bodyPr>
          <a:p>
            <a:r>
              <a:rPr sz="2200" dirty="0"/>
              <a:t>Việc trường Đại học sắp xếp cho D vào ở kí túc xá của trường đã thực hiện quyền học tập của công dân.</a:t>
            </a:r>
            <a:r>
              <a:rPr lang="en-US" altLang="x-none" sz="2200"/>
              <a:t> </a:t>
            </a:r>
            <a:endParaRPr lang="en-US" altLang="x-none" sz="2200"/>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2580"/>
                                        </p:tgtEl>
                                        <p:attrNameLst>
                                          <p:attrName>style.visibility</p:attrName>
                                        </p:attrNameLst>
                                      </p:cBhvr>
                                      <p:to>
                                        <p:strVal val="visible"/>
                                      </p:to>
                                    </p:set>
                                    <p:animEffect transition="in" filter="blinds(horizontal)">
                                      <p:cBhvr>
                                        <p:cTn id="7" dur="500"/>
                                        <p:tgtEl>
                                          <p:spTgt spid="525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581"/>
                                        </p:tgtEl>
                                        <p:attrNameLst>
                                          <p:attrName>style.visibility</p:attrName>
                                        </p:attrNameLst>
                                      </p:cBhvr>
                                      <p:to>
                                        <p:strVal val="visible"/>
                                      </p:to>
                                    </p:set>
                                    <p:animEffect transition="in" filter="blinds(horizontal)">
                                      <p:cBhvr>
                                        <p:cTn id="12" dur="500"/>
                                        <p:tgtEl>
                                          <p:spTgt spid="5258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2582"/>
                                        </p:tgtEl>
                                        <p:attrNameLst>
                                          <p:attrName>style.visibility</p:attrName>
                                        </p:attrNameLst>
                                      </p:cBhvr>
                                      <p:to>
                                        <p:strVal val="visible"/>
                                      </p:to>
                                    </p:set>
                                    <p:animEffect transition="in" filter="blinds(horizontal)">
                                      <p:cBhvr>
                                        <p:cTn id="17" dur="500"/>
                                        <p:tgtEl>
                                          <p:spTgt spid="5258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2583"/>
                                        </p:tgtEl>
                                        <p:attrNameLst>
                                          <p:attrName>style.visibility</p:attrName>
                                        </p:attrNameLst>
                                      </p:cBhvr>
                                      <p:to>
                                        <p:strVal val="visible"/>
                                      </p:to>
                                    </p:set>
                                    <p:animEffect transition="in" filter="blinds(horizontal)">
                                      <p:cBhvr>
                                        <p:cTn id="22" dur="500"/>
                                        <p:tgtEl>
                                          <p:spTgt spid="525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80" grpId="0"/>
      <p:bldP spid="52581" grpId="0"/>
      <p:bldP spid="52582" grpId="0"/>
      <p:bldP spid="525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9" name="Rectangles 106498"/>
          <p:cNvSpPr/>
          <p:nvPr/>
        </p:nvSpPr>
        <p:spPr>
          <a:xfrm>
            <a:off x="392113" y="1131888"/>
            <a:ext cx="11407775" cy="2006600"/>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justLow"/>
            <a:r>
              <a:rPr lang="vi-VN" altLang="ko-KR" sz="2500" dirty="0"/>
              <a:t>Sau khi thi đỗ vào trường Đại học mơ ước, V quyết tâm học thật tốt với mong muốn có được việc làm phù hợp với chuyên ngành. Ngay từ năm thứ nhất, V đặt mục tiêu ra trường sớm để có thể giúp đỡ gia đình. Do đó, V đã lập kế hoạch học tập và đăng kí học vượt. Kết quả là V đã tốt nghiệp sớm hơn một năm và có thể tự tin tìm việc với bằng tốt nghiệp loại Giỏi của mình.</a:t>
            </a:r>
            <a:endParaRPr sz="2500" dirty="0"/>
          </a:p>
        </p:txBody>
      </p:sp>
      <p:sp>
        <p:nvSpPr>
          <p:cNvPr id="106515" name="Rectangles 106514"/>
          <p:cNvSpPr/>
          <p:nvPr/>
        </p:nvSpPr>
        <p:spPr>
          <a:xfrm>
            <a:off x="344488" y="217488"/>
            <a:ext cx="11515725" cy="628650"/>
          </a:xfrm>
          <a:prstGeom prst="rect">
            <a:avLst/>
          </a:prstGeom>
          <a:noFill/>
          <a:ln w="9525">
            <a:noFill/>
          </a:ln>
        </p:spPr>
        <p:txBody>
          <a:bodyPr>
            <a:spAutoFit/>
          </a:bodyPr>
          <a:p>
            <a:pPr>
              <a:lnSpc>
                <a:spcPct val="80000"/>
              </a:lnSpc>
              <a:spcBef>
                <a:spcPts val="1000"/>
              </a:spcBef>
            </a:pPr>
            <a:r>
              <a:rPr lang="en-US" altLang="ko-KR" sz="2200" err="1">
                <a:solidFill>
                  <a:srgbClr val="0000CC"/>
                </a:solidFill>
                <a:ea typeface="Gulim" pitchFamily="34" charset="-127"/>
              </a:rPr>
              <a:t>Câu</a:t>
            </a:r>
            <a:r>
              <a:rPr lang="en-US" altLang="ko-KR" sz="2200">
                <a:solidFill>
                  <a:srgbClr val="0000CC"/>
                </a:solidFill>
                <a:ea typeface="Gulim" pitchFamily="34" charset="-127"/>
              </a:rPr>
              <a:t> 3: </a:t>
            </a:r>
            <a:r>
              <a:rPr lang="vi-VN" altLang="ko-KR" sz="2200" dirty="0">
                <a:solidFill>
                  <a:srgbClr val="0000CC"/>
                </a:solidFill>
              </a:rPr>
              <a:t>Em hãy chỉ ra hành vi phù hợp với quy định của pháp luật về quyền và nghĩa vụ của công dân trong học tập ở các trường hợp trên và nhận xét về các hành vi này.</a:t>
            </a:r>
            <a:endParaRPr lang="en-US" altLang="x-none" sz="2200">
              <a:solidFill>
                <a:srgbClr val="0000CC"/>
              </a:solidFill>
            </a:endParaRPr>
          </a:p>
        </p:txBody>
      </p:sp>
      <p:grpSp>
        <p:nvGrpSpPr>
          <p:cNvPr id="106516" name="Group 48"/>
          <p:cNvGrpSpPr/>
          <p:nvPr/>
        </p:nvGrpSpPr>
        <p:grpSpPr>
          <a:xfrm>
            <a:off x="577850" y="3440113"/>
            <a:ext cx="2998788" cy="2946400"/>
            <a:chOff x="3711216" y="2510967"/>
            <a:chExt cx="3513884" cy="3512134"/>
          </a:xfrm>
        </p:grpSpPr>
        <p:sp>
          <p:nvSpPr>
            <p:cNvPr id="50" name="Teardrop 3"/>
            <p:cNvSpPr/>
            <p:nvPr/>
          </p:nvSpPr>
          <p:spPr>
            <a:xfrm>
              <a:off x="5495858" y="2510967"/>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51" name="Teardrop 3"/>
            <p:cNvSpPr/>
            <p:nvPr/>
          </p:nvSpPr>
          <p:spPr>
            <a:xfrm rot="16200000">
              <a:off x="3713684" y="2510979"/>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52" name="Teardrop 3"/>
            <p:cNvSpPr/>
            <p:nvPr/>
          </p:nvSpPr>
          <p:spPr>
            <a:xfrm rot="10800000">
              <a:off x="3717338" y="4289973"/>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53" name="Teardrop 3"/>
            <p:cNvSpPr/>
            <p:nvPr/>
          </p:nvSpPr>
          <p:spPr>
            <a:xfrm rot="5400000">
              <a:off x="5494440" y="4289268"/>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106521" name="TextBox 53"/>
          <p:cNvSpPr txBox="1"/>
          <p:nvPr/>
        </p:nvSpPr>
        <p:spPr>
          <a:xfrm>
            <a:off x="996950" y="3987800"/>
            <a:ext cx="820738" cy="519113"/>
          </a:xfrm>
          <a:prstGeom prst="rect">
            <a:avLst/>
          </a:prstGeom>
          <a:noFill/>
          <a:ln w="9525">
            <a:noFill/>
          </a:ln>
        </p:spPr>
        <p:txBody>
          <a:bodyPr anchor="ctr" anchorCtr="0">
            <a:spAutoFit/>
          </a:bodyPr>
          <a:p>
            <a:pPr algn="ctr" defTabSz="913130"/>
            <a:r>
              <a:rPr lang="en-US" altLang="ko-KR" sz="2800" b="1">
                <a:solidFill>
                  <a:schemeClr val="bg1"/>
                </a:solidFill>
                <a:ea typeface="Arial Unicode MS" pitchFamily="34" charset="-128"/>
              </a:rPr>
              <a:t>60</a:t>
            </a:r>
            <a:r>
              <a:rPr lang="en-US" altLang="ko-KR" sz="2000" b="1">
                <a:solidFill>
                  <a:schemeClr val="bg1"/>
                </a:solidFill>
                <a:ea typeface="Arial Unicode MS" pitchFamily="34" charset="-128"/>
              </a:rPr>
              <a:t>%</a:t>
            </a:r>
            <a:endParaRPr lang="ko-KR" altLang="en-US" sz="2000" b="1" dirty="0">
              <a:solidFill>
                <a:schemeClr val="bg1"/>
              </a:solidFill>
              <a:ea typeface="Arial Unicode MS" pitchFamily="34" charset="-128"/>
            </a:endParaRPr>
          </a:p>
        </p:txBody>
      </p:sp>
      <p:sp>
        <p:nvSpPr>
          <p:cNvPr id="106522" name="TextBox 54"/>
          <p:cNvSpPr txBox="1"/>
          <p:nvPr/>
        </p:nvSpPr>
        <p:spPr>
          <a:xfrm>
            <a:off x="2652713" y="3967163"/>
            <a:ext cx="820737" cy="519112"/>
          </a:xfrm>
          <a:prstGeom prst="rect">
            <a:avLst/>
          </a:prstGeom>
          <a:noFill/>
          <a:ln w="9525">
            <a:noFill/>
          </a:ln>
        </p:spPr>
        <p:txBody>
          <a:bodyPr anchor="ctr" anchorCtr="0">
            <a:spAutoFit/>
          </a:bodyPr>
          <a:p>
            <a:pPr algn="ctr" defTabSz="913130"/>
            <a:r>
              <a:rPr lang="en-US" altLang="ko-KR" sz="2800" b="1">
                <a:solidFill>
                  <a:schemeClr val="bg1"/>
                </a:solidFill>
                <a:ea typeface="Arial Unicode MS" pitchFamily="34" charset="-128"/>
              </a:rPr>
              <a:t>90</a:t>
            </a:r>
            <a:r>
              <a:rPr lang="en-US" altLang="ko-KR" sz="2000" b="1">
                <a:solidFill>
                  <a:schemeClr val="bg1"/>
                </a:solidFill>
                <a:ea typeface="Arial Unicode MS" pitchFamily="34" charset="-128"/>
              </a:rPr>
              <a:t>%</a:t>
            </a:r>
            <a:endParaRPr lang="ko-KR" altLang="en-US" sz="2000" b="1" dirty="0">
              <a:solidFill>
                <a:schemeClr val="bg1"/>
              </a:solidFill>
              <a:ea typeface="Arial Unicode MS" pitchFamily="34" charset="-128"/>
            </a:endParaRPr>
          </a:p>
        </p:txBody>
      </p:sp>
      <p:sp>
        <p:nvSpPr>
          <p:cNvPr id="106523" name="TextBox 55"/>
          <p:cNvSpPr txBox="1"/>
          <p:nvPr/>
        </p:nvSpPr>
        <p:spPr>
          <a:xfrm>
            <a:off x="996950" y="5649913"/>
            <a:ext cx="820738" cy="519112"/>
          </a:xfrm>
          <a:prstGeom prst="rect">
            <a:avLst/>
          </a:prstGeom>
          <a:noFill/>
          <a:ln w="9525">
            <a:noFill/>
          </a:ln>
        </p:spPr>
        <p:txBody>
          <a:bodyPr anchor="ctr" anchorCtr="0">
            <a:spAutoFit/>
          </a:bodyPr>
          <a:p>
            <a:pPr algn="ctr" defTabSz="913130"/>
            <a:r>
              <a:rPr lang="en-US" altLang="ko-KR" sz="2800" b="1">
                <a:solidFill>
                  <a:schemeClr val="bg1"/>
                </a:solidFill>
                <a:ea typeface="Arial Unicode MS" pitchFamily="34" charset="-128"/>
              </a:rPr>
              <a:t>80</a:t>
            </a:r>
            <a:r>
              <a:rPr lang="en-US" altLang="ko-KR" sz="2000" b="1">
                <a:solidFill>
                  <a:schemeClr val="bg1"/>
                </a:solidFill>
                <a:ea typeface="Arial Unicode MS" pitchFamily="34" charset="-128"/>
              </a:rPr>
              <a:t>%</a:t>
            </a:r>
            <a:endParaRPr lang="ko-KR" altLang="en-US" sz="2000" b="1" dirty="0">
              <a:solidFill>
                <a:schemeClr val="bg1"/>
              </a:solidFill>
              <a:ea typeface="Arial Unicode MS" pitchFamily="34" charset="-128"/>
            </a:endParaRPr>
          </a:p>
        </p:txBody>
      </p:sp>
      <p:sp>
        <p:nvSpPr>
          <p:cNvPr id="106524" name="TextBox 56"/>
          <p:cNvSpPr txBox="1"/>
          <p:nvPr/>
        </p:nvSpPr>
        <p:spPr>
          <a:xfrm>
            <a:off x="2652713" y="5629275"/>
            <a:ext cx="820737" cy="519113"/>
          </a:xfrm>
          <a:prstGeom prst="rect">
            <a:avLst/>
          </a:prstGeom>
          <a:noFill/>
          <a:ln w="9525">
            <a:noFill/>
          </a:ln>
        </p:spPr>
        <p:txBody>
          <a:bodyPr anchor="ctr" anchorCtr="0">
            <a:spAutoFit/>
          </a:bodyPr>
          <a:p>
            <a:pPr algn="ctr" defTabSz="913130"/>
            <a:r>
              <a:rPr lang="en-US" altLang="ko-KR" sz="2800" b="1">
                <a:solidFill>
                  <a:schemeClr val="bg1"/>
                </a:solidFill>
                <a:ea typeface="Arial Unicode MS" pitchFamily="34" charset="-128"/>
              </a:rPr>
              <a:t>70</a:t>
            </a:r>
            <a:r>
              <a:rPr lang="en-US" altLang="ko-KR" sz="2000" b="1">
                <a:solidFill>
                  <a:schemeClr val="bg1"/>
                </a:solidFill>
                <a:ea typeface="Arial Unicode MS" pitchFamily="34" charset="-128"/>
              </a:rPr>
              <a:t>%</a:t>
            </a:r>
            <a:endParaRPr lang="ko-KR" altLang="en-US" sz="2000" b="1" dirty="0">
              <a:solidFill>
                <a:schemeClr val="bg1"/>
              </a:solidFill>
              <a:ea typeface="Arial Unicode MS" pitchFamily="34" charset="-128"/>
            </a:endParaRPr>
          </a:p>
        </p:txBody>
      </p:sp>
      <p:sp>
        <p:nvSpPr>
          <p:cNvPr id="106525" name="Rectangles 106524"/>
          <p:cNvSpPr/>
          <p:nvPr/>
        </p:nvSpPr>
        <p:spPr>
          <a:xfrm>
            <a:off x="4183063" y="3638550"/>
            <a:ext cx="7613650" cy="2663825"/>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vi-VN" altLang="ko-KR" sz="2800" dirty="0"/>
              <a:t>V đã lập kế hoạch học tập, học ngoại ngữ, trau dồi các kĩ năng quan trọng và kiến thức chuyên ngành. Việc V đăng kí học cao học thể hiện quyền học không hạn chế. Hành vi của V đã thực hiện đúng quyền học tập của công dân.</a:t>
            </a:r>
            <a:endParaRPr lang="vi-VN" altLang="ko-K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6516"/>
                                        </p:tgtEl>
                                        <p:attrNameLst>
                                          <p:attrName>style.visibility</p:attrName>
                                        </p:attrNameLst>
                                      </p:cBhvr>
                                      <p:to>
                                        <p:strVal val="visible"/>
                                      </p:to>
                                    </p:set>
                                    <p:animEffect transition="in" filter="blinds(horizontal)">
                                      <p:cBhvr>
                                        <p:cTn id="7" dur="500"/>
                                        <p:tgtEl>
                                          <p:spTgt spid="10651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6521"/>
                                        </p:tgtEl>
                                        <p:attrNameLst>
                                          <p:attrName>style.visibility</p:attrName>
                                        </p:attrNameLst>
                                      </p:cBhvr>
                                      <p:to>
                                        <p:strVal val="visible"/>
                                      </p:to>
                                    </p:set>
                                    <p:animEffect transition="in" filter="blinds(horizontal)">
                                      <p:cBhvr>
                                        <p:cTn id="10" dur="500"/>
                                        <p:tgtEl>
                                          <p:spTgt spid="10652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6522"/>
                                        </p:tgtEl>
                                        <p:attrNameLst>
                                          <p:attrName>style.visibility</p:attrName>
                                        </p:attrNameLst>
                                      </p:cBhvr>
                                      <p:to>
                                        <p:strVal val="visible"/>
                                      </p:to>
                                    </p:set>
                                    <p:animEffect transition="in" filter="blinds(horizontal)">
                                      <p:cBhvr>
                                        <p:cTn id="13" dur="500"/>
                                        <p:tgtEl>
                                          <p:spTgt spid="10652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6523"/>
                                        </p:tgtEl>
                                        <p:attrNameLst>
                                          <p:attrName>style.visibility</p:attrName>
                                        </p:attrNameLst>
                                      </p:cBhvr>
                                      <p:to>
                                        <p:strVal val="visible"/>
                                      </p:to>
                                    </p:set>
                                    <p:animEffect transition="in" filter="blinds(horizontal)">
                                      <p:cBhvr>
                                        <p:cTn id="16" dur="500"/>
                                        <p:tgtEl>
                                          <p:spTgt spid="10652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06524"/>
                                        </p:tgtEl>
                                        <p:attrNameLst>
                                          <p:attrName>style.visibility</p:attrName>
                                        </p:attrNameLst>
                                      </p:cBhvr>
                                      <p:to>
                                        <p:strVal val="visible"/>
                                      </p:to>
                                    </p:set>
                                    <p:animEffect transition="in" filter="blinds(horizontal)">
                                      <p:cBhvr>
                                        <p:cTn id="19" dur="500"/>
                                        <p:tgtEl>
                                          <p:spTgt spid="10652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06525"/>
                                        </p:tgtEl>
                                        <p:attrNameLst>
                                          <p:attrName>style.visibility</p:attrName>
                                        </p:attrNameLst>
                                      </p:cBhvr>
                                      <p:to>
                                        <p:strVal val="visible"/>
                                      </p:to>
                                    </p:set>
                                    <p:animEffect transition="in" filter="blinds(horizontal)">
                                      <p:cBhvr>
                                        <p:cTn id="24" dur="500"/>
                                        <p:tgtEl>
                                          <p:spTgt spid="106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21" grpId="0"/>
      <p:bldP spid="106522" grpId="0"/>
      <p:bldP spid="106523" grpId="0"/>
      <p:bldP spid="106524" grpId="0"/>
      <p:bldP spid="10652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s 110593"/>
          <p:cNvSpPr/>
          <p:nvPr/>
        </p:nvSpPr>
        <p:spPr>
          <a:xfrm>
            <a:off x="392113" y="1031875"/>
            <a:ext cx="11407775" cy="2206625"/>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justLow"/>
            <a:r>
              <a:rPr lang="vi-VN" altLang="ko-KR" sz="2300" dirty="0"/>
              <a:t>Ông H nhận bằng tốt nghiệp Trung học phổ thông ở tuổi 68 khiến bạn bè và người thân không khỏi ngưỡng mộ. Ông chia sẻ rằng, lúc còn trẻ ông rất thích đi học, nhưng vì hoàn cảnh gia đình khó khăn nên ông chỉ được học đến hết lớp 11. Để có thể tốt nghiệp kì thi này, ngoài việc tham gia học lại chương trình lớp 12 tại Trung tâm Giáo dục thường xuyên của quận, ông không ngừng cố gắng tự học. Ông hi vọng rằng tinh thần hiếu học của bản thân sẽ lan toả được đến các con, cháu của mình.</a:t>
            </a:r>
            <a:endParaRPr sz="2300" dirty="0"/>
          </a:p>
        </p:txBody>
      </p:sp>
      <p:sp>
        <p:nvSpPr>
          <p:cNvPr id="110595" name="Rectangles 110594"/>
          <p:cNvSpPr/>
          <p:nvPr/>
        </p:nvSpPr>
        <p:spPr>
          <a:xfrm>
            <a:off x="344488" y="217488"/>
            <a:ext cx="11515725" cy="628650"/>
          </a:xfrm>
          <a:prstGeom prst="rect">
            <a:avLst/>
          </a:prstGeom>
          <a:noFill/>
          <a:ln w="9525">
            <a:noFill/>
          </a:ln>
        </p:spPr>
        <p:txBody>
          <a:bodyPr>
            <a:spAutoFit/>
          </a:bodyPr>
          <a:p>
            <a:pPr>
              <a:lnSpc>
                <a:spcPct val="80000"/>
              </a:lnSpc>
              <a:spcBef>
                <a:spcPts val="1000"/>
              </a:spcBef>
            </a:pPr>
            <a:r>
              <a:rPr lang="en-US" altLang="ko-KR" sz="2200" err="1">
                <a:solidFill>
                  <a:srgbClr val="0000CC"/>
                </a:solidFill>
                <a:ea typeface="Gulim" pitchFamily="34" charset="-127"/>
              </a:rPr>
              <a:t>Câu</a:t>
            </a:r>
            <a:r>
              <a:rPr lang="en-US" altLang="ko-KR" sz="2200">
                <a:solidFill>
                  <a:srgbClr val="0000CC"/>
                </a:solidFill>
                <a:ea typeface="Gulim" pitchFamily="34" charset="-127"/>
              </a:rPr>
              <a:t> 3: </a:t>
            </a:r>
            <a:r>
              <a:rPr lang="vi-VN" altLang="ko-KR" sz="2200" dirty="0">
                <a:solidFill>
                  <a:srgbClr val="0000CC"/>
                </a:solidFill>
              </a:rPr>
              <a:t>Em hãy chỉ ra hành vi phù hợp với quy định của pháp luật về quyền và nghĩa vụ của công dân trong học tập ở các trường hợp trên và nhận xét về các hành vi này.</a:t>
            </a:r>
            <a:endParaRPr lang="en-US" altLang="x-none" sz="2200">
              <a:solidFill>
                <a:srgbClr val="0000CC"/>
              </a:solidFill>
            </a:endParaRPr>
          </a:p>
        </p:txBody>
      </p:sp>
      <p:grpSp>
        <p:nvGrpSpPr>
          <p:cNvPr id="110596" name="Group 48"/>
          <p:cNvGrpSpPr/>
          <p:nvPr/>
        </p:nvGrpSpPr>
        <p:grpSpPr>
          <a:xfrm>
            <a:off x="577850" y="3440113"/>
            <a:ext cx="2998788" cy="2946400"/>
            <a:chOff x="3711216" y="2510967"/>
            <a:chExt cx="3513884" cy="3512134"/>
          </a:xfrm>
        </p:grpSpPr>
        <p:sp>
          <p:nvSpPr>
            <p:cNvPr id="50" name="Teardrop 3"/>
            <p:cNvSpPr/>
            <p:nvPr/>
          </p:nvSpPr>
          <p:spPr>
            <a:xfrm>
              <a:off x="5495858" y="2510967"/>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51" name="Teardrop 3"/>
            <p:cNvSpPr/>
            <p:nvPr/>
          </p:nvSpPr>
          <p:spPr>
            <a:xfrm rot="16200000">
              <a:off x="3713684" y="2510979"/>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52" name="Teardrop 3"/>
            <p:cNvSpPr/>
            <p:nvPr/>
          </p:nvSpPr>
          <p:spPr>
            <a:xfrm rot="10800000">
              <a:off x="3717338" y="4289973"/>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sp>
          <p:nvSpPr>
            <p:cNvPr id="53" name="Teardrop 3"/>
            <p:cNvSpPr/>
            <p:nvPr/>
          </p:nvSpPr>
          <p:spPr>
            <a:xfrm rot="5400000">
              <a:off x="5494440" y="4289268"/>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110601" name="TextBox 53"/>
          <p:cNvSpPr txBox="1"/>
          <p:nvPr/>
        </p:nvSpPr>
        <p:spPr>
          <a:xfrm>
            <a:off x="996950" y="3987800"/>
            <a:ext cx="820738" cy="519113"/>
          </a:xfrm>
          <a:prstGeom prst="rect">
            <a:avLst/>
          </a:prstGeom>
          <a:noFill/>
          <a:ln w="9525">
            <a:noFill/>
          </a:ln>
        </p:spPr>
        <p:txBody>
          <a:bodyPr anchor="ctr" anchorCtr="0">
            <a:spAutoFit/>
          </a:bodyPr>
          <a:p>
            <a:pPr algn="ctr" defTabSz="913130"/>
            <a:r>
              <a:rPr lang="en-US" altLang="ko-KR" sz="2800" b="1">
                <a:solidFill>
                  <a:schemeClr val="bg1"/>
                </a:solidFill>
                <a:ea typeface="Arial Unicode MS" pitchFamily="34" charset="-128"/>
              </a:rPr>
              <a:t>60</a:t>
            </a:r>
            <a:r>
              <a:rPr lang="en-US" altLang="ko-KR" sz="2000" b="1">
                <a:solidFill>
                  <a:schemeClr val="bg1"/>
                </a:solidFill>
                <a:ea typeface="Arial Unicode MS" pitchFamily="34" charset="-128"/>
              </a:rPr>
              <a:t>%</a:t>
            </a:r>
            <a:endParaRPr lang="ko-KR" altLang="en-US" sz="2000" b="1" dirty="0">
              <a:solidFill>
                <a:schemeClr val="bg1"/>
              </a:solidFill>
              <a:ea typeface="Arial Unicode MS" pitchFamily="34" charset="-128"/>
            </a:endParaRPr>
          </a:p>
        </p:txBody>
      </p:sp>
      <p:sp>
        <p:nvSpPr>
          <p:cNvPr id="110602" name="TextBox 54"/>
          <p:cNvSpPr txBox="1"/>
          <p:nvPr/>
        </p:nvSpPr>
        <p:spPr>
          <a:xfrm>
            <a:off x="2652713" y="3967163"/>
            <a:ext cx="820737" cy="519112"/>
          </a:xfrm>
          <a:prstGeom prst="rect">
            <a:avLst/>
          </a:prstGeom>
          <a:noFill/>
          <a:ln w="9525">
            <a:noFill/>
          </a:ln>
        </p:spPr>
        <p:txBody>
          <a:bodyPr anchor="ctr" anchorCtr="0">
            <a:spAutoFit/>
          </a:bodyPr>
          <a:p>
            <a:pPr algn="ctr" defTabSz="913130"/>
            <a:r>
              <a:rPr lang="en-US" altLang="ko-KR" sz="2800" b="1">
                <a:solidFill>
                  <a:schemeClr val="bg1"/>
                </a:solidFill>
                <a:ea typeface="Arial Unicode MS" pitchFamily="34" charset="-128"/>
              </a:rPr>
              <a:t>90</a:t>
            </a:r>
            <a:r>
              <a:rPr lang="en-US" altLang="ko-KR" sz="2000" b="1">
                <a:solidFill>
                  <a:schemeClr val="bg1"/>
                </a:solidFill>
                <a:ea typeface="Arial Unicode MS" pitchFamily="34" charset="-128"/>
              </a:rPr>
              <a:t>%</a:t>
            </a:r>
            <a:endParaRPr lang="ko-KR" altLang="en-US" sz="2000" b="1" dirty="0">
              <a:solidFill>
                <a:schemeClr val="bg1"/>
              </a:solidFill>
              <a:ea typeface="Arial Unicode MS" pitchFamily="34" charset="-128"/>
            </a:endParaRPr>
          </a:p>
        </p:txBody>
      </p:sp>
      <p:sp>
        <p:nvSpPr>
          <p:cNvPr id="110603" name="TextBox 55"/>
          <p:cNvSpPr txBox="1"/>
          <p:nvPr/>
        </p:nvSpPr>
        <p:spPr>
          <a:xfrm>
            <a:off x="996950" y="5649913"/>
            <a:ext cx="820738" cy="519112"/>
          </a:xfrm>
          <a:prstGeom prst="rect">
            <a:avLst/>
          </a:prstGeom>
          <a:noFill/>
          <a:ln w="9525">
            <a:noFill/>
          </a:ln>
        </p:spPr>
        <p:txBody>
          <a:bodyPr anchor="ctr" anchorCtr="0">
            <a:spAutoFit/>
          </a:bodyPr>
          <a:p>
            <a:pPr algn="ctr" defTabSz="913130"/>
            <a:r>
              <a:rPr lang="en-US" altLang="ko-KR" sz="2800" b="1">
                <a:solidFill>
                  <a:schemeClr val="bg1"/>
                </a:solidFill>
                <a:ea typeface="Arial Unicode MS" pitchFamily="34" charset="-128"/>
              </a:rPr>
              <a:t>80</a:t>
            </a:r>
            <a:r>
              <a:rPr lang="en-US" altLang="ko-KR" sz="2000" b="1">
                <a:solidFill>
                  <a:schemeClr val="bg1"/>
                </a:solidFill>
                <a:ea typeface="Arial Unicode MS" pitchFamily="34" charset="-128"/>
              </a:rPr>
              <a:t>%</a:t>
            </a:r>
            <a:endParaRPr lang="ko-KR" altLang="en-US" sz="2000" b="1" dirty="0">
              <a:solidFill>
                <a:schemeClr val="bg1"/>
              </a:solidFill>
              <a:ea typeface="Arial Unicode MS" pitchFamily="34" charset="-128"/>
            </a:endParaRPr>
          </a:p>
        </p:txBody>
      </p:sp>
      <p:sp>
        <p:nvSpPr>
          <p:cNvPr id="110604" name="TextBox 56"/>
          <p:cNvSpPr txBox="1"/>
          <p:nvPr/>
        </p:nvSpPr>
        <p:spPr>
          <a:xfrm>
            <a:off x="2652713" y="5629275"/>
            <a:ext cx="820737" cy="519113"/>
          </a:xfrm>
          <a:prstGeom prst="rect">
            <a:avLst/>
          </a:prstGeom>
          <a:noFill/>
          <a:ln w="9525">
            <a:noFill/>
          </a:ln>
        </p:spPr>
        <p:txBody>
          <a:bodyPr anchor="ctr" anchorCtr="0">
            <a:spAutoFit/>
          </a:bodyPr>
          <a:p>
            <a:pPr algn="ctr" defTabSz="913130"/>
            <a:r>
              <a:rPr lang="en-US" altLang="ko-KR" sz="2800" b="1">
                <a:solidFill>
                  <a:schemeClr val="bg1"/>
                </a:solidFill>
                <a:ea typeface="Arial Unicode MS" pitchFamily="34" charset="-128"/>
              </a:rPr>
              <a:t>70</a:t>
            </a:r>
            <a:r>
              <a:rPr lang="en-US" altLang="ko-KR" sz="2000" b="1">
                <a:solidFill>
                  <a:schemeClr val="bg1"/>
                </a:solidFill>
                <a:ea typeface="Arial Unicode MS" pitchFamily="34" charset="-128"/>
              </a:rPr>
              <a:t>%</a:t>
            </a:r>
            <a:endParaRPr lang="ko-KR" altLang="en-US" sz="2000" b="1" dirty="0">
              <a:solidFill>
                <a:schemeClr val="bg1"/>
              </a:solidFill>
              <a:ea typeface="Arial Unicode MS" pitchFamily="34" charset="-128"/>
            </a:endParaRPr>
          </a:p>
        </p:txBody>
      </p:sp>
      <p:sp>
        <p:nvSpPr>
          <p:cNvPr id="110605" name="Rectangles 110604"/>
          <p:cNvSpPr/>
          <p:nvPr/>
        </p:nvSpPr>
        <p:spPr>
          <a:xfrm>
            <a:off x="4183063" y="3890963"/>
            <a:ext cx="7613650" cy="2157412"/>
          </a:xfrm>
          <a:prstGeom prst="rect">
            <a:avLst/>
          </a:prstGeom>
          <a:noFill/>
          <a:ln w="9525" cap="flat" cmpd="sng">
            <a:solidFill>
              <a:srgbClr val="0000FF"/>
            </a:solidFill>
            <a:prstDash val="dash"/>
            <a:miter/>
            <a:headEnd type="none" w="med" len="med"/>
            <a:tailEnd type="none" w="med" len="med"/>
          </a:ln>
        </p:spPr>
        <p:txBody>
          <a:bodyPr anchor="ctr" anchorCtr="0">
            <a:spAutoFit/>
          </a:bodyPr>
          <a:p>
            <a:r>
              <a:rPr lang="vi-VN" altLang="ko-KR" sz="2700" dirty="0"/>
              <a:t>Mặc dù lớn tuổi nhưng ông H vẫn cố gắng học tập để lấy bằng tốt nghiệp Trung học phổ thông, thực hiện quyền học thường xuyên, học suốt đời. Hành vi của ông H đã thực hiện đúng quyền học tập của công dân.</a:t>
            </a:r>
            <a:endParaRPr lang="vi-VN" altLang="ko-KR" sz="2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blinds(horizontal)">
                                      <p:cBhvr>
                                        <p:cTn id="7" dur="500"/>
                                        <p:tgtEl>
                                          <p:spTgt spid="11059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0601"/>
                                        </p:tgtEl>
                                        <p:attrNameLst>
                                          <p:attrName>style.visibility</p:attrName>
                                        </p:attrNameLst>
                                      </p:cBhvr>
                                      <p:to>
                                        <p:strVal val="visible"/>
                                      </p:to>
                                    </p:set>
                                    <p:animEffect transition="in" filter="blinds(horizontal)">
                                      <p:cBhvr>
                                        <p:cTn id="10" dur="500"/>
                                        <p:tgtEl>
                                          <p:spTgt spid="11060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0602"/>
                                        </p:tgtEl>
                                        <p:attrNameLst>
                                          <p:attrName>style.visibility</p:attrName>
                                        </p:attrNameLst>
                                      </p:cBhvr>
                                      <p:to>
                                        <p:strVal val="visible"/>
                                      </p:to>
                                    </p:set>
                                    <p:animEffect transition="in" filter="blinds(horizontal)">
                                      <p:cBhvr>
                                        <p:cTn id="13" dur="500"/>
                                        <p:tgtEl>
                                          <p:spTgt spid="11060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10603"/>
                                        </p:tgtEl>
                                        <p:attrNameLst>
                                          <p:attrName>style.visibility</p:attrName>
                                        </p:attrNameLst>
                                      </p:cBhvr>
                                      <p:to>
                                        <p:strVal val="visible"/>
                                      </p:to>
                                    </p:set>
                                    <p:animEffect transition="in" filter="blinds(horizontal)">
                                      <p:cBhvr>
                                        <p:cTn id="16" dur="500"/>
                                        <p:tgtEl>
                                          <p:spTgt spid="11060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10604"/>
                                        </p:tgtEl>
                                        <p:attrNameLst>
                                          <p:attrName>style.visibility</p:attrName>
                                        </p:attrNameLst>
                                      </p:cBhvr>
                                      <p:to>
                                        <p:strVal val="visible"/>
                                      </p:to>
                                    </p:set>
                                    <p:animEffect transition="in" filter="blinds(horizontal)">
                                      <p:cBhvr>
                                        <p:cTn id="19" dur="500"/>
                                        <p:tgtEl>
                                          <p:spTgt spid="110604"/>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10605"/>
                                        </p:tgtEl>
                                        <p:attrNameLst>
                                          <p:attrName>style.visibility</p:attrName>
                                        </p:attrNameLst>
                                      </p:cBhvr>
                                      <p:to>
                                        <p:strVal val="visible"/>
                                      </p:to>
                                    </p:set>
                                    <p:animEffect transition="in" filter="blinds(horizontal)">
                                      <p:cBhvr>
                                        <p:cTn id="24" dur="500"/>
                                        <p:tgtEl>
                                          <p:spTgt spid="110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01" grpId="0"/>
      <p:bldP spid="110602" grpId="0"/>
      <p:bldP spid="110603" grpId="0"/>
      <p:bldP spid="110604" grpId="0"/>
      <p:bldP spid="1106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Text Placeholder 1"/>
          <p:cNvSpPr>
            <a:spLocks noGrp="1"/>
          </p:cNvSpPr>
          <p:nvPr>
            <p:ph type="body" sz="quarter" idx="4294967295"/>
          </p:nvPr>
        </p:nvSpPr>
        <p:spPr>
          <a:xfrm>
            <a:off x="0" y="0"/>
            <a:ext cx="12192000" cy="723900"/>
          </a:xfrm>
          <a:solidFill>
            <a:srgbClr val="FFCC99">
              <a:alpha val="100000"/>
            </a:srgbClr>
          </a:solidFill>
          <a:ln/>
        </p:spPr>
        <p:txBody>
          <a:bodyPr tIns="91440" anchor="ctr" anchorCtr="0"/>
          <a:lstStyle>
            <a:lvl1pPr lvl="0">
              <a:buClrTx/>
              <a:buSzTx/>
              <a:buFont typeface="Arial" panose="020B0604020202020204" pitchFamily="34" charset="0"/>
              <a:defRPr sz="2000"/>
            </a:lvl1pPr>
            <a:lvl2pPr lvl="1">
              <a:buClrTx/>
              <a:buSzTx/>
              <a:buFont typeface="Arial" panose="020B0604020202020204" pitchFamily="34" charset="0"/>
              <a:defRPr sz="1800"/>
            </a:lvl2pPr>
            <a:lvl3pPr lvl="2">
              <a:buClrTx/>
              <a:buSzTx/>
              <a:buFont typeface="Arial" panose="020B0604020202020204" pitchFamily="34" charset="0"/>
              <a:defRPr sz="1600"/>
            </a:lvl3pPr>
            <a:lvl4pPr lvl="3">
              <a:buClrTx/>
              <a:buSzTx/>
              <a:buFont typeface="Arial" panose="020B0604020202020204" pitchFamily="34" charset="0"/>
              <a:defRPr sz="1400"/>
            </a:lvl4pPr>
            <a:lvl5pPr lvl="4">
              <a:buClrTx/>
              <a:buSzTx/>
              <a:buFont typeface="Arial" panose="020B0604020202020204" pitchFamily="34" charset="0"/>
              <a:defRPr sz="1400"/>
            </a:lvl5pPr>
          </a:lstStyle>
          <a:p>
            <a:pPr marL="0" lvl="0" indent="0">
              <a:buNone/>
            </a:pPr>
            <a:r>
              <a:rPr sz="2600" b="1" dirty="0"/>
              <a:t>Bài </a:t>
            </a:r>
            <a:r>
              <a:rPr lang="en-US" altLang="x-none" sz="2600" b="1"/>
              <a:t>4</a:t>
            </a:r>
            <a:r>
              <a:rPr sz="2600" b="1" dirty="0"/>
              <a:t>: </a:t>
            </a:r>
            <a:r>
              <a:rPr lang="vi-VN" altLang="ko-KR" sz="2600" b="1" dirty="0"/>
              <a:t>Em hãy đánh giá hành vi của nhân vật trong trường hợp sau:</a:t>
            </a:r>
            <a:endParaRPr lang="en-US" altLang="x-none" sz="2600" b="1"/>
          </a:p>
        </p:txBody>
      </p:sp>
      <p:sp>
        <p:nvSpPr>
          <p:cNvPr id="107523" name="Rectangles 107522"/>
          <p:cNvSpPr/>
          <p:nvPr/>
        </p:nvSpPr>
        <p:spPr>
          <a:xfrm>
            <a:off x="273050" y="903288"/>
            <a:ext cx="11726863" cy="2292350"/>
          </a:xfrm>
          <a:prstGeom prst="rect">
            <a:avLst/>
          </a:prstGeom>
          <a:noFill/>
          <a:ln w="9525" cap="flat" cmpd="sng">
            <a:solidFill>
              <a:srgbClr val="FF0000"/>
            </a:solidFill>
            <a:prstDash val="solid"/>
            <a:miter/>
            <a:headEnd type="none" w="med" len="med"/>
            <a:tailEnd type="none" w="med" len="med"/>
          </a:ln>
        </p:spPr>
        <p:txBody>
          <a:bodyPr anchor="ctr" anchorCtr="0">
            <a:spAutoFit/>
          </a:bodyPr>
          <a:p>
            <a:pPr algn="justLow"/>
            <a:r>
              <a:rPr lang="vi-VN" altLang="ko-KR" sz="2400" dirty="0"/>
              <a:t>Được nuông chiều từ bé nên B có tính tình kiêu căng. Ở lớp học, B hầu như không tương tác hoặc chơi cùng với các bạn. Hơn nữa, rất nhiều lần B có thái độ không tôn trọng thầy cô giáo. Cho rằng gia đình mình có điều kiện nên khi sử dụng các trang thiết bị của lớp học, B thường không chú ý giữ gìn, bảo quản. Mỗi khi giáo viên nhắc nhở, B thường tỏ ra không quan tâm và tuyên bố rằng bố mẹ sẽ bồi thường cho bất kì tổn thất nào gây ra cho trường học.</a:t>
            </a:r>
            <a:endParaRPr sz="2400" dirty="0"/>
          </a:p>
        </p:txBody>
      </p:sp>
      <p:graphicFrame>
        <p:nvGraphicFramePr>
          <p:cNvPr id="107539" name="Table 107538"/>
          <p:cNvGraphicFramePr/>
          <p:nvPr/>
        </p:nvGraphicFramePr>
        <p:xfrm>
          <a:off x="201613" y="3482975"/>
          <a:ext cx="11701462" cy="3068638"/>
        </p:xfrm>
        <a:graphic>
          <a:graphicData uri="http://schemas.openxmlformats.org/drawingml/2006/table">
            <a:tbl>
              <a:tblPr/>
              <a:tblGrid>
                <a:gridCol w="1946275"/>
                <a:gridCol w="9755188"/>
              </a:tblGrid>
              <a:tr h="1433513">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1000" dirty="0"/>
                        <a:t> </a:t>
                      </a:r>
                      <a:endParaRPr lang="en-US" sz="1800" dirty="0"/>
                    </a:p>
                  </a:txBody>
                  <a:tcPr anchor="b" anchorCtr="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solidFill>
                      <a:srgbClr val="FFCC99"/>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1000" dirty="0"/>
                        <a:t> </a:t>
                      </a:r>
                      <a:endParaRPr lang="en-US" sz="1800" dirty="0"/>
                    </a:p>
                  </a:txBody>
                  <a:tcPr anchor="b" anchorCtr="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solidFill>
                      <a:srgbClr val="FFCC99"/>
                    </a:solidFill>
                  </a:tcPr>
                </a:tc>
              </a:tr>
              <a:tr h="1635125">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1000" dirty="0"/>
                        <a:t> </a:t>
                      </a:r>
                      <a:endParaRPr lang="en-US" sz="1800" dirty="0"/>
                    </a:p>
                  </a:txBody>
                  <a:tcPr anchor="b" anchorCtr="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solidFill>
                      <a:srgbClr val="CCFFCC"/>
                    </a:solidFill>
                  </a:tcPr>
                </a:tc>
                <a:tc>
                  <a:txBody>
                    <a:bodyPr/>
                    <a:lstStyle>
                      <a:lvl1pPr marL="228600" lvl="0" indent="-228600" algn="l" defTabSz="914400" rtl="0" eaLnBrk="1" latinLnBrk="0" hangingPunct="1">
                        <a:lnSpc>
                          <a:spcPct val="90000"/>
                        </a:lnSpc>
                        <a:spcBef>
                          <a:spcPts val="1000"/>
                        </a:spcBef>
                        <a:buClrTx/>
                        <a:buSzTx/>
                        <a:buFont typeface="Arial" panose="020B0604020202020204" pitchFamily="34" charset="0"/>
                        <a:buChar char="•"/>
                        <a:defRPr sz="2400" kern="1200">
                          <a:solidFill>
                            <a:schemeClr val="tx1"/>
                          </a:solidFill>
                          <a:latin typeface="+mn-lt"/>
                          <a:ea typeface="+mn-ea"/>
                          <a:cs typeface="+mn-cs"/>
                        </a:defRPr>
                      </a:lvl1pPr>
                      <a:lvl2pPr marL="685800" lvl="1" indent="-228600" algn="l" defTabSz="914400" rtl="0" eaLnBrk="1" latinLnBrk="0" hangingPunct="1">
                        <a:lnSpc>
                          <a:spcPct val="90000"/>
                        </a:lnSpc>
                        <a:spcBef>
                          <a:spcPts val="500"/>
                        </a:spcBef>
                        <a:buClrTx/>
                        <a:buSzTx/>
                        <a:buFont typeface="Arial" panose="020B0604020202020204" pitchFamily="34" charset="0"/>
                        <a:buChar char="•"/>
                        <a:defRPr sz="2000" kern="1200">
                          <a:solidFill>
                            <a:schemeClr val="tx1"/>
                          </a:solidFill>
                          <a:latin typeface="+mn-lt"/>
                          <a:ea typeface="+mn-ea"/>
                          <a:cs typeface="+mn-cs"/>
                        </a:defRPr>
                      </a:lvl2pPr>
                      <a:lvl3pPr marL="1143000" lvl="2" indent="-228600" algn="l" defTabSz="914400" rtl="0" eaLnBrk="1" latinLnBrk="0" hangingPunct="1">
                        <a:lnSpc>
                          <a:spcPct val="90000"/>
                        </a:lnSpc>
                        <a:spcBef>
                          <a:spcPts val="500"/>
                        </a:spcBef>
                        <a:buClrTx/>
                        <a:buSzTx/>
                        <a:buFont typeface="Arial" panose="020B0604020202020204" pitchFamily="34" charset="0"/>
                        <a:buChar char="•"/>
                        <a:defRPr sz="1800" kern="1200">
                          <a:solidFill>
                            <a:schemeClr val="tx1"/>
                          </a:solidFill>
                          <a:latin typeface="+mn-lt"/>
                          <a:ea typeface="+mn-ea"/>
                          <a:cs typeface="+mn-cs"/>
                        </a:defRPr>
                      </a:lvl3pPr>
                      <a:lvl4pPr marL="1600200" lvl="3"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4pPr>
                      <a:lvl5pPr marL="2057400" lvl="4" indent="-228600" algn="l" defTabSz="914400" rtl="0" eaLnBrk="1" latinLnBrk="0" hangingPunct="1">
                        <a:lnSpc>
                          <a:spcPct val="90000"/>
                        </a:lnSpc>
                        <a:spcBef>
                          <a:spcPts val="500"/>
                        </a:spcBef>
                        <a:buClrTx/>
                        <a:buSzTx/>
                        <a:buFont typeface="Arial" panose="020B0604020202020204" pitchFamily="34" charset="0"/>
                        <a:buChar char="•"/>
                        <a:defRPr sz="1600" kern="1200">
                          <a:solidFill>
                            <a:schemeClr val="tx1"/>
                          </a:solidFill>
                          <a:latin typeface="+mn-lt"/>
                          <a:ea typeface="+mn-ea"/>
                          <a:cs typeface="+mn-cs"/>
                        </a:defRPr>
                      </a:lvl5pPr>
                    </a:lstStyle>
                    <a:p>
                      <a:pPr marL="0" lvl="0" indent="0" fontAlgn="b">
                        <a:lnSpc>
                          <a:spcPct val="100000"/>
                        </a:lnSpc>
                        <a:spcBef>
                          <a:spcPct val="0"/>
                        </a:spcBef>
                        <a:buFontTx/>
                        <a:buNone/>
                      </a:pPr>
                      <a:r>
                        <a:rPr sz="1000" dirty="0"/>
                        <a:t> </a:t>
                      </a:r>
                      <a:endParaRPr lang="en-US" sz="1800" dirty="0"/>
                    </a:p>
                  </a:txBody>
                  <a:tcPr anchor="b" anchorCtr="0">
                    <a:lnL w="12700" cap="flat" cmpd="sng">
                      <a:solidFill>
                        <a:srgbClr val="FF0000"/>
                      </a:solidFill>
                      <a:prstDash val="solid"/>
                      <a:headEnd type="none" w="med" len="med"/>
                      <a:tailEnd type="none" w="med" len="med"/>
                    </a:lnL>
                    <a:lnR w="12700" cap="flat" cmpd="sng">
                      <a:solidFill>
                        <a:srgbClr val="FF0000"/>
                      </a:solidFill>
                      <a:prstDash val="solid"/>
                      <a:headEnd type="none" w="med" len="med"/>
                      <a:tailEnd type="none" w="med" len="med"/>
                    </a:lnR>
                    <a:lnT w="12700" cap="flat" cmpd="sng">
                      <a:solidFill>
                        <a:srgbClr val="FF0000"/>
                      </a:solidFill>
                      <a:prstDash val="solid"/>
                      <a:headEnd type="none" w="med" len="med"/>
                      <a:tailEnd type="none" w="med" len="med"/>
                    </a:lnT>
                    <a:lnB w="12700" cap="flat" cmpd="sng">
                      <a:solidFill>
                        <a:srgbClr val="FF0000"/>
                      </a:solidFill>
                      <a:prstDash val="solid"/>
                      <a:headEnd type="none" w="med" len="med"/>
                      <a:tailEnd type="none" w="med" len="med"/>
                    </a:lnB>
                    <a:lnTlToBr>
                      <a:noFill/>
                    </a:lnTlToBr>
                    <a:lnBlToTr>
                      <a:noFill/>
                    </a:lnBlToTr>
                    <a:solidFill>
                      <a:srgbClr val="CCFFCC"/>
                    </a:solidFill>
                  </a:tcPr>
                </a:tc>
              </a:tr>
            </a:tbl>
          </a:graphicData>
        </a:graphic>
      </p:graphicFrame>
      <p:sp>
        <p:nvSpPr>
          <p:cNvPr id="107535" name="Rectangles 107534"/>
          <p:cNvSpPr/>
          <p:nvPr/>
        </p:nvSpPr>
        <p:spPr>
          <a:xfrm>
            <a:off x="385763" y="3732213"/>
            <a:ext cx="1465262" cy="854075"/>
          </a:xfrm>
          <a:prstGeom prst="rect">
            <a:avLst/>
          </a:prstGeom>
          <a:noFill/>
          <a:ln w="9525">
            <a:noFill/>
          </a:ln>
        </p:spPr>
        <p:txBody>
          <a:bodyPr anchor="ctr" anchorCtr="0">
            <a:spAutoFit/>
          </a:bodyPr>
          <a:p>
            <a:pPr algn="ctr"/>
            <a:r>
              <a:rPr lang="vi-VN" altLang="ko-KR" sz="2500" b="1" dirty="0"/>
              <a:t>Hành vi của B </a:t>
            </a:r>
            <a:endParaRPr lang="en-US" altLang="ko-KR" sz="2500" b="1">
              <a:ea typeface="Gulim" pitchFamily="34" charset="-127"/>
            </a:endParaRPr>
          </a:p>
        </p:txBody>
      </p:sp>
      <p:sp>
        <p:nvSpPr>
          <p:cNvPr id="107537" name="Rectangles 107536"/>
          <p:cNvSpPr/>
          <p:nvPr/>
        </p:nvSpPr>
        <p:spPr>
          <a:xfrm>
            <a:off x="2478088" y="3744913"/>
            <a:ext cx="9269412" cy="822325"/>
          </a:xfrm>
          <a:prstGeom prst="rect">
            <a:avLst/>
          </a:prstGeom>
          <a:noFill/>
          <a:ln w="9525">
            <a:noFill/>
          </a:ln>
        </p:spPr>
        <p:txBody>
          <a:bodyPr anchor="ctr" anchorCtr="0">
            <a:spAutoFit/>
          </a:bodyPr>
          <a:p>
            <a:r>
              <a:rPr lang="vi-VN" altLang="ko-KR" sz="2400" dirty="0"/>
              <a:t>Không thực hiện đúng nghĩa vụ học tập của công dân. Cụ thể: không tôn trọng thầy cô giáo; không giữ gìn tài sản của nhà trường</a:t>
            </a:r>
            <a:r>
              <a:rPr lang="en-US" altLang="ko-KR" sz="2400">
                <a:ea typeface="Gulim" pitchFamily="34" charset="-127"/>
              </a:rPr>
              <a:t> </a:t>
            </a:r>
            <a:endParaRPr sz="2400" dirty="0"/>
          </a:p>
        </p:txBody>
      </p:sp>
      <p:sp>
        <p:nvSpPr>
          <p:cNvPr id="107538" name="Rectangles 107537"/>
          <p:cNvSpPr/>
          <p:nvPr/>
        </p:nvSpPr>
        <p:spPr>
          <a:xfrm>
            <a:off x="2492375" y="5157788"/>
            <a:ext cx="9163050" cy="1187450"/>
          </a:xfrm>
          <a:prstGeom prst="rect">
            <a:avLst/>
          </a:prstGeom>
          <a:noFill/>
          <a:ln w="9525">
            <a:noFill/>
          </a:ln>
        </p:spPr>
        <p:txBody>
          <a:bodyPr anchor="ctr" anchorCtr="0">
            <a:spAutoFit/>
          </a:bodyPr>
          <a:p>
            <a:r>
              <a:rPr lang="vi-VN" altLang="ko-KR" sz="2400" dirty="0"/>
              <a:t>Cần bị phê phán. Tùy theo tính chất và mức độ nghiêm trọng của hành vi vi phạm, B có thể phải chịu trách nhiệm pháp lí ở những mức độ khác nhau.</a:t>
            </a:r>
            <a:endParaRPr sz="2400" dirty="0"/>
          </a:p>
        </p:txBody>
      </p:sp>
      <p:sp>
        <p:nvSpPr>
          <p:cNvPr id="107540" name="Rectangles 107539"/>
          <p:cNvSpPr/>
          <p:nvPr/>
        </p:nvSpPr>
        <p:spPr>
          <a:xfrm>
            <a:off x="398463" y="5268913"/>
            <a:ext cx="1465262" cy="854075"/>
          </a:xfrm>
          <a:prstGeom prst="rect">
            <a:avLst/>
          </a:prstGeom>
          <a:noFill/>
          <a:ln w="9525">
            <a:noFill/>
          </a:ln>
        </p:spPr>
        <p:txBody>
          <a:bodyPr anchor="ctr" anchorCtr="0">
            <a:spAutoFit/>
          </a:bodyPr>
          <a:p>
            <a:pPr algn="ctr"/>
            <a:r>
              <a:rPr lang="vi-VN" altLang="ko-KR" sz="2500" b="1" dirty="0"/>
              <a:t>Hành vi của B </a:t>
            </a:r>
            <a:endParaRPr lang="en-US" altLang="ko-KR" sz="2500" b="1">
              <a:ea typeface="Gulim"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Effect transition="in" filter="blinds(horizontal)">
                                      <p:cBhvr>
                                        <p:cTn id="7" dur="500"/>
                                        <p:tgtEl>
                                          <p:spTgt spid="1075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7522">
                                            <p:txEl>
                                              <p:charRg st="0" end="66"/>
                                            </p:txEl>
                                          </p:spTgt>
                                        </p:tgtEl>
                                        <p:attrNameLst>
                                          <p:attrName>style.visibility</p:attrName>
                                        </p:attrNameLst>
                                      </p:cBhvr>
                                      <p:to>
                                        <p:strVal val="visible"/>
                                      </p:to>
                                    </p:set>
                                    <p:animEffect transition="in" filter="blinds(horizontal)">
                                      <p:cBhvr>
                                        <p:cTn id="12" dur="500"/>
                                        <p:tgtEl>
                                          <p:spTgt spid="107522">
                                            <p:txEl>
                                              <p:charRg st="0" end="6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7523"/>
                                        </p:tgtEl>
                                        <p:attrNameLst>
                                          <p:attrName>style.visibility</p:attrName>
                                        </p:attrNameLst>
                                      </p:cBhvr>
                                      <p:to>
                                        <p:strVal val="visible"/>
                                      </p:to>
                                    </p:set>
                                    <p:animEffect transition="in" filter="blinds(horizontal)">
                                      <p:cBhvr>
                                        <p:cTn id="17" dur="500"/>
                                        <p:tgtEl>
                                          <p:spTgt spid="1075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7539"/>
                                        </p:tgtEl>
                                        <p:attrNameLst>
                                          <p:attrName>style.visibility</p:attrName>
                                        </p:attrNameLst>
                                      </p:cBhvr>
                                      <p:to>
                                        <p:strVal val="visible"/>
                                      </p:to>
                                    </p:set>
                                    <p:animEffect transition="in" filter="blinds(horizontal)">
                                      <p:cBhvr>
                                        <p:cTn id="22" dur="500"/>
                                        <p:tgtEl>
                                          <p:spTgt spid="10753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7535"/>
                                        </p:tgtEl>
                                        <p:attrNameLst>
                                          <p:attrName>style.visibility</p:attrName>
                                        </p:attrNameLst>
                                      </p:cBhvr>
                                      <p:to>
                                        <p:strVal val="visible"/>
                                      </p:to>
                                    </p:set>
                                    <p:animEffect transition="in" filter="blinds(horizontal)">
                                      <p:cBhvr>
                                        <p:cTn id="27" dur="500"/>
                                        <p:tgtEl>
                                          <p:spTgt spid="10753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7537"/>
                                        </p:tgtEl>
                                        <p:attrNameLst>
                                          <p:attrName>style.visibility</p:attrName>
                                        </p:attrNameLst>
                                      </p:cBhvr>
                                      <p:to>
                                        <p:strVal val="visible"/>
                                      </p:to>
                                    </p:set>
                                    <p:animEffect transition="in" filter="blinds(horizontal)">
                                      <p:cBhvr>
                                        <p:cTn id="32" dur="500"/>
                                        <p:tgtEl>
                                          <p:spTgt spid="10753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7540"/>
                                        </p:tgtEl>
                                        <p:attrNameLst>
                                          <p:attrName>style.visibility</p:attrName>
                                        </p:attrNameLst>
                                      </p:cBhvr>
                                      <p:to>
                                        <p:strVal val="visible"/>
                                      </p:to>
                                    </p:set>
                                    <p:animEffect transition="in" filter="blinds(horizontal)">
                                      <p:cBhvr>
                                        <p:cTn id="37" dur="500"/>
                                        <p:tgtEl>
                                          <p:spTgt spid="1075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7538"/>
                                        </p:tgtEl>
                                        <p:attrNameLst>
                                          <p:attrName>style.visibility</p:attrName>
                                        </p:attrNameLst>
                                      </p:cBhvr>
                                      <p:to>
                                        <p:strVal val="visible"/>
                                      </p:to>
                                    </p:set>
                                    <p:animEffect transition="in" filter="blinds(horizontal)">
                                      <p:cBhvr>
                                        <p:cTn id="42" dur="500"/>
                                        <p:tgtEl>
                                          <p:spTgt spid="107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nimBg="1" build="p"/>
      <p:bldP spid="107523" grpId="0" animBg="1"/>
      <p:bldP spid="107535" grpId="0"/>
      <p:bldP spid="107537" grpId="0"/>
      <p:bldP spid="107538" grpId="0"/>
      <p:bldP spid="10754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 name="Right Triangle 47"/>
          <p:cNvSpPr/>
          <p:nvPr/>
        </p:nvSpPr>
        <p:spPr>
          <a:xfrm rot="5400000">
            <a:off x="5845969" y="3193256"/>
            <a:ext cx="938213" cy="936625"/>
          </a:xfrm>
          <a:prstGeom prst="rtTriangle">
            <a:avLst/>
          </a:prstGeom>
          <a:gradFill flip="none" rotWithShape="1">
            <a:gsLst>
              <a:gs pos="0">
                <a:srgbClr val="9DDFAF"/>
              </a:gs>
              <a:gs pos="76000">
                <a:srgbClr val="83C696"/>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53" name="Group 52"/>
          <p:cNvGrpSpPr/>
          <p:nvPr/>
        </p:nvGrpSpPr>
        <p:grpSpPr>
          <a:xfrm>
            <a:off x="4306252" y="2264884"/>
            <a:ext cx="2712455" cy="1086679"/>
            <a:chOff x="4117339" y="3732496"/>
            <a:chExt cx="2712455" cy="1086679"/>
          </a:xfrm>
          <a:effectLst>
            <a:outerShdw blurRad="88900" dist="76200" dir="8100000" algn="tr" rotWithShape="0">
              <a:prstClr val="black">
                <a:alpha val="40000"/>
              </a:prstClr>
            </a:outerShdw>
          </a:effectLst>
        </p:grpSpPr>
        <p:sp>
          <p:nvSpPr>
            <p:cNvPr id="54" name="Freeform: Shape 53"/>
            <p:cNvSpPr/>
            <p:nvPr/>
          </p:nvSpPr>
          <p:spPr>
            <a:xfrm flipH="1">
              <a:off x="4117339" y="3732496"/>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FAF"/>
                </a:gs>
                <a:gs pos="76000">
                  <a:srgbClr val="5CB475"/>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Right Triangle 54"/>
            <p:cNvSpPr/>
            <p:nvPr/>
          </p:nvSpPr>
          <p:spPr>
            <a:xfrm flipH="1" flipV="1">
              <a:off x="4117340" y="4275835"/>
              <a:ext cx="971550" cy="543339"/>
            </a:xfrm>
            <a:prstGeom prst="rtTriangle">
              <a:avLst/>
            </a:prstGeom>
            <a:gradFill flip="none" rotWithShape="1">
              <a:gsLst>
                <a:gs pos="0">
                  <a:srgbClr val="F2F4F3">
                    <a:alpha val="0"/>
                  </a:srgbClr>
                </a:gs>
                <a:gs pos="46028">
                  <a:srgbClr val="9DDFAF">
                    <a:alpha val="0"/>
                  </a:srgbClr>
                </a:gs>
                <a:gs pos="86000">
                  <a:srgbClr val="5CB475"/>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6" name="Rectangle 55"/>
            <p:cNvSpPr/>
            <p:nvPr/>
          </p:nvSpPr>
          <p:spPr>
            <a:xfrm rot="18864124" flipH="1">
              <a:off x="6089091" y="3632344"/>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49" name="Group 48"/>
          <p:cNvGrpSpPr/>
          <p:nvPr/>
        </p:nvGrpSpPr>
        <p:grpSpPr>
          <a:xfrm>
            <a:off x="5637796" y="3246849"/>
            <a:ext cx="2712455" cy="1086679"/>
            <a:chOff x="5488571" y="4714460"/>
            <a:chExt cx="2712455" cy="1086679"/>
          </a:xfrm>
          <a:effectLst>
            <a:outerShdw blurRad="127000" dist="76200" dir="2700000" algn="tl" rotWithShape="0">
              <a:prstClr val="black">
                <a:alpha val="40000"/>
              </a:prstClr>
            </a:outerShdw>
          </a:effectLst>
        </p:grpSpPr>
        <p:sp>
          <p:nvSpPr>
            <p:cNvPr id="50" name="Freeform: Shape 49"/>
            <p:cNvSpPr/>
            <p:nvPr/>
          </p:nvSpPr>
          <p:spPr>
            <a:xfrm>
              <a:off x="5696755" y="4714460"/>
              <a:ext cx="2504271" cy="1086679"/>
            </a:xfrm>
            <a:custGeom>
              <a:avLst/>
              <a:gdLst>
                <a:gd name="connsiteX0" fmla="*/ 1533130 w 2504271"/>
                <a:gd name="connsiteY0" fmla="*/ 0 h 1086679"/>
                <a:gd name="connsiteX1" fmla="*/ 2504271 w 2504271"/>
                <a:gd name="connsiteY1" fmla="*/ 543340 h 1086679"/>
                <a:gd name="connsiteX2" fmla="*/ 1533130 w 2504271"/>
                <a:gd name="connsiteY2" fmla="*/ 1086679 h 1086679"/>
                <a:gd name="connsiteX3" fmla="*/ 1533130 w 2504271"/>
                <a:gd name="connsiteY3" fmla="*/ 942585 h 1086679"/>
                <a:gd name="connsiteX4" fmla="*/ 0 w 2504271"/>
                <a:gd name="connsiteY4" fmla="*/ 942585 h 1086679"/>
                <a:gd name="connsiteX5" fmla="*/ 798491 w 2504271"/>
                <a:gd name="connsiteY5" fmla="*/ 144094 h 1086679"/>
                <a:gd name="connsiteX6" fmla="*/ 1533130 w 2504271"/>
                <a:gd name="connsiteY6" fmla="*/ 144094 h 108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271" h="1086679">
                  <a:moveTo>
                    <a:pt x="1533130" y="0"/>
                  </a:moveTo>
                  <a:lnTo>
                    <a:pt x="2504271" y="543340"/>
                  </a:lnTo>
                  <a:lnTo>
                    <a:pt x="1533130" y="1086679"/>
                  </a:lnTo>
                  <a:lnTo>
                    <a:pt x="1533130" y="942585"/>
                  </a:lnTo>
                  <a:lnTo>
                    <a:pt x="0" y="942585"/>
                  </a:lnTo>
                  <a:lnTo>
                    <a:pt x="798491" y="144094"/>
                  </a:lnTo>
                  <a:lnTo>
                    <a:pt x="1533130" y="144094"/>
                  </a:lnTo>
                  <a:close/>
                </a:path>
              </a:pathLst>
            </a:custGeom>
            <a:gradFill flip="none" rotWithShape="1">
              <a:gsLst>
                <a:gs pos="0">
                  <a:srgbClr val="9DD9F3"/>
                </a:gs>
                <a:gs pos="76000">
                  <a:srgbClr val="4B99C9"/>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Right Triangle 50"/>
            <p:cNvSpPr/>
            <p:nvPr/>
          </p:nvSpPr>
          <p:spPr>
            <a:xfrm flipV="1">
              <a:off x="7229475" y="5257799"/>
              <a:ext cx="971550" cy="543339"/>
            </a:xfrm>
            <a:prstGeom prst="rtTriangle">
              <a:avLst/>
            </a:prstGeom>
            <a:gradFill flip="none" rotWithShape="1">
              <a:gsLst>
                <a:gs pos="0">
                  <a:srgbClr val="F2F4F3">
                    <a:alpha val="0"/>
                  </a:srgbClr>
                </a:gs>
                <a:gs pos="46028">
                  <a:srgbClr val="8ABBD9">
                    <a:alpha val="0"/>
                  </a:srgbClr>
                </a:gs>
                <a:gs pos="86000">
                  <a:srgbClr val="4B99C9"/>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1"/>
            <p:cNvSpPr/>
            <p:nvPr/>
          </p:nvSpPr>
          <p:spPr>
            <a:xfrm rot="2735876">
              <a:off x="6019423" y="4614308"/>
              <a:ext cx="209851" cy="1271555"/>
            </a:xfrm>
            <a:prstGeom prst="rect">
              <a:avLst/>
            </a:prstGeom>
            <a:solidFill>
              <a:schemeClr val="bg1">
                <a:alpha val="54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pic>
        <p:nvPicPr>
          <p:cNvPr id="70671" name="Picture 70670" descr="hinh-anh-thi-truong-canh-tranh-hoan-hao-1"/>
          <p:cNvPicPr>
            <a:picLocks noChangeAspect="1"/>
          </p:cNvPicPr>
          <p:nvPr/>
        </p:nvPicPr>
        <p:blipFill>
          <a:blip r:embed="rId1"/>
          <a:stretch>
            <a:fillRect/>
          </a:stretch>
        </p:blipFill>
        <p:spPr>
          <a:xfrm>
            <a:off x="0" y="0"/>
            <a:ext cx="12192000" cy="6837363"/>
          </a:xfrm>
          <a:prstGeom prst="rect">
            <a:avLst/>
          </a:prstGeom>
          <a:noFill/>
          <a:ln w="9525">
            <a:noFill/>
          </a:ln>
        </p:spPr>
      </p:pic>
      <p:sp>
        <p:nvSpPr>
          <p:cNvPr id="70673" name="Rectangles 70672"/>
          <p:cNvSpPr/>
          <p:nvPr/>
        </p:nvSpPr>
        <p:spPr>
          <a:xfrm>
            <a:off x="4152900" y="5483225"/>
            <a:ext cx="3232150" cy="777875"/>
          </a:xfrm>
          <a:prstGeom prst="rect">
            <a:avLst/>
          </a:prstGeom>
          <a:noFill/>
          <a:ln w="9525">
            <a:noFill/>
          </a:ln>
        </p:spPr>
        <p:txBody>
          <a:bodyPr wrap="none" anchor="t" anchorCtr="0">
            <a:spAutoFit/>
          </a:bodyPr>
          <a:p>
            <a:r>
              <a:rPr lang="en-US" altLang="x-none" sz="4500" b="1">
                <a:solidFill>
                  <a:schemeClr val="bg1"/>
                </a:solidFill>
              </a:rPr>
              <a:t>VẬN DỤNG</a:t>
            </a:r>
            <a:endParaRPr lang="en-US" altLang="x-none" sz="4500" b="1">
              <a:solidFill>
                <a:schemeClr val="bg1"/>
              </a:solidFill>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linds(horizontal)">
                                      <p:cBhvr>
                                        <p:cTn id="7" dur="500"/>
                                        <p:tgtEl>
                                          <p:spTgt spid="48"/>
                                        </p:tgtEl>
                                      </p:cBhvr>
                                    </p:animEffect>
                                  </p:childTnLst>
                                </p:cTn>
                              </p:par>
                              <p:par>
                                <p:cTn id="8" presetID="3" presetClass="entr" presetSubtype="1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linds(horizont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blinds(horizontal)">
                                      <p:cBhvr>
                                        <p:cTn id="1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9" name="Rectangles 98308"/>
          <p:cNvSpPr/>
          <p:nvPr/>
        </p:nvSpPr>
        <p:spPr>
          <a:xfrm>
            <a:off x="490538" y="606425"/>
            <a:ext cx="11087100" cy="1082675"/>
          </a:xfrm>
          <a:prstGeom prst="rect">
            <a:avLst/>
          </a:prstGeom>
          <a:noFill/>
          <a:ln w="15875" cap="flat" cmpd="sng">
            <a:solidFill>
              <a:srgbClr val="FF0000"/>
            </a:solidFill>
            <a:prstDash val="dash"/>
            <a:miter/>
            <a:headEnd type="none" w="med" len="med"/>
            <a:tailEnd type="none" w="med" len="med"/>
          </a:ln>
        </p:spPr>
        <p:txBody>
          <a:bodyPr anchor="ctr" anchorCtr="0">
            <a:spAutoFit/>
          </a:bodyPr>
          <a:p>
            <a:pPr algn="just"/>
            <a:r>
              <a:rPr lang="vi-VN" altLang="ko-KR" sz="3200" dirty="0"/>
              <a:t>Em hãy chia sẻ ý nghĩa của hoạt động học suốt đời, xoá mù chữ tại địa phương em.</a:t>
            </a:r>
            <a:endParaRPr sz="3200" dirty="0"/>
          </a:p>
        </p:txBody>
      </p:sp>
      <p:pic>
        <p:nvPicPr>
          <p:cNvPr id="98313" name="Picture 98312" descr="TW Hội Khuyến học Việt Nam | Thông tin | Xây dựng xã hội học tập | Xây dựng  mô hình 'Công dân học tập'"/>
          <p:cNvPicPr>
            <a:picLocks noChangeAspect="1"/>
          </p:cNvPicPr>
          <p:nvPr/>
        </p:nvPicPr>
        <p:blipFill>
          <a:blip r:embed="rId1"/>
          <a:stretch>
            <a:fillRect/>
          </a:stretch>
        </p:blipFill>
        <p:spPr>
          <a:xfrm>
            <a:off x="1392238" y="3040063"/>
            <a:ext cx="3556000" cy="3549650"/>
          </a:xfrm>
          <a:prstGeom prst="rect">
            <a:avLst/>
          </a:prstGeom>
          <a:noFill/>
          <a:ln w="9525">
            <a:noFill/>
          </a:ln>
        </p:spPr>
      </p:pic>
      <p:pic>
        <p:nvPicPr>
          <p:cNvPr id="98315" name="Picture 98314" descr="Đánh giá mô hình công dân học tập"/>
          <p:cNvPicPr>
            <a:picLocks noChangeAspect="1"/>
          </p:cNvPicPr>
          <p:nvPr/>
        </p:nvPicPr>
        <p:blipFill>
          <a:blip r:embed="rId2"/>
          <a:stretch>
            <a:fillRect/>
          </a:stretch>
        </p:blipFill>
        <p:spPr>
          <a:xfrm>
            <a:off x="6092825" y="2924175"/>
            <a:ext cx="4905375" cy="3548063"/>
          </a:xfrm>
          <a:prstGeom prst="rect">
            <a:avLst/>
          </a:prstGeom>
          <a:noFill/>
          <a:ln w="9525">
            <a:noFill/>
          </a:ln>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blinds(horizontal)">
                                      <p:cBhvr>
                                        <p:cTn id="7" dur="500"/>
                                        <p:tgtEl>
                                          <p:spTgt spid="9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917" name="Group 54"/>
          <p:cNvGrpSpPr/>
          <p:nvPr/>
        </p:nvGrpSpPr>
        <p:grpSpPr>
          <a:xfrm>
            <a:off x="433388" y="431800"/>
            <a:ext cx="10872787" cy="6426200"/>
            <a:chOff x="592974" y="114738"/>
            <a:chExt cx="9552512" cy="6426364"/>
          </a:xfrm>
        </p:grpSpPr>
        <p:sp>
          <p:nvSpPr>
            <p:cNvPr id="10" name="Rectangle 9"/>
            <p:cNvSpPr/>
            <p:nvPr/>
          </p:nvSpPr>
          <p:spPr>
            <a:xfrm>
              <a:off x="3918856" y="740228"/>
              <a:ext cx="6226630" cy="1030515"/>
            </a:xfrm>
            <a:prstGeom prst="rect">
              <a:avLst/>
            </a:prstGeom>
            <a:gradFill flip="none" rotWithShape="1">
              <a:gsLst>
                <a:gs pos="0">
                  <a:srgbClr val="660066"/>
                </a:gs>
                <a:gs pos="100000">
                  <a:srgbClr val="FF3399"/>
                </a:gs>
              </a:gsLst>
              <a:lin ang="0" scaled="1"/>
              <a:tileRect/>
            </a:gradFill>
            <a:ln>
              <a:noFill/>
            </a:ln>
            <a:effectLst>
              <a:outerShdw blurRad="254000" dist="38100" sx="101000" sy="1010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Rectangle 10"/>
            <p:cNvSpPr/>
            <p:nvPr/>
          </p:nvSpPr>
          <p:spPr>
            <a:xfrm>
              <a:off x="3918856" y="2119083"/>
              <a:ext cx="6226630" cy="1030515"/>
            </a:xfrm>
            <a:prstGeom prst="rect">
              <a:avLst/>
            </a:prstGeom>
            <a:gradFill flip="none" rotWithShape="1">
              <a:gsLst>
                <a:gs pos="0">
                  <a:srgbClr val="000099"/>
                </a:gs>
                <a:gs pos="100000">
                  <a:srgbClr val="00CCFF"/>
                </a:gs>
              </a:gsLst>
              <a:lin ang="0" scaled="1"/>
              <a:tileRect/>
            </a:gradFill>
            <a:ln>
              <a:noFill/>
            </a:ln>
            <a:effectLst>
              <a:outerShdw blurRad="254000" dist="38100" sx="101000" sy="1010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2" name="Rectangle 11"/>
            <p:cNvSpPr/>
            <p:nvPr/>
          </p:nvSpPr>
          <p:spPr>
            <a:xfrm>
              <a:off x="3918856" y="3497938"/>
              <a:ext cx="6226630" cy="1030515"/>
            </a:xfrm>
            <a:prstGeom prst="rect">
              <a:avLst/>
            </a:prstGeom>
            <a:gradFill flip="none" rotWithShape="1">
              <a:gsLst>
                <a:gs pos="0">
                  <a:srgbClr val="003300"/>
                </a:gs>
                <a:gs pos="100000">
                  <a:srgbClr val="33CC33"/>
                </a:gs>
              </a:gsLst>
              <a:lin ang="0" scaled="1"/>
              <a:tileRect/>
            </a:gradFill>
            <a:ln>
              <a:noFill/>
            </a:ln>
            <a:effectLst>
              <a:outerShdw blurRad="254000" dist="38100" sx="101000" sy="1010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Rectangle 12"/>
            <p:cNvSpPr/>
            <p:nvPr/>
          </p:nvSpPr>
          <p:spPr>
            <a:xfrm>
              <a:off x="3918856" y="4876792"/>
              <a:ext cx="6226630" cy="1030515"/>
            </a:xfrm>
            <a:prstGeom prst="rect">
              <a:avLst/>
            </a:prstGeom>
            <a:gradFill flip="none" rotWithShape="1">
              <a:gsLst>
                <a:gs pos="0">
                  <a:srgbClr val="CC3300"/>
                </a:gs>
                <a:gs pos="100000">
                  <a:srgbClr val="FF6600"/>
                </a:gs>
              </a:gsLst>
              <a:lin ang="0" scaled="1"/>
              <a:tileRect/>
            </a:gradFill>
            <a:ln>
              <a:noFill/>
            </a:ln>
            <a:effectLst>
              <a:outerShdw blurRad="254000" dist="38100" sx="101000" sy="101000" algn="l"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Rectangle 13"/>
            <p:cNvSpPr/>
            <p:nvPr/>
          </p:nvSpPr>
          <p:spPr>
            <a:xfrm>
              <a:off x="4130951" y="906845"/>
              <a:ext cx="811161" cy="6972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IN" altLang="x-none" sz="3200" b="1">
                  <a:solidFill>
                    <a:srgbClr val="F2F2F2"/>
                  </a:solidFill>
                  <a:latin typeface="Century Gothic" panose="020B0502020202020204" pitchFamily="34" charset="0"/>
                </a:rPr>
                <a:t>1</a:t>
              </a:r>
              <a:endParaRPr lang="en-IN" altLang="x-none" sz="3200" b="1">
                <a:solidFill>
                  <a:srgbClr val="F2F2F2"/>
                </a:solidFill>
                <a:latin typeface="Century Gothic" panose="020B0502020202020204" pitchFamily="34" charset="0"/>
              </a:endParaRPr>
            </a:p>
          </p:txBody>
        </p:sp>
        <p:sp>
          <p:nvSpPr>
            <p:cNvPr id="15" name="Rectangle 14"/>
            <p:cNvSpPr/>
            <p:nvPr/>
          </p:nvSpPr>
          <p:spPr>
            <a:xfrm>
              <a:off x="4130951" y="2285699"/>
              <a:ext cx="811161" cy="6972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IN" altLang="x-none" sz="3200" b="1">
                  <a:solidFill>
                    <a:srgbClr val="F2F2F2"/>
                  </a:solidFill>
                  <a:latin typeface="Century Gothic" panose="020B0502020202020204" pitchFamily="34" charset="0"/>
                </a:rPr>
                <a:t>2</a:t>
              </a:r>
              <a:endParaRPr lang="en-IN" altLang="x-none" sz="3200" b="1">
                <a:solidFill>
                  <a:srgbClr val="F2F2F2"/>
                </a:solidFill>
                <a:latin typeface="Century Gothic" panose="020B0502020202020204" pitchFamily="34" charset="0"/>
              </a:endParaRPr>
            </a:p>
          </p:txBody>
        </p:sp>
        <p:sp>
          <p:nvSpPr>
            <p:cNvPr id="16" name="Rectangle 15"/>
            <p:cNvSpPr/>
            <p:nvPr/>
          </p:nvSpPr>
          <p:spPr>
            <a:xfrm>
              <a:off x="4132588" y="3664554"/>
              <a:ext cx="811161" cy="6972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IN" altLang="x-none" sz="3200" b="1">
                  <a:solidFill>
                    <a:srgbClr val="F2F2F2"/>
                  </a:solidFill>
                  <a:latin typeface="Century Gothic" panose="020B0502020202020204" pitchFamily="34" charset="0"/>
                </a:rPr>
                <a:t>3</a:t>
              </a:r>
              <a:endParaRPr lang="en-IN" altLang="x-none" sz="3200" b="1">
                <a:solidFill>
                  <a:srgbClr val="F2F2F2"/>
                </a:solidFill>
                <a:latin typeface="Century Gothic" panose="020B0502020202020204" pitchFamily="34" charset="0"/>
              </a:endParaRPr>
            </a:p>
          </p:txBody>
        </p:sp>
        <p:sp>
          <p:nvSpPr>
            <p:cNvPr id="17" name="Rectangle 16"/>
            <p:cNvSpPr/>
            <p:nvPr/>
          </p:nvSpPr>
          <p:spPr>
            <a:xfrm>
              <a:off x="4123694" y="5043408"/>
              <a:ext cx="811161" cy="69728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IN" altLang="x-none" sz="3200" b="1">
                  <a:solidFill>
                    <a:srgbClr val="F2F2F2"/>
                  </a:solidFill>
                  <a:latin typeface="Century Gothic" panose="020B0502020202020204" pitchFamily="34" charset="0"/>
                </a:rPr>
                <a:t>4</a:t>
              </a:r>
              <a:endParaRPr lang="en-IN" altLang="x-none" sz="3200" b="1">
                <a:solidFill>
                  <a:srgbClr val="F2F2F2"/>
                </a:solidFill>
                <a:latin typeface="Century Gothic" panose="020B0502020202020204" pitchFamily="34" charset="0"/>
              </a:endParaRPr>
            </a:p>
          </p:txBody>
        </p:sp>
        <p:grpSp>
          <p:nvGrpSpPr>
            <p:cNvPr id="38926" name="Group 19"/>
            <p:cNvGrpSpPr/>
            <p:nvPr/>
          </p:nvGrpSpPr>
          <p:grpSpPr>
            <a:xfrm>
              <a:off x="5279923" y="954308"/>
              <a:ext cx="3849100" cy="462492"/>
              <a:chOff x="5279923" y="935369"/>
              <a:chExt cx="3849100" cy="462492"/>
            </a:xfrm>
          </p:grpSpPr>
          <p:sp>
            <p:nvSpPr>
              <p:cNvPr id="18" name="TextBox 17"/>
              <p:cNvSpPr txBox="1"/>
              <p:nvPr/>
            </p:nvSpPr>
            <p:spPr>
              <a:xfrm>
                <a:off x="5279923" y="935369"/>
                <a:ext cx="2008588" cy="276999"/>
              </a:xfrm>
              <a:prstGeom prst="rect">
                <a:avLst/>
              </a:prstGeom>
              <a:noFill/>
            </p:spPr>
            <p:txBody>
              <a:bodyPr wrap="square" rtlCol="0">
                <a:spAutoFit/>
              </a:bodyPr>
              <a:p>
                <a:endParaRPr lang="en-IN" altLang="x-none" sz="1200">
                  <a:solidFill>
                    <a:schemeClr val="bg1"/>
                  </a:solidFill>
                  <a:latin typeface="Agency FB" panose="020B0503020202020204" pitchFamily="34" charset="0"/>
                </a:endParaRPr>
              </a:p>
            </p:txBody>
          </p:sp>
          <p:sp>
            <p:nvSpPr>
              <p:cNvPr id="38928" name="TextBox 18"/>
              <p:cNvSpPr txBox="1"/>
              <p:nvPr/>
            </p:nvSpPr>
            <p:spPr>
              <a:xfrm>
                <a:off x="5279923" y="1168999"/>
                <a:ext cx="3849100" cy="228862"/>
              </a:xfrm>
              <a:prstGeom prst="rect">
                <a:avLst/>
              </a:prstGeom>
              <a:noFill/>
              <a:ln w="9525">
                <a:noFill/>
              </a:ln>
            </p:spPr>
            <p:txBody>
              <a:bodyPr>
                <a:spAutoFit/>
              </a:bodyPr>
              <a:p>
                <a:pPr algn="just"/>
                <a:endParaRPr lang="en-IN" altLang="x-none" sz="900">
                  <a:solidFill>
                    <a:schemeClr val="bg1"/>
                  </a:solidFill>
                  <a:latin typeface="Century Gothic" panose="020B0502020202020204" pitchFamily="34" charset="0"/>
                </a:endParaRPr>
              </a:p>
            </p:txBody>
          </p:sp>
        </p:grpSp>
        <p:grpSp>
          <p:nvGrpSpPr>
            <p:cNvPr id="38929" name="Group 20"/>
            <p:cNvGrpSpPr/>
            <p:nvPr/>
          </p:nvGrpSpPr>
          <p:grpSpPr>
            <a:xfrm>
              <a:off x="5279923" y="2333162"/>
              <a:ext cx="3849100" cy="461276"/>
              <a:chOff x="5279923" y="935369"/>
              <a:chExt cx="3849100" cy="461276"/>
            </a:xfrm>
          </p:grpSpPr>
          <p:sp>
            <p:nvSpPr>
              <p:cNvPr id="22" name="TextBox 21"/>
              <p:cNvSpPr txBox="1"/>
              <p:nvPr/>
            </p:nvSpPr>
            <p:spPr>
              <a:xfrm>
                <a:off x="5279923" y="935369"/>
                <a:ext cx="2007881" cy="274229"/>
              </a:xfrm>
              <a:prstGeom prst="rect">
                <a:avLst/>
              </a:prstGeom>
              <a:noFill/>
            </p:spPr>
            <p:txBody>
              <a:bodyPr wrap="square" rtlCol="0">
                <a:spAutoFit/>
              </a:bodyPr>
              <a:p>
                <a:endParaRPr lang="en-IN" altLang="x-none" sz="1200">
                  <a:solidFill>
                    <a:schemeClr val="bg1"/>
                  </a:solidFill>
                  <a:latin typeface="Agency FB" panose="020B0503020202020204" pitchFamily="34" charset="0"/>
                </a:endParaRPr>
              </a:p>
            </p:txBody>
          </p:sp>
          <p:sp>
            <p:nvSpPr>
              <p:cNvPr id="38931" name="TextBox 22"/>
              <p:cNvSpPr txBox="1"/>
              <p:nvPr/>
            </p:nvSpPr>
            <p:spPr>
              <a:xfrm>
                <a:off x="5279923" y="1168385"/>
                <a:ext cx="3849100" cy="228260"/>
              </a:xfrm>
              <a:prstGeom prst="rect">
                <a:avLst/>
              </a:prstGeom>
              <a:noFill/>
              <a:ln w="9525">
                <a:noFill/>
              </a:ln>
            </p:spPr>
            <p:txBody>
              <a:bodyPr>
                <a:spAutoFit/>
              </a:bodyPr>
              <a:p>
                <a:pPr algn="just"/>
                <a:endParaRPr lang="en-IN" altLang="x-none" sz="900">
                  <a:solidFill>
                    <a:schemeClr val="bg1"/>
                  </a:solidFill>
                  <a:latin typeface="Century Gothic" panose="020B0502020202020204" pitchFamily="34" charset="0"/>
                </a:endParaRPr>
              </a:p>
            </p:txBody>
          </p:sp>
        </p:grpSp>
        <p:grpSp>
          <p:nvGrpSpPr>
            <p:cNvPr id="38932" name="Group 23"/>
            <p:cNvGrpSpPr/>
            <p:nvPr/>
          </p:nvGrpSpPr>
          <p:grpSpPr>
            <a:xfrm>
              <a:off x="5279923" y="3712017"/>
              <a:ext cx="3849100" cy="462492"/>
              <a:chOff x="5279923" y="935369"/>
              <a:chExt cx="3849100" cy="462492"/>
            </a:xfrm>
          </p:grpSpPr>
          <p:sp>
            <p:nvSpPr>
              <p:cNvPr id="25" name="TextBox 24"/>
              <p:cNvSpPr txBox="1"/>
              <p:nvPr/>
            </p:nvSpPr>
            <p:spPr>
              <a:xfrm>
                <a:off x="5279923" y="935369"/>
                <a:ext cx="2008588" cy="276999"/>
              </a:xfrm>
              <a:prstGeom prst="rect">
                <a:avLst/>
              </a:prstGeom>
              <a:noFill/>
            </p:spPr>
            <p:txBody>
              <a:bodyPr wrap="square" rtlCol="0">
                <a:spAutoFit/>
              </a:bodyPr>
              <a:p>
                <a:endParaRPr lang="en-IN" altLang="x-none" sz="1200">
                  <a:solidFill>
                    <a:schemeClr val="bg1"/>
                  </a:solidFill>
                  <a:latin typeface="Agency FB" panose="020B0503020202020204" pitchFamily="34" charset="0"/>
                </a:endParaRPr>
              </a:p>
            </p:txBody>
          </p:sp>
          <p:sp>
            <p:nvSpPr>
              <p:cNvPr id="38934" name="TextBox 25"/>
              <p:cNvSpPr txBox="1"/>
              <p:nvPr/>
            </p:nvSpPr>
            <p:spPr>
              <a:xfrm>
                <a:off x="5279923" y="1168999"/>
                <a:ext cx="3849100" cy="228862"/>
              </a:xfrm>
              <a:prstGeom prst="rect">
                <a:avLst/>
              </a:prstGeom>
              <a:noFill/>
              <a:ln w="9525">
                <a:noFill/>
              </a:ln>
            </p:spPr>
            <p:txBody>
              <a:bodyPr>
                <a:spAutoFit/>
              </a:bodyPr>
              <a:p>
                <a:pPr algn="just"/>
                <a:endParaRPr lang="en-IN" altLang="x-none" sz="900">
                  <a:solidFill>
                    <a:schemeClr val="bg1"/>
                  </a:solidFill>
                  <a:latin typeface="Century Gothic" panose="020B0502020202020204" pitchFamily="34" charset="0"/>
                </a:endParaRPr>
              </a:p>
            </p:txBody>
          </p:sp>
        </p:grpSp>
        <p:grpSp>
          <p:nvGrpSpPr>
            <p:cNvPr id="38935" name="Group 26"/>
            <p:cNvGrpSpPr/>
            <p:nvPr/>
          </p:nvGrpSpPr>
          <p:grpSpPr>
            <a:xfrm>
              <a:off x="5279923" y="5090871"/>
              <a:ext cx="3849100" cy="461276"/>
              <a:chOff x="5279923" y="935369"/>
              <a:chExt cx="3849100" cy="461276"/>
            </a:xfrm>
          </p:grpSpPr>
          <p:sp>
            <p:nvSpPr>
              <p:cNvPr id="28" name="TextBox 27"/>
              <p:cNvSpPr txBox="1"/>
              <p:nvPr/>
            </p:nvSpPr>
            <p:spPr>
              <a:xfrm>
                <a:off x="5279923" y="935369"/>
                <a:ext cx="2007881" cy="274229"/>
              </a:xfrm>
              <a:prstGeom prst="rect">
                <a:avLst/>
              </a:prstGeom>
              <a:noFill/>
            </p:spPr>
            <p:txBody>
              <a:bodyPr wrap="square" rtlCol="0">
                <a:spAutoFit/>
              </a:bodyPr>
              <a:p>
                <a:endParaRPr lang="en-IN" altLang="x-none" sz="1200">
                  <a:solidFill>
                    <a:schemeClr val="bg1"/>
                  </a:solidFill>
                  <a:latin typeface="Agency FB" panose="020B0503020202020204" pitchFamily="34" charset="0"/>
                </a:endParaRPr>
              </a:p>
            </p:txBody>
          </p:sp>
          <p:sp>
            <p:nvSpPr>
              <p:cNvPr id="38937" name="TextBox 28"/>
              <p:cNvSpPr txBox="1"/>
              <p:nvPr/>
            </p:nvSpPr>
            <p:spPr>
              <a:xfrm>
                <a:off x="5279923" y="1168385"/>
                <a:ext cx="3849100" cy="228260"/>
              </a:xfrm>
              <a:prstGeom prst="rect">
                <a:avLst/>
              </a:prstGeom>
              <a:noFill/>
              <a:ln w="9525">
                <a:noFill/>
              </a:ln>
            </p:spPr>
            <p:txBody>
              <a:bodyPr>
                <a:spAutoFit/>
              </a:bodyPr>
              <a:p>
                <a:pPr algn="just"/>
                <a:endParaRPr lang="en-IN" altLang="x-none" sz="900">
                  <a:solidFill>
                    <a:schemeClr val="bg1"/>
                  </a:solidFill>
                  <a:latin typeface="Century Gothic" panose="020B0502020202020204" pitchFamily="34" charset="0"/>
                </a:endParaRPr>
              </a:p>
            </p:txBody>
          </p:sp>
        </p:grpSp>
        <p:pic>
          <p:nvPicPr>
            <p:cNvPr id="31" name="Graphic 30" descr="Laptop"/>
            <p:cNvPicPr>
              <a:picLocks noChangeAspect="1"/>
            </p:cNvPicPr>
            <p:nvPr/>
          </p:nvPicPr>
          <p:blipFill>
            <a:blip r:embed="rId1"/>
            <a:stretch>
              <a:fillRect/>
            </a:stretch>
          </p:blipFill>
          <p:spPr>
            <a:xfrm>
              <a:off x="9528317" y="5176048"/>
              <a:ext cx="432000" cy="432000"/>
            </a:xfrm>
            <a:prstGeom prst="rect">
              <a:avLst/>
            </a:prstGeom>
            <a:effectLst>
              <a:outerShdw blurRad="127000" dist="38100" dir="2700000" algn="tl" rotWithShape="0">
                <a:prstClr val="black">
                  <a:alpha val="40000"/>
                </a:prstClr>
              </a:outerShdw>
            </a:effectLst>
          </p:spPr>
        </p:pic>
        <p:pic>
          <p:nvPicPr>
            <p:cNvPr id="33" name="Graphic 32" descr="Monitor"/>
            <p:cNvPicPr>
              <a:picLocks noChangeAspect="1"/>
            </p:cNvPicPr>
            <p:nvPr/>
          </p:nvPicPr>
          <p:blipFill>
            <a:blip r:embed="rId2"/>
            <a:stretch>
              <a:fillRect/>
            </a:stretch>
          </p:blipFill>
          <p:spPr>
            <a:xfrm>
              <a:off x="9531083" y="3797194"/>
              <a:ext cx="432000" cy="432000"/>
            </a:xfrm>
            <a:prstGeom prst="rect">
              <a:avLst/>
            </a:prstGeom>
            <a:effectLst>
              <a:outerShdw blurRad="127000" dist="38100" dir="2700000" algn="tl" rotWithShape="0">
                <a:prstClr val="black">
                  <a:alpha val="40000"/>
                </a:prstClr>
              </a:outerShdw>
            </a:effectLst>
          </p:spPr>
        </p:pic>
        <p:pic>
          <p:nvPicPr>
            <p:cNvPr id="35" name="Graphic 34" descr="Smart Phone"/>
            <p:cNvPicPr>
              <a:picLocks noChangeAspect="1"/>
            </p:cNvPicPr>
            <p:nvPr/>
          </p:nvPicPr>
          <p:blipFill>
            <a:blip r:embed="rId3"/>
            <a:stretch>
              <a:fillRect/>
            </a:stretch>
          </p:blipFill>
          <p:spPr>
            <a:xfrm>
              <a:off x="9528317" y="2418339"/>
              <a:ext cx="432000" cy="432000"/>
            </a:xfrm>
            <a:prstGeom prst="rect">
              <a:avLst/>
            </a:prstGeom>
            <a:effectLst>
              <a:outerShdw blurRad="127000" dist="38100" dir="2700000" algn="tl" rotWithShape="0">
                <a:prstClr val="black">
                  <a:alpha val="40000"/>
                </a:prstClr>
              </a:outerShdw>
            </a:effectLst>
          </p:spPr>
        </p:pic>
        <p:pic>
          <p:nvPicPr>
            <p:cNvPr id="37" name="Graphic 36" descr="Tablet"/>
            <p:cNvPicPr>
              <a:picLocks noChangeAspect="1"/>
            </p:cNvPicPr>
            <p:nvPr/>
          </p:nvPicPr>
          <p:blipFill>
            <a:blip r:embed="rId4"/>
            <a:stretch>
              <a:fillRect/>
            </a:stretch>
          </p:blipFill>
          <p:spPr>
            <a:xfrm>
              <a:off x="9528317" y="1039485"/>
              <a:ext cx="432000" cy="432000"/>
            </a:xfrm>
            <a:prstGeom prst="rect">
              <a:avLst/>
            </a:prstGeom>
            <a:effectLst>
              <a:outerShdw blurRad="127000" dist="38100" dir="2700000" algn="tl" rotWithShape="0">
                <a:prstClr val="black">
                  <a:alpha val="40000"/>
                </a:prstClr>
              </a:outerShdw>
            </a:effectLst>
          </p:spPr>
        </p:pic>
        <p:sp>
          <p:nvSpPr>
            <p:cNvPr id="40" name="Freeform: Shape 39"/>
            <p:cNvSpPr/>
            <p:nvPr/>
          </p:nvSpPr>
          <p:spPr>
            <a:xfrm>
              <a:off x="3240669" y="1780179"/>
              <a:ext cx="678187" cy="1369419"/>
            </a:xfrm>
            <a:custGeom>
              <a:avLst/>
              <a:gdLst>
                <a:gd name="connsiteX0" fmla="*/ 1 w 1016465"/>
                <a:gd name="connsiteY0" fmla="*/ 167454 h 1197969"/>
                <a:gd name="connsiteX1" fmla="*/ 1016465 w 1016465"/>
                <a:gd name="connsiteY1" fmla="*/ 167454 h 1197969"/>
                <a:gd name="connsiteX2" fmla="*/ 1016465 w 1016465"/>
                <a:gd name="connsiteY2" fmla="*/ 1197969 h 1197969"/>
                <a:gd name="connsiteX3" fmla="*/ 1 w 1016465"/>
                <a:gd name="connsiteY3" fmla="*/ 1197969 h 1197969"/>
                <a:gd name="connsiteX4" fmla="*/ 0 w 1016465"/>
                <a:gd name="connsiteY4" fmla="*/ 0 h 1197969"/>
                <a:gd name="connsiteX5" fmla="*/ 1016465 w 1016465"/>
                <a:gd name="connsiteY5" fmla="*/ 167453 h 1197969"/>
                <a:gd name="connsiteX6" fmla="*/ 0 w 1016465"/>
                <a:gd name="connsiteY6" fmla="*/ 167453 h 1197969"/>
                <a:gd name="connsiteX0-1" fmla="*/ 1 w 1016465"/>
                <a:gd name="connsiteY0-2" fmla="*/ 338904 h 1369419"/>
                <a:gd name="connsiteX1-3" fmla="*/ 1016465 w 1016465"/>
                <a:gd name="connsiteY1-4" fmla="*/ 338904 h 1369419"/>
                <a:gd name="connsiteX2-5" fmla="*/ 1016465 w 1016465"/>
                <a:gd name="connsiteY2-6" fmla="*/ 1369419 h 1369419"/>
                <a:gd name="connsiteX3-7" fmla="*/ 1 w 1016465"/>
                <a:gd name="connsiteY3-8" fmla="*/ 1369419 h 1369419"/>
                <a:gd name="connsiteX4-9" fmla="*/ 1 w 1016465"/>
                <a:gd name="connsiteY4-10" fmla="*/ 338904 h 1369419"/>
                <a:gd name="connsiteX5-11" fmla="*/ 0 w 1016465"/>
                <a:gd name="connsiteY5-12" fmla="*/ 0 h 1369419"/>
                <a:gd name="connsiteX6-13" fmla="*/ 1016465 w 1016465"/>
                <a:gd name="connsiteY6-14" fmla="*/ 338903 h 1369419"/>
                <a:gd name="connsiteX7" fmla="*/ 0 w 1016465"/>
                <a:gd name="connsiteY7" fmla="*/ 338903 h 1369419"/>
                <a:gd name="connsiteX8" fmla="*/ 0 w 1016465"/>
                <a:gd name="connsiteY8" fmla="*/ 0 h 13694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 ang="0">
                  <a:pos x="connsiteX8" y="connsiteY8"/>
                </a:cxn>
              </a:cxnLst>
              <a:rect l="l" t="t" r="r" b="b"/>
              <a:pathLst>
                <a:path w="1016465" h="1369419">
                  <a:moveTo>
                    <a:pt x="1" y="338904"/>
                  </a:moveTo>
                  <a:lnTo>
                    <a:pt x="1016465" y="338904"/>
                  </a:lnTo>
                  <a:lnTo>
                    <a:pt x="1016465" y="1369419"/>
                  </a:lnTo>
                  <a:lnTo>
                    <a:pt x="1" y="1369419"/>
                  </a:lnTo>
                  <a:lnTo>
                    <a:pt x="1" y="338904"/>
                  </a:lnTo>
                  <a:close/>
                  <a:moveTo>
                    <a:pt x="0" y="0"/>
                  </a:moveTo>
                  <a:lnTo>
                    <a:pt x="1016465" y="338903"/>
                  </a:lnTo>
                  <a:lnTo>
                    <a:pt x="0" y="338903"/>
                  </a:lnTo>
                  <a:lnTo>
                    <a:pt x="0" y="0"/>
                  </a:lnTo>
                  <a:close/>
                </a:path>
              </a:pathLst>
            </a:custGeom>
            <a:gradFill flip="none" rotWithShape="1">
              <a:gsLst>
                <a:gs pos="0">
                  <a:srgbClr val="000099"/>
                </a:gs>
                <a:gs pos="100000">
                  <a:srgbClr val="0021C8"/>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5" name="Freeform: Shape 44"/>
            <p:cNvSpPr/>
            <p:nvPr/>
          </p:nvSpPr>
          <p:spPr>
            <a:xfrm>
              <a:off x="3240668" y="114738"/>
              <a:ext cx="678188" cy="1656005"/>
            </a:xfrm>
            <a:custGeom>
              <a:avLst/>
              <a:gdLst>
                <a:gd name="connsiteX0" fmla="*/ 0 w 1016467"/>
                <a:gd name="connsiteY0" fmla="*/ 0 h 1656005"/>
                <a:gd name="connsiteX1" fmla="*/ 1016464 w 1016467"/>
                <a:gd name="connsiteY1" fmla="*/ 625490 h 1656005"/>
                <a:gd name="connsiteX2" fmla="*/ 1016467 w 1016467"/>
                <a:gd name="connsiteY2" fmla="*/ 625490 h 1656005"/>
                <a:gd name="connsiteX3" fmla="*/ 1016467 w 1016467"/>
                <a:gd name="connsiteY3" fmla="*/ 1656005 h 1656005"/>
                <a:gd name="connsiteX4" fmla="*/ 1016461 w 1016467"/>
                <a:gd name="connsiteY4" fmla="*/ 1656005 h 1656005"/>
                <a:gd name="connsiteX5" fmla="*/ 2 w 1016467"/>
                <a:gd name="connsiteY5" fmla="*/ 1356750 h 1656005"/>
                <a:gd name="connsiteX6" fmla="*/ 2 w 1016467"/>
                <a:gd name="connsiteY6" fmla="*/ 625491 h 1656005"/>
                <a:gd name="connsiteX7" fmla="*/ 0 w 1016467"/>
                <a:gd name="connsiteY7" fmla="*/ 625491 h 16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67" h="1656005">
                  <a:moveTo>
                    <a:pt x="0" y="0"/>
                  </a:moveTo>
                  <a:lnTo>
                    <a:pt x="1016464" y="625490"/>
                  </a:lnTo>
                  <a:lnTo>
                    <a:pt x="1016467" y="625490"/>
                  </a:lnTo>
                  <a:lnTo>
                    <a:pt x="1016467" y="1656005"/>
                  </a:lnTo>
                  <a:lnTo>
                    <a:pt x="1016461" y="1656005"/>
                  </a:lnTo>
                  <a:lnTo>
                    <a:pt x="2" y="1356750"/>
                  </a:lnTo>
                  <a:lnTo>
                    <a:pt x="2" y="625491"/>
                  </a:lnTo>
                  <a:lnTo>
                    <a:pt x="0" y="625491"/>
                  </a:lnTo>
                  <a:close/>
                </a:path>
              </a:pathLst>
            </a:custGeom>
            <a:gradFill flip="none" rotWithShape="1">
              <a:gsLst>
                <a:gs pos="0">
                  <a:srgbClr val="660066"/>
                </a:gs>
                <a:gs pos="100000">
                  <a:srgbClr val="A40C8B"/>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Freeform: Shape 46"/>
            <p:cNvSpPr/>
            <p:nvPr/>
          </p:nvSpPr>
          <p:spPr>
            <a:xfrm flipV="1">
              <a:off x="3240434" y="4880309"/>
              <a:ext cx="678188" cy="1656005"/>
            </a:xfrm>
            <a:custGeom>
              <a:avLst/>
              <a:gdLst>
                <a:gd name="connsiteX0" fmla="*/ 0 w 1016467"/>
                <a:gd name="connsiteY0" fmla="*/ 0 h 1656005"/>
                <a:gd name="connsiteX1" fmla="*/ 1016464 w 1016467"/>
                <a:gd name="connsiteY1" fmla="*/ 625490 h 1656005"/>
                <a:gd name="connsiteX2" fmla="*/ 1016467 w 1016467"/>
                <a:gd name="connsiteY2" fmla="*/ 625490 h 1656005"/>
                <a:gd name="connsiteX3" fmla="*/ 1016467 w 1016467"/>
                <a:gd name="connsiteY3" fmla="*/ 1656005 h 1656005"/>
                <a:gd name="connsiteX4" fmla="*/ 1016461 w 1016467"/>
                <a:gd name="connsiteY4" fmla="*/ 1656005 h 1656005"/>
                <a:gd name="connsiteX5" fmla="*/ 2 w 1016467"/>
                <a:gd name="connsiteY5" fmla="*/ 1356750 h 1656005"/>
                <a:gd name="connsiteX6" fmla="*/ 2 w 1016467"/>
                <a:gd name="connsiteY6" fmla="*/ 625491 h 1656005"/>
                <a:gd name="connsiteX7" fmla="*/ 0 w 1016467"/>
                <a:gd name="connsiteY7" fmla="*/ 625491 h 16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67" h="1656005">
                  <a:moveTo>
                    <a:pt x="0" y="0"/>
                  </a:moveTo>
                  <a:lnTo>
                    <a:pt x="1016464" y="625490"/>
                  </a:lnTo>
                  <a:lnTo>
                    <a:pt x="1016467" y="625490"/>
                  </a:lnTo>
                  <a:lnTo>
                    <a:pt x="1016467" y="1656005"/>
                  </a:lnTo>
                  <a:lnTo>
                    <a:pt x="1016461" y="1656005"/>
                  </a:lnTo>
                  <a:lnTo>
                    <a:pt x="2" y="1356750"/>
                  </a:lnTo>
                  <a:lnTo>
                    <a:pt x="2" y="625491"/>
                  </a:lnTo>
                  <a:lnTo>
                    <a:pt x="0" y="625491"/>
                  </a:lnTo>
                  <a:close/>
                </a:path>
              </a:pathLst>
            </a:custGeom>
            <a:gradFill flip="none" rotWithShape="1">
              <a:gsLst>
                <a:gs pos="0">
                  <a:srgbClr val="C13403"/>
                </a:gs>
                <a:gs pos="100000">
                  <a:srgbClr val="F74D11"/>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Rectangle 48"/>
            <p:cNvSpPr/>
            <p:nvPr/>
          </p:nvSpPr>
          <p:spPr>
            <a:xfrm>
              <a:off x="593558" y="114738"/>
              <a:ext cx="2645238" cy="1356747"/>
            </a:xfrm>
            <a:prstGeom prst="rect">
              <a:avLst/>
            </a:prstGeom>
            <a:gradFill flip="none" rotWithShape="1">
              <a:gsLst>
                <a:gs pos="0">
                  <a:schemeClr val="accent3">
                    <a:lumMod val="5000"/>
                    <a:lumOff val="95000"/>
                  </a:schemeClr>
                </a:gs>
                <a:gs pos="10000">
                  <a:schemeClr val="bg1">
                    <a:lumMod val="75000"/>
                  </a:schemeClr>
                </a:gs>
                <a:gs pos="34000">
                  <a:schemeClr val="bg1">
                    <a:lumMod val="95000"/>
                  </a:schemeClr>
                </a:gs>
                <a:gs pos="100000">
                  <a:schemeClr val="bg1">
                    <a:lumMod val="75000"/>
                  </a:schemeClr>
                </a:gs>
                <a:gs pos="89000">
                  <a:schemeClr val="bg1">
                    <a:lumMod val="95000"/>
                  </a:schemeClr>
                </a:gs>
              </a:gsLst>
              <a:lin ang="5400000" scaled="1"/>
              <a:tileRect/>
            </a:gradFill>
            <a:ln>
              <a:noFill/>
            </a:ln>
            <a:effectLst>
              <a:outerShdw blurRad="3810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Rectangle 49"/>
            <p:cNvSpPr/>
            <p:nvPr/>
          </p:nvSpPr>
          <p:spPr>
            <a:xfrm>
              <a:off x="593558" y="1780053"/>
              <a:ext cx="2645238" cy="1356747"/>
            </a:xfrm>
            <a:prstGeom prst="rect">
              <a:avLst/>
            </a:prstGeom>
            <a:gradFill flip="none" rotWithShape="1">
              <a:gsLst>
                <a:gs pos="0">
                  <a:schemeClr val="accent3">
                    <a:lumMod val="5000"/>
                    <a:lumOff val="95000"/>
                  </a:schemeClr>
                </a:gs>
                <a:gs pos="10000">
                  <a:schemeClr val="bg1">
                    <a:lumMod val="75000"/>
                  </a:schemeClr>
                </a:gs>
                <a:gs pos="34000">
                  <a:schemeClr val="bg1">
                    <a:lumMod val="95000"/>
                  </a:schemeClr>
                </a:gs>
                <a:gs pos="100000">
                  <a:schemeClr val="bg1">
                    <a:lumMod val="75000"/>
                  </a:schemeClr>
                </a:gs>
                <a:gs pos="89000">
                  <a:schemeClr val="bg1">
                    <a:lumMod val="95000"/>
                  </a:schemeClr>
                </a:gs>
              </a:gsLst>
              <a:lin ang="5400000" scaled="1"/>
              <a:tileRect/>
            </a:gradFill>
            <a:ln>
              <a:noFill/>
            </a:ln>
            <a:effectLst>
              <a:outerShdw blurRad="3810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1" name="Freeform: Shape 50"/>
            <p:cNvSpPr/>
            <p:nvPr/>
          </p:nvSpPr>
          <p:spPr>
            <a:xfrm flipV="1">
              <a:off x="3239850" y="3490608"/>
              <a:ext cx="678187" cy="1369419"/>
            </a:xfrm>
            <a:custGeom>
              <a:avLst/>
              <a:gdLst>
                <a:gd name="connsiteX0" fmla="*/ 1 w 1016465"/>
                <a:gd name="connsiteY0" fmla="*/ 167454 h 1197969"/>
                <a:gd name="connsiteX1" fmla="*/ 1016465 w 1016465"/>
                <a:gd name="connsiteY1" fmla="*/ 167454 h 1197969"/>
                <a:gd name="connsiteX2" fmla="*/ 1016465 w 1016465"/>
                <a:gd name="connsiteY2" fmla="*/ 1197969 h 1197969"/>
                <a:gd name="connsiteX3" fmla="*/ 1 w 1016465"/>
                <a:gd name="connsiteY3" fmla="*/ 1197969 h 1197969"/>
                <a:gd name="connsiteX4" fmla="*/ 0 w 1016465"/>
                <a:gd name="connsiteY4" fmla="*/ 0 h 1197969"/>
                <a:gd name="connsiteX5" fmla="*/ 1016465 w 1016465"/>
                <a:gd name="connsiteY5" fmla="*/ 167453 h 1197969"/>
                <a:gd name="connsiteX6" fmla="*/ 0 w 1016465"/>
                <a:gd name="connsiteY6" fmla="*/ 167453 h 1197969"/>
                <a:gd name="connsiteX0-1" fmla="*/ 1 w 1016465"/>
                <a:gd name="connsiteY0-2" fmla="*/ 338904 h 1369419"/>
                <a:gd name="connsiteX1-3" fmla="*/ 1016465 w 1016465"/>
                <a:gd name="connsiteY1-4" fmla="*/ 338904 h 1369419"/>
                <a:gd name="connsiteX2-5" fmla="*/ 1016465 w 1016465"/>
                <a:gd name="connsiteY2-6" fmla="*/ 1369419 h 1369419"/>
                <a:gd name="connsiteX3-7" fmla="*/ 1 w 1016465"/>
                <a:gd name="connsiteY3-8" fmla="*/ 1369419 h 1369419"/>
                <a:gd name="connsiteX4-9" fmla="*/ 1 w 1016465"/>
                <a:gd name="connsiteY4-10" fmla="*/ 338904 h 1369419"/>
                <a:gd name="connsiteX5-11" fmla="*/ 0 w 1016465"/>
                <a:gd name="connsiteY5-12" fmla="*/ 0 h 1369419"/>
                <a:gd name="connsiteX6-13" fmla="*/ 1016465 w 1016465"/>
                <a:gd name="connsiteY6-14" fmla="*/ 338903 h 1369419"/>
                <a:gd name="connsiteX7" fmla="*/ 0 w 1016465"/>
                <a:gd name="connsiteY7" fmla="*/ 338903 h 1369419"/>
                <a:gd name="connsiteX8" fmla="*/ 0 w 1016465"/>
                <a:gd name="connsiteY8" fmla="*/ 0 h 13694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 ang="0">
                  <a:pos x="connsiteX8" y="connsiteY8"/>
                </a:cxn>
              </a:cxnLst>
              <a:rect l="l" t="t" r="r" b="b"/>
              <a:pathLst>
                <a:path w="1016465" h="1369419">
                  <a:moveTo>
                    <a:pt x="1" y="338904"/>
                  </a:moveTo>
                  <a:lnTo>
                    <a:pt x="1016465" y="338904"/>
                  </a:lnTo>
                  <a:lnTo>
                    <a:pt x="1016465" y="1369419"/>
                  </a:lnTo>
                  <a:lnTo>
                    <a:pt x="1" y="1369419"/>
                  </a:lnTo>
                  <a:lnTo>
                    <a:pt x="1" y="338904"/>
                  </a:lnTo>
                  <a:close/>
                  <a:moveTo>
                    <a:pt x="0" y="0"/>
                  </a:moveTo>
                  <a:lnTo>
                    <a:pt x="1016465" y="338903"/>
                  </a:lnTo>
                  <a:lnTo>
                    <a:pt x="0" y="338903"/>
                  </a:lnTo>
                  <a:lnTo>
                    <a:pt x="0" y="0"/>
                  </a:lnTo>
                  <a:close/>
                </a:path>
              </a:pathLst>
            </a:custGeom>
            <a:gradFill flip="none" rotWithShape="1">
              <a:gsLst>
                <a:gs pos="0">
                  <a:srgbClr val="023802"/>
                </a:gs>
                <a:gs pos="100000">
                  <a:srgbClr val="047004"/>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Rectangle 51"/>
            <p:cNvSpPr/>
            <p:nvPr/>
          </p:nvSpPr>
          <p:spPr>
            <a:xfrm>
              <a:off x="592974" y="3495849"/>
              <a:ext cx="2645238" cy="1356747"/>
            </a:xfrm>
            <a:prstGeom prst="rect">
              <a:avLst/>
            </a:prstGeom>
            <a:gradFill flip="none" rotWithShape="1">
              <a:gsLst>
                <a:gs pos="0">
                  <a:schemeClr val="accent3">
                    <a:lumMod val="5000"/>
                    <a:lumOff val="95000"/>
                  </a:schemeClr>
                </a:gs>
                <a:gs pos="10000">
                  <a:schemeClr val="bg1">
                    <a:lumMod val="75000"/>
                  </a:schemeClr>
                </a:gs>
                <a:gs pos="34000">
                  <a:schemeClr val="bg1">
                    <a:lumMod val="95000"/>
                  </a:schemeClr>
                </a:gs>
                <a:gs pos="100000">
                  <a:schemeClr val="bg1">
                    <a:lumMod val="75000"/>
                  </a:schemeClr>
                </a:gs>
                <a:gs pos="89000">
                  <a:schemeClr val="bg1">
                    <a:lumMod val="95000"/>
                  </a:schemeClr>
                </a:gs>
              </a:gsLst>
              <a:lin ang="5400000" scaled="1"/>
              <a:tileRect/>
            </a:gradFill>
            <a:ln>
              <a:noFill/>
            </a:ln>
            <a:effectLst>
              <a:outerShdw blurRad="3810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Rectangle 52"/>
            <p:cNvSpPr/>
            <p:nvPr/>
          </p:nvSpPr>
          <p:spPr>
            <a:xfrm>
              <a:off x="592974" y="5184355"/>
              <a:ext cx="2645238" cy="1356747"/>
            </a:xfrm>
            <a:prstGeom prst="rect">
              <a:avLst/>
            </a:prstGeom>
            <a:gradFill flip="none" rotWithShape="1">
              <a:gsLst>
                <a:gs pos="0">
                  <a:schemeClr val="accent3">
                    <a:lumMod val="5000"/>
                    <a:lumOff val="95000"/>
                  </a:schemeClr>
                </a:gs>
                <a:gs pos="10000">
                  <a:schemeClr val="bg1">
                    <a:lumMod val="75000"/>
                  </a:schemeClr>
                </a:gs>
                <a:gs pos="34000">
                  <a:schemeClr val="bg1">
                    <a:lumMod val="95000"/>
                  </a:schemeClr>
                </a:gs>
                <a:gs pos="100000">
                  <a:schemeClr val="bg1">
                    <a:lumMod val="75000"/>
                  </a:schemeClr>
                </a:gs>
                <a:gs pos="89000">
                  <a:schemeClr val="bg1">
                    <a:lumMod val="95000"/>
                  </a:schemeClr>
                </a:gs>
              </a:gsLst>
              <a:lin ang="5400000" scaled="1"/>
              <a:tileRect/>
            </a:gradFill>
            <a:ln>
              <a:noFill/>
            </a:ln>
            <a:effectLst>
              <a:outerShdw blurRad="381000" dist="38100" dir="5400000" sx="102000" sy="102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IN"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8967" name="Rectangles 38966"/>
          <p:cNvSpPr/>
          <p:nvPr/>
        </p:nvSpPr>
        <p:spPr>
          <a:xfrm>
            <a:off x="1068388" y="550863"/>
            <a:ext cx="1620837" cy="777875"/>
          </a:xfrm>
          <a:prstGeom prst="rect">
            <a:avLst/>
          </a:prstGeom>
          <a:noFill/>
          <a:ln w="9525">
            <a:noFill/>
          </a:ln>
        </p:spPr>
        <p:txBody>
          <a:bodyPr anchor="ctr" anchorCtr="0">
            <a:spAutoFit/>
          </a:bodyPr>
          <a:p>
            <a:pPr algn="ctr"/>
            <a:r>
              <a:rPr lang="en-US" altLang="x-none" sz="4500" b="1"/>
              <a:t>NỘI</a:t>
            </a:r>
            <a:r>
              <a:rPr sz="4500" b="1" dirty="0"/>
              <a:t> </a:t>
            </a:r>
            <a:endParaRPr sz="4500" b="1" dirty="0"/>
          </a:p>
        </p:txBody>
      </p:sp>
      <p:sp>
        <p:nvSpPr>
          <p:cNvPr id="38968" name="Rectangles 38967"/>
          <p:cNvSpPr/>
          <p:nvPr/>
        </p:nvSpPr>
        <p:spPr>
          <a:xfrm>
            <a:off x="5667375" y="1320800"/>
            <a:ext cx="5622925" cy="549275"/>
          </a:xfrm>
          <a:prstGeom prst="rect">
            <a:avLst/>
          </a:prstGeom>
          <a:noFill/>
          <a:ln w="9525">
            <a:noFill/>
          </a:ln>
        </p:spPr>
        <p:txBody>
          <a:bodyPr anchor="ctr" anchorCtr="0">
            <a:spAutoFit/>
          </a:bodyPr>
          <a:p>
            <a:pPr algn="justLow"/>
            <a:r>
              <a:rPr lang="en-US" altLang="x-none" sz="3000" err="1">
                <a:solidFill>
                  <a:schemeClr val="bg1"/>
                </a:solidFill>
              </a:rPr>
              <a:t>Quyền</a:t>
            </a:r>
            <a:r>
              <a:rPr lang="en-US" altLang="x-none" sz="3000">
                <a:solidFill>
                  <a:schemeClr val="bg1"/>
                </a:solidFill>
              </a:rPr>
              <a:t> </a:t>
            </a:r>
            <a:r>
              <a:rPr lang="en-US" altLang="x-none" sz="3000" err="1">
                <a:solidFill>
                  <a:schemeClr val="bg1"/>
                </a:solidFill>
              </a:rPr>
              <a:t>học</a:t>
            </a:r>
            <a:r>
              <a:rPr lang="en-US" altLang="x-none" sz="3000">
                <a:solidFill>
                  <a:schemeClr val="bg1"/>
                </a:solidFill>
              </a:rPr>
              <a:t> </a:t>
            </a:r>
            <a:r>
              <a:rPr lang="en-US" altLang="x-none" sz="3000" err="1">
                <a:solidFill>
                  <a:schemeClr val="bg1"/>
                </a:solidFill>
              </a:rPr>
              <a:t>tập</a:t>
            </a:r>
            <a:r>
              <a:rPr lang="en-US" altLang="x-none" sz="3000">
                <a:solidFill>
                  <a:schemeClr val="bg1"/>
                </a:solidFill>
              </a:rPr>
              <a:t> </a:t>
            </a:r>
            <a:r>
              <a:rPr lang="en-US" altLang="x-none" sz="3000" err="1">
                <a:solidFill>
                  <a:schemeClr val="bg1"/>
                </a:solidFill>
              </a:rPr>
              <a:t>của</a:t>
            </a:r>
            <a:r>
              <a:rPr lang="en-US" altLang="x-none" sz="3000">
                <a:solidFill>
                  <a:schemeClr val="bg1"/>
                </a:solidFill>
              </a:rPr>
              <a:t> </a:t>
            </a:r>
            <a:r>
              <a:rPr lang="en-US" altLang="x-none" sz="3000" err="1">
                <a:solidFill>
                  <a:schemeClr val="bg1"/>
                </a:solidFill>
              </a:rPr>
              <a:t>công</a:t>
            </a:r>
            <a:r>
              <a:rPr lang="en-US" altLang="x-none" sz="3000">
                <a:solidFill>
                  <a:schemeClr val="bg1"/>
                </a:solidFill>
              </a:rPr>
              <a:t> </a:t>
            </a:r>
            <a:r>
              <a:rPr lang="en-US" altLang="x-none" sz="3000" err="1">
                <a:solidFill>
                  <a:schemeClr val="bg1"/>
                </a:solidFill>
              </a:rPr>
              <a:t>dân</a:t>
            </a:r>
            <a:endParaRPr sz="3000" dirty="0">
              <a:solidFill>
                <a:schemeClr val="bg1"/>
              </a:solidFill>
            </a:endParaRPr>
          </a:p>
        </p:txBody>
      </p:sp>
      <p:sp>
        <p:nvSpPr>
          <p:cNvPr id="38975" name="Rectangles 38974"/>
          <p:cNvSpPr/>
          <p:nvPr/>
        </p:nvSpPr>
        <p:spPr>
          <a:xfrm>
            <a:off x="936625" y="2185988"/>
            <a:ext cx="1927225" cy="777875"/>
          </a:xfrm>
          <a:prstGeom prst="rect">
            <a:avLst/>
          </a:prstGeom>
          <a:noFill/>
          <a:ln w="9525">
            <a:noFill/>
          </a:ln>
        </p:spPr>
        <p:txBody>
          <a:bodyPr anchor="ctr" anchorCtr="0">
            <a:spAutoFit/>
          </a:bodyPr>
          <a:p>
            <a:pPr algn="ctr"/>
            <a:r>
              <a:rPr lang="en-US" altLang="x-none" sz="4500" b="1"/>
              <a:t>DUNG</a:t>
            </a:r>
            <a:r>
              <a:rPr sz="4500" b="1" dirty="0"/>
              <a:t> </a:t>
            </a:r>
            <a:endParaRPr sz="4500" b="1" dirty="0"/>
          </a:p>
        </p:txBody>
      </p:sp>
      <p:sp>
        <p:nvSpPr>
          <p:cNvPr id="38976" name="Rectangles 38975"/>
          <p:cNvSpPr/>
          <p:nvPr/>
        </p:nvSpPr>
        <p:spPr>
          <a:xfrm>
            <a:off x="1123950" y="3913188"/>
            <a:ext cx="1651000" cy="777875"/>
          </a:xfrm>
          <a:prstGeom prst="rect">
            <a:avLst/>
          </a:prstGeom>
          <a:noFill/>
          <a:ln w="9525">
            <a:noFill/>
          </a:ln>
        </p:spPr>
        <p:txBody>
          <a:bodyPr anchor="ctr" anchorCtr="0">
            <a:spAutoFit/>
          </a:bodyPr>
          <a:p>
            <a:pPr algn="ctr"/>
            <a:r>
              <a:rPr lang="en-US" altLang="x-none" sz="4500" b="1"/>
              <a:t>BÀI</a:t>
            </a:r>
            <a:r>
              <a:rPr sz="4500" b="1" dirty="0"/>
              <a:t> </a:t>
            </a:r>
            <a:endParaRPr sz="4500" b="1" dirty="0"/>
          </a:p>
        </p:txBody>
      </p:sp>
      <p:sp>
        <p:nvSpPr>
          <p:cNvPr id="38977" name="Rectangles 38976"/>
          <p:cNvSpPr/>
          <p:nvPr/>
        </p:nvSpPr>
        <p:spPr>
          <a:xfrm>
            <a:off x="1092200" y="5624513"/>
            <a:ext cx="1651000" cy="777875"/>
          </a:xfrm>
          <a:prstGeom prst="rect">
            <a:avLst/>
          </a:prstGeom>
          <a:noFill/>
          <a:ln w="9525">
            <a:noFill/>
          </a:ln>
        </p:spPr>
        <p:txBody>
          <a:bodyPr anchor="ctr" anchorCtr="0">
            <a:spAutoFit/>
          </a:bodyPr>
          <a:p>
            <a:pPr algn="ctr"/>
            <a:r>
              <a:rPr lang="en-US" altLang="x-none" sz="4500" b="1"/>
              <a:t>HỌC</a:t>
            </a:r>
            <a:r>
              <a:rPr sz="4500" b="1" dirty="0"/>
              <a:t> </a:t>
            </a:r>
            <a:endParaRPr sz="4500" b="1" dirty="0"/>
          </a:p>
        </p:txBody>
      </p:sp>
      <p:sp>
        <p:nvSpPr>
          <p:cNvPr id="38978" name="Rectangles 38977"/>
          <p:cNvSpPr/>
          <p:nvPr/>
        </p:nvSpPr>
        <p:spPr>
          <a:xfrm>
            <a:off x="5765800" y="2697163"/>
            <a:ext cx="5622925" cy="549275"/>
          </a:xfrm>
          <a:prstGeom prst="rect">
            <a:avLst/>
          </a:prstGeom>
          <a:noFill/>
          <a:ln w="9525">
            <a:noFill/>
          </a:ln>
        </p:spPr>
        <p:txBody>
          <a:bodyPr anchor="ctr" anchorCtr="0">
            <a:spAutoFit/>
          </a:bodyPr>
          <a:p>
            <a:pPr algn="justLow"/>
            <a:r>
              <a:rPr lang="en-US" altLang="x-none" sz="3000" err="1">
                <a:solidFill>
                  <a:schemeClr val="bg1"/>
                </a:solidFill>
              </a:rPr>
              <a:t>Nghĩa</a:t>
            </a:r>
            <a:r>
              <a:rPr lang="en-US" altLang="x-none" sz="3000">
                <a:solidFill>
                  <a:schemeClr val="bg1"/>
                </a:solidFill>
              </a:rPr>
              <a:t> </a:t>
            </a:r>
            <a:r>
              <a:rPr lang="en-US" altLang="x-none" sz="3000" err="1">
                <a:solidFill>
                  <a:schemeClr val="bg1"/>
                </a:solidFill>
              </a:rPr>
              <a:t>vụ</a:t>
            </a:r>
            <a:r>
              <a:rPr lang="en-US" altLang="x-none" sz="3000">
                <a:solidFill>
                  <a:schemeClr val="bg1"/>
                </a:solidFill>
              </a:rPr>
              <a:t> </a:t>
            </a:r>
            <a:r>
              <a:rPr lang="en-US" altLang="x-none" sz="3000" err="1">
                <a:solidFill>
                  <a:schemeClr val="bg1"/>
                </a:solidFill>
              </a:rPr>
              <a:t>học</a:t>
            </a:r>
            <a:r>
              <a:rPr lang="en-US" altLang="x-none" sz="3000">
                <a:solidFill>
                  <a:schemeClr val="bg1"/>
                </a:solidFill>
              </a:rPr>
              <a:t> </a:t>
            </a:r>
            <a:r>
              <a:rPr lang="en-US" altLang="x-none" sz="3000" err="1">
                <a:solidFill>
                  <a:schemeClr val="bg1"/>
                </a:solidFill>
              </a:rPr>
              <a:t>tập</a:t>
            </a:r>
            <a:r>
              <a:rPr lang="en-US" altLang="x-none" sz="3000">
                <a:solidFill>
                  <a:schemeClr val="bg1"/>
                </a:solidFill>
              </a:rPr>
              <a:t> </a:t>
            </a:r>
            <a:r>
              <a:rPr lang="en-US" altLang="x-none" sz="3000" err="1">
                <a:solidFill>
                  <a:schemeClr val="bg1"/>
                </a:solidFill>
              </a:rPr>
              <a:t>của</a:t>
            </a:r>
            <a:r>
              <a:rPr lang="en-US" altLang="x-none" sz="3000">
                <a:solidFill>
                  <a:schemeClr val="bg1"/>
                </a:solidFill>
              </a:rPr>
              <a:t> </a:t>
            </a:r>
            <a:r>
              <a:rPr lang="en-US" altLang="x-none" sz="3000" err="1">
                <a:solidFill>
                  <a:schemeClr val="bg1"/>
                </a:solidFill>
              </a:rPr>
              <a:t>công</a:t>
            </a:r>
            <a:r>
              <a:rPr lang="en-US" altLang="x-none" sz="3000">
                <a:solidFill>
                  <a:schemeClr val="bg1"/>
                </a:solidFill>
              </a:rPr>
              <a:t> </a:t>
            </a:r>
            <a:r>
              <a:rPr lang="en-US" altLang="x-none" sz="3000" err="1">
                <a:solidFill>
                  <a:schemeClr val="bg1"/>
                </a:solidFill>
              </a:rPr>
              <a:t>dân</a:t>
            </a:r>
            <a:endParaRPr sz="3000" dirty="0">
              <a:solidFill>
                <a:schemeClr val="bg1"/>
              </a:solidFill>
            </a:endParaRPr>
          </a:p>
        </p:txBody>
      </p:sp>
      <p:sp>
        <p:nvSpPr>
          <p:cNvPr id="38979" name="Rectangles 38978"/>
          <p:cNvSpPr/>
          <p:nvPr/>
        </p:nvSpPr>
        <p:spPr>
          <a:xfrm>
            <a:off x="5735638" y="4146550"/>
            <a:ext cx="5622925" cy="488950"/>
          </a:xfrm>
          <a:prstGeom prst="rect">
            <a:avLst/>
          </a:prstGeom>
          <a:noFill/>
          <a:ln w="9525">
            <a:noFill/>
          </a:ln>
        </p:spPr>
        <p:txBody>
          <a:bodyPr anchor="ctr" anchorCtr="0">
            <a:spAutoFit/>
          </a:bodyPr>
          <a:p>
            <a:pPr algn="justLow"/>
            <a:r>
              <a:rPr lang="en-US" altLang="x-none" sz="2600" err="1">
                <a:solidFill>
                  <a:schemeClr val="bg1"/>
                </a:solidFill>
              </a:rPr>
              <a:t>Luyện</a:t>
            </a:r>
            <a:r>
              <a:rPr lang="en-US" altLang="x-none" sz="2600">
                <a:solidFill>
                  <a:schemeClr val="bg1"/>
                </a:solidFill>
              </a:rPr>
              <a:t> </a:t>
            </a:r>
            <a:r>
              <a:rPr lang="en-US" altLang="x-none" sz="2600" err="1">
                <a:solidFill>
                  <a:schemeClr val="bg1"/>
                </a:solidFill>
              </a:rPr>
              <a:t>tập</a:t>
            </a:r>
            <a:endParaRPr sz="2600" dirty="0">
              <a:solidFill>
                <a:schemeClr val="bg1"/>
              </a:solidFill>
            </a:endParaRPr>
          </a:p>
        </p:txBody>
      </p:sp>
      <p:sp>
        <p:nvSpPr>
          <p:cNvPr id="38980" name="Rectangles 38979"/>
          <p:cNvSpPr/>
          <p:nvPr/>
        </p:nvSpPr>
        <p:spPr>
          <a:xfrm>
            <a:off x="5661025" y="5494338"/>
            <a:ext cx="5622925" cy="488950"/>
          </a:xfrm>
          <a:prstGeom prst="rect">
            <a:avLst/>
          </a:prstGeom>
          <a:noFill/>
          <a:ln w="9525">
            <a:noFill/>
          </a:ln>
        </p:spPr>
        <p:txBody>
          <a:bodyPr anchor="ctr" anchorCtr="0">
            <a:spAutoFit/>
          </a:bodyPr>
          <a:p>
            <a:pPr algn="justLow"/>
            <a:r>
              <a:rPr lang="en-US" altLang="x-none" sz="2600" err="1">
                <a:solidFill>
                  <a:schemeClr val="bg1"/>
                </a:solidFill>
              </a:rPr>
              <a:t>Vận</a:t>
            </a:r>
            <a:r>
              <a:rPr lang="en-US" altLang="x-none" sz="2600">
                <a:solidFill>
                  <a:schemeClr val="bg1"/>
                </a:solidFill>
              </a:rPr>
              <a:t> </a:t>
            </a:r>
            <a:r>
              <a:rPr lang="en-US" altLang="x-none" sz="2600" err="1">
                <a:solidFill>
                  <a:schemeClr val="bg1"/>
                </a:solidFill>
              </a:rPr>
              <a:t>dụng</a:t>
            </a:r>
            <a:endParaRPr sz="2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67"/>
                                        </p:tgtEl>
                                        <p:attrNameLst>
                                          <p:attrName>style.visibility</p:attrName>
                                        </p:attrNameLst>
                                      </p:cBhvr>
                                      <p:to>
                                        <p:strVal val="visible"/>
                                      </p:to>
                                    </p:set>
                                    <p:animEffect transition="in" filter="blinds(horizontal)">
                                      <p:cBhvr>
                                        <p:cTn id="7" dur="500"/>
                                        <p:tgtEl>
                                          <p:spTgt spid="3896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8975"/>
                                        </p:tgtEl>
                                        <p:attrNameLst>
                                          <p:attrName>style.visibility</p:attrName>
                                        </p:attrNameLst>
                                      </p:cBhvr>
                                      <p:to>
                                        <p:strVal val="visible"/>
                                      </p:to>
                                    </p:set>
                                    <p:animEffect transition="in" filter="blinds(horizontal)">
                                      <p:cBhvr>
                                        <p:cTn id="10" dur="500"/>
                                        <p:tgtEl>
                                          <p:spTgt spid="3897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38976"/>
                                        </p:tgtEl>
                                        <p:attrNameLst>
                                          <p:attrName>style.visibility</p:attrName>
                                        </p:attrNameLst>
                                      </p:cBhvr>
                                      <p:to>
                                        <p:strVal val="visible"/>
                                      </p:to>
                                    </p:set>
                                    <p:animEffect transition="in" filter="blinds(horizontal)">
                                      <p:cBhvr>
                                        <p:cTn id="13" dur="500"/>
                                        <p:tgtEl>
                                          <p:spTgt spid="3897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38977"/>
                                        </p:tgtEl>
                                        <p:attrNameLst>
                                          <p:attrName>style.visibility</p:attrName>
                                        </p:attrNameLst>
                                      </p:cBhvr>
                                      <p:to>
                                        <p:strVal val="visible"/>
                                      </p:to>
                                    </p:set>
                                    <p:animEffect transition="in" filter="blinds(horizontal)">
                                      <p:cBhvr>
                                        <p:cTn id="16" dur="500"/>
                                        <p:tgtEl>
                                          <p:spTgt spid="3897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38968"/>
                                        </p:tgtEl>
                                        <p:attrNameLst>
                                          <p:attrName>style.visibility</p:attrName>
                                        </p:attrNameLst>
                                      </p:cBhvr>
                                      <p:to>
                                        <p:strVal val="visible"/>
                                      </p:to>
                                    </p:set>
                                    <p:animEffect transition="in" filter="blinds(horizontal)">
                                      <p:cBhvr>
                                        <p:cTn id="21" dur="500"/>
                                        <p:tgtEl>
                                          <p:spTgt spid="38968"/>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38978"/>
                                        </p:tgtEl>
                                        <p:attrNameLst>
                                          <p:attrName>style.visibility</p:attrName>
                                        </p:attrNameLst>
                                      </p:cBhvr>
                                      <p:to>
                                        <p:strVal val="visible"/>
                                      </p:to>
                                    </p:set>
                                    <p:animEffect transition="in" filter="blinds(horizontal)">
                                      <p:cBhvr>
                                        <p:cTn id="26" dur="500"/>
                                        <p:tgtEl>
                                          <p:spTgt spid="38978"/>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8979"/>
                                        </p:tgtEl>
                                        <p:attrNameLst>
                                          <p:attrName>style.visibility</p:attrName>
                                        </p:attrNameLst>
                                      </p:cBhvr>
                                      <p:to>
                                        <p:strVal val="visible"/>
                                      </p:to>
                                    </p:set>
                                    <p:animEffect transition="in" filter="blinds(horizontal)">
                                      <p:cBhvr>
                                        <p:cTn id="31" dur="500"/>
                                        <p:tgtEl>
                                          <p:spTgt spid="38979"/>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8980"/>
                                        </p:tgtEl>
                                        <p:attrNameLst>
                                          <p:attrName>style.visibility</p:attrName>
                                        </p:attrNameLst>
                                      </p:cBhvr>
                                      <p:to>
                                        <p:strVal val="visible"/>
                                      </p:to>
                                    </p:set>
                                    <p:animEffect transition="in" filter="blinds(horizontal)">
                                      <p:cBhvr>
                                        <p:cTn id="36" dur="500"/>
                                        <p:tgtEl>
                                          <p:spTgt spid="38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67" grpId="0"/>
      <p:bldP spid="38968" grpId="0"/>
      <p:bldP spid="38975" grpId="0"/>
      <p:bldP spid="38976" grpId="0"/>
      <p:bldP spid="38977" grpId="0"/>
      <p:bldP spid="38978" grpId="0"/>
      <p:bldP spid="38979" grpId="0"/>
      <p:bldP spid="3898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Oval 4"/>
          <p:cNvSpPr/>
          <p:nvPr/>
        </p:nvSpPr>
        <p:spPr>
          <a:xfrm>
            <a:off x="325438" y="200025"/>
            <a:ext cx="2603500" cy="14732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mn-ea"/>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a:r>
              <a:rPr lang="en-US" altLang="x-none" sz="3000" b="1"/>
              <a:t>KHÁM PHÁ</a:t>
            </a:r>
            <a:endParaRPr lang="en-US" altLang="x-none" sz="3000" b="1"/>
          </a:p>
        </p:txBody>
      </p:sp>
      <p:sp>
        <p:nvSpPr>
          <p:cNvPr id="39941" name="Rectangles 39940"/>
          <p:cNvSpPr/>
          <p:nvPr/>
        </p:nvSpPr>
        <p:spPr>
          <a:xfrm>
            <a:off x="3260725" y="550863"/>
            <a:ext cx="8474075" cy="558800"/>
          </a:xfrm>
          <a:prstGeom prst="rect">
            <a:avLst/>
          </a:prstGeom>
          <a:noFill/>
          <a:ln w="25400" cap="flat" cmpd="sng">
            <a:solidFill>
              <a:srgbClr val="FF0000"/>
            </a:solidFill>
            <a:prstDash val="sysDot"/>
            <a:miter/>
            <a:headEnd type="none" w="med" len="med"/>
            <a:tailEnd type="none" w="med" len="med"/>
          </a:ln>
        </p:spPr>
        <p:txBody>
          <a:bodyPr anchor="ctr" anchorCtr="0">
            <a:spAutoFit/>
          </a:bodyPr>
          <a:p>
            <a:r>
              <a:rPr lang="en-US" altLang="x-none" sz="2900" b="1"/>
              <a:t>1. QUYỀN HỌC TẬP CỦA CÔNG DÂN</a:t>
            </a:r>
            <a:endParaRPr sz="2900" b="1" dirty="0"/>
          </a:p>
        </p:txBody>
      </p:sp>
      <p:pic>
        <p:nvPicPr>
          <p:cNvPr id="39965" name="Picture 39964" descr="Công dân có thể học bằng nhiều hình thức khác nhau là biểu hiện của quyền?"/>
          <p:cNvPicPr>
            <a:picLocks noChangeAspect="1"/>
          </p:cNvPicPr>
          <p:nvPr/>
        </p:nvPicPr>
        <p:blipFill>
          <a:blip r:embed="rId1"/>
          <a:stretch>
            <a:fillRect/>
          </a:stretch>
        </p:blipFill>
        <p:spPr>
          <a:xfrm>
            <a:off x="3271838" y="1695450"/>
            <a:ext cx="7858125" cy="4119563"/>
          </a:xfrm>
          <a:prstGeom prst="rect">
            <a:avLst/>
          </a:prstGeom>
          <a:noFill/>
          <a:ln w="9525">
            <a:noFill/>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9941"/>
                                        </p:tgtEl>
                                        <p:attrNameLst>
                                          <p:attrName>style.visibility</p:attrName>
                                        </p:attrNameLst>
                                      </p:cBhvr>
                                      <p:to>
                                        <p:strVal val="visible"/>
                                      </p:to>
                                    </p:set>
                                    <p:animEffect transition="in" filter="blinds(horizontal)">
                                      <p:cBhvr>
                                        <p:cTn id="10" dur="500"/>
                                        <p:tgtEl>
                                          <p:spTgt spid="3994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9965"/>
                                        </p:tgtEl>
                                        <p:attrNameLst>
                                          <p:attrName>style.visibility</p:attrName>
                                        </p:attrNameLst>
                                      </p:cBhvr>
                                      <p:to>
                                        <p:strVal val="visible"/>
                                      </p:to>
                                    </p:set>
                                    <p:animEffect transition="in" filter="blinds(horizontal)">
                                      <p:cBhvr>
                                        <p:cTn id="15" dur="500"/>
                                        <p:tgtEl>
                                          <p:spTgt spid="39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99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1" name="Rectangles 99330"/>
          <p:cNvSpPr/>
          <p:nvPr/>
        </p:nvSpPr>
        <p:spPr>
          <a:xfrm>
            <a:off x="619125" y="550863"/>
            <a:ext cx="11115675" cy="558800"/>
          </a:xfrm>
          <a:prstGeom prst="rect">
            <a:avLst/>
          </a:prstGeom>
          <a:noFill/>
          <a:ln w="25400" cap="flat" cmpd="sng">
            <a:solidFill>
              <a:srgbClr val="FF0000"/>
            </a:solidFill>
            <a:prstDash val="sysDot"/>
            <a:miter/>
            <a:headEnd type="none" w="med" len="med"/>
            <a:tailEnd type="none" w="med" len="med"/>
          </a:ln>
        </p:spPr>
        <p:txBody>
          <a:bodyPr anchor="ctr" anchorCtr="0">
            <a:spAutoFit/>
          </a:bodyPr>
          <a:p>
            <a:pPr algn="ctr"/>
            <a:r>
              <a:rPr lang="en-US" altLang="x-none" sz="2900" b="1"/>
              <a:t>MỌI CÔNG DÂN ĐỀU BÌNH ĐẲNG VỀ HỌC TẬP</a:t>
            </a:r>
            <a:endParaRPr sz="2900" b="1" dirty="0"/>
          </a:p>
        </p:txBody>
      </p:sp>
      <p:sp>
        <p:nvSpPr>
          <p:cNvPr id="99332" name="Right Arrow 99331"/>
          <p:cNvSpPr/>
          <p:nvPr/>
        </p:nvSpPr>
        <p:spPr>
          <a:xfrm>
            <a:off x="431800" y="1981200"/>
            <a:ext cx="3835400" cy="2438400"/>
          </a:xfrm>
          <a:prstGeom prst="rightArrow">
            <a:avLst>
              <a:gd name="adj1" fmla="val 50000"/>
              <a:gd name="adj2" fmla="val 39322"/>
            </a:avLst>
          </a:prstGeom>
          <a:noFill/>
          <a:ln w="9525" cap="flat" cmpd="sng">
            <a:solidFill>
              <a:srgbClr val="FF0000"/>
            </a:solidFill>
            <a:prstDash val="dash"/>
            <a:miter/>
            <a:headEnd type="none" w="med" len="med"/>
            <a:tailEnd type="none" w="med" len="med"/>
          </a:ln>
        </p:spPr>
        <p:txBody>
          <a:bodyPr wrap="none" anchor="ctr" anchorCtr="0"/>
          <a:p>
            <a:pPr algn="ctr"/>
            <a:r>
              <a:rPr sz="3200" dirty="0"/>
              <a:t>Em hãy </a:t>
            </a:r>
            <a:r>
              <a:rPr lang="en-US" altLang="x-none" sz="3200" err="1"/>
              <a:t>quan</a:t>
            </a:r>
            <a:r>
              <a:rPr lang="en-US" altLang="x-none" sz="3200"/>
              <a:t> </a:t>
            </a:r>
            <a:endParaRPr lang="en-US" altLang="x-none" sz="3200"/>
          </a:p>
          <a:p>
            <a:pPr algn="ctr"/>
            <a:r>
              <a:rPr lang="en-US" altLang="x-none" sz="3200" err="1"/>
              <a:t>sát</a:t>
            </a:r>
            <a:r>
              <a:rPr lang="en-US" altLang="x-none" sz="3200"/>
              <a:t> vi </a:t>
            </a:r>
            <a:r>
              <a:rPr lang="en-US" altLang="x-none" sz="3200" err="1"/>
              <a:t>deo</a:t>
            </a:r>
            <a:endParaRPr lang="en-US" altLang="x-none" sz="3200"/>
          </a:p>
        </p:txBody>
      </p:sp>
      <p:sp>
        <p:nvSpPr>
          <p:cNvPr id="99333" name="Rectangles 99332"/>
          <p:cNvSpPr/>
          <p:nvPr/>
        </p:nvSpPr>
        <p:spPr>
          <a:xfrm>
            <a:off x="4622800" y="2603500"/>
            <a:ext cx="6670675" cy="1244600"/>
          </a:xfrm>
          <a:prstGeom prst="rect">
            <a:avLst/>
          </a:prstGeom>
          <a:noFill/>
          <a:ln w="9525" cap="flat" cmpd="sng">
            <a:solidFill>
              <a:srgbClr val="FF0000"/>
            </a:solidFill>
            <a:prstDash val="dash"/>
            <a:miter/>
            <a:headEnd type="none" w="med" len="med"/>
            <a:tailEnd type="none" w="med" len="med"/>
          </a:ln>
        </p:spPr>
        <p:txBody>
          <a:bodyPr>
            <a:spAutoFit/>
          </a:bodyPr>
          <a:p>
            <a:r>
              <a:rPr lang="en-US" altLang="x-none" sz="3700">
                <a:hlinkClick r:id="rId1"/>
              </a:rPr>
              <a:t>https://www.youtube.com/watch?v=DtjUQVTsiEY</a:t>
            </a:r>
            <a:endParaRPr lang="en-US" altLang="x-none" sz="3700"/>
          </a:p>
          <a:p>
            <a:endParaRPr lang="en-US" altLang="x-none" sz="100"/>
          </a:p>
        </p:txBody>
      </p:sp>
      <p:pic>
        <p:nvPicPr>
          <p:cNvPr id="99334" name="Picture 99333" descr="Câu hỏi thường gặp nhật ký điện tử - CheckVN"/>
          <p:cNvPicPr>
            <a:picLocks noChangeAspect="1"/>
          </p:cNvPicPr>
          <p:nvPr/>
        </p:nvPicPr>
        <p:blipFill>
          <a:blip r:embed="rId2"/>
          <a:stretch>
            <a:fillRect/>
          </a:stretch>
        </p:blipFill>
        <p:spPr>
          <a:xfrm>
            <a:off x="422275" y="4516438"/>
            <a:ext cx="2838450" cy="1914525"/>
          </a:xfrm>
          <a:prstGeom prst="rect">
            <a:avLst/>
          </a:prstGeom>
          <a:noFill/>
          <a:ln w="9525" cap="flat" cmpd="sng">
            <a:solidFill>
              <a:srgbClr val="0000FF"/>
            </a:solidFill>
            <a:prstDash val="solid"/>
            <a:miter/>
            <a:headEnd type="none" w="med" len="med"/>
            <a:tailEnd type="none" w="med" len="med"/>
          </a:ln>
        </p:spPr>
      </p:pic>
      <p:sp>
        <p:nvSpPr>
          <p:cNvPr id="99335" name="Rectangles 99334"/>
          <p:cNvSpPr/>
          <p:nvPr/>
        </p:nvSpPr>
        <p:spPr>
          <a:xfrm>
            <a:off x="3495675" y="4543425"/>
            <a:ext cx="8096250" cy="1866900"/>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sz="2900" dirty="0"/>
              <a:t>Em hãy kể một số </a:t>
            </a:r>
            <a:r>
              <a:rPr lang="en-US" altLang="x-none" sz="2900" err="1"/>
              <a:t>chính</a:t>
            </a:r>
            <a:r>
              <a:rPr lang="en-US" altLang="x-none" sz="2900"/>
              <a:t> </a:t>
            </a:r>
            <a:r>
              <a:rPr lang="en-US" altLang="x-none" sz="2900" err="1"/>
              <a:t>sách</a:t>
            </a:r>
            <a:r>
              <a:rPr lang="en-US" altLang="x-none" sz="2900"/>
              <a:t> </a:t>
            </a:r>
            <a:r>
              <a:rPr lang="en-US" altLang="x-none" sz="2900" err="1"/>
              <a:t>hỗ</a:t>
            </a:r>
            <a:r>
              <a:rPr lang="en-US" altLang="x-none" sz="2900"/>
              <a:t> </a:t>
            </a:r>
            <a:r>
              <a:rPr lang="en-US" altLang="x-none" sz="2900" err="1"/>
              <a:t>trợ</a:t>
            </a:r>
            <a:r>
              <a:rPr lang="en-US" altLang="x-none" sz="2900"/>
              <a:t> </a:t>
            </a:r>
            <a:r>
              <a:rPr lang="en-US" altLang="x-none" sz="2900" err="1"/>
              <a:t>của</a:t>
            </a:r>
            <a:r>
              <a:rPr lang="en-US" altLang="x-none" sz="2900"/>
              <a:t> </a:t>
            </a:r>
            <a:r>
              <a:rPr lang="en-US" altLang="x-none" sz="2900" err="1"/>
              <a:t>nhà</a:t>
            </a:r>
            <a:r>
              <a:rPr lang="en-US" altLang="x-none" sz="2900"/>
              <a:t> </a:t>
            </a:r>
            <a:r>
              <a:rPr lang="en-US" altLang="x-none" sz="2900" err="1"/>
              <a:t>nước</a:t>
            </a:r>
            <a:r>
              <a:rPr lang="en-US" altLang="x-none" sz="2900"/>
              <a:t> </a:t>
            </a:r>
            <a:r>
              <a:rPr lang="en-US" altLang="x-none" sz="2900" err="1"/>
              <a:t>nhằm</a:t>
            </a:r>
            <a:r>
              <a:rPr lang="en-US" altLang="x-none" sz="2900"/>
              <a:t> </a:t>
            </a:r>
            <a:r>
              <a:rPr lang="en-US" altLang="x-none" sz="2900" err="1"/>
              <a:t>tạo</a:t>
            </a:r>
            <a:r>
              <a:rPr lang="en-US" altLang="x-none" sz="2900"/>
              <a:t> </a:t>
            </a:r>
            <a:r>
              <a:rPr lang="en-US" altLang="x-none" sz="2900" err="1"/>
              <a:t>điều</a:t>
            </a:r>
            <a:r>
              <a:rPr lang="en-US" altLang="x-none" sz="2900"/>
              <a:t> </a:t>
            </a:r>
            <a:r>
              <a:rPr lang="en-US" altLang="x-none" sz="2900" err="1"/>
              <a:t>kiện</a:t>
            </a:r>
            <a:r>
              <a:rPr lang="en-US" altLang="x-none" sz="2900"/>
              <a:t> </a:t>
            </a:r>
            <a:r>
              <a:rPr lang="en-US" altLang="x-none" sz="2900" err="1"/>
              <a:t>để</a:t>
            </a:r>
            <a:r>
              <a:rPr lang="en-US" altLang="x-none" sz="2900"/>
              <a:t> </a:t>
            </a:r>
            <a:r>
              <a:rPr lang="en-US" altLang="x-none" sz="2900" err="1"/>
              <a:t>công</a:t>
            </a:r>
            <a:r>
              <a:rPr lang="en-US" altLang="x-none" sz="2900"/>
              <a:t> </a:t>
            </a:r>
            <a:r>
              <a:rPr lang="en-US" altLang="x-none" sz="2900" err="1"/>
              <a:t>dân</a:t>
            </a:r>
            <a:r>
              <a:rPr lang="en-US" altLang="x-none" sz="2900"/>
              <a:t> </a:t>
            </a:r>
            <a:r>
              <a:rPr lang="en-US" altLang="x-none" sz="2900" err="1"/>
              <a:t>được</a:t>
            </a:r>
            <a:r>
              <a:rPr lang="en-US" altLang="x-none" sz="2900"/>
              <a:t> </a:t>
            </a:r>
            <a:r>
              <a:rPr lang="en-US" altLang="x-none" sz="2900" err="1"/>
              <a:t>thực</a:t>
            </a:r>
            <a:r>
              <a:rPr lang="en-US" altLang="x-none" sz="2900"/>
              <a:t> </a:t>
            </a:r>
            <a:r>
              <a:rPr lang="en-US" altLang="x-none" sz="2900" err="1"/>
              <a:t>hiện</a:t>
            </a:r>
            <a:r>
              <a:rPr lang="en-US" altLang="x-none" sz="2900"/>
              <a:t> </a:t>
            </a:r>
            <a:r>
              <a:rPr lang="en-US" altLang="x-none" sz="2900" err="1"/>
              <a:t>quyền</a:t>
            </a:r>
            <a:r>
              <a:rPr lang="en-US" altLang="x-none" sz="2900"/>
              <a:t> </a:t>
            </a:r>
            <a:r>
              <a:rPr lang="en-US" altLang="x-none" sz="2900" err="1"/>
              <a:t>học</a:t>
            </a:r>
            <a:r>
              <a:rPr lang="en-US" altLang="x-none" sz="2900"/>
              <a:t> </a:t>
            </a:r>
            <a:r>
              <a:rPr lang="en-US" altLang="x-none" sz="2900" err="1"/>
              <a:t>tập.Ý</a:t>
            </a:r>
            <a:r>
              <a:rPr lang="en-US" altLang="x-none" sz="2900"/>
              <a:t> </a:t>
            </a:r>
            <a:r>
              <a:rPr lang="en-US" altLang="x-none" sz="2900" err="1"/>
              <a:t>nghĩa</a:t>
            </a:r>
            <a:r>
              <a:rPr lang="en-US" altLang="x-none" sz="2900"/>
              <a:t> </a:t>
            </a:r>
            <a:r>
              <a:rPr lang="en-US" altLang="x-none" sz="2900" err="1"/>
              <a:t>của</a:t>
            </a:r>
            <a:r>
              <a:rPr lang="en-US" altLang="x-none" sz="2900"/>
              <a:t> </a:t>
            </a:r>
            <a:r>
              <a:rPr lang="en-US" altLang="x-none" sz="2900" err="1"/>
              <a:t>những</a:t>
            </a:r>
            <a:r>
              <a:rPr lang="en-US" altLang="x-none" sz="2900"/>
              <a:t> </a:t>
            </a:r>
            <a:r>
              <a:rPr lang="en-US" altLang="x-none" sz="2900" err="1"/>
              <a:t>chính</a:t>
            </a:r>
            <a:r>
              <a:rPr lang="en-US" altLang="x-none" sz="2900"/>
              <a:t> </a:t>
            </a:r>
            <a:r>
              <a:rPr lang="en-US" altLang="x-none" sz="2900" err="1"/>
              <a:t>sách</a:t>
            </a:r>
            <a:r>
              <a:rPr lang="en-US" altLang="x-none" sz="2900"/>
              <a:t> </a:t>
            </a:r>
            <a:r>
              <a:rPr lang="en-US" altLang="x-none" sz="2900" err="1"/>
              <a:t>đó</a:t>
            </a:r>
            <a:endParaRPr sz="29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9331"/>
                                        </p:tgtEl>
                                        <p:attrNameLst>
                                          <p:attrName>style.visibility</p:attrName>
                                        </p:attrNameLst>
                                      </p:cBhvr>
                                      <p:to>
                                        <p:strVal val="visible"/>
                                      </p:to>
                                    </p:set>
                                    <p:animEffect transition="in" filter="blinds(horizontal)">
                                      <p:cBhvr>
                                        <p:cTn id="7" dur="500"/>
                                        <p:tgtEl>
                                          <p:spTgt spid="993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9332"/>
                                        </p:tgtEl>
                                        <p:attrNameLst>
                                          <p:attrName>style.visibility</p:attrName>
                                        </p:attrNameLst>
                                      </p:cBhvr>
                                      <p:to>
                                        <p:strVal val="visible"/>
                                      </p:to>
                                    </p:set>
                                    <p:animEffect transition="in" filter="blinds(horizontal)">
                                      <p:cBhvr>
                                        <p:cTn id="12" dur="500"/>
                                        <p:tgtEl>
                                          <p:spTgt spid="9933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9333"/>
                                        </p:tgtEl>
                                        <p:attrNameLst>
                                          <p:attrName>style.visibility</p:attrName>
                                        </p:attrNameLst>
                                      </p:cBhvr>
                                      <p:to>
                                        <p:strVal val="visible"/>
                                      </p:to>
                                    </p:set>
                                    <p:animEffect transition="in" filter="blinds(horizontal)">
                                      <p:cBhvr>
                                        <p:cTn id="17" dur="500"/>
                                        <p:tgtEl>
                                          <p:spTgt spid="9933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9334"/>
                                        </p:tgtEl>
                                        <p:attrNameLst>
                                          <p:attrName>style.visibility</p:attrName>
                                        </p:attrNameLst>
                                      </p:cBhvr>
                                      <p:to>
                                        <p:strVal val="visible"/>
                                      </p:to>
                                    </p:set>
                                    <p:animEffect transition="in" filter="blinds(horizontal)">
                                      <p:cBhvr>
                                        <p:cTn id="22" dur="500"/>
                                        <p:tgtEl>
                                          <p:spTgt spid="9933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9335"/>
                                        </p:tgtEl>
                                        <p:attrNameLst>
                                          <p:attrName>style.visibility</p:attrName>
                                        </p:attrNameLst>
                                      </p:cBhvr>
                                      <p:to>
                                        <p:strVal val="visible"/>
                                      </p:to>
                                    </p:set>
                                    <p:animEffect transition="in" filter="blinds(horizontal)">
                                      <p:cBhvr>
                                        <p:cTn id="27" dur="500"/>
                                        <p:tgtEl>
                                          <p:spTgt spid="99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9" name="Rectangles 86018"/>
          <p:cNvSpPr/>
          <p:nvPr/>
        </p:nvSpPr>
        <p:spPr>
          <a:xfrm>
            <a:off x="860425" y="341313"/>
            <a:ext cx="10779125" cy="558800"/>
          </a:xfrm>
          <a:prstGeom prst="rect">
            <a:avLst/>
          </a:prstGeom>
          <a:noFill/>
          <a:ln w="25400" cap="flat" cmpd="sng">
            <a:solidFill>
              <a:srgbClr val="FF0000"/>
            </a:solidFill>
            <a:prstDash val="sysDot"/>
            <a:miter/>
            <a:headEnd type="none" w="med" len="med"/>
            <a:tailEnd type="none" w="med" len="med"/>
          </a:ln>
        </p:spPr>
        <p:txBody>
          <a:bodyPr anchor="ctr" anchorCtr="0">
            <a:spAutoFit/>
          </a:bodyPr>
          <a:p>
            <a:r>
              <a:rPr lang="en-US" altLang="x-none" sz="2900" b="1"/>
              <a:t>CÔNG DÂN CÓ QUYỀN HỌC TẬP KHÔNG HẠN CHẾ</a:t>
            </a:r>
            <a:endParaRPr sz="2900" b="1" dirty="0"/>
          </a:p>
        </p:txBody>
      </p:sp>
      <p:sp>
        <p:nvSpPr>
          <p:cNvPr id="86020" name="Right Arrow 86019"/>
          <p:cNvSpPr/>
          <p:nvPr/>
        </p:nvSpPr>
        <p:spPr>
          <a:xfrm>
            <a:off x="431800" y="1428750"/>
            <a:ext cx="3835400" cy="2438400"/>
          </a:xfrm>
          <a:prstGeom prst="rightArrow">
            <a:avLst>
              <a:gd name="adj1" fmla="val 50000"/>
              <a:gd name="adj2" fmla="val 39322"/>
            </a:avLst>
          </a:prstGeom>
          <a:noFill/>
          <a:ln w="9525" cap="flat" cmpd="sng">
            <a:solidFill>
              <a:srgbClr val="FF0000"/>
            </a:solidFill>
            <a:prstDash val="dash"/>
            <a:miter/>
            <a:headEnd type="none" w="med" len="med"/>
            <a:tailEnd type="none" w="med" len="med"/>
          </a:ln>
        </p:spPr>
        <p:txBody>
          <a:bodyPr wrap="none" anchor="ctr" anchorCtr="0"/>
          <a:p>
            <a:pPr algn="ctr"/>
            <a:r>
              <a:rPr sz="3200" dirty="0"/>
              <a:t>Em hãy </a:t>
            </a:r>
            <a:r>
              <a:rPr lang="en-US" altLang="x-none" sz="3200" err="1"/>
              <a:t>quan</a:t>
            </a:r>
            <a:r>
              <a:rPr lang="en-US" altLang="x-none" sz="3200"/>
              <a:t> </a:t>
            </a:r>
            <a:endParaRPr lang="en-US" altLang="x-none" sz="3200"/>
          </a:p>
          <a:p>
            <a:pPr algn="ctr"/>
            <a:r>
              <a:rPr lang="en-US" altLang="x-none" sz="3200" err="1"/>
              <a:t>sát</a:t>
            </a:r>
            <a:r>
              <a:rPr lang="en-US" altLang="x-none" sz="3200"/>
              <a:t> vi </a:t>
            </a:r>
            <a:r>
              <a:rPr lang="en-US" altLang="x-none" sz="3200" err="1"/>
              <a:t>deo</a:t>
            </a:r>
            <a:endParaRPr lang="en-US" altLang="x-none" sz="3200"/>
          </a:p>
        </p:txBody>
      </p:sp>
      <p:sp>
        <p:nvSpPr>
          <p:cNvPr id="86021" name="Rectangles 86020"/>
          <p:cNvSpPr/>
          <p:nvPr/>
        </p:nvSpPr>
        <p:spPr>
          <a:xfrm>
            <a:off x="4622800" y="1746250"/>
            <a:ext cx="7204075" cy="1457325"/>
          </a:xfrm>
          <a:prstGeom prst="rect">
            <a:avLst/>
          </a:prstGeom>
          <a:noFill/>
          <a:ln w="9525" cap="flat" cmpd="sng">
            <a:solidFill>
              <a:srgbClr val="FF0000"/>
            </a:solidFill>
            <a:prstDash val="dash"/>
            <a:miter/>
            <a:headEnd type="none" w="med" len="med"/>
            <a:tailEnd type="none" w="med" len="med"/>
          </a:ln>
        </p:spPr>
        <p:txBody>
          <a:bodyPr>
            <a:spAutoFit/>
          </a:bodyPr>
          <a:p>
            <a:r>
              <a:rPr lang="en-US" altLang="x-none" sz="4400">
                <a:hlinkClick r:id="rId1"/>
              </a:rPr>
              <a:t>https://www.youtube.com/watch?v=-9CjW0T9JpU</a:t>
            </a:r>
            <a:endParaRPr lang="en-US" altLang="x-none" sz="4400"/>
          </a:p>
          <a:p>
            <a:endParaRPr lang="en-US" altLang="x-none" sz="100"/>
          </a:p>
        </p:txBody>
      </p:sp>
      <p:pic>
        <p:nvPicPr>
          <p:cNvPr id="86022" name="Picture 86021" descr="Câu hỏi thường gặp nhật ký điện tử - CheckVN"/>
          <p:cNvPicPr>
            <a:picLocks noChangeAspect="1"/>
          </p:cNvPicPr>
          <p:nvPr/>
        </p:nvPicPr>
        <p:blipFill>
          <a:blip r:embed="rId2"/>
          <a:stretch>
            <a:fillRect/>
          </a:stretch>
        </p:blipFill>
        <p:spPr>
          <a:xfrm>
            <a:off x="422275" y="4673600"/>
            <a:ext cx="2552700" cy="1655763"/>
          </a:xfrm>
          <a:prstGeom prst="rect">
            <a:avLst/>
          </a:prstGeom>
          <a:noFill/>
          <a:ln w="9525" cap="flat" cmpd="sng">
            <a:solidFill>
              <a:srgbClr val="0000FF"/>
            </a:solidFill>
            <a:prstDash val="solid"/>
            <a:miter/>
            <a:headEnd type="none" w="med" len="med"/>
            <a:tailEnd type="none" w="med" len="med"/>
          </a:ln>
        </p:spPr>
      </p:pic>
      <p:sp>
        <p:nvSpPr>
          <p:cNvPr id="86023" name="Rectangles 86022"/>
          <p:cNvSpPr/>
          <p:nvPr/>
        </p:nvSpPr>
        <p:spPr>
          <a:xfrm>
            <a:off x="3286125" y="4627563"/>
            <a:ext cx="8586788" cy="1701800"/>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3500" err="1"/>
              <a:t>Để</a:t>
            </a:r>
            <a:r>
              <a:rPr lang="en-US" altLang="x-none" sz="3500"/>
              <a:t> </a:t>
            </a:r>
            <a:r>
              <a:rPr lang="en-US" altLang="x-none" sz="3500" err="1"/>
              <a:t>thực</a:t>
            </a:r>
            <a:r>
              <a:rPr lang="en-US" altLang="x-none" sz="3500"/>
              <a:t> </a:t>
            </a:r>
            <a:r>
              <a:rPr lang="en-US" altLang="x-none" sz="3500" err="1"/>
              <a:t>hiện</a:t>
            </a:r>
            <a:r>
              <a:rPr lang="en-US" altLang="x-none" sz="3500"/>
              <a:t> </a:t>
            </a:r>
            <a:r>
              <a:rPr lang="en-US" altLang="x-none" sz="3500" err="1"/>
              <a:t>quyền</a:t>
            </a:r>
            <a:r>
              <a:rPr lang="en-US" altLang="x-none" sz="3500"/>
              <a:t> </a:t>
            </a:r>
            <a:r>
              <a:rPr lang="en-US" altLang="x-none" sz="3500" err="1"/>
              <a:t>học</a:t>
            </a:r>
            <a:r>
              <a:rPr lang="en-US" altLang="x-none" sz="3500"/>
              <a:t> </a:t>
            </a:r>
            <a:r>
              <a:rPr lang="en-US" altLang="x-none" sz="3500" err="1"/>
              <a:t>không</a:t>
            </a:r>
            <a:r>
              <a:rPr lang="en-US" altLang="x-none" sz="3500"/>
              <a:t> </a:t>
            </a:r>
            <a:r>
              <a:rPr lang="en-US" altLang="x-none" sz="3500" err="1"/>
              <a:t>hạn</a:t>
            </a:r>
            <a:r>
              <a:rPr lang="en-US" altLang="x-none" sz="3500"/>
              <a:t> </a:t>
            </a:r>
            <a:r>
              <a:rPr lang="en-US" altLang="x-none" sz="3500" err="1"/>
              <a:t>chế</a:t>
            </a:r>
            <a:r>
              <a:rPr lang="en-US" altLang="x-none" sz="3500"/>
              <a:t> </a:t>
            </a:r>
            <a:r>
              <a:rPr lang="en-US" altLang="x-none" sz="3500" err="1"/>
              <a:t>của</a:t>
            </a:r>
            <a:r>
              <a:rPr lang="en-US" altLang="x-none" sz="3500"/>
              <a:t> </a:t>
            </a:r>
            <a:r>
              <a:rPr lang="en-US" altLang="x-none" sz="3500" err="1"/>
              <a:t>công</a:t>
            </a:r>
            <a:r>
              <a:rPr lang="en-US" altLang="x-none" sz="3500"/>
              <a:t> </a:t>
            </a:r>
            <a:r>
              <a:rPr lang="en-US" altLang="x-none" sz="3500" err="1"/>
              <a:t>dân,nhà</a:t>
            </a:r>
            <a:r>
              <a:rPr lang="en-US" altLang="x-none" sz="3500"/>
              <a:t> </a:t>
            </a:r>
            <a:r>
              <a:rPr lang="en-US" altLang="x-none" sz="3500" err="1"/>
              <a:t>nước</a:t>
            </a:r>
            <a:r>
              <a:rPr lang="en-US" altLang="x-none" sz="3500"/>
              <a:t> </a:t>
            </a:r>
            <a:r>
              <a:rPr lang="en-US" altLang="x-none" sz="3500" err="1"/>
              <a:t>có</a:t>
            </a:r>
            <a:r>
              <a:rPr lang="en-US" altLang="x-none" sz="3500"/>
              <a:t> </a:t>
            </a:r>
            <a:r>
              <a:rPr lang="en-US" altLang="x-none" sz="3500" err="1"/>
              <a:t>những</a:t>
            </a:r>
            <a:r>
              <a:rPr lang="en-US" altLang="x-none" sz="3500"/>
              <a:t> </a:t>
            </a:r>
            <a:r>
              <a:rPr lang="en-US" altLang="x-none" sz="3500" err="1"/>
              <a:t>giải</a:t>
            </a:r>
            <a:r>
              <a:rPr lang="en-US" altLang="x-none" sz="3500"/>
              <a:t> </a:t>
            </a:r>
            <a:r>
              <a:rPr lang="en-US" altLang="x-none" sz="3500" err="1"/>
              <a:t>pháp</a:t>
            </a:r>
            <a:r>
              <a:rPr lang="en-US" altLang="x-none" sz="3500"/>
              <a:t> </a:t>
            </a:r>
            <a:r>
              <a:rPr lang="en-US" altLang="x-none" sz="3500" err="1"/>
              <a:t>cơ</a:t>
            </a:r>
            <a:r>
              <a:rPr lang="en-US" altLang="x-none" sz="3500"/>
              <a:t> </a:t>
            </a:r>
            <a:r>
              <a:rPr lang="en-US" altLang="x-none" sz="3500" err="1"/>
              <a:t>bản</a:t>
            </a:r>
            <a:r>
              <a:rPr lang="en-US" altLang="x-none" sz="3500"/>
              <a:t> </a:t>
            </a:r>
            <a:r>
              <a:rPr lang="en-US" altLang="x-none" sz="3500" err="1"/>
              <a:t>nào</a:t>
            </a:r>
            <a:r>
              <a:rPr lang="en-US" altLang="x-none" sz="3500"/>
              <a:t>?</a:t>
            </a:r>
            <a:endParaRPr sz="35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6019"/>
                                        </p:tgtEl>
                                        <p:attrNameLst>
                                          <p:attrName>style.visibility</p:attrName>
                                        </p:attrNameLst>
                                      </p:cBhvr>
                                      <p:to>
                                        <p:strVal val="visible"/>
                                      </p:to>
                                    </p:set>
                                    <p:animEffect transition="in" filter="blinds(horizontal)">
                                      <p:cBhvr>
                                        <p:cTn id="7" dur="500"/>
                                        <p:tgtEl>
                                          <p:spTgt spid="860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20"/>
                                        </p:tgtEl>
                                        <p:attrNameLst>
                                          <p:attrName>style.visibility</p:attrName>
                                        </p:attrNameLst>
                                      </p:cBhvr>
                                      <p:to>
                                        <p:strVal val="visible"/>
                                      </p:to>
                                    </p:set>
                                    <p:animEffect transition="in" filter="blinds(horizontal)">
                                      <p:cBhvr>
                                        <p:cTn id="12" dur="500"/>
                                        <p:tgtEl>
                                          <p:spTgt spid="860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21"/>
                                        </p:tgtEl>
                                        <p:attrNameLst>
                                          <p:attrName>style.visibility</p:attrName>
                                        </p:attrNameLst>
                                      </p:cBhvr>
                                      <p:to>
                                        <p:strVal val="visible"/>
                                      </p:to>
                                    </p:set>
                                    <p:animEffect transition="in" filter="blinds(horizontal)">
                                      <p:cBhvr>
                                        <p:cTn id="17" dur="500"/>
                                        <p:tgtEl>
                                          <p:spTgt spid="8602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6022"/>
                                        </p:tgtEl>
                                        <p:attrNameLst>
                                          <p:attrName>style.visibility</p:attrName>
                                        </p:attrNameLst>
                                      </p:cBhvr>
                                      <p:to>
                                        <p:strVal val="visible"/>
                                      </p:to>
                                    </p:set>
                                    <p:animEffect transition="in" filter="blinds(horizontal)">
                                      <p:cBhvr>
                                        <p:cTn id="22" dur="500"/>
                                        <p:tgtEl>
                                          <p:spTgt spid="8602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023"/>
                                        </p:tgtEl>
                                        <p:attrNameLst>
                                          <p:attrName>style.visibility</p:attrName>
                                        </p:attrNameLst>
                                      </p:cBhvr>
                                      <p:to>
                                        <p:strVal val="visible"/>
                                      </p:to>
                                    </p:set>
                                    <p:animEffect transition="in" filter="blinds(horizontal)">
                                      <p:cBhvr>
                                        <p:cTn id="27"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animBg="1"/>
      <p:bldP spid="86020" grpId="0" animBg="1"/>
      <p:bldP spid="86021" grpId="0" animBg="1"/>
      <p:bldP spid="860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s 87041"/>
          <p:cNvSpPr/>
          <p:nvPr/>
        </p:nvSpPr>
        <p:spPr>
          <a:xfrm>
            <a:off x="860425" y="206375"/>
            <a:ext cx="10779125" cy="1000125"/>
          </a:xfrm>
          <a:prstGeom prst="rect">
            <a:avLst/>
          </a:prstGeom>
          <a:noFill/>
          <a:ln w="25400" cap="flat" cmpd="sng">
            <a:solidFill>
              <a:srgbClr val="FF0000"/>
            </a:solidFill>
            <a:prstDash val="sysDot"/>
            <a:miter/>
            <a:headEnd type="none" w="med" len="med"/>
            <a:tailEnd type="none" w="med" len="med"/>
          </a:ln>
        </p:spPr>
        <p:txBody>
          <a:bodyPr anchor="ctr" anchorCtr="0">
            <a:spAutoFit/>
          </a:bodyPr>
          <a:p>
            <a:r>
              <a:rPr lang="en-US" altLang="x-none" sz="2900" b="1"/>
              <a:t>CÔNG DÂN CÓ QUYỀN LỰA CHỌN HỌC BẤT CỨ NGÀNH NGHỀ NÀO PHÙ HỢP</a:t>
            </a:r>
            <a:endParaRPr sz="2900" b="1" dirty="0"/>
          </a:p>
        </p:txBody>
      </p:sp>
      <p:sp>
        <p:nvSpPr>
          <p:cNvPr id="87043" name="Right Arrow 87042"/>
          <p:cNvSpPr/>
          <p:nvPr/>
        </p:nvSpPr>
        <p:spPr>
          <a:xfrm>
            <a:off x="431800" y="1585913"/>
            <a:ext cx="3835400" cy="2438400"/>
          </a:xfrm>
          <a:prstGeom prst="rightArrow">
            <a:avLst>
              <a:gd name="adj1" fmla="val 50000"/>
              <a:gd name="adj2" fmla="val 39322"/>
            </a:avLst>
          </a:prstGeom>
          <a:noFill/>
          <a:ln w="9525" cap="flat" cmpd="sng">
            <a:solidFill>
              <a:srgbClr val="FF0000"/>
            </a:solidFill>
            <a:prstDash val="dash"/>
            <a:miter/>
            <a:headEnd type="none" w="med" len="med"/>
            <a:tailEnd type="none" w="med" len="med"/>
          </a:ln>
        </p:spPr>
        <p:txBody>
          <a:bodyPr wrap="none" anchor="ctr" anchorCtr="0"/>
          <a:p>
            <a:pPr algn="ctr"/>
            <a:r>
              <a:rPr sz="3200" dirty="0"/>
              <a:t>Em hãy </a:t>
            </a:r>
            <a:r>
              <a:rPr lang="en-US" altLang="x-none" sz="3200" err="1"/>
              <a:t>quan</a:t>
            </a:r>
            <a:r>
              <a:rPr lang="en-US" altLang="x-none" sz="3200"/>
              <a:t> </a:t>
            </a:r>
            <a:endParaRPr lang="en-US" altLang="x-none" sz="3200"/>
          </a:p>
          <a:p>
            <a:pPr algn="ctr"/>
            <a:r>
              <a:rPr lang="en-US" altLang="x-none" sz="3200" err="1"/>
              <a:t>sát</a:t>
            </a:r>
            <a:r>
              <a:rPr lang="en-US" altLang="x-none" sz="3200"/>
              <a:t> vi </a:t>
            </a:r>
            <a:r>
              <a:rPr lang="en-US" altLang="x-none" sz="3200" err="1"/>
              <a:t>deo</a:t>
            </a:r>
            <a:endParaRPr lang="en-US" altLang="x-none" sz="3200"/>
          </a:p>
        </p:txBody>
      </p:sp>
      <p:sp>
        <p:nvSpPr>
          <p:cNvPr id="87044" name="Rectangles 87043"/>
          <p:cNvSpPr/>
          <p:nvPr/>
        </p:nvSpPr>
        <p:spPr>
          <a:xfrm>
            <a:off x="4622800" y="1903413"/>
            <a:ext cx="7204075" cy="1304925"/>
          </a:xfrm>
          <a:prstGeom prst="rect">
            <a:avLst/>
          </a:prstGeom>
          <a:noFill/>
          <a:ln w="9525" cap="flat" cmpd="sng">
            <a:solidFill>
              <a:srgbClr val="FF0000"/>
            </a:solidFill>
            <a:prstDash val="dash"/>
            <a:miter/>
            <a:headEnd type="none" w="med" len="med"/>
            <a:tailEnd type="none" w="med" len="med"/>
          </a:ln>
        </p:spPr>
        <p:txBody>
          <a:bodyPr>
            <a:spAutoFit/>
          </a:bodyPr>
          <a:p>
            <a:r>
              <a:rPr lang="en-US" altLang="x-none" sz="3900">
                <a:hlinkClick r:id="rId1"/>
              </a:rPr>
              <a:t>https://www.youtube.com/watch?v=v7ApViKmh3g</a:t>
            </a:r>
            <a:endParaRPr lang="en-US" altLang="x-none" sz="3900"/>
          </a:p>
          <a:p>
            <a:endParaRPr lang="en-US" altLang="x-none" sz="100"/>
          </a:p>
        </p:txBody>
      </p:sp>
      <p:pic>
        <p:nvPicPr>
          <p:cNvPr id="87045" name="Picture 87044" descr="Câu hỏi thường gặp nhật ký điện tử - CheckVN"/>
          <p:cNvPicPr>
            <a:picLocks noChangeAspect="1"/>
          </p:cNvPicPr>
          <p:nvPr/>
        </p:nvPicPr>
        <p:blipFill>
          <a:blip r:embed="rId2"/>
          <a:stretch>
            <a:fillRect/>
          </a:stretch>
        </p:blipFill>
        <p:spPr>
          <a:xfrm>
            <a:off x="422275" y="4673600"/>
            <a:ext cx="2552700" cy="1655763"/>
          </a:xfrm>
          <a:prstGeom prst="rect">
            <a:avLst/>
          </a:prstGeom>
          <a:noFill/>
          <a:ln w="9525" cap="flat" cmpd="sng">
            <a:solidFill>
              <a:srgbClr val="0000FF"/>
            </a:solidFill>
            <a:prstDash val="solid"/>
            <a:miter/>
            <a:headEnd type="none" w="med" len="med"/>
            <a:tailEnd type="none" w="med" len="med"/>
          </a:ln>
        </p:spPr>
      </p:pic>
      <p:sp>
        <p:nvSpPr>
          <p:cNvPr id="87046" name="Rectangles 87045"/>
          <p:cNvSpPr/>
          <p:nvPr/>
        </p:nvSpPr>
        <p:spPr>
          <a:xfrm>
            <a:off x="3286125" y="4627563"/>
            <a:ext cx="8586788" cy="1701800"/>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3500" err="1"/>
              <a:t>Em</a:t>
            </a:r>
            <a:r>
              <a:rPr lang="en-US" altLang="x-none" sz="3500"/>
              <a:t> </a:t>
            </a:r>
            <a:r>
              <a:rPr lang="en-US" altLang="x-none" sz="3500" err="1"/>
              <a:t>hãy</a:t>
            </a:r>
            <a:r>
              <a:rPr lang="en-US" altLang="x-none" sz="3500"/>
              <a:t> </a:t>
            </a:r>
            <a:r>
              <a:rPr lang="en-US" altLang="x-none" sz="3500" err="1"/>
              <a:t>chia</a:t>
            </a:r>
            <a:r>
              <a:rPr lang="en-US" altLang="x-none" sz="3500"/>
              <a:t> </a:t>
            </a:r>
            <a:r>
              <a:rPr lang="en-US" altLang="x-none" sz="3500" err="1"/>
              <a:t>sẻ</a:t>
            </a:r>
            <a:r>
              <a:rPr lang="en-US" altLang="x-none" sz="3500"/>
              <a:t> </a:t>
            </a:r>
            <a:r>
              <a:rPr lang="en-US" altLang="x-none" sz="3500" err="1"/>
              <a:t>với</a:t>
            </a:r>
            <a:r>
              <a:rPr lang="en-US" altLang="x-none" sz="3500"/>
              <a:t> </a:t>
            </a:r>
            <a:r>
              <a:rPr lang="en-US" altLang="x-none" sz="3500" err="1"/>
              <a:t>các</a:t>
            </a:r>
            <a:r>
              <a:rPr lang="en-US" altLang="x-none" sz="3500"/>
              <a:t> </a:t>
            </a:r>
            <a:r>
              <a:rPr lang="en-US" altLang="x-none" sz="3500" err="1"/>
              <a:t>bạn</a:t>
            </a:r>
            <a:r>
              <a:rPr lang="en-US" altLang="x-none" sz="3500"/>
              <a:t> </a:t>
            </a:r>
            <a:r>
              <a:rPr lang="en-US" altLang="x-none" sz="3500" err="1"/>
              <a:t>trong</a:t>
            </a:r>
            <a:r>
              <a:rPr lang="en-US" altLang="x-none" sz="3500"/>
              <a:t> </a:t>
            </a:r>
            <a:r>
              <a:rPr lang="en-US" altLang="x-none" sz="3500" err="1"/>
              <a:t>lớp</a:t>
            </a:r>
            <a:r>
              <a:rPr lang="en-US" altLang="x-none" sz="3500"/>
              <a:t> </a:t>
            </a:r>
            <a:r>
              <a:rPr lang="en-US" altLang="x-none" sz="3500" err="1"/>
              <a:t>về</a:t>
            </a:r>
            <a:r>
              <a:rPr lang="en-US" altLang="x-none" sz="3500"/>
              <a:t> </a:t>
            </a:r>
            <a:r>
              <a:rPr lang="en-US" altLang="x-none" sz="3500" err="1"/>
              <a:t>xu</a:t>
            </a:r>
            <a:r>
              <a:rPr lang="en-US" altLang="x-none" sz="3500"/>
              <a:t> </a:t>
            </a:r>
            <a:r>
              <a:rPr lang="en-US" altLang="x-none" sz="3500" err="1"/>
              <a:t>hướng</a:t>
            </a:r>
            <a:r>
              <a:rPr lang="en-US" altLang="x-none" sz="3500"/>
              <a:t> </a:t>
            </a:r>
            <a:r>
              <a:rPr lang="en-US" altLang="x-none" sz="3500" err="1"/>
              <a:t>lựa</a:t>
            </a:r>
            <a:r>
              <a:rPr lang="en-US" altLang="x-none" sz="3500"/>
              <a:t> </a:t>
            </a:r>
            <a:r>
              <a:rPr lang="en-US" altLang="x-none" sz="3500" err="1"/>
              <a:t>chọn</a:t>
            </a:r>
            <a:r>
              <a:rPr lang="en-US" altLang="x-none" sz="3500"/>
              <a:t> </a:t>
            </a:r>
            <a:r>
              <a:rPr lang="en-US" altLang="x-none" sz="3500" err="1"/>
              <a:t>ngành</a:t>
            </a:r>
            <a:r>
              <a:rPr lang="en-US" altLang="x-none" sz="3500"/>
              <a:t> </a:t>
            </a:r>
            <a:r>
              <a:rPr lang="en-US" altLang="x-none" sz="3500" err="1"/>
              <a:t>nghề</a:t>
            </a:r>
            <a:r>
              <a:rPr lang="en-US" altLang="x-none" sz="3500"/>
              <a:t> </a:t>
            </a:r>
            <a:r>
              <a:rPr lang="en-US" altLang="x-none" sz="3500" err="1"/>
              <a:t>sẽ</a:t>
            </a:r>
            <a:r>
              <a:rPr lang="en-US" altLang="x-none" sz="3500"/>
              <a:t> </a:t>
            </a:r>
            <a:r>
              <a:rPr lang="en-US" altLang="x-none" sz="3500" err="1"/>
              <a:t>học</a:t>
            </a:r>
            <a:r>
              <a:rPr lang="en-US" altLang="x-none" sz="3500"/>
              <a:t> </a:t>
            </a:r>
            <a:r>
              <a:rPr lang="en-US" altLang="x-none" sz="3500" err="1"/>
              <a:t>sau</a:t>
            </a:r>
            <a:r>
              <a:rPr lang="en-US" altLang="x-none" sz="3500"/>
              <a:t> </a:t>
            </a:r>
            <a:r>
              <a:rPr lang="en-US" altLang="x-none" sz="3500" err="1"/>
              <a:t>khi</a:t>
            </a:r>
            <a:r>
              <a:rPr lang="en-US" altLang="x-none" sz="3500"/>
              <a:t> </a:t>
            </a:r>
            <a:r>
              <a:rPr lang="en-US" altLang="x-none" sz="3500" err="1"/>
              <a:t>ra</a:t>
            </a:r>
            <a:r>
              <a:rPr lang="en-US" altLang="x-none" sz="3500"/>
              <a:t> </a:t>
            </a:r>
            <a:r>
              <a:rPr lang="en-US" altLang="x-none" sz="3500" err="1"/>
              <a:t>trường</a:t>
            </a:r>
            <a:endParaRPr sz="3500" dirty="0"/>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blinds(horizontal)">
                                      <p:cBhvr>
                                        <p:cTn id="7" dur="500"/>
                                        <p:tgtEl>
                                          <p:spTgt spid="870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7043"/>
                                        </p:tgtEl>
                                        <p:attrNameLst>
                                          <p:attrName>style.visibility</p:attrName>
                                        </p:attrNameLst>
                                      </p:cBhvr>
                                      <p:to>
                                        <p:strVal val="visible"/>
                                      </p:to>
                                    </p:set>
                                    <p:animEffect transition="in" filter="blinds(horizontal)">
                                      <p:cBhvr>
                                        <p:cTn id="12" dur="500"/>
                                        <p:tgtEl>
                                          <p:spTgt spid="870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7044"/>
                                        </p:tgtEl>
                                        <p:attrNameLst>
                                          <p:attrName>style.visibility</p:attrName>
                                        </p:attrNameLst>
                                      </p:cBhvr>
                                      <p:to>
                                        <p:strVal val="visible"/>
                                      </p:to>
                                    </p:set>
                                    <p:animEffect transition="in" filter="blinds(horizontal)">
                                      <p:cBhvr>
                                        <p:cTn id="17" dur="500"/>
                                        <p:tgtEl>
                                          <p:spTgt spid="870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7045"/>
                                        </p:tgtEl>
                                        <p:attrNameLst>
                                          <p:attrName>style.visibility</p:attrName>
                                        </p:attrNameLst>
                                      </p:cBhvr>
                                      <p:to>
                                        <p:strVal val="visible"/>
                                      </p:to>
                                    </p:set>
                                    <p:animEffect transition="in" filter="blinds(horizontal)">
                                      <p:cBhvr>
                                        <p:cTn id="22" dur="500"/>
                                        <p:tgtEl>
                                          <p:spTgt spid="870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7046"/>
                                        </p:tgtEl>
                                        <p:attrNameLst>
                                          <p:attrName>style.visibility</p:attrName>
                                        </p:attrNameLst>
                                      </p:cBhvr>
                                      <p:to>
                                        <p:strVal val="visible"/>
                                      </p:to>
                                    </p:set>
                                    <p:animEffect transition="in" filter="blinds(horizontal)">
                                      <p:cBhvr>
                                        <p:cTn id="27" dur="500"/>
                                        <p:tgtEl>
                                          <p:spTgt spid="8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nimBg="1"/>
      <p:bldP spid="87043" grpId="0" animBg="1"/>
      <p:bldP spid="87044" grpId="0" animBg="1"/>
      <p:bldP spid="8704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s 88065"/>
          <p:cNvSpPr/>
          <p:nvPr/>
        </p:nvSpPr>
        <p:spPr>
          <a:xfrm>
            <a:off x="441325" y="436563"/>
            <a:ext cx="11274425" cy="558800"/>
          </a:xfrm>
          <a:prstGeom prst="rect">
            <a:avLst/>
          </a:prstGeom>
          <a:noFill/>
          <a:ln w="25400" cap="flat" cmpd="sng">
            <a:solidFill>
              <a:srgbClr val="FF0000"/>
            </a:solidFill>
            <a:prstDash val="sysDot"/>
            <a:miter/>
            <a:headEnd type="none" w="med" len="med"/>
            <a:tailEnd type="none" w="med" len="med"/>
          </a:ln>
        </p:spPr>
        <p:txBody>
          <a:bodyPr anchor="ctr" anchorCtr="0">
            <a:spAutoFit/>
          </a:bodyPr>
          <a:p>
            <a:r>
              <a:rPr lang="en-US" altLang="x-none" sz="2900" b="1"/>
              <a:t>CÔNG DÂN CÓ QUYỀN HỌC THƯỜNG XUYÊN, HỌC SUỐT ĐỜI</a:t>
            </a:r>
            <a:endParaRPr sz="2900" b="1" dirty="0"/>
          </a:p>
        </p:txBody>
      </p:sp>
      <p:pic>
        <p:nvPicPr>
          <p:cNvPr id="88069" name="Picture 88068" descr="Câu hỏi thường gặp nhật ký điện tử - CheckVN"/>
          <p:cNvPicPr>
            <a:picLocks noChangeAspect="1"/>
          </p:cNvPicPr>
          <p:nvPr/>
        </p:nvPicPr>
        <p:blipFill>
          <a:blip r:embed="rId1"/>
          <a:stretch>
            <a:fillRect/>
          </a:stretch>
        </p:blipFill>
        <p:spPr>
          <a:xfrm>
            <a:off x="384175" y="1320800"/>
            <a:ext cx="2552700" cy="1655763"/>
          </a:xfrm>
          <a:prstGeom prst="rect">
            <a:avLst/>
          </a:prstGeom>
          <a:noFill/>
          <a:ln w="9525" cap="flat" cmpd="sng">
            <a:solidFill>
              <a:srgbClr val="0000FF"/>
            </a:solidFill>
            <a:prstDash val="solid"/>
            <a:miter/>
            <a:headEnd type="none" w="med" len="med"/>
            <a:tailEnd type="none" w="med" len="med"/>
          </a:ln>
        </p:spPr>
      </p:pic>
      <p:sp>
        <p:nvSpPr>
          <p:cNvPr id="88070" name="Rectangles 88069"/>
          <p:cNvSpPr/>
          <p:nvPr/>
        </p:nvSpPr>
        <p:spPr>
          <a:xfrm>
            <a:off x="3248025" y="1274763"/>
            <a:ext cx="8586788" cy="1701800"/>
          </a:xfrm>
          <a:prstGeom prst="rect">
            <a:avLst/>
          </a:prstGeom>
          <a:noFill/>
          <a:ln w="9525" cap="flat" cmpd="sng">
            <a:solidFill>
              <a:srgbClr val="0000FF"/>
            </a:solidFill>
            <a:prstDash val="solid"/>
            <a:miter/>
            <a:headEnd type="none" w="med" len="med"/>
            <a:tailEnd type="none" w="med" len="med"/>
          </a:ln>
        </p:spPr>
        <p:txBody>
          <a:bodyPr anchor="ctr" anchorCtr="0">
            <a:spAutoFit/>
          </a:bodyPr>
          <a:p>
            <a:r>
              <a:rPr lang="en-US" altLang="x-none" sz="3500" err="1"/>
              <a:t>Em</a:t>
            </a:r>
            <a:r>
              <a:rPr lang="en-US" altLang="x-none" sz="3500"/>
              <a:t> </a:t>
            </a:r>
            <a:r>
              <a:rPr lang="en-US" altLang="x-none" sz="3500" err="1"/>
              <a:t>hãy</a:t>
            </a:r>
            <a:r>
              <a:rPr lang="en-US" altLang="x-none" sz="3500"/>
              <a:t> </a:t>
            </a:r>
            <a:r>
              <a:rPr lang="en-US" altLang="x-none" sz="3500" err="1"/>
              <a:t>kể</a:t>
            </a:r>
            <a:r>
              <a:rPr lang="en-US" altLang="x-none" sz="3500"/>
              <a:t> </a:t>
            </a:r>
            <a:r>
              <a:rPr lang="en-US" altLang="x-none" sz="3500" err="1"/>
              <a:t>tên</a:t>
            </a:r>
            <a:r>
              <a:rPr lang="en-US" altLang="x-none" sz="3500"/>
              <a:t> </a:t>
            </a:r>
            <a:r>
              <a:rPr lang="en-US" altLang="x-none" sz="3500" err="1"/>
              <a:t>một</a:t>
            </a:r>
            <a:r>
              <a:rPr lang="en-US" altLang="x-none" sz="3500"/>
              <a:t> </a:t>
            </a:r>
            <a:r>
              <a:rPr lang="en-US" altLang="x-none" sz="3500" err="1"/>
              <a:t>số</a:t>
            </a:r>
            <a:r>
              <a:rPr lang="en-US" altLang="x-none" sz="3500"/>
              <a:t> </a:t>
            </a:r>
            <a:r>
              <a:rPr lang="en-US" altLang="x-none" sz="3500" err="1"/>
              <a:t>loại</a:t>
            </a:r>
            <a:r>
              <a:rPr lang="en-US" altLang="x-none" sz="3500"/>
              <a:t> </a:t>
            </a:r>
            <a:r>
              <a:rPr lang="en-US" altLang="x-none" sz="3500" err="1"/>
              <a:t>hình</a:t>
            </a:r>
            <a:r>
              <a:rPr lang="en-US" altLang="x-none" sz="3500"/>
              <a:t> </a:t>
            </a:r>
            <a:r>
              <a:rPr lang="en-US" altLang="x-none" sz="3500" err="1"/>
              <a:t>trường</a:t>
            </a:r>
            <a:r>
              <a:rPr lang="en-US" altLang="x-none" sz="3500"/>
              <a:t> </a:t>
            </a:r>
            <a:r>
              <a:rPr lang="en-US" altLang="x-none" sz="3500" err="1"/>
              <a:t>lớp</a:t>
            </a:r>
            <a:r>
              <a:rPr lang="en-US" altLang="x-none" sz="3500"/>
              <a:t> ở </a:t>
            </a:r>
            <a:r>
              <a:rPr lang="en-US" altLang="x-none" sz="3500" err="1"/>
              <a:t>nước</a:t>
            </a:r>
            <a:r>
              <a:rPr lang="en-US" altLang="x-none" sz="3500"/>
              <a:t> </a:t>
            </a:r>
            <a:r>
              <a:rPr lang="en-US" altLang="x-none" sz="3500" err="1"/>
              <a:t>ta</a:t>
            </a:r>
            <a:r>
              <a:rPr lang="en-US" altLang="x-none" sz="3500"/>
              <a:t> </a:t>
            </a:r>
            <a:r>
              <a:rPr lang="en-US" altLang="x-none" sz="3500" err="1"/>
              <a:t>hiện</a:t>
            </a:r>
            <a:r>
              <a:rPr lang="en-US" altLang="x-none" sz="3500"/>
              <a:t> nay </a:t>
            </a:r>
            <a:r>
              <a:rPr lang="en-US" altLang="x-none" sz="3500" err="1"/>
              <a:t>mà</a:t>
            </a:r>
            <a:r>
              <a:rPr lang="en-US" altLang="x-none" sz="3500"/>
              <a:t> </a:t>
            </a:r>
            <a:r>
              <a:rPr lang="en-US" altLang="x-none" sz="3500" err="1"/>
              <a:t>công</a:t>
            </a:r>
            <a:r>
              <a:rPr lang="en-US" altLang="x-none" sz="3500"/>
              <a:t> </a:t>
            </a:r>
            <a:r>
              <a:rPr lang="en-US" altLang="x-none" sz="3500" err="1"/>
              <a:t>dân</a:t>
            </a:r>
            <a:r>
              <a:rPr lang="en-US" altLang="x-none" sz="3500"/>
              <a:t> </a:t>
            </a:r>
            <a:r>
              <a:rPr lang="en-US" altLang="x-none" sz="3500" err="1"/>
              <a:t>có</a:t>
            </a:r>
            <a:r>
              <a:rPr lang="en-US" altLang="x-none" sz="3500"/>
              <a:t> </a:t>
            </a:r>
            <a:r>
              <a:rPr lang="en-US" altLang="x-none" sz="3500" err="1"/>
              <a:t>thể</a:t>
            </a:r>
            <a:r>
              <a:rPr lang="en-US" altLang="x-none" sz="3500"/>
              <a:t> </a:t>
            </a:r>
            <a:r>
              <a:rPr lang="en-US" altLang="x-none" sz="3500" err="1"/>
              <a:t>theo</a:t>
            </a:r>
            <a:r>
              <a:rPr lang="en-US" altLang="x-none" sz="3500"/>
              <a:t> </a:t>
            </a:r>
            <a:r>
              <a:rPr lang="en-US" altLang="x-none" sz="3500" err="1"/>
              <a:t>học</a:t>
            </a:r>
            <a:r>
              <a:rPr lang="en-US" altLang="x-none" sz="3500"/>
              <a:t>.</a:t>
            </a:r>
            <a:endParaRPr sz="3500" dirty="0"/>
          </a:p>
        </p:txBody>
      </p:sp>
      <p:sp>
        <p:nvSpPr>
          <p:cNvPr id="88071" name="Straight Connector 88070"/>
          <p:cNvSpPr/>
          <p:nvPr/>
        </p:nvSpPr>
        <p:spPr>
          <a:xfrm flipH="1">
            <a:off x="2571750" y="2990850"/>
            <a:ext cx="5238750" cy="933450"/>
          </a:xfrm>
          <a:prstGeom prst="line">
            <a:avLst/>
          </a:prstGeom>
          <a:ln w="9525" cap="flat" cmpd="sng">
            <a:solidFill>
              <a:srgbClr val="0000FF"/>
            </a:solidFill>
            <a:prstDash val="solid"/>
            <a:headEnd type="none" w="med" len="med"/>
            <a:tailEnd type="triangle" w="med" len="med"/>
          </a:ln>
        </p:spPr>
      </p:sp>
      <p:sp>
        <p:nvSpPr>
          <p:cNvPr id="88072" name="Rectangles 88071"/>
          <p:cNvSpPr/>
          <p:nvPr/>
        </p:nvSpPr>
        <p:spPr>
          <a:xfrm>
            <a:off x="307975" y="3587750"/>
            <a:ext cx="2033588" cy="579438"/>
          </a:xfrm>
          <a:prstGeom prst="rect">
            <a:avLst/>
          </a:prstGeom>
          <a:noFill/>
          <a:ln w="9525">
            <a:noFill/>
          </a:ln>
        </p:spPr>
        <p:txBody>
          <a:bodyPr wrap="none" anchor="t" anchorCtr="0">
            <a:spAutoFit/>
          </a:bodyPr>
          <a:p>
            <a:r>
              <a:rPr lang="en-US" altLang="x-none" sz="3200" err="1"/>
              <a:t>Chính</a:t>
            </a:r>
            <a:r>
              <a:rPr lang="en-US" altLang="x-none" sz="3200"/>
              <a:t> </a:t>
            </a:r>
            <a:r>
              <a:rPr lang="en-US" altLang="x-none" sz="3200" err="1"/>
              <a:t>quy</a:t>
            </a:r>
            <a:endParaRPr lang="en-US" altLang="x-none" sz="3200"/>
          </a:p>
        </p:txBody>
      </p:sp>
      <p:sp>
        <p:nvSpPr>
          <p:cNvPr id="88074" name="Straight Connector 88073"/>
          <p:cNvSpPr/>
          <p:nvPr/>
        </p:nvSpPr>
        <p:spPr>
          <a:xfrm flipH="1">
            <a:off x="2006600" y="2978150"/>
            <a:ext cx="5829300" cy="2228850"/>
          </a:xfrm>
          <a:prstGeom prst="line">
            <a:avLst/>
          </a:prstGeom>
          <a:ln w="9525" cap="flat" cmpd="sng">
            <a:solidFill>
              <a:srgbClr val="0000FF"/>
            </a:solidFill>
            <a:prstDash val="solid"/>
            <a:headEnd type="none" w="med" len="med"/>
            <a:tailEnd type="triangle" w="med" len="med"/>
          </a:ln>
        </p:spPr>
      </p:sp>
      <p:sp>
        <p:nvSpPr>
          <p:cNvPr id="88076" name="Rectangles 88075"/>
          <p:cNvSpPr/>
          <p:nvPr/>
        </p:nvSpPr>
        <p:spPr>
          <a:xfrm>
            <a:off x="1196975" y="5772150"/>
            <a:ext cx="2705100" cy="579438"/>
          </a:xfrm>
          <a:prstGeom prst="rect">
            <a:avLst/>
          </a:prstGeom>
          <a:noFill/>
          <a:ln w="9525">
            <a:noFill/>
          </a:ln>
        </p:spPr>
        <p:txBody>
          <a:bodyPr>
            <a:spAutoFit/>
          </a:bodyPr>
          <a:p>
            <a:r>
              <a:rPr lang="en-US" altLang="x-none" sz="3200" err="1"/>
              <a:t>Học</a:t>
            </a:r>
            <a:r>
              <a:rPr lang="en-US" altLang="x-none" sz="3200"/>
              <a:t> </a:t>
            </a:r>
            <a:r>
              <a:rPr lang="en-US" altLang="x-none" sz="3200" err="1"/>
              <a:t>tập</a:t>
            </a:r>
            <a:r>
              <a:rPr lang="en-US" altLang="x-none" sz="3200"/>
              <a:t> </a:t>
            </a:r>
            <a:r>
              <a:rPr lang="en-US" altLang="x-none" sz="3200" err="1"/>
              <a:t>trung</a:t>
            </a:r>
            <a:endParaRPr lang="en-US" altLang="x-none" sz="3200"/>
          </a:p>
        </p:txBody>
      </p:sp>
      <p:sp>
        <p:nvSpPr>
          <p:cNvPr id="88077" name="Straight Connector 88076"/>
          <p:cNvSpPr/>
          <p:nvPr/>
        </p:nvSpPr>
        <p:spPr>
          <a:xfrm flipH="1">
            <a:off x="3798888" y="3097213"/>
            <a:ext cx="3790950" cy="2686050"/>
          </a:xfrm>
          <a:prstGeom prst="line">
            <a:avLst/>
          </a:prstGeom>
          <a:ln w="9525" cap="flat" cmpd="sng">
            <a:solidFill>
              <a:srgbClr val="0000FF"/>
            </a:solidFill>
            <a:prstDash val="solid"/>
            <a:headEnd type="none" w="med" len="med"/>
            <a:tailEnd type="triangle" w="med" len="med"/>
          </a:ln>
        </p:spPr>
      </p:sp>
      <p:sp>
        <p:nvSpPr>
          <p:cNvPr id="88078" name="Straight Connector 88077"/>
          <p:cNvSpPr/>
          <p:nvPr/>
        </p:nvSpPr>
        <p:spPr>
          <a:xfrm flipH="1">
            <a:off x="6172200" y="2990850"/>
            <a:ext cx="1600200" cy="2838450"/>
          </a:xfrm>
          <a:prstGeom prst="line">
            <a:avLst/>
          </a:prstGeom>
          <a:ln w="9525" cap="flat" cmpd="sng">
            <a:solidFill>
              <a:srgbClr val="0000FF"/>
            </a:solidFill>
            <a:prstDash val="solid"/>
            <a:headEnd type="none" w="med" len="med"/>
            <a:tailEnd type="triangle" w="med" len="med"/>
          </a:ln>
        </p:spPr>
      </p:sp>
      <p:sp>
        <p:nvSpPr>
          <p:cNvPr id="88079" name="Rectangles 88078"/>
          <p:cNvSpPr/>
          <p:nvPr/>
        </p:nvSpPr>
        <p:spPr>
          <a:xfrm>
            <a:off x="4518025" y="5988050"/>
            <a:ext cx="3409950" cy="579438"/>
          </a:xfrm>
          <a:prstGeom prst="rect">
            <a:avLst/>
          </a:prstGeom>
          <a:noFill/>
          <a:ln w="9525">
            <a:noFill/>
          </a:ln>
        </p:spPr>
        <p:txBody>
          <a:bodyPr>
            <a:spAutoFit/>
          </a:bodyPr>
          <a:p>
            <a:r>
              <a:rPr lang="en-US" altLang="x-none" sz="3200" err="1"/>
              <a:t>Không</a:t>
            </a:r>
            <a:r>
              <a:rPr lang="en-US" altLang="x-none" sz="3200"/>
              <a:t> </a:t>
            </a:r>
            <a:r>
              <a:rPr lang="en-US" altLang="x-none" sz="3200" err="1"/>
              <a:t>tập</a:t>
            </a:r>
            <a:r>
              <a:rPr lang="en-US" altLang="x-none" sz="3200"/>
              <a:t> </a:t>
            </a:r>
            <a:r>
              <a:rPr lang="en-US" altLang="x-none" sz="3200" err="1"/>
              <a:t>trung</a:t>
            </a:r>
            <a:endParaRPr lang="en-US" altLang="x-none" sz="3200"/>
          </a:p>
        </p:txBody>
      </p:sp>
      <p:sp>
        <p:nvSpPr>
          <p:cNvPr id="88080" name="Straight Connector 88079"/>
          <p:cNvSpPr/>
          <p:nvPr/>
        </p:nvSpPr>
        <p:spPr>
          <a:xfrm>
            <a:off x="7778750" y="2997200"/>
            <a:ext cx="704850" cy="2667000"/>
          </a:xfrm>
          <a:prstGeom prst="line">
            <a:avLst/>
          </a:prstGeom>
          <a:ln w="9525" cap="flat" cmpd="sng">
            <a:solidFill>
              <a:srgbClr val="0000FF"/>
            </a:solidFill>
            <a:prstDash val="solid"/>
            <a:headEnd type="none" w="med" len="med"/>
            <a:tailEnd type="triangle" w="med" len="med"/>
          </a:ln>
        </p:spPr>
      </p:sp>
      <p:sp>
        <p:nvSpPr>
          <p:cNvPr id="88081" name="Rectangles 88080"/>
          <p:cNvSpPr/>
          <p:nvPr/>
        </p:nvSpPr>
        <p:spPr>
          <a:xfrm>
            <a:off x="7953375" y="5975350"/>
            <a:ext cx="3867150" cy="579438"/>
          </a:xfrm>
          <a:prstGeom prst="rect">
            <a:avLst/>
          </a:prstGeom>
          <a:noFill/>
          <a:ln w="9525">
            <a:noFill/>
          </a:ln>
        </p:spPr>
        <p:txBody>
          <a:bodyPr>
            <a:spAutoFit/>
          </a:bodyPr>
          <a:p>
            <a:r>
              <a:rPr lang="en-US" altLang="x-none" sz="3200"/>
              <a:t>Ban </a:t>
            </a:r>
            <a:r>
              <a:rPr lang="en-US" altLang="x-none" sz="3200" err="1"/>
              <a:t>ngày</a:t>
            </a:r>
            <a:r>
              <a:rPr lang="en-US" altLang="x-none" sz="3200"/>
              <a:t>, </a:t>
            </a:r>
            <a:r>
              <a:rPr lang="en-US" altLang="x-none" sz="3200" err="1"/>
              <a:t>buổi</a:t>
            </a:r>
            <a:r>
              <a:rPr lang="en-US" altLang="x-none" sz="3200"/>
              <a:t> </a:t>
            </a:r>
            <a:r>
              <a:rPr lang="en-US" altLang="x-none" sz="3200" err="1"/>
              <a:t>tối</a:t>
            </a:r>
            <a:endParaRPr lang="en-US" altLang="x-none" sz="3200"/>
          </a:p>
        </p:txBody>
      </p:sp>
      <p:sp>
        <p:nvSpPr>
          <p:cNvPr id="88083" name="Straight Connector 88082"/>
          <p:cNvSpPr/>
          <p:nvPr/>
        </p:nvSpPr>
        <p:spPr>
          <a:xfrm>
            <a:off x="7766050" y="2965450"/>
            <a:ext cx="1638300" cy="1790700"/>
          </a:xfrm>
          <a:prstGeom prst="line">
            <a:avLst/>
          </a:prstGeom>
          <a:ln w="9525" cap="flat" cmpd="sng">
            <a:solidFill>
              <a:srgbClr val="0000FF"/>
            </a:solidFill>
            <a:prstDash val="solid"/>
            <a:headEnd type="none" w="med" len="med"/>
            <a:tailEnd type="triangle" w="med" len="med"/>
          </a:ln>
        </p:spPr>
      </p:sp>
      <p:sp>
        <p:nvSpPr>
          <p:cNvPr id="88084" name="Rectangles 88083"/>
          <p:cNvSpPr/>
          <p:nvPr/>
        </p:nvSpPr>
        <p:spPr>
          <a:xfrm>
            <a:off x="238125" y="4775200"/>
            <a:ext cx="1312863" cy="579438"/>
          </a:xfrm>
          <a:prstGeom prst="rect">
            <a:avLst/>
          </a:prstGeom>
          <a:noFill/>
          <a:ln w="9525">
            <a:noFill/>
          </a:ln>
        </p:spPr>
        <p:txBody>
          <a:bodyPr wrap="none" anchor="t" anchorCtr="0">
            <a:spAutoFit/>
          </a:bodyPr>
          <a:p>
            <a:r>
              <a:rPr lang="en-US" altLang="x-none" sz="3200"/>
              <a:t>GDTX</a:t>
            </a:r>
            <a:endParaRPr lang="en-US" altLang="x-none" sz="3200"/>
          </a:p>
        </p:txBody>
      </p:sp>
      <p:sp>
        <p:nvSpPr>
          <p:cNvPr id="88086" name="Rectangles 88085"/>
          <p:cNvSpPr/>
          <p:nvPr/>
        </p:nvSpPr>
        <p:spPr>
          <a:xfrm>
            <a:off x="9712325" y="4743450"/>
            <a:ext cx="1808163" cy="579438"/>
          </a:xfrm>
          <a:prstGeom prst="rect">
            <a:avLst/>
          </a:prstGeom>
          <a:noFill/>
          <a:ln w="9525">
            <a:noFill/>
          </a:ln>
        </p:spPr>
        <p:txBody>
          <a:bodyPr wrap="none" anchor="t" anchorCtr="0">
            <a:spAutoFit/>
          </a:bodyPr>
          <a:p>
            <a:r>
              <a:rPr lang="en-US" altLang="x-none" sz="3200" err="1"/>
              <a:t>Công</a:t>
            </a:r>
            <a:r>
              <a:rPr lang="en-US" altLang="x-none" sz="3200"/>
              <a:t> </a:t>
            </a:r>
            <a:r>
              <a:rPr lang="en-US" altLang="x-none" sz="3200" err="1"/>
              <a:t>lập</a:t>
            </a:r>
            <a:endParaRPr lang="en-US" altLang="x-none" sz="3200"/>
          </a:p>
        </p:txBody>
      </p:sp>
      <p:sp>
        <p:nvSpPr>
          <p:cNvPr id="88087" name="Rectangles 88086"/>
          <p:cNvSpPr/>
          <p:nvPr/>
        </p:nvSpPr>
        <p:spPr>
          <a:xfrm>
            <a:off x="10383838" y="3530600"/>
            <a:ext cx="1582737" cy="579438"/>
          </a:xfrm>
          <a:prstGeom prst="rect">
            <a:avLst/>
          </a:prstGeom>
          <a:noFill/>
          <a:ln w="9525">
            <a:noFill/>
          </a:ln>
        </p:spPr>
        <p:txBody>
          <a:bodyPr wrap="none" anchor="t" anchorCtr="0">
            <a:spAutoFit/>
          </a:bodyPr>
          <a:p>
            <a:r>
              <a:rPr lang="en-US" altLang="x-none" sz="3200" err="1"/>
              <a:t>Tư</a:t>
            </a:r>
            <a:r>
              <a:rPr lang="en-US" altLang="x-none" sz="3200"/>
              <a:t> </a:t>
            </a:r>
            <a:r>
              <a:rPr lang="en-US" altLang="x-none" sz="3200" err="1"/>
              <a:t>thục</a:t>
            </a:r>
            <a:endParaRPr lang="en-US" altLang="x-none" sz="3200"/>
          </a:p>
        </p:txBody>
      </p:sp>
      <p:sp>
        <p:nvSpPr>
          <p:cNvPr id="88088" name="Straight Connector 88087"/>
          <p:cNvSpPr/>
          <p:nvPr/>
        </p:nvSpPr>
        <p:spPr>
          <a:xfrm>
            <a:off x="7753350" y="3009900"/>
            <a:ext cx="2476500" cy="876300"/>
          </a:xfrm>
          <a:prstGeom prst="line">
            <a:avLst/>
          </a:prstGeom>
          <a:ln w="9525" cap="flat" cmpd="sng">
            <a:solidFill>
              <a:srgbClr val="0000FF"/>
            </a:solidFill>
            <a:prstDash val="solid"/>
            <a:headEnd type="none" w="med" len="med"/>
            <a:tailEnd type="triangle" w="med" len="med"/>
          </a:ln>
        </p:spPr>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blinds(horizontal)">
                                      <p:cBhvr>
                                        <p:cTn id="7" dur="500"/>
                                        <p:tgtEl>
                                          <p:spTgt spid="880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9"/>
                                        </p:tgtEl>
                                        <p:attrNameLst>
                                          <p:attrName>style.visibility</p:attrName>
                                        </p:attrNameLst>
                                      </p:cBhvr>
                                      <p:to>
                                        <p:strVal val="visible"/>
                                      </p:to>
                                    </p:set>
                                    <p:animEffect transition="in" filter="blinds(horizontal)">
                                      <p:cBhvr>
                                        <p:cTn id="12" dur="500"/>
                                        <p:tgtEl>
                                          <p:spTgt spid="8806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8070"/>
                                        </p:tgtEl>
                                        <p:attrNameLst>
                                          <p:attrName>style.visibility</p:attrName>
                                        </p:attrNameLst>
                                      </p:cBhvr>
                                      <p:to>
                                        <p:strVal val="visible"/>
                                      </p:to>
                                    </p:set>
                                    <p:animEffect transition="in" filter="blinds(horizontal)">
                                      <p:cBhvr>
                                        <p:cTn id="17" dur="500"/>
                                        <p:tgtEl>
                                          <p:spTgt spid="8807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8071"/>
                                        </p:tgtEl>
                                        <p:attrNameLst>
                                          <p:attrName>style.visibility</p:attrName>
                                        </p:attrNameLst>
                                      </p:cBhvr>
                                      <p:to>
                                        <p:strVal val="visible"/>
                                      </p:to>
                                    </p:set>
                                    <p:animEffect transition="in" filter="blinds(horizontal)">
                                      <p:cBhvr>
                                        <p:cTn id="22" dur="500"/>
                                        <p:tgtEl>
                                          <p:spTgt spid="8807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8072"/>
                                        </p:tgtEl>
                                        <p:attrNameLst>
                                          <p:attrName>style.visibility</p:attrName>
                                        </p:attrNameLst>
                                      </p:cBhvr>
                                      <p:to>
                                        <p:strVal val="visible"/>
                                      </p:to>
                                    </p:set>
                                    <p:animEffect transition="in" filter="blinds(horizontal)">
                                      <p:cBhvr>
                                        <p:cTn id="25" dur="500"/>
                                        <p:tgtEl>
                                          <p:spTgt spid="8807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88074"/>
                                        </p:tgtEl>
                                        <p:attrNameLst>
                                          <p:attrName>style.visibility</p:attrName>
                                        </p:attrNameLst>
                                      </p:cBhvr>
                                      <p:to>
                                        <p:strVal val="visible"/>
                                      </p:to>
                                    </p:set>
                                    <p:animEffect transition="in" filter="blinds(horizontal)">
                                      <p:cBhvr>
                                        <p:cTn id="30" dur="500"/>
                                        <p:tgtEl>
                                          <p:spTgt spid="8807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88084"/>
                                        </p:tgtEl>
                                        <p:attrNameLst>
                                          <p:attrName>style.visibility</p:attrName>
                                        </p:attrNameLst>
                                      </p:cBhvr>
                                      <p:to>
                                        <p:strVal val="visible"/>
                                      </p:to>
                                    </p:set>
                                    <p:animEffect transition="in" filter="blinds(horizontal)">
                                      <p:cBhvr>
                                        <p:cTn id="33" dur="500"/>
                                        <p:tgtEl>
                                          <p:spTgt spid="8808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8077"/>
                                        </p:tgtEl>
                                        <p:attrNameLst>
                                          <p:attrName>style.visibility</p:attrName>
                                        </p:attrNameLst>
                                      </p:cBhvr>
                                      <p:to>
                                        <p:strVal val="visible"/>
                                      </p:to>
                                    </p:set>
                                    <p:animEffect transition="in" filter="blinds(horizontal)">
                                      <p:cBhvr>
                                        <p:cTn id="38" dur="500"/>
                                        <p:tgtEl>
                                          <p:spTgt spid="88077"/>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88076"/>
                                        </p:tgtEl>
                                        <p:attrNameLst>
                                          <p:attrName>style.visibility</p:attrName>
                                        </p:attrNameLst>
                                      </p:cBhvr>
                                      <p:to>
                                        <p:strVal val="visible"/>
                                      </p:to>
                                    </p:set>
                                    <p:animEffect transition="in" filter="blinds(horizontal)">
                                      <p:cBhvr>
                                        <p:cTn id="41" dur="500"/>
                                        <p:tgtEl>
                                          <p:spTgt spid="88076"/>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88078"/>
                                        </p:tgtEl>
                                        <p:attrNameLst>
                                          <p:attrName>style.visibility</p:attrName>
                                        </p:attrNameLst>
                                      </p:cBhvr>
                                      <p:to>
                                        <p:strVal val="visible"/>
                                      </p:to>
                                    </p:set>
                                    <p:animEffect transition="in" filter="blinds(horizontal)">
                                      <p:cBhvr>
                                        <p:cTn id="46" dur="500"/>
                                        <p:tgtEl>
                                          <p:spTgt spid="88078"/>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8079"/>
                                        </p:tgtEl>
                                        <p:attrNameLst>
                                          <p:attrName>style.visibility</p:attrName>
                                        </p:attrNameLst>
                                      </p:cBhvr>
                                      <p:to>
                                        <p:strVal val="visible"/>
                                      </p:to>
                                    </p:set>
                                    <p:animEffect transition="in" filter="blinds(horizontal)">
                                      <p:cBhvr>
                                        <p:cTn id="49" dur="500"/>
                                        <p:tgtEl>
                                          <p:spTgt spid="8807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88080"/>
                                        </p:tgtEl>
                                        <p:attrNameLst>
                                          <p:attrName>style.visibility</p:attrName>
                                        </p:attrNameLst>
                                      </p:cBhvr>
                                      <p:to>
                                        <p:strVal val="visible"/>
                                      </p:to>
                                    </p:set>
                                    <p:animEffect transition="in" filter="blinds(horizontal)">
                                      <p:cBhvr>
                                        <p:cTn id="54" dur="500"/>
                                        <p:tgtEl>
                                          <p:spTgt spid="8808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88081"/>
                                        </p:tgtEl>
                                        <p:attrNameLst>
                                          <p:attrName>style.visibility</p:attrName>
                                        </p:attrNameLst>
                                      </p:cBhvr>
                                      <p:to>
                                        <p:strVal val="visible"/>
                                      </p:to>
                                    </p:set>
                                    <p:animEffect transition="in" filter="blinds(horizontal)">
                                      <p:cBhvr>
                                        <p:cTn id="57" dur="500"/>
                                        <p:tgtEl>
                                          <p:spTgt spid="8808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88083"/>
                                        </p:tgtEl>
                                        <p:attrNameLst>
                                          <p:attrName>style.visibility</p:attrName>
                                        </p:attrNameLst>
                                      </p:cBhvr>
                                      <p:to>
                                        <p:strVal val="visible"/>
                                      </p:to>
                                    </p:set>
                                    <p:animEffect transition="in" filter="blinds(horizontal)">
                                      <p:cBhvr>
                                        <p:cTn id="62" dur="500"/>
                                        <p:tgtEl>
                                          <p:spTgt spid="88083"/>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88086"/>
                                        </p:tgtEl>
                                        <p:attrNameLst>
                                          <p:attrName>style.visibility</p:attrName>
                                        </p:attrNameLst>
                                      </p:cBhvr>
                                      <p:to>
                                        <p:strVal val="visible"/>
                                      </p:to>
                                    </p:set>
                                    <p:animEffect transition="in" filter="blinds(horizontal)">
                                      <p:cBhvr>
                                        <p:cTn id="65" dur="500"/>
                                        <p:tgtEl>
                                          <p:spTgt spid="88086"/>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88088"/>
                                        </p:tgtEl>
                                        <p:attrNameLst>
                                          <p:attrName>style.visibility</p:attrName>
                                        </p:attrNameLst>
                                      </p:cBhvr>
                                      <p:to>
                                        <p:strVal val="visible"/>
                                      </p:to>
                                    </p:set>
                                    <p:animEffect transition="in" filter="blinds(horizontal)">
                                      <p:cBhvr>
                                        <p:cTn id="70" dur="500"/>
                                        <p:tgtEl>
                                          <p:spTgt spid="88088"/>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88087"/>
                                        </p:tgtEl>
                                        <p:attrNameLst>
                                          <p:attrName>style.visibility</p:attrName>
                                        </p:attrNameLst>
                                      </p:cBhvr>
                                      <p:to>
                                        <p:strVal val="visible"/>
                                      </p:to>
                                    </p:set>
                                    <p:animEffect transition="in" filter="blinds(horizontal)">
                                      <p:cBhvr>
                                        <p:cTn id="73" dur="500"/>
                                        <p:tgtEl>
                                          <p:spTgt spid="88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nimBg="1"/>
      <p:bldP spid="88070" grpId="0" animBg="1"/>
      <p:bldP spid="88072" grpId="0"/>
      <p:bldP spid="88076" grpId="0"/>
      <p:bldP spid="88079" grpId="0"/>
      <p:bldP spid="88081" grpId="0"/>
      <p:bldP spid="88084" grpId="0"/>
      <p:bldP spid="88086" grpId="0"/>
      <p:bldP spid="880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s 100353"/>
          <p:cNvSpPr/>
          <p:nvPr/>
        </p:nvSpPr>
        <p:spPr>
          <a:xfrm>
            <a:off x="280988" y="247650"/>
            <a:ext cx="11607800" cy="946150"/>
          </a:xfrm>
          <a:prstGeom prst="rect">
            <a:avLst/>
          </a:prstGeom>
          <a:solidFill>
            <a:srgbClr val="CCFFCC"/>
          </a:solidFill>
          <a:ln w="9525">
            <a:noFill/>
          </a:ln>
        </p:spPr>
        <p:txBody>
          <a:bodyPr anchor="ctr" anchorCtr="0">
            <a:spAutoFit/>
          </a:bodyPr>
          <a:p>
            <a:pPr algn="just"/>
            <a:r>
              <a:rPr sz="2800" dirty="0"/>
              <a:t>Cho biết hành vi nào trong các trường hợp thể hiện quyền của công dân trong học tập.</a:t>
            </a:r>
            <a:endParaRPr sz="2800" dirty="0"/>
          </a:p>
        </p:txBody>
      </p:sp>
      <p:sp>
        <p:nvSpPr>
          <p:cNvPr id="100355" name="Rectangles 100354"/>
          <p:cNvSpPr/>
          <p:nvPr/>
        </p:nvSpPr>
        <p:spPr>
          <a:xfrm>
            <a:off x="266700" y="1462088"/>
            <a:ext cx="8367713" cy="2446337"/>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200" err="1"/>
              <a:t>Khi</a:t>
            </a:r>
            <a:r>
              <a:rPr lang="en-US" altLang="x-none" sz="2200"/>
              <a:t> </a:t>
            </a:r>
            <a:r>
              <a:rPr lang="en-US" altLang="x-none" sz="2200" err="1"/>
              <a:t>đang</a:t>
            </a:r>
            <a:r>
              <a:rPr lang="en-US" altLang="x-none" sz="2200"/>
              <a:t> </a:t>
            </a:r>
            <a:r>
              <a:rPr lang="en-US" altLang="x-none" sz="2200" err="1"/>
              <a:t>thảo</a:t>
            </a:r>
            <a:r>
              <a:rPr lang="en-US" altLang="x-none" sz="2200"/>
              <a:t> </a:t>
            </a:r>
            <a:r>
              <a:rPr lang="en-US" altLang="x-none" sz="2200" err="1"/>
              <a:t>luận</a:t>
            </a:r>
            <a:r>
              <a:rPr lang="en-US" altLang="x-none" sz="2200"/>
              <a:t> </a:t>
            </a:r>
            <a:r>
              <a:rPr lang="en-US" altLang="x-none" sz="2200" err="1"/>
              <a:t>về</a:t>
            </a:r>
            <a:r>
              <a:rPr lang="en-US" altLang="x-none" sz="2200"/>
              <a:t> </a:t>
            </a:r>
            <a:r>
              <a:rPr lang="en-US" altLang="x-none" sz="2200" err="1"/>
              <a:t>việc</a:t>
            </a:r>
            <a:r>
              <a:rPr lang="en-US" altLang="x-none" sz="2200"/>
              <a:t> </a:t>
            </a:r>
            <a:r>
              <a:rPr lang="en-US" altLang="x-none" sz="2200" err="1"/>
              <a:t>chọn</a:t>
            </a:r>
            <a:r>
              <a:rPr lang="en-US" altLang="x-none" sz="2200"/>
              <a:t> </a:t>
            </a:r>
            <a:r>
              <a:rPr lang="en-US" altLang="x-none" sz="2200" err="1"/>
              <a:t>ngành</a:t>
            </a:r>
            <a:r>
              <a:rPr lang="en-US" altLang="x-none" sz="2200"/>
              <a:t> </a:t>
            </a:r>
            <a:r>
              <a:rPr lang="en-US" altLang="x-none" sz="2200" err="1"/>
              <a:t>học</a:t>
            </a:r>
            <a:r>
              <a:rPr lang="en-US" altLang="x-none" sz="2200"/>
              <a:t> </a:t>
            </a:r>
            <a:r>
              <a:rPr lang="en-US" altLang="x-none" sz="2200" err="1"/>
              <a:t>Đại</a:t>
            </a:r>
            <a:r>
              <a:rPr lang="en-US" altLang="x-none" sz="2200"/>
              <a:t> </a:t>
            </a:r>
            <a:r>
              <a:rPr lang="en-US" altLang="x-none" sz="2200" err="1"/>
              <a:t>học</a:t>
            </a:r>
            <a:r>
              <a:rPr lang="en-US" altLang="x-none" sz="2200"/>
              <a:t>, </a:t>
            </a:r>
            <a:r>
              <a:rPr lang="en-US" altLang="x-none" sz="2200" err="1"/>
              <a:t>bạn</a:t>
            </a:r>
            <a:r>
              <a:rPr lang="en-US" altLang="x-none" sz="2200"/>
              <a:t> A </a:t>
            </a:r>
            <a:r>
              <a:rPr lang="en-US" altLang="x-none" sz="2200" err="1"/>
              <a:t>cho</a:t>
            </a:r>
            <a:r>
              <a:rPr lang="en-US" altLang="x-none" sz="2200"/>
              <a:t> </a:t>
            </a:r>
            <a:r>
              <a:rPr lang="en-US" altLang="x-none" sz="2200" err="1"/>
              <a:t>biết</a:t>
            </a:r>
            <a:r>
              <a:rPr lang="en-US" altLang="x-none" sz="2200"/>
              <a:t> </a:t>
            </a:r>
            <a:r>
              <a:rPr lang="en-US" altLang="x-none" sz="2200" err="1"/>
              <a:t>sẽ</a:t>
            </a:r>
            <a:r>
              <a:rPr lang="en-US" altLang="x-none" sz="2200"/>
              <a:t> </a:t>
            </a:r>
            <a:r>
              <a:rPr lang="en-US" altLang="x-none" sz="2200" err="1"/>
              <a:t>chọn</a:t>
            </a:r>
            <a:r>
              <a:rPr lang="en-US" altLang="x-none" sz="2200"/>
              <a:t> </a:t>
            </a:r>
            <a:r>
              <a:rPr lang="en-US" altLang="x-none" sz="2200" err="1"/>
              <a:t>ngành</a:t>
            </a:r>
            <a:r>
              <a:rPr lang="en-US" altLang="x-none" sz="2200"/>
              <a:t> </a:t>
            </a:r>
            <a:r>
              <a:rPr lang="en-US" altLang="x-none" sz="2200" err="1"/>
              <a:t>Kế</a:t>
            </a:r>
            <a:r>
              <a:rPr lang="en-US" altLang="x-none" sz="2200"/>
              <a:t> </a:t>
            </a:r>
            <a:r>
              <a:rPr lang="en-US" altLang="x-none" sz="2200" err="1"/>
              <a:t>toán</a:t>
            </a:r>
            <a:r>
              <a:rPr lang="en-US" altLang="x-none" sz="2200"/>
              <a:t> d do </a:t>
            </a:r>
            <a:r>
              <a:rPr lang="en-US" altLang="x-none" sz="2200" err="1"/>
              <a:t>đam</a:t>
            </a:r>
            <a:r>
              <a:rPr lang="en-US" altLang="x-none" sz="2200"/>
              <a:t> </a:t>
            </a:r>
            <a:r>
              <a:rPr lang="en-US" altLang="x-none" sz="2200" err="1"/>
              <a:t>mê</a:t>
            </a:r>
            <a:r>
              <a:rPr lang="en-US" altLang="x-none" sz="2200"/>
              <a:t> </a:t>
            </a:r>
            <a:r>
              <a:rPr lang="en-US" altLang="x-none" sz="2200" err="1"/>
              <a:t>lĩnh</a:t>
            </a:r>
            <a:r>
              <a:rPr lang="en-US" altLang="x-none" sz="2200"/>
              <a:t> </a:t>
            </a:r>
            <a:r>
              <a:rPr lang="en-US" altLang="x-none" sz="2200" err="1"/>
              <a:t>vực</a:t>
            </a:r>
            <a:r>
              <a:rPr lang="en-US" altLang="x-none" sz="2200"/>
              <a:t> </a:t>
            </a:r>
            <a:r>
              <a:rPr lang="en-US" altLang="x-none" sz="2200" err="1"/>
              <a:t>này</a:t>
            </a:r>
            <a:r>
              <a:rPr lang="en-US" altLang="x-none" sz="2200"/>
              <a:t>. </a:t>
            </a:r>
            <a:r>
              <a:rPr lang="en-US" altLang="x-none" sz="2200" err="1"/>
              <a:t>Bạn</a:t>
            </a:r>
            <a:r>
              <a:rPr lang="en-US" altLang="x-none" sz="2200"/>
              <a:t> B </a:t>
            </a:r>
            <a:r>
              <a:rPr lang="en-US" altLang="x-none" sz="2200" err="1"/>
              <a:t>chia</a:t>
            </a:r>
            <a:r>
              <a:rPr lang="en-US" altLang="x-none" sz="2200"/>
              <a:t> </a:t>
            </a:r>
            <a:r>
              <a:rPr lang="en-US" altLang="x-none" sz="2200" err="1"/>
              <a:t>sẻ</a:t>
            </a:r>
            <a:r>
              <a:rPr lang="en-US" altLang="x-none" sz="2200"/>
              <a:t> </a:t>
            </a:r>
            <a:r>
              <a:rPr lang="en-US" altLang="x-none" sz="2200" err="1"/>
              <a:t>rằng</a:t>
            </a:r>
            <a:r>
              <a:rPr lang="en-US" altLang="x-none" sz="2200"/>
              <a:t> </a:t>
            </a:r>
            <a:r>
              <a:rPr lang="en-US" altLang="x-none" sz="2200" err="1"/>
              <a:t>ước</a:t>
            </a:r>
            <a:r>
              <a:rPr lang="en-US" altLang="x-none" sz="2200"/>
              <a:t> </a:t>
            </a:r>
            <a:r>
              <a:rPr lang="en-US" altLang="x-none" sz="2200" err="1"/>
              <a:t>mơ</a:t>
            </a:r>
            <a:r>
              <a:rPr lang="en-US" altLang="x-none" sz="2200"/>
              <a:t> </a:t>
            </a:r>
            <a:r>
              <a:rPr lang="en-US" altLang="x-none" sz="2200" err="1"/>
              <a:t>của</a:t>
            </a:r>
            <a:r>
              <a:rPr lang="en-US" altLang="x-none" sz="2200"/>
              <a:t> </a:t>
            </a:r>
            <a:r>
              <a:rPr lang="en-US" altLang="x-none" sz="2200" err="1"/>
              <a:t>bạn</a:t>
            </a:r>
            <a:r>
              <a:rPr lang="en-US" altLang="x-none" sz="2200"/>
              <a:t> </a:t>
            </a:r>
            <a:r>
              <a:rPr lang="en-US" altLang="x-none" sz="2200" err="1"/>
              <a:t>là</a:t>
            </a:r>
            <a:r>
              <a:rPr lang="en-US" altLang="x-none" sz="2200"/>
              <a:t> </a:t>
            </a:r>
            <a:r>
              <a:rPr lang="en-US" altLang="x-none" sz="2200" err="1"/>
              <a:t>trở</a:t>
            </a:r>
            <a:r>
              <a:rPr lang="en-US" altLang="x-none" sz="2200"/>
              <a:t> </a:t>
            </a:r>
            <a:r>
              <a:rPr lang="en-US" altLang="x-none" sz="2200" err="1"/>
              <a:t>thành</a:t>
            </a:r>
            <a:r>
              <a:rPr lang="en-US" altLang="x-none" sz="2200"/>
              <a:t> </a:t>
            </a:r>
            <a:r>
              <a:rPr lang="en-US" altLang="x-none" sz="2200" err="1"/>
              <a:t>bác</a:t>
            </a:r>
            <a:r>
              <a:rPr lang="en-US" altLang="x-none" sz="2200"/>
              <a:t> </a:t>
            </a:r>
            <a:r>
              <a:rPr lang="en-US" altLang="x-none" sz="2200" err="1"/>
              <a:t>sĩ</a:t>
            </a:r>
            <a:r>
              <a:rPr lang="en-US" altLang="x-none" sz="2200"/>
              <a:t> </a:t>
            </a:r>
            <a:r>
              <a:rPr lang="en-US" altLang="x-none" sz="2200" err="1"/>
              <a:t>để</a:t>
            </a:r>
            <a:r>
              <a:rPr lang="en-US" altLang="x-none" sz="2200"/>
              <a:t> </a:t>
            </a:r>
            <a:r>
              <a:rPr lang="en-US" altLang="x-none" sz="2200" err="1"/>
              <a:t>có</a:t>
            </a:r>
            <a:r>
              <a:rPr lang="en-US" altLang="x-none" sz="2200"/>
              <a:t> </a:t>
            </a:r>
            <a:r>
              <a:rPr lang="en-US" altLang="x-none" sz="2200" err="1"/>
              <a:t>thể</a:t>
            </a:r>
            <a:r>
              <a:rPr lang="en-US" altLang="x-none" sz="2200"/>
              <a:t> </a:t>
            </a:r>
            <a:r>
              <a:rPr lang="en-US" altLang="x-none" sz="2200" err="1"/>
              <a:t>chữa</a:t>
            </a:r>
            <a:r>
              <a:rPr lang="en-US" altLang="x-none" sz="2200"/>
              <a:t> </a:t>
            </a:r>
            <a:r>
              <a:rPr lang="en-US" altLang="x-none" sz="2200" err="1"/>
              <a:t>bệnh</a:t>
            </a:r>
            <a:r>
              <a:rPr lang="en-US" altLang="x-none" sz="2200"/>
              <a:t> </a:t>
            </a:r>
            <a:r>
              <a:rPr lang="en-US" altLang="x-none" sz="2200" err="1"/>
              <a:t>cho</a:t>
            </a:r>
            <a:r>
              <a:rPr lang="en-US" altLang="x-none" sz="2200"/>
              <a:t> </a:t>
            </a:r>
            <a:r>
              <a:rPr lang="en-US" altLang="x-none" sz="2200" err="1"/>
              <a:t>cộng</a:t>
            </a:r>
            <a:r>
              <a:rPr lang="en-US" altLang="x-none" sz="2200"/>
              <a:t> </a:t>
            </a:r>
            <a:r>
              <a:rPr lang="en-US" altLang="x-none" sz="2200" err="1"/>
              <a:t>đồng</a:t>
            </a:r>
            <a:r>
              <a:rPr lang="en-US" altLang="x-none" sz="2200"/>
              <a:t>. </a:t>
            </a:r>
            <a:r>
              <a:rPr lang="en-US" altLang="x-none" sz="2200" err="1"/>
              <a:t>Trong</a:t>
            </a:r>
            <a:r>
              <a:rPr lang="en-US" altLang="x-none" sz="2200"/>
              <a:t> </a:t>
            </a:r>
            <a:r>
              <a:rPr lang="en-US" altLang="x-none" sz="2200" err="1"/>
              <a:t>khi</a:t>
            </a:r>
            <a:r>
              <a:rPr lang="en-US" altLang="x-none" sz="2200"/>
              <a:t> </a:t>
            </a:r>
            <a:r>
              <a:rPr lang="en-US" altLang="x-none" sz="2200" err="1"/>
              <a:t>đó</a:t>
            </a:r>
            <a:r>
              <a:rPr lang="en-US" altLang="x-none" sz="2200"/>
              <a:t>, </a:t>
            </a:r>
            <a:r>
              <a:rPr lang="en-US" altLang="x-none" sz="2200" err="1"/>
              <a:t>bạn</a:t>
            </a:r>
            <a:r>
              <a:rPr lang="en-US" altLang="x-none" sz="2200"/>
              <a:t> C, </a:t>
            </a:r>
            <a:r>
              <a:rPr lang="en-US" altLang="x-none" sz="2200" err="1"/>
              <a:t>mặc</a:t>
            </a:r>
            <a:r>
              <a:rPr lang="en-US" altLang="x-none" sz="2200"/>
              <a:t> </a:t>
            </a:r>
            <a:r>
              <a:rPr lang="en-US" altLang="x-none" sz="2200" err="1"/>
              <a:t>dù</a:t>
            </a:r>
            <a:r>
              <a:rPr lang="en-US" altLang="x-none" sz="2200"/>
              <a:t> </a:t>
            </a:r>
            <a:r>
              <a:rPr lang="en-US" altLang="x-none" sz="2200" err="1"/>
              <a:t>có</a:t>
            </a:r>
            <a:r>
              <a:rPr lang="en-US" altLang="x-none" sz="2200"/>
              <a:t> </a:t>
            </a:r>
            <a:r>
              <a:rPr lang="en-US" altLang="x-none" sz="2200" err="1"/>
              <a:t>sở</a:t>
            </a:r>
            <a:r>
              <a:rPr lang="en-US" altLang="x-none" sz="2200"/>
              <a:t> </a:t>
            </a:r>
            <a:r>
              <a:rPr lang="en-US" altLang="x-none" sz="2200" err="1"/>
              <a:t>thích</a:t>
            </a:r>
            <a:r>
              <a:rPr lang="en-US" altLang="x-none" sz="2200"/>
              <a:t> </a:t>
            </a:r>
            <a:r>
              <a:rPr lang="en-US" altLang="x-none" sz="2200" err="1"/>
              <a:t>làm</a:t>
            </a:r>
            <a:r>
              <a:rPr lang="en-US" altLang="x-none" sz="2200"/>
              <a:t> </a:t>
            </a:r>
            <a:r>
              <a:rPr lang="en-US" altLang="x-none" sz="2200" err="1"/>
              <a:t>kĩ</a:t>
            </a:r>
            <a:r>
              <a:rPr lang="en-US" altLang="x-none" sz="2200"/>
              <a:t> </a:t>
            </a:r>
            <a:r>
              <a:rPr lang="en-US" altLang="x-none" sz="2200" err="1"/>
              <a:t>sư</a:t>
            </a:r>
            <a:r>
              <a:rPr lang="en-US" altLang="x-none" sz="2200"/>
              <a:t>, </a:t>
            </a:r>
            <a:r>
              <a:rPr lang="en-US" altLang="x-none" sz="2200" err="1"/>
              <a:t>nhưng</a:t>
            </a:r>
            <a:r>
              <a:rPr lang="en-US" altLang="x-none" sz="2200"/>
              <a:t> </a:t>
            </a:r>
            <a:r>
              <a:rPr lang="en-US" altLang="x-none" sz="2200" err="1"/>
              <a:t>vì</a:t>
            </a:r>
            <a:r>
              <a:rPr lang="en-US" altLang="x-none" sz="2200"/>
              <a:t> </a:t>
            </a:r>
            <a:r>
              <a:rPr lang="en-US" altLang="x-none" sz="2200" err="1"/>
              <a:t>bố</a:t>
            </a:r>
            <a:r>
              <a:rPr lang="en-US" altLang="x-none" sz="2200"/>
              <a:t> </a:t>
            </a:r>
            <a:r>
              <a:rPr lang="en-US" altLang="x-none" sz="2200" err="1"/>
              <a:t>mẹ</a:t>
            </a:r>
            <a:r>
              <a:rPr lang="en-US" altLang="x-none" sz="2200"/>
              <a:t> </a:t>
            </a:r>
            <a:r>
              <a:rPr lang="en-US" altLang="x-none" sz="2200" err="1"/>
              <a:t>yêu</a:t>
            </a:r>
            <a:r>
              <a:rPr lang="en-US" altLang="x-none" sz="2200"/>
              <a:t> 6 </a:t>
            </a:r>
            <a:r>
              <a:rPr lang="en-US" altLang="x-none" sz="2200" err="1"/>
              <a:t>cầu</a:t>
            </a:r>
            <a:r>
              <a:rPr lang="en-US" altLang="x-none" sz="2200"/>
              <a:t> </a:t>
            </a:r>
            <a:r>
              <a:rPr lang="en-US" altLang="x-none" sz="2200" err="1"/>
              <a:t>học</a:t>
            </a:r>
            <a:r>
              <a:rPr lang="en-US" altLang="x-none" sz="2200"/>
              <a:t> </a:t>
            </a:r>
            <a:r>
              <a:rPr lang="en-US" altLang="x-none" sz="2200" err="1"/>
              <a:t>ngành</a:t>
            </a:r>
            <a:r>
              <a:rPr lang="en-US" altLang="x-none" sz="2200"/>
              <a:t> </a:t>
            </a:r>
            <a:r>
              <a:rPr lang="en-US" altLang="x-none" sz="2200" err="1"/>
              <a:t>Tài</a:t>
            </a:r>
            <a:r>
              <a:rPr lang="en-US" altLang="x-none" sz="2200"/>
              <a:t> </a:t>
            </a:r>
            <a:r>
              <a:rPr lang="en-US" altLang="x-none" sz="2200" err="1"/>
              <a:t>chính</a:t>
            </a:r>
            <a:r>
              <a:rPr lang="en-US" altLang="x-none" sz="2200"/>
              <a:t> – </a:t>
            </a:r>
            <a:r>
              <a:rPr lang="en-US" altLang="x-none" sz="2200" err="1"/>
              <a:t>ngân</a:t>
            </a:r>
            <a:r>
              <a:rPr lang="en-US" altLang="x-none" sz="2200"/>
              <a:t> </a:t>
            </a:r>
            <a:r>
              <a:rPr lang="en-US" altLang="x-none" sz="2200" err="1"/>
              <a:t>hàng</a:t>
            </a:r>
            <a:r>
              <a:rPr lang="en-US" altLang="x-none" sz="2200"/>
              <a:t>, </a:t>
            </a:r>
            <a:r>
              <a:rPr lang="en-US" altLang="x-none" sz="2200" err="1"/>
              <a:t>nên</a:t>
            </a:r>
            <a:r>
              <a:rPr lang="en-US" altLang="x-none" sz="2200"/>
              <a:t> </a:t>
            </a:r>
            <a:r>
              <a:rPr lang="en-US" altLang="x-none" sz="2200" err="1"/>
              <a:t>bạn</a:t>
            </a:r>
            <a:r>
              <a:rPr lang="en-US" altLang="x-none" sz="2200"/>
              <a:t> </a:t>
            </a:r>
            <a:r>
              <a:rPr lang="en-US" altLang="x-none" sz="2200" err="1"/>
              <a:t>dự</a:t>
            </a:r>
            <a:r>
              <a:rPr lang="en-US" altLang="x-none" sz="2200"/>
              <a:t> </a:t>
            </a:r>
            <a:r>
              <a:rPr lang="en-US" altLang="x-none" sz="2200" err="1"/>
              <a:t>định</a:t>
            </a:r>
            <a:r>
              <a:rPr lang="en-US" altLang="x-none" sz="2200"/>
              <a:t> </a:t>
            </a:r>
            <a:r>
              <a:rPr lang="en-US" altLang="x-none" sz="2200" err="1"/>
              <a:t>đăng</a:t>
            </a:r>
            <a:r>
              <a:rPr lang="en-US" altLang="x-none" sz="2200"/>
              <a:t> </a:t>
            </a:r>
            <a:r>
              <a:rPr lang="en-US" altLang="x-none" sz="2200" err="1"/>
              <a:t>kí</a:t>
            </a:r>
            <a:r>
              <a:rPr lang="en-US" altLang="x-none" sz="2200"/>
              <a:t> </a:t>
            </a:r>
            <a:r>
              <a:rPr lang="en-US" altLang="x-none" sz="2200" err="1"/>
              <a:t>ngành</a:t>
            </a:r>
            <a:r>
              <a:rPr lang="en-US" altLang="x-none" sz="2200"/>
              <a:t> </a:t>
            </a:r>
            <a:r>
              <a:rPr lang="en-US" altLang="x-none" sz="2200" err="1"/>
              <a:t>này</a:t>
            </a:r>
            <a:r>
              <a:rPr lang="en-US" altLang="x-none" sz="2200"/>
              <a:t> </a:t>
            </a:r>
            <a:r>
              <a:rPr lang="en-US" altLang="x-none" sz="2200" err="1"/>
              <a:t>để</a:t>
            </a:r>
            <a:r>
              <a:rPr lang="en-US" altLang="x-none" sz="2200"/>
              <a:t> </a:t>
            </a:r>
            <a:r>
              <a:rPr lang="en-US" altLang="x-none" sz="2200" err="1"/>
              <a:t>đáp</a:t>
            </a:r>
            <a:r>
              <a:rPr lang="en-US" altLang="x-none" sz="2200"/>
              <a:t> </a:t>
            </a:r>
            <a:r>
              <a:rPr lang="en-US" altLang="x-none" sz="2200" err="1"/>
              <a:t>ứng</a:t>
            </a:r>
            <a:r>
              <a:rPr lang="en-US" altLang="x-none" sz="2200"/>
              <a:t> </a:t>
            </a:r>
            <a:r>
              <a:rPr lang="en-US" altLang="x-none" sz="2200" err="1"/>
              <a:t>mong</a:t>
            </a:r>
            <a:r>
              <a:rPr lang="en-US" altLang="x-none" sz="2200"/>
              <a:t> </a:t>
            </a:r>
            <a:r>
              <a:rPr lang="en-US" altLang="x-none" sz="2200" err="1"/>
              <a:t>đợi</a:t>
            </a:r>
            <a:r>
              <a:rPr lang="en-US" altLang="x-none" sz="2200"/>
              <a:t> </a:t>
            </a:r>
            <a:r>
              <a:rPr lang="en-US" altLang="x-none" sz="2200" err="1"/>
              <a:t>của</a:t>
            </a:r>
            <a:r>
              <a:rPr lang="en-US" altLang="x-none" sz="2200"/>
              <a:t> </a:t>
            </a:r>
            <a:r>
              <a:rPr lang="en-US" altLang="x-none" sz="2200" err="1"/>
              <a:t>gia</a:t>
            </a:r>
            <a:r>
              <a:rPr lang="en-US" altLang="x-none" sz="2200"/>
              <a:t> </a:t>
            </a:r>
            <a:r>
              <a:rPr lang="en-US" altLang="x-none" sz="2200" err="1"/>
              <a:t>đình</a:t>
            </a:r>
            <a:r>
              <a:rPr lang="en-US" altLang="x-none" sz="2200"/>
              <a:t>. </a:t>
            </a:r>
            <a:endParaRPr lang="en-US" altLang="x-none" sz="2200"/>
          </a:p>
        </p:txBody>
      </p:sp>
      <p:sp>
        <p:nvSpPr>
          <p:cNvPr id="100365" name="Rectangles 100364"/>
          <p:cNvSpPr/>
          <p:nvPr/>
        </p:nvSpPr>
        <p:spPr>
          <a:xfrm>
            <a:off x="265113" y="4013200"/>
            <a:ext cx="8339137" cy="2446338"/>
          </a:xfrm>
          <a:prstGeom prst="rect">
            <a:avLst/>
          </a:prstGeom>
          <a:noFill/>
          <a:ln w="9525" cap="flat" cmpd="sng">
            <a:solidFill>
              <a:srgbClr val="FF0000"/>
            </a:solidFill>
            <a:prstDash val="dash"/>
            <a:miter/>
            <a:headEnd type="none" w="med" len="med"/>
            <a:tailEnd type="none" w="med" len="med"/>
          </a:ln>
        </p:spPr>
        <p:txBody>
          <a:bodyPr anchor="ctr" anchorCtr="0">
            <a:spAutoFit/>
          </a:bodyPr>
          <a:p>
            <a:r>
              <a:rPr lang="en-US" altLang="x-none" sz="2200" err="1"/>
              <a:t>Bạn</a:t>
            </a:r>
            <a:r>
              <a:rPr lang="en-US" altLang="x-none" sz="2200"/>
              <a:t> X </a:t>
            </a:r>
            <a:r>
              <a:rPr lang="en-US" altLang="x-none" sz="2200" err="1"/>
              <a:t>trúng</a:t>
            </a:r>
            <a:r>
              <a:rPr lang="en-US" altLang="x-none" sz="2200"/>
              <a:t> </a:t>
            </a:r>
            <a:r>
              <a:rPr lang="en-US" altLang="x-none" sz="2200" err="1"/>
              <a:t>tuyển</a:t>
            </a:r>
            <a:r>
              <a:rPr lang="en-US" altLang="x-none" sz="2200"/>
              <a:t> </a:t>
            </a:r>
            <a:r>
              <a:rPr lang="en-US" altLang="x-none" sz="2200" err="1"/>
              <a:t>vào</a:t>
            </a:r>
            <a:r>
              <a:rPr lang="en-US" altLang="x-none" sz="2200"/>
              <a:t> </a:t>
            </a:r>
            <a:r>
              <a:rPr lang="en-US" altLang="x-none" sz="2200" err="1"/>
              <a:t>Đại</a:t>
            </a:r>
            <a:r>
              <a:rPr lang="en-US" altLang="x-none" sz="2200"/>
              <a:t> </a:t>
            </a:r>
            <a:r>
              <a:rPr lang="en-US" altLang="x-none" sz="2200" err="1"/>
              <a:t>học</a:t>
            </a:r>
            <a:r>
              <a:rPr lang="en-US" altLang="x-none" sz="2200"/>
              <a:t> </a:t>
            </a:r>
            <a:r>
              <a:rPr lang="en-US" altLang="x-none" sz="2200" err="1"/>
              <a:t>ngành</a:t>
            </a:r>
            <a:r>
              <a:rPr lang="en-US" altLang="x-none" sz="2200"/>
              <a:t> </a:t>
            </a:r>
            <a:r>
              <a:rPr lang="en-US" altLang="x-none" sz="2200" err="1"/>
              <a:t>Sư</a:t>
            </a:r>
            <a:r>
              <a:rPr lang="en-US" altLang="x-none" sz="2200"/>
              <a:t> </a:t>
            </a:r>
            <a:r>
              <a:rPr lang="en-US" altLang="x-none" sz="2200" err="1"/>
              <a:t>phạm</a:t>
            </a:r>
            <a:r>
              <a:rPr lang="en-US" altLang="x-none" sz="2200"/>
              <a:t> </a:t>
            </a:r>
            <a:r>
              <a:rPr lang="en-US" altLang="x-none" sz="2200" err="1"/>
              <a:t>Toán</a:t>
            </a:r>
            <a:r>
              <a:rPr lang="en-US" altLang="x-none" sz="2200"/>
              <a:t> </a:t>
            </a:r>
            <a:r>
              <a:rPr lang="en-US" altLang="x-none" sz="2200" err="1"/>
              <a:t>học</a:t>
            </a:r>
            <a:r>
              <a:rPr lang="en-US" altLang="x-none" sz="2200"/>
              <a:t> </a:t>
            </a:r>
            <a:r>
              <a:rPr lang="en-US" altLang="x-none" sz="2200" err="1"/>
              <a:t>với</a:t>
            </a:r>
            <a:r>
              <a:rPr lang="en-US" altLang="x-none" sz="2200"/>
              <a:t> </a:t>
            </a:r>
            <a:r>
              <a:rPr lang="en-US" altLang="x-none" sz="2200" err="1"/>
              <a:t>số</a:t>
            </a:r>
            <a:r>
              <a:rPr lang="en-US" altLang="x-none" sz="2200"/>
              <a:t> </a:t>
            </a:r>
            <a:r>
              <a:rPr lang="en-US" altLang="x-none" sz="2200" err="1"/>
              <a:t>điểm</a:t>
            </a:r>
            <a:r>
              <a:rPr lang="en-US" altLang="x-none" sz="2200"/>
              <a:t> </a:t>
            </a:r>
            <a:r>
              <a:rPr lang="en-US" altLang="x-none" sz="2200" err="1"/>
              <a:t>cao</a:t>
            </a:r>
            <a:r>
              <a:rPr lang="en-US" altLang="x-none" sz="2200"/>
              <a:t>. </a:t>
            </a:r>
            <a:r>
              <a:rPr lang="en-US" altLang="x-none" sz="2200" err="1"/>
              <a:t>Tuy</a:t>
            </a:r>
            <a:r>
              <a:rPr lang="en-US" altLang="x-none" sz="2200"/>
              <a:t> </a:t>
            </a:r>
            <a:r>
              <a:rPr lang="en-US" altLang="x-none" sz="2200" err="1"/>
              <a:t>nhiên</a:t>
            </a:r>
            <a:r>
              <a:rPr lang="en-US" altLang="x-none" sz="2200"/>
              <a:t>, </a:t>
            </a:r>
            <a:r>
              <a:rPr lang="en-US" altLang="x-none" sz="2200" err="1"/>
              <a:t>vì</a:t>
            </a:r>
            <a:r>
              <a:rPr lang="en-US" altLang="x-none" sz="2200"/>
              <a:t> </a:t>
            </a:r>
            <a:r>
              <a:rPr lang="en-US" altLang="x-none" sz="2200" err="1"/>
              <a:t>hoàn</a:t>
            </a:r>
            <a:r>
              <a:rPr lang="en-US" altLang="x-none" sz="2200"/>
              <a:t> </a:t>
            </a:r>
            <a:r>
              <a:rPr lang="en-US" altLang="x-none" sz="2200" err="1"/>
              <a:t>cảnh</a:t>
            </a:r>
            <a:r>
              <a:rPr lang="en-US" altLang="x-none" sz="2200"/>
              <a:t> </a:t>
            </a:r>
            <a:r>
              <a:rPr lang="en-US" altLang="x-none" sz="2200" err="1"/>
              <a:t>gia</a:t>
            </a:r>
            <a:r>
              <a:rPr lang="en-US" altLang="x-none" sz="2200"/>
              <a:t> </a:t>
            </a:r>
            <a:r>
              <a:rPr lang="en-US" altLang="x-none" sz="2200" err="1"/>
              <a:t>đình</a:t>
            </a:r>
            <a:r>
              <a:rPr lang="en-US" altLang="x-none" sz="2200"/>
              <a:t> </a:t>
            </a:r>
            <a:r>
              <a:rPr lang="en-US" altLang="x-none" sz="2200" err="1"/>
              <a:t>khó</a:t>
            </a:r>
            <a:r>
              <a:rPr lang="en-US" altLang="x-none" sz="2200"/>
              <a:t> </a:t>
            </a:r>
            <a:r>
              <a:rPr lang="en-US" altLang="x-none" sz="2200" err="1"/>
              <a:t>khăn</a:t>
            </a:r>
            <a:r>
              <a:rPr lang="en-US" altLang="x-none" sz="2200"/>
              <a:t>, </a:t>
            </a:r>
            <a:r>
              <a:rPr lang="en-US" altLang="x-none" sz="2200" err="1"/>
              <a:t>mẹ</a:t>
            </a:r>
            <a:r>
              <a:rPr lang="en-US" altLang="x-none" sz="2200"/>
              <a:t> </a:t>
            </a:r>
            <a:r>
              <a:rPr lang="en-US" altLang="x-none" sz="2200" err="1"/>
              <a:t>lại</a:t>
            </a:r>
            <a:r>
              <a:rPr lang="en-US" altLang="x-none" sz="2200"/>
              <a:t> </a:t>
            </a:r>
            <a:r>
              <a:rPr lang="en-US" altLang="x-none" sz="2200" err="1"/>
              <a:t>mắc</a:t>
            </a:r>
            <a:r>
              <a:rPr lang="en-US" altLang="x-none" sz="2200"/>
              <a:t> </a:t>
            </a:r>
            <a:r>
              <a:rPr lang="en-US" altLang="x-none" sz="2200" err="1"/>
              <a:t>bệnh</a:t>
            </a:r>
            <a:r>
              <a:rPr lang="en-US" altLang="x-none" sz="2200"/>
              <a:t> </a:t>
            </a:r>
            <a:r>
              <a:rPr lang="en-US" altLang="x-none" sz="2200" err="1"/>
              <a:t>hiểm</a:t>
            </a:r>
            <a:r>
              <a:rPr lang="en-US" altLang="x-none" sz="2200"/>
              <a:t> </a:t>
            </a:r>
            <a:r>
              <a:rPr lang="en-US" altLang="x-none" sz="2200" err="1"/>
              <a:t>nghèo</a:t>
            </a:r>
            <a:r>
              <a:rPr lang="en-US" altLang="x-none" sz="2200"/>
              <a:t> </a:t>
            </a:r>
            <a:r>
              <a:rPr lang="en-US" altLang="x-none" sz="2200" err="1"/>
              <a:t>nên</a:t>
            </a:r>
            <a:r>
              <a:rPr lang="en-US" altLang="x-none" sz="2200"/>
              <a:t> X </a:t>
            </a:r>
            <a:r>
              <a:rPr lang="en-US" altLang="x-none" sz="2200" err="1"/>
              <a:t>có</a:t>
            </a:r>
            <a:r>
              <a:rPr lang="en-US" altLang="x-none" sz="2200"/>
              <a:t> ý </a:t>
            </a:r>
            <a:r>
              <a:rPr lang="en-US" altLang="x-none" sz="2200" err="1"/>
              <a:t>định</a:t>
            </a:r>
            <a:r>
              <a:rPr lang="en-US" altLang="x-none" sz="2200"/>
              <a:t> </a:t>
            </a:r>
            <a:r>
              <a:rPr lang="en-US" altLang="x-none" sz="2200" err="1"/>
              <a:t>không</a:t>
            </a:r>
            <a:r>
              <a:rPr lang="en-US" altLang="x-none" sz="2200"/>
              <a:t> </a:t>
            </a:r>
            <a:r>
              <a:rPr lang="en-US" altLang="x-none" sz="2200" err="1"/>
              <a:t>nhập</a:t>
            </a:r>
            <a:r>
              <a:rPr lang="en-US" altLang="x-none" sz="2200"/>
              <a:t> </a:t>
            </a:r>
            <a:r>
              <a:rPr lang="en-US" altLang="x-none" sz="2200" err="1"/>
              <a:t>học</a:t>
            </a:r>
            <a:r>
              <a:rPr lang="en-US" altLang="x-none" sz="2200"/>
              <a:t> </a:t>
            </a:r>
            <a:r>
              <a:rPr lang="en-US" altLang="x-none" sz="2200" err="1"/>
              <a:t>mà</a:t>
            </a:r>
            <a:r>
              <a:rPr lang="en-US" altLang="x-none" sz="2200"/>
              <a:t> </a:t>
            </a:r>
            <a:r>
              <a:rPr lang="en-US" altLang="x-none" sz="2200" err="1"/>
              <a:t>sẽ</a:t>
            </a:r>
            <a:r>
              <a:rPr lang="en-US" altLang="x-none" sz="2200"/>
              <a:t> </a:t>
            </a:r>
            <a:r>
              <a:rPr lang="en-US" altLang="x-none" sz="2200" err="1"/>
              <a:t>tìm</a:t>
            </a:r>
            <a:r>
              <a:rPr lang="en-US" altLang="x-none" sz="2200"/>
              <a:t> </a:t>
            </a:r>
            <a:r>
              <a:rPr lang="en-US" altLang="x-none" sz="2200" err="1"/>
              <a:t>việc</a:t>
            </a:r>
            <a:r>
              <a:rPr lang="en-US" altLang="x-none" sz="2200"/>
              <a:t> </a:t>
            </a:r>
            <a:r>
              <a:rPr lang="en-US" altLang="x-none" sz="2200" err="1"/>
              <a:t>làm</a:t>
            </a:r>
            <a:r>
              <a:rPr lang="en-US" altLang="x-none" sz="2200"/>
              <a:t> </a:t>
            </a:r>
            <a:r>
              <a:rPr lang="en-US" altLang="x-none" sz="2200" err="1"/>
              <a:t>để</a:t>
            </a:r>
            <a:r>
              <a:rPr lang="en-US" altLang="x-none" sz="2200"/>
              <a:t> lo </a:t>
            </a:r>
            <a:r>
              <a:rPr lang="en-US" altLang="x-none" sz="2200" err="1"/>
              <a:t>cho</a:t>
            </a:r>
            <a:r>
              <a:rPr lang="en-US" altLang="x-none" sz="2200"/>
              <a:t> </a:t>
            </a:r>
            <a:r>
              <a:rPr lang="en-US" altLang="x-none" sz="2200" err="1"/>
              <a:t>gia</a:t>
            </a:r>
            <a:r>
              <a:rPr lang="en-US" altLang="x-none" sz="2200"/>
              <a:t> </a:t>
            </a:r>
            <a:r>
              <a:rPr lang="en-US" altLang="x-none" sz="2200" err="1"/>
              <a:t>đình</a:t>
            </a:r>
            <a:r>
              <a:rPr lang="en-US" altLang="x-none" sz="2200"/>
              <a:t>. </a:t>
            </a:r>
            <a:r>
              <a:rPr lang="en-US" altLang="x-none" sz="2200" err="1"/>
              <a:t>Biết</a:t>
            </a:r>
            <a:r>
              <a:rPr lang="en-US" altLang="x-none" sz="2200"/>
              <a:t> </a:t>
            </a:r>
            <a:r>
              <a:rPr lang="en-US" altLang="x-none" sz="2200" err="1"/>
              <a:t>được</a:t>
            </a:r>
            <a:r>
              <a:rPr lang="en-US" altLang="x-none" sz="2200"/>
              <a:t> </a:t>
            </a:r>
            <a:r>
              <a:rPr lang="en-US" altLang="x-none" sz="2200" err="1"/>
              <a:t>hoàn</a:t>
            </a:r>
            <a:r>
              <a:rPr lang="en-US" altLang="x-none" sz="2200"/>
              <a:t> </a:t>
            </a:r>
            <a:r>
              <a:rPr lang="en-US" altLang="x-none" sz="2200" err="1"/>
              <a:t>cảnh</a:t>
            </a:r>
            <a:r>
              <a:rPr lang="en-US" altLang="x-none" sz="2200"/>
              <a:t> </a:t>
            </a:r>
            <a:r>
              <a:rPr lang="en-US" altLang="x-none" sz="2200" err="1"/>
              <a:t>của</a:t>
            </a:r>
            <a:r>
              <a:rPr lang="en-US" altLang="x-none" sz="2200"/>
              <a:t> </a:t>
            </a:r>
            <a:r>
              <a:rPr lang="en-US" altLang="x-none" sz="2200" err="1"/>
              <a:t>bạn</a:t>
            </a:r>
            <a:r>
              <a:rPr lang="en-US" altLang="x-none" sz="2200"/>
              <a:t>, Ban </a:t>
            </a:r>
            <a:r>
              <a:rPr lang="en-US" altLang="x-none" sz="2200" err="1"/>
              <a:t>Công</a:t>
            </a:r>
            <a:r>
              <a:rPr lang="en-US" altLang="x-none" sz="2200"/>
              <a:t> </a:t>
            </a:r>
            <a:r>
              <a:rPr lang="en-US" altLang="x-none" sz="2200" err="1"/>
              <a:t>tác</a:t>
            </a:r>
            <a:r>
              <a:rPr lang="en-US" altLang="x-none" sz="2200"/>
              <a:t> </a:t>
            </a:r>
            <a:r>
              <a:rPr lang="en-US" altLang="x-none" sz="2200" err="1"/>
              <a:t>mặt</a:t>
            </a:r>
            <a:r>
              <a:rPr lang="en-US" altLang="x-none" sz="2200"/>
              <a:t> </a:t>
            </a:r>
            <a:r>
              <a:rPr lang="en-US" altLang="x-none" sz="2200" err="1"/>
              <a:t>trận</a:t>
            </a:r>
            <a:r>
              <a:rPr lang="en-US" altLang="x-none" sz="2200"/>
              <a:t> </a:t>
            </a:r>
            <a:r>
              <a:rPr lang="en-US" altLang="x-none" sz="2200" err="1"/>
              <a:t>thôn</a:t>
            </a:r>
            <a:r>
              <a:rPr lang="en-US" altLang="x-none" sz="2200"/>
              <a:t> T </a:t>
            </a:r>
            <a:r>
              <a:rPr lang="en-US" altLang="x-none" sz="2200" err="1"/>
              <a:t>đã</a:t>
            </a:r>
            <a:r>
              <a:rPr lang="en-US" altLang="x-none" sz="2200"/>
              <a:t> </a:t>
            </a:r>
            <a:r>
              <a:rPr lang="en-US" altLang="x-none" sz="2200" err="1"/>
              <a:t>phát</a:t>
            </a:r>
            <a:r>
              <a:rPr lang="en-US" altLang="x-none" sz="2200"/>
              <a:t> </a:t>
            </a:r>
            <a:r>
              <a:rPr lang="en-US" altLang="x-none" sz="2200" err="1"/>
              <a:t>động</a:t>
            </a:r>
            <a:r>
              <a:rPr lang="en-US" altLang="x-none" sz="2200"/>
              <a:t>, </a:t>
            </a:r>
            <a:r>
              <a:rPr lang="en-US" altLang="x-none" sz="2200" err="1"/>
              <a:t>kêu</a:t>
            </a:r>
            <a:r>
              <a:rPr lang="en-US" altLang="x-none" sz="2200"/>
              <a:t> </a:t>
            </a:r>
            <a:r>
              <a:rPr lang="en-US" altLang="x-none" sz="2200" err="1"/>
              <a:t>gọi</a:t>
            </a:r>
            <a:r>
              <a:rPr lang="en-US" altLang="x-none" sz="2200"/>
              <a:t> </a:t>
            </a:r>
            <a:r>
              <a:rPr lang="en-US" altLang="x-none" sz="2200" err="1"/>
              <a:t>người</a:t>
            </a:r>
            <a:r>
              <a:rPr lang="en-US" altLang="x-none" sz="2200"/>
              <a:t> </a:t>
            </a:r>
            <a:r>
              <a:rPr lang="en-US" altLang="x-none" sz="2200" err="1"/>
              <a:t>dân</a:t>
            </a:r>
            <a:r>
              <a:rPr lang="en-US" altLang="x-none" sz="2200"/>
              <a:t> </a:t>
            </a:r>
            <a:r>
              <a:rPr lang="en-US" altLang="x-none" sz="2200" err="1"/>
              <a:t>quyên</a:t>
            </a:r>
            <a:r>
              <a:rPr lang="en-US" altLang="x-none" sz="2200"/>
              <a:t> </a:t>
            </a:r>
            <a:r>
              <a:rPr lang="en-US" altLang="x-none" sz="2200" err="1"/>
              <a:t>góp</a:t>
            </a:r>
            <a:r>
              <a:rPr lang="en-US" altLang="x-none" sz="2200"/>
              <a:t> </a:t>
            </a:r>
            <a:r>
              <a:rPr lang="en-US" altLang="x-none" sz="2200" err="1"/>
              <a:t>hỗ</a:t>
            </a:r>
            <a:r>
              <a:rPr lang="en-US" altLang="x-none" sz="2200"/>
              <a:t> </a:t>
            </a:r>
            <a:r>
              <a:rPr lang="en-US" altLang="x-none" sz="2200" err="1"/>
              <a:t>trợ</a:t>
            </a:r>
            <a:r>
              <a:rPr lang="en-US" altLang="x-none" sz="2200"/>
              <a:t>. </a:t>
            </a:r>
            <a:r>
              <a:rPr lang="en-US" altLang="x-none" sz="2200" err="1"/>
              <a:t>Nhờ</a:t>
            </a:r>
            <a:r>
              <a:rPr lang="en-US" altLang="x-none" sz="2200"/>
              <a:t> </a:t>
            </a:r>
            <a:r>
              <a:rPr lang="en-US" altLang="x-none" sz="2200" err="1"/>
              <a:t>sự</a:t>
            </a:r>
            <a:r>
              <a:rPr lang="en-US" altLang="x-none" sz="2200"/>
              <a:t> </a:t>
            </a:r>
            <a:r>
              <a:rPr lang="en-US" altLang="x-none" sz="2200" err="1"/>
              <a:t>giúp</a:t>
            </a:r>
            <a:r>
              <a:rPr lang="en-US" altLang="x-none" sz="2200"/>
              <a:t> </a:t>
            </a:r>
            <a:r>
              <a:rPr lang="en-US" altLang="x-none" sz="2200" err="1"/>
              <a:t>đỡ</a:t>
            </a:r>
            <a:r>
              <a:rPr lang="en-US" altLang="x-none" sz="2200"/>
              <a:t> </a:t>
            </a:r>
            <a:r>
              <a:rPr lang="en-US" altLang="x-none" sz="2200" err="1"/>
              <a:t>của</a:t>
            </a:r>
            <a:r>
              <a:rPr lang="en-US" altLang="x-none" sz="2200"/>
              <a:t> </a:t>
            </a:r>
            <a:r>
              <a:rPr lang="en-US" altLang="x-none" sz="2200" err="1"/>
              <a:t>mọi</a:t>
            </a:r>
            <a:r>
              <a:rPr lang="en-US" altLang="x-none" sz="2200"/>
              <a:t> </a:t>
            </a:r>
            <a:r>
              <a:rPr lang="en-US" altLang="x-none" sz="2200" err="1"/>
              <a:t>người</a:t>
            </a:r>
            <a:r>
              <a:rPr lang="en-US" altLang="x-none" sz="2200"/>
              <a:t>, X </a:t>
            </a:r>
            <a:r>
              <a:rPr lang="en-US" altLang="x-none" sz="2200" err="1"/>
              <a:t>lại</a:t>
            </a:r>
            <a:r>
              <a:rPr lang="en-US" altLang="x-none" sz="2200"/>
              <a:t> </a:t>
            </a:r>
            <a:r>
              <a:rPr lang="en-US" altLang="x-none" sz="2200" err="1"/>
              <a:t>có</a:t>
            </a:r>
            <a:r>
              <a:rPr lang="en-US" altLang="x-none" sz="2200"/>
              <a:t> </a:t>
            </a:r>
            <a:r>
              <a:rPr lang="en-US" altLang="x-none" sz="2200" err="1"/>
              <a:t>cơ</a:t>
            </a:r>
            <a:r>
              <a:rPr lang="en-US" altLang="x-none" sz="2200"/>
              <a:t> </a:t>
            </a:r>
            <a:r>
              <a:rPr lang="en-US" altLang="x-none" sz="2200" err="1"/>
              <a:t>hội</a:t>
            </a:r>
            <a:r>
              <a:rPr lang="en-US" altLang="x-none" sz="2200"/>
              <a:t> </a:t>
            </a:r>
            <a:r>
              <a:rPr lang="en-US" altLang="x-none" sz="2200" err="1"/>
              <a:t>đi</a:t>
            </a:r>
            <a:r>
              <a:rPr lang="en-US" altLang="x-none" sz="2200"/>
              <a:t> </a:t>
            </a:r>
            <a:r>
              <a:rPr lang="en-US" altLang="x-none" sz="2200" err="1"/>
              <a:t>học</a:t>
            </a:r>
            <a:r>
              <a:rPr lang="en-US" altLang="x-none" sz="2200"/>
              <a:t> </a:t>
            </a:r>
            <a:r>
              <a:rPr lang="en-US" altLang="x-none" sz="2200" err="1"/>
              <a:t>Đại</a:t>
            </a:r>
            <a:r>
              <a:rPr lang="en-US" altLang="x-none" sz="2200"/>
              <a:t> </a:t>
            </a:r>
            <a:r>
              <a:rPr lang="en-US" altLang="x-none" sz="2200" err="1"/>
              <a:t>học</a:t>
            </a:r>
            <a:r>
              <a:rPr lang="en-US" altLang="x-none" sz="2200"/>
              <a:t>. </a:t>
            </a:r>
            <a:endParaRPr lang="en-US" altLang="x-none" sz="2200"/>
          </a:p>
        </p:txBody>
      </p:sp>
      <p:sp>
        <p:nvSpPr>
          <p:cNvPr id="100366" name="Right Arrow 100365"/>
          <p:cNvSpPr/>
          <p:nvPr/>
        </p:nvSpPr>
        <p:spPr>
          <a:xfrm>
            <a:off x="8650288" y="2249488"/>
            <a:ext cx="538162" cy="1117600"/>
          </a:xfrm>
          <a:prstGeom prst="rightArrow">
            <a:avLst>
              <a:gd name="adj1" fmla="val 50000"/>
              <a:gd name="adj2" fmla="val 25000"/>
            </a:avLst>
          </a:prstGeom>
          <a:solidFill>
            <a:schemeClr val="accent1"/>
          </a:solidFill>
          <a:ln w="9525">
            <a:noFill/>
          </a:ln>
        </p:spPr>
        <p:txBody>
          <a:bodyPr/>
          <a:p>
            <a:endParaRPr lang="en-US"/>
          </a:p>
        </p:txBody>
      </p:sp>
      <p:sp>
        <p:nvSpPr>
          <p:cNvPr id="100367" name="Rectangles 100366"/>
          <p:cNvSpPr/>
          <p:nvPr/>
        </p:nvSpPr>
        <p:spPr>
          <a:xfrm>
            <a:off x="9486900" y="1835150"/>
            <a:ext cx="1911350" cy="1736725"/>
          </a:xfrm>
          <a:prstGeom prst="rect">
            <a:avLst/>
          </a:prstGeom>
          <a:solidFill>
            <a:schemeClr val="accent2"/>
          </a:solidFill>
          <a:ln w="9525">
            <a:noFill/>
          </a:ln>
        </p:spPr>
        <p:txBody>
          <a:bodyPr anchor="ctr" anchorCtr="0">
            <a:spAutoFit/>
          </a:bodyPr>
          <a:p>
            <a:pPr algn="ctr"/>
            <a:r>
              <a:rPr sz="2700" dirty="0">
                <a:solidFill>
                  <a:schemeClr val="bg1"/>
                </a:solidFill>
              </a:rPr>
              <a:t>Quyền học bất cứ ngành, nghề nào</a:t>
            </a:r>
            <a:r>
              <a:rPr lang="en-US" altLang="x-none" sz="2700">
                <a:solidFill>
                  <a:schemeClr val="bg1"/>
                </a:solidFill>
              </a:rPr>
              <a:t> </a:t>
            </a:r>
            <a:endParaRPr lang="en-US" altLang="x-none" sz="2700">
              <a:solidFill>
                <a:schemeClr val="bg1"/>
              </a:solidFill>
            </a:endParaRPr>
          </a:p>
        </p:txBody>
      </p:sp>
      <p:sp>
        <p:nvSpPr>
          <p:cNvPr id="100368" name="Right Arrow 100367"/>
          <p:cNvSpPr/>
          <p:nvPr/>
        </p:nvSpPr>
        <p:spPr>
          <a:xfrm>
            <a:off x="8634413" y="4657725"/>
            <a:ext cx="538162" cy="1117600"/>
          </a:xfrm>
          <a:prstGeom prst="rightArrow">
            <a:avLst>
              <a:gd name="adj1" fmla="val 50000"/>
              <a:gd name="adj2" fmla="val 25000"/>
            </a:avLst>
          </a:prstGeom>
          <a:solidFill>
            <a:schemeClr val="accent1"/>
          </a:solidFill>
          <a:ln w="9525">
            <a:noFill/>
          </a:ln>
        </p:spPr>
        <p:txBody>
          <a:bodyPr/>
          <a:p>
            <a:endParaRPr lang="en-US"/>
          </a:p>
        </p:txBody>
      </p:sp>
      <p:sp>
        <p:nvSpPr>
          <p:cNvPr id="100369" name="Rectangles 100368"/>
          <p:cNvSpPr/>
          <p:nvPr/>
        </p:nvSpPr>
        <p:spPr>
          <a:xfrm>
            <a:off x="9471025" y="4449763"/>
            <a:ext cx="1911350" cy="1325562"/>
          </a:xfrm>
          <a:prstGeom prst="rect">
            <a:avLst/>
          </a:prstGeom>
          <a:solidFill>
            <a:schemeClr val="accent2"/>
          </a:solidFill>
          <a:ln w="9525">
            <a:noFill/>
          </a:ln>
        </p:spPr>
        <p:txBody>
          <a:bodyPr anchor="ctr" anchorCtr="0">
            <a:spAutoFit/>
          </a:bodyPr>
          <a:p>
            <a:pPr algn="ctr"/>
            <a:r>
              <a:rPr lang="en-US" altLang="x-none" sz="2700" err="1">
                <a:solidFill>
                  <a:schemeClr val="bg1"/>
                </a:solidFill>
              </a:rPr>
              <a:t>Được</a:t>
            </a:r>
            <a:r>
              <a:rPr lang="en-US" altLang="x-none" sz="2700">
                <a:solidFill>
                  <a:schemeClr val="bg1"/>
                </a:solidFill>
              </a:rPr>
              <a:t> </a:t>
            </a:r>
            <a:r>
              <a:rPr lang="en-US" altLang="x-none" sz="2700" err="1">
                <a:solidFill>
                  <a:schemeClr val="bg1"/>
                </a:solidFill>
              </a:rPr>
              <a:t>bình</a:t>
            </a:r>
            <a:r>
              <a:rPr lang="en-US" altLang="x-none" sz="2700">
                <a:solidFill>
                  <a:schemeClr val="bg1"/>
                </a:solidFill>
              </a:rPr>
              <a:t> </a:t>
            </a:r>
            <a:r>
              <a:rPr lang="en-US" altLang="x-none" sz="2700" err="1">
                <a:solidFill>
                  <a:schemeClr val="bg1"/>
                </a:solidFill>
              </a:rPr>
              <a:t>đẳng</a:t>
            </a:r>
            <a:r>
              <a:rPr lang="en-US" altLang="x-none" sz="2700">
                <a:solidFill>
                  <a:schemeClr val="bg1"/>
                </a:solidFill>
              </a:rPr>
              <a:t> </a:t>
            </a:r>
            <a:r>
              <a:rPr lang="en-US" altLang="x-none" sz="2700" err="1">
                <a:solidFill>
                  <a:schemeClr val="bg1"/>
                </a:solidFill>
              </a:rPr>
              <a:t>về</a:t>
            </a:r>
            <a:r>
              <a:rPr lang="en-US" altLang="x-none" sz="2700">
                <a:solidFill>
                  <a:schemeClr val="bg1"/>
                </a:solidFill>
              </a:rPr>
              <a:t> </a:t>
            </a:r>
            <a:r>
              <a:rPr lang="en-US" altLang="x-none" sz="2700" err="1">
                <a:solidFill>
                  <a:schemeClr val="bg1"/>
                </a:solidFill>
              </a:rPr>
              <a:t>cơ</a:t>
            </a:r>
            <a:r>
              <a:rPr lang="en-US" altLang="x-none" sz="2700">
                <a:solidFill>
                  <a:schemeClr val="bg1"/>
                </a:solidFill>
              </a:rPr>
              <a:t> </a:t>
            </a:r>
            <a:r>
              <a:rPr lang="en-US" altLang="x-none" sz="2700" err="1">
                <a:solidFill>
                  <a:schemeClr val="bg1"/>
                </a:solidFill>
              </a:rPr>
              <a:t>hội</a:t>
            </a:r>
            <a:r>
              <a:rPr lang="en-US" altLang="x-none" sz="2700">
                <a:solidFill>
                  <a:schemeClr val="bg1"/>
                </a:solidFill>
              </a:rPr>
              <a:t> </a:t>
            </a:r>
            <a:r>
              <a:rPr lang="en-US" altLang="x-none" sz="2700" err="1">
                <a:solidFill>
                  <a:schemeClr val="bg1"/>
                </a:solidFill>
              </a:rPr>
              <a:t>học</a:t>
            </a:r>
            <a:r>
              <a:rPr lang="en-US" altLang="x-none" sz="2700">
                <a:solidFill>
                  <a:schemeClr val="bg1"/>
                </a:solidFill>
              </a:rPr>
              <a:t> </a:t>
            </a:r>
            <a:r>
              <a:rPr lang="en-US" altLang="x-none" sz="2700" err="1">
                <a:solidFill>
                  <a:schemeClr val="bg1"/>
                </a:solidFill>
              </a:rPr>
              <a:t>tập</a:t>
            </a:r>
            <a:r>
              <a:rPr lang="en-US" altLang="x-none" sz="2700">
                <a:solidFill>
                  <a:schemeClr val="bg1"/>
                </a:solidFill>
              </a:rPr>
              <a:t> </a:t>
            </a:r>
            <a:endParaRPr lang="en-US" altLang="x-none" sz="27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0366"/>
                                        </p:tgtEl>
                                        <p:attrNameLst>
                                          <p:attrName>style.visibility</p:attrName>
                                        </p:attrNameLst>
                                      </p:cBhvr>
                                      <p:to>
                                        <p:strVal val="visible"/>
                                      </p:to>
                                    </p:set>
                                    <p:animEffect transition="in" filter="blinds(horizontal)">
                                      <p:cBhvr>
                                        <p:cTn id="7" dur="500"/>
                                        <p:tgtEl>
                                          <p:spTgt spid="1003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0367"/>
                                        </p:tgtEl>
                                        <p:attrNameLst>
                                          <p:attrName>style.visibility</p:attrName>
                                        </p:attrNameLst>
                                      </p:cBhvr>
                                      <p:to>
                                        <p:strVal val="visible"/>
                                      </p:to>
                                    </p:set>
                                    <p:animEffect transition="in" filter="blinds(horizontal)">
                                      <p:cBhvr>
                                        <p:cTn id="12" dur="500"/>
                                        <p:tgtEl>
                                          <p:spTgt spid="1003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0368"/>
                                        </p:tgtEl>
                                        <p:attrNameLst>
                                          <p:attrName>style.visibility</p:attrName>
                                        </p:attrNameLst>
                                      </p:cBhvr>
                                      <p:to>
                                        <p:strVal val="visible"/>
                                      </p:to>
                                    </p:set>
                                    <p:animEffect transition="in" filter="blinds(horizontal)">
                                      <p:cBhvr>
                                        <p:cTn id="17" dur="500"/>
                                        <p:tgtEl>
                                          <p:spTgt spid="10036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0369"/>
                                        </p:tgtEl>
                                        <p:attrNameLst>
                                          <p:attrName>style.visibility</p:attrName>
                                        </p:attrNameLst>
                                      </p:cBhvr>
                                      <p:to>
                                        <p:strVal val="visible"/>
                                      </p:to>
                                    </p:set>
                                    <p:animEffect transition="in" filter="blinds(horizontal)">
                                      <p:cBhvr>
                                        <p:cTn id="22" dur="500"/>
                                        <p:tgtEl>
                                          <p:spTgt spid="100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7" grpId="0" animBg="1"/>
      <p:bldP spid="10036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9814</Words>
  <Application>WPS Presentation</Application>
  <PresentationFormat>Custom</PresentationFormat>
  <Paragraphs>290</Paragraphs>
  <Slides>26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Arial</vt:lpstr>
      <vt:lpstr>SimSun</vt:lpstr>
      <vt:lpstr>Wingdings</vt:lpstr>
      <vt:lpstr>Calibri</vt:lpstr>
      <vt:lpstr>Century Gothic</vt:lpstr>
      <vt:lpstr>Agency FB</vt:lpstr>
      <vt:lpstr>Arial Unicode MS</vt:lpstr>
      <vt:lpstr>Gulim</vt:lpstr>
      <vt:lpstr>Malgun Gothic</vt:lpstr>
      <vt:lpstr>Arial</vt:lpstr>
      <vt:lpstr>Batang</vt:lpstr>
      <vt:lpstr>Constantia</vt:lpstr>
      <vt:lpstr>Times New Roman</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Tran Thi My (IEC-QNI-iSC)</dc:creator>
  <cp:lastModifiedBy>HP</cp:lastModifiedBy>
  <cp:revision>180</cp:revision>
  <dcterms:created xsi:type="dcterms:W3CDTF">2020-09-08T15:37:43Z</dcterms:created>
  <dcterms:modified xsi:type="dcterms:W3CDTF">2025-01-06T03:45:16Z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0416015B5AFA4F248027242907FA22D6_13</vt:lpwstr>
  </property>
  <property fmtid="{D5CDD505-2E9C-101B-9397-08002B2CF9AE}" pid="3" name="KSOProductBuildVer">
    <vt:lpwstr>1033-12.2.0.19307</vt:lpwstr>
  </property>
</Properties>
</file>