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36"/>
  </p:handoutMasterIdLst>
  <p:sldIdLst>
    <p:sldId id="277" r:id="rId3"/>
    <p:sldId id="257" r:id="rId4"/>
    <p:sldId id="327" r:id="rId5"/>
    <p:sldId id="303" r:id="rId6"/>
    <p:sldId id="259" r:id="rId7"/>
    <p:sldId id="285" r:id="rId8"/>
    <p:sldId id="329" r:id="rId9"/>
    <p:sldId id="282" r:id="rId11"/>
    <p:sldId id="304" r:id="rId12"/>
    <p:sldId id="307" r:id="rId13"/>
    <p:sldId id="305" r:id="rId14"/>
    <p:sldId id="331" r:id="rId15"/>
    <p:sldId id="312" r:id="rId16"/>
    <p:sldId id="298" r:id="rId17"/>
    <p:sldId id="332" r:id="rId18"/>
    <p:sldId id="314" r:id="rId19"/>
    <p:sldId id="346" r:id="rId20"/>
    <p:sldId id="347" r:id="rId21"/>
    <p:sldId id="313" r:id="rId22"/>
    <p:sldId id="287" r:id="rId23"/>
    <p:sldId id="348" r:id="rId24"/>
    <p:sldId id="315" r:id="rId25"/>
    <p:sldId id="339" r:id="rId26"/>
    <p:sldId id="338" r:id="rId27"/>
    <p:sldId id="350" r:id="rId28"/>
    <p:sldId id="323" r:id="rId29"/>
    <p:sldId id="293" r:id="rId30"/>
    <p:sldId id="326" r:id="rId31"/>
    <p:sldId id="351" r:id="rId32"/>
    <p:sldId id="352" r:id="rId33"/>
    <p:sldId id="324" r:id="rId34"/>
    <p:sldId id="328" r:id="rId35"/>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9E2600"/>
    <a:srgbClr val="0075B0"/>
    <a:srgbClr val="FF4BFF"/>
    <a:srgbClr val="B0BAB6"/>
    <a:srgbClr val="5F5FD7"/>
    <a:srgbClr val="FF00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4"/>
    <p:restoredTop sz="94660"/>
  </p:normalViewPr>
  <p:slideViewPr>
    <p:cSldViewPr showGuides="1">
      <p:cViewPr varScale="1">
        <p:scale>
          <a:sx n="72" d="100"/>
          <a:sy n="72" d="100"/>
        </p:scale>
        <p:origin x="-7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handoutMaster" Target="handoutMasters/handoutMaster1.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_rels/data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D9223FFF-9A12-410E-B4A9-09EEFE70B79B}"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0A8D0569-3BE8-4F68-B431-01EAA0127003}">
      <dgm:prSet phldrT="[Text]"/>
      <dgm:spPr>
        <a:solidFill>
          <a:srgbClr val="FFC000"/>
        </a:solidFill>
      </dgm:spPr>
      <dgm:t>
        <a:bodyPr/>
        <a:lstStyle/>
        <a:p>
          <a:endParaRPr lang="en-US" dirty="0">
            <a:solidFill>
              <a:schemeClr val="tx1"/>
            </a:solidFill>
          </a:endParaRPr>
        </a:p>
      </dgm:t>
    </dgm:pt>
    <dgm:pt modelId="{02748D22-8073-44B9-ADBA-E250F614327B}" cxnId="{BE8F7668-1BE3-449E-8D18-B9A052D21AE3}" type="parTrans">
      <dgm:prSet/>
      <dgm:spPr/>
      <dgm:t>
        <a:bodyPr/>
        <a:lstStyle/>
        <a:p>
          <a:endParaRPr lang="en-US"/>
        </a:p>
      </dgm:t>
    </dgm:pt>
    <dgm:pt modelId="{B2362A27-CBF2-4894-B497-B80165811939}" cxnId="{BE8F7668-1BE3-449E-8D18-B9A052D21AE3}" type="sibTrans">
      <dgm:prSet/>
      <dgm:spPr/>
      <dgm:t>
        <a:bodyPr/>
        <a:lstStyle/>
        <a:p>
          <a:endParaRPr lang="en-US"/>
        </a:p>
      </dgm:t>
    </dgm:pt>
    <dgm:pt modelId="{00149B9F-D364-4275-AD63-8836F9492ED9}">
      <dgm:prSet phldrT="[Text]"/>
      <dgm:spPr>
        <a:solidFill>
          <a:srgbClr val="92D050"/>
        </a:solidFill>
      </dgm:spPr>
      <dgm:t>
        <a:bodyPr/>
        <a:lstStyle/>
        <a:p>
          <a:endParaRPr lang="en-US" dirty="0">
            <a:solidFill>
              <a:srgbClr val="0000CC"/>
            </a:solidFill>
          </a:endParaRPr>
        </a:p>
      </dgm:t>
    </dgm:pt>
    <dgm:pt modelId="{F9FFDFD1-35A4-428D-B5E6-B839C0A32D8C}" cxnId="{4012C473-551F-480F-92DD-57EAE559F328}" type="parTrans">
      <dgm:prSet/>
      <dgm:spPr/>
      <dgm:t>
        <a:bodyPr/>
        <a:lstStyle/>
        <a:p>
          <a:endParaRPr lang="en-US"/>
        </a:p>
      </dgm:t>
    </dgm:pt>
    <dgm:pt modelId="{9D836673-C406-47FD-ABCA-3C7D03B6BF13}" cxnId="{4012C473-551F-480F-92DD-57EAE559F328}" type="sibTrans">
      <dgm:prSet/>
      <dgm:spPr/>
      <dgm:t>
        <a:bodyPr/>
        <a:lstStyle/>
        <a:p>
          <a:endParaRPr lang="en-US"/>
        </a:p>
      </dgm:t>
    </dgm:pt>
    <dgm:pt modelId="{35D15691-9CD6-44C0-BE9E-6AC0CBD19513}">
      <dgm:prSet phldrT="[Text]"/>
      <dgm:spPr>
        <a:solidFill>
          <a:srgbClr val="FF0000"/>
        </a:solidFill>
      </dgm:spPr>
      <dgm:t>
        <a:bodyPr/>
        <a:lstStyle/>
        <a:p>
          <a:endParaRPr lang="en-US" dirty="0"/>
        </a:p>
      </dgm:t>
    </dgm:pt>
    <dgm:pt modelId="{164C2DB3-B3FB-4FAD-A1A0-99151E392515}" cxnId="{A4B85D0A-5BEE-4EE7-B3C4-02FEC15D845E}" type="parTrans">
      <dgm:prSet/>
      <dgm:spPr/>
      <dgm:t>
        <a:bodyPr/>
        <a:lstStyle/>
        <a:p>
          <a:endParaRPr lang="en-US"/>
        </a:p>
      </dgm:t>
    </dgm:pt>
    <dgm:pt modelId="{D010EEAA-76B8-41EA-83A1-B2507436308E}" cxnId="{A4B85D0A-5BEE-4EE7-B3C4-02FEC15D845E}" type="sibTrans">
      <dgm:prSet/>
      <dgm:spPr/>
      <dgm:t>
        <a:bodyPr/>
        <a:lstStyle/>
        <a:p>
          <a:endParaRPr lang="en-US"/>
        </a:p>
      </dgm:t>
    </dgm:pt>
    <dgm:pt modelId="{74BD60B5-48BE-448E-B645-3BF9BAA7EE40}">
      <dgm:prSet phldrT="[Text]"/>
      <dgm:spPr>
        <a:solidFill>
          <a:srgbClr val="7030A0"/>
        </a:solidFill>
      </dgm:spPr>
      <dgm:t>
        <a:bodyPr/>
        <a:lstStyle/>
        <a:p>
          <a:endParaRPr lang="en-US" dirty="0"/>
        </a:p>
      </dgm:t>
    </dgm:pt>
    <dgm:pt modelId="{861928DE-DADE-4832-B8BD-620FD34F44F8}" cxnId="{70E0D054-6141-48A1-8629-B63BF73C9B51}" type="parTrans">
      <dgm:prSet/>
      <dgm:spPr/>
      <dgm:t>
        <a:bodyPr/>
        <a:lstStyle/>
        <a:p>
          <a:endParaRPr lang="en-US"/>
        </a:p>
      </dgm:t>
    </dgm:pt>
    <dgm:pt modelId="{C1179E2F-022C-46A2-99B0-18503B861637}" cxnId="{70E0D054-6141-48A1-8629-B63BF73C9B51}" type="sibTrans">
      <dgm:prSet/>
      <dgm:spPr/>
      <dgm:t>
        <a:bodyPr/>
        <a:lstStyle/>
        <a:p>
          <a:endParaRPr lang="en-US"/>
        </a:p>
      </dgm:t>
    </dgm:pt>
    <dgm:pt modelId="{6C5C4B65-79CA-42E4-8FD1-2FCD5D4FF2DB}">
      <dgm:prSe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dgm:spPr>
      <dgm:t>
        <a:bodyPr/>
        <a:lstStyle/>
        <a:p>
          <a:endParaRPr lang="en-US" sz="2400" dirty="0">
            <a:solidFill>
              <a:schemeClr val="tx1"/>
            </a:solidFill>
          </a:endParaRPr>
        </a:p>
      </dgm:t>
    </dgm:pt>
    <dgm:pt modelId="{1BD6D99A-BEDD-40A1-AB24-5D5826270C6B}" cxnId="{71F9FC89-F3FD-4BE7-95ED-EB0D4455F6AB}" type="parTrans">
      <dgm:prSet/>
      <dgm:spPr/>
      <dgm:t>
        <a:bodyPr/>
        <a:lstStyle/>
        <a:p>
          <a:endParaRPr lang="en-US"/>
        </a:p>
      </dgm:t>
    </dgm:pt>
    <dgm:pt modelId="{1BB7AAAC-380D-472D-8B08-9B20B92D9971}" cxnId="{71F9FC89-F3FD-4BE7-95ED-EB0D4455F6AB}" type="sibTrans">
      <dgm:prSet/>
      <dgm:spPr/>
      <dgm:t>
        <a:bodyPr/>
        <a:lstStyle/>
        <a:p>
          <a:endParaRPr lang="en-US"/>
        </a:p>
      </dgm:t>
    </dgm:pt>
    <dgm:pt modelId="{1C2E7437-E7A7-471E-AA4A-26666E2A465C}">
      <dgm:prSet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t="100000" r="100000"/>
          </a:path>
          <a:tileRect l="-100000" b="-100000"/>
        </a:gradFill>
      </dgm:spPr>
      <dgm:t>
        <a:bodyPr/>
        <a:lstStyle/>
        <a:p>
          <a:endParaRPr lang="en-US" sz="2400" dirty="0">
            <a:solidFill>
              <a:srgbClr val="0000CC"/>
            </a:solidFill>
          </a:endParaRPr>
        </a:p>
      </dgm:t>
    </dgm:pt>
    <dgm:pt modelId="{BBD2F335-9D15-4389-B744-2D82C9133A9C}" cxnId="{E9D3562E-8A48-4D61-8436-8223D034634E}" type="parTrans">
      <dgm:prSet/>
      <dgm:spPr/>
      <dgm:t>
        <a:bodyPr/>
        <a:lstStyle/>
        <a:p>
          <a:endParaRPr lang="en-US"/>
        </a:p>
      </dgm:t>
    </dgm:pt>
    <dgm:pt modelId="{A22311D3-861F-4EEE-9BE3-BECC4EED4DBE}" cxnId="{E9D3562E-8A48-4D61-8436-8223D034634E}" type="sibTrans">
      <dgm:prSet/>
      <dgm:spPr/>
      <dgm:t>
        <a:bodyPr/>
        <a:lstStyle/>
        <a:p>
          <a:endParaRPr lang="en-US"/>
        </a:p>
      </dgm:t>
    </dgm:pt>
    <dgm:pt modelId="{C2FBF5E2-5E55-4C91-B1C9-C2362FA423AF}">
      <dgm:prSet/>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dgm:spPr>
      <dgm:t>
        <a:bodyPr/>
        <a:lstStyle/>
        <a:p>
          <a:endParaRPr lang="en-US" dirty="0">
            <a:solidFill>
              <a:schemeClr val="bg1"/>
            </a:solidFill>
          </a:endParaRPr>
        </a:p>
      </dgm:t>
    </dgm:pt>
    <dgm:pt modelId="{B571B83F-54FF-4570-8EB6-15E28B6AE53E}" cxnId="{BBA207D9-E782-4DEB-B0E5-0F4B10821DD5}" type="parTrans">
      <dgm:prSet/>
      <dgm:spPr/>
      <dgm:t>
        <a:bodyPr/>
        <a:lstStyle/>
        <a:p>
          <a:endParaRPr lang="en-US"/>
        </a:p>
      </dgm:t>
    </dgm:pt>
    <dgm:pt modelId="{FFD678F0-629B-4A6D-BC36-3880AA66609E}" cxnId="{BBA207D9-E782-4DEB-B0E5-0F4B10821DD5}" type="sibTrans">
      <dgm:prSet/>
      <dgm:spPr/>
      <dgm:t>
        <a:bodyPr/>
        <a:lstStyle/>
        <a:p>
          <a:endParaRPr lang="en-US"/>
        </a:p>
      </dgm:t>
    </dgm:pt>
    <dgm:pt modelId="{72840F17-1EE6-4148-AF2B-C0B7C12BA313}">
      <dgm:prSet/>
      <dgm:spPr>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dgm:spPr>
      <dgm:t>
        <a:bodyPr/>
        <a:lstStyle/>
        <a:p>
          <a:endParaRPr lang="en-US" dirty="0">
            <a:solidFill>
              <a:schemeClr val="bg1"/>
            </a:solidFill>
          </a:endParaRPr>
        </a:p>
      </dgm:t>
    </dgm:pt>
    <dgm:pt modelId="{1B680168-0F1A-4F7B-B053-5848A189CBF7}" cxnId="{62BA3966-AB33-4B60-9D3E-CC00ABE023E6}" type="parTrans">
      <dgm:prSet/>
      <dgm:spPr/>
      <dgm:t>
        <a:bodyPr/>
        <a:lstStyle/>
        <a:p>
          <a:endParaRPr lang="en-US"/>
        </a:p>
      </dgm:t>
    </dgm:pt>
    <dgm:pt modelId="{E9E86716-850D-4FF3-913F-0597E74AE5F8}" cxnId="{62BA3966-AB33-4B60-9D3E-CC00ABE023E6}" type="sibTrans">
      <dgm:prSet/>
      <dgm:spPr/>
      <dgm:t>
        <a:bodyPr/>
        <a:lstStyle/>
        <a:p>
          <a:endParaRPr lang="en-US"/>
        </a:p>
      </dgm:t>
    </dgm:pt>
    <dgm:pt modelId="{8A8360C7-9AF7-422F-B3B1-31179C36473B}" type="pres">
      <dgm:prSet presAssocID="{D9223FFF-9A12-410E-B4A9-09EEFE70B79B}" presName="linearFlow" presStyleCnt="0">
        <dgm:presLayoutVars>
          <dgm:dir/>
          <dgm:animLvl val="lvl"/>
          <dgm:resizeHandles val="exact"/>
        </dgm:presLayoutVars>
      </dgm:prSet>
      <dgm:spPr/>
      <dgm:t>
        <a:bodyPr/>
        <a:lstStyle/>
        <a:p>
          <a:endParaRPr lang="en-US"/>
        </a:p>
      </dgm:t>
    </dgm:pt>
    <dgm:pt modelId="{21ACFCDA-30A9-4CE1-A889-81987FABA046}" type="pres">
      <dgm:prSet presAssocID="{0A8D0569-3BE8-4F68-B431-01EAA0127003}" presName="composite" presStyleCnt="0"/>
      <dgm:spPr/>
    </dgm:pt>
    <dgm:pt modelId="{23AD1C2B-D737-4805-831A-D7B08FE49996}" type="pres">
      <dgm:prSet presAssocID="{0A8D0569-3BE8-4F68-B431-01EAA0127003}" presName="parentText" presStyleLbl="alignNode1" presStyleIdx="0" presStyleCnt="4">
        <dgm:presLayoutVars>
          <dgm:chMax val="1"/>
          <dgm:bulletEnabled val="1"/>
        </dgm:presLayoutVars>
      </dgm:prSet>
      <dgm:spPr/>
      <dgm:t>
        <a:bodyPr/>
        <a:lstStyle/>
        <a:p>
          <a:endParaRPr lang="en-US"/>
        </a:p>
      </dgm:t>
    </dgm:pt>
    <dgm:pt modelId="{742A6DBE-CE88-4550-85D9-FFBC97D7DACD}" type="pres">
      <dgm:prSet presAssocID="{0A8D0569-3BE8-4F68-B431-01EAA0127003}" presName="descendantText" presStyleLbl="alignAcc1" presStyleIdx="0" presStyleCnt="4" custLinFactNeighborY="-7738">
        <dgm:presLayoutVars>
          <dgm:bulletEnabled val="1"/>
        </dgm:presLayoutVars>
      </dgm:prSet>
      <dgm:spPr/>
      <dgm:t>
        <a:bodyPr/>
        <a:lstStyle/>
        <a:p>
          <a:endParaRPr lang="en-US"/>
        </a:p>
      </dgm:t>
    </dgm:pt>
    <dgm:pt modelId="{6065B8F6-3CFB-4B2B-9C46-B7BFD243C22A}" type="pres">
      <dgm:prSet presAssocID="{B2362A27-CBF2-4894-B497-B80165811939}" presName="sp" presStyleCnt="0"/>
      <dgm:spPr/>
    </dgm:pt>
    <dgm:pt modelId="{2925D6DE-25CC-4845-8A6B-C99EC5900D1B}" type="pres">
      <dgm:prSet presAssocID="{00149B9F-D364-4275-AD63-8836F9492ED9}" presName="composite" presStyleCnt="0"/>
      <dgm:spPr/>
    </dgm:pt>
    <dgm:pt modelId="{451174D9-437B-4A48-B5CE-3D7D9B852AEC}" type="pres">
      <dgm:prSet presAssocID="{00149B9F-D364-4275-AD63-8836F9492ED9}" presName="parentText" presStyleLbl="alignNode1" presStyleIdx="1" presStyleCnt="4">
        <dgm:presLayoutVars>
          <dgm:chMax val="1"/>
          <dgm:bulletEnabled val="1"/>
        </dgm:presLayoutVars>
      </dgm:prSet>
      <dgm:spPr/>
      <dgm:t>
        <a:bodyPr/>
        <a:lstStyle/>
        <a:p>
          <a:endParaRPr lang="en-US"/>
        </a:p>
      </dgm:t>
    </dgm:pt>
    <dgm:pt modelId="{01A23C61-B48B-43A5-9393-B50AD7CA7EBA}" type="pres">
      <dgm:prSet presAssocID="{00149B9F-D364-4275-AD63-8836F9492ED9}" presName="descendantText" presStyleLbl="alignAcc1" presStyleIdx="1" presStyleCnt="4">
        <dgm:presLayoutVars>
          <dgm:bulletEnabled val="1"/>
        </dgm:presLayoutVars>
      </dgm:prSet>
      <dgm:spPr/>
      <dgm:t>
        <a:bodyPr/>
        <a:lstStyle/>
        <a:p>
          <a:endParaRPr lang="en-US"/>
        </a:p>
      </dgm:t>
    </dgm:pt>
    <dgm:pt modelId="{E2B2C915-0824-4F59-A0AA-8ACD71952DBD}" type="pres">
      <dgm:prSet presAssocID="{9D836673-C406-47FD-ABCA-3C7D03B6BF13}" presName="sp" presStyleCnt="0"/>
      <dgm:spPr/>
    </dgm:pt>
    <dgm:pt modelId="{595D6706-68F2-4FFA-A3AD-62834DCD90C3}" type="pres">
      <dgm:prSet presAssocID="{35D15691-9CD6-44C0-BE9E-6AC0CBD19513}" presName="composite" presStyleCnt="0"/>
      <dgm:spPr/>
    </dgm:pt>
    <dgm:pt modelId="{BFB30B63-D836-4B03-BDC2-74D47E8032E4}" type="pres">
      <dgm:prSet presAssocID="{35D15691-9CD6-44C0-BE9E-6AC0CBD19513}" presName="parentText" presStyleLbl="alignNode1" presStyleIdx="2" presStyleCnt="4">
        <dgm:presLayoutVars>
          <dgm:chMax val="1"/>
          <dgm:bulletEnabled val="1"/>
        </dgm:presLayoutVars>
      </dgm:prSet>
      <dgm:spPr/>
      <dgm:t>
        <a:bodyPr/>
        <a:lstStyle/>
        <a:p>
          <a:endParaRPr lang="en-US"/>
        </a:p>
      </dgm:t>
    </dgm:pt>
    <dgm:pt modelId="{7DACC5FE-FBE9-414D-8982-54DDFE80962F}" type="pres">
      <dgm:prSet presAssocID="{35D15691-9CD6-44C0-BE9E-6AC0CBD19513}" presName="descendantText" presStyleLbl="alignAcc1" presStyleIdx="2" presStyleCnt="4">
        <dgm:presLayoutVars>
          <dgm:bulletEnabled val="1"/>
        </dgm:presLayoutVars>
      </dgm:prSet>
      <dgm:spPr/>
      <dgm:t>
        <a:bodyPr/>
        <a:lstStyle/>
        <a:p>
          <a:endParaRPr lang="en-US"/>
        </a:p>
      </dgm:t>
    </dgm:pt>
    <dgm:pt modelId="{DC6D02A1-C34E-4A06-8DE3-4E938F6884BE}" type="pres">
      <dgm:prSet presAssocID="{D010EEAA-76B8-41EA-83A1-B2507436308E}" presName="sp" presStyleCnt="0"/>
      <dgm:spPr/>
    </dgm:pt>
    <dgm:pt modelId="{7C3CCDCA-683C-49B6-87C4-1C1AF875A759}" type="pres">
      <dgm:prSet presAssocID="{74BD60B5-48BE-448E-B645-3BF9BAA7EE40}" presName="composite" presStyleCnt="0"/>
      <dgm:spPr/>
    </dgm:pt>
    <dgm:pt modelId="{D3D32678-728B-4F0B-8FA4-79E05D8B4F6F}" type="pres">
      <dgm:prSet presAssocID="{74BD60B5-48BE-448E-B645-3BF9BAA7EE40}" presName="parentText" presStyleLbl="alignNode1" presStyleIdx="3" presStyleCnt="4">
        <dgm:presLayoutVars>
          <dgm:chMax val="1"/>
          <dgm:bulletEnabled val="1"/>
        </dgm:presLayoutVars>
      </dgm:prSet>
      <dgm:spPr/>
      <dgm:t>
        <a:bodyPr/>
        <a:lstStyle/>
        <a:p>
          <a:endParaRPr lang="en-US"/>
        </a:p>
      </dgm:t>
    </dgm:pt>
    <dgm:pt modelId="{88737792-7784-4EA0-AE8C-5FD11A4CFA39}" type="pres">
      <dgm:prSet presAssocID="{74BD60B5-48BE-448E-B645-3BF9BAA7EE40}" presName="descendantText" presStyleLbl="alignAcc1" presStyleIdx="3" presStyleCnt="4">
        <dgm:presLayoutVars>
          <dgm:bulletEnabled val="1"/>
        </dgm:presLayoutVars>
      </dgm:prSet>
      <dgm:spPr/>
      <dgm:t>
        <a:bodyPr/>
        <a:lstStyle/>
        <a:p>
          <a:endParaRPr lang="en-US"/>
        </a:p>
      </dgm:t>
    </dgm:pt>
  </dgm:ptLst>
  <dgm:cxnLst>
    <dgm:cxn modelId="{6B9BCC3B-F5BC-48FE-A508-803B1CDAED59}" type="presOf" srcId="{00149B9F-D364-4275-AD63-8836F9492ED9}" destId="{451174D9-437B-4A48-B5CE-3D7D9B852AEC}" srcOrd="0" destOrd="0" presId="urn:microsoft.com/office/officeart/2005/8/layout/chevron2"/>
    <dgm:cxn modelId="{9D291705-7316-4515-A301-BE3E2CE69A3A}" type="presOf" srcId="{D9223FFF-9A12-410E-B4A9-09EEFE70B79B}" destId="{8A8360C7-9AF7-422F-B3B1-31179C36473B}" srcOrd="0" destOrd="0" presId="urn:microsoft.com/office/officeart/2005/8/layout/chevron2"/>
    <dgm:cxn modelId="{77CBE998-1441-40CB-8BDF-93ED466C428A}" type="presOf" srcId="{1C2E7437-E7A7-471E-AA4A-26666E2A465C}" destId="{01A23C61-B48B-43A5-9393-B50AD7CA7EBA}" srcOrd="0" destOrd="0" presId="urn:microsoft.com/office/officeart/2005/8/layout/chevron2"/>
    <dgm:cxn modelId="{BBA207D9-E782-4DEB-B0E5-0F4B10821DD5}" srcId="{35D15691-9CD6-44C0-BE9E-6AC0CBD19513}" destId="{C2FBF5E2-5E55-4C91-B1C9-C2362FA423AF}" srcOrd="0" destOrd="0" parTransId="{B571B83F-54FF-4570-8EB6-15E28B6AE53E}" sibTransId="{FFD678F0-629B-4A6D-BC36-3880AA66609E}"/>
    <dgm:cxn modelId="{9E0D5034-1D40-4D71-B181-02093C22A6BA}" type="presOf" srcId="{6C5C4B65-79CA-42E4-8FD1-2FCD5D4FF2DB}" destId="{742A6DBE-CE88-4550-85D9-FFBC97D7DACD}" srcOrd="0" destOrd="0" presId="urn:microsoft.com/office/officeart/2005/8/layout/chevron2"/>
    <dgm:cxn modelId="{49543F8D-7440-48E1-8A88-00E5CAFE47E3}" type="presOf" srcId="{74BD60B5-48BE-448E-B645-3BF9BAA7EE40}" destId="{D3D32678-728B-4F0B-8FA4-79E05D8B4F6F}" srcOrd="0" destOrd="0" presId="urn:microsoft.com/office/officeart/2005/8/layout/chevron2"/>
    <dgm:cxn modelId="{71F9FC89-F3FD-4BE7-95ED-EB0D4455F6AB}" srcId="{0A8D0569-3BE8-4F68-B431-01EAA0127003}" destId="{6C5C4B65-79CA-42E4-8FD1-2FCD5D4FF2DB}" srcOrd="0" destOrd="0" parTransId="{1BD6D99A-BEDD-40A1-AB24-5D5826270C6B}" sibTransId="{1BB7AAAC-380D-472D-8B08-9B20B92D9971}"/>
    <dgm:cxn modelId="{BE8F7668-1BE3-449E-8D18-B9A052D21AE3}" srcId="{D9223FFF-9A12-410E-B4A9-09EEFE70B79B}" destId="{0A8D0569-3BE8-4F68-B431-01EAA0127003}" srcOrd="0" destOrd="0" parTransId="{02748D22-8073-44B9-ADBA-E250F614327B}" sibTransId="{B2362A27-CBF2-4894-B497-B80165811939}"/>
    <dgm:cxn modelId="{62BA3966-AB33-4B60-9D3E-CC00ABE023E6}" srcId="{74BD60B5-48BE-448E-B645-3BF9BAA7EE40}" destId="{72840F17-1EE6-4148-AF2B-C0B7C12BA313}" srcOrd="0" destOrd="0" parTransId="{1B680168-0F1A-4F7B-B053-5848A189CBF7}" sibTransId="{E9E86716-850D-4FF3-913F-0597E74AE5F8}"/>
    <dgm:cxn modelId="{BCE502A5-E6E7-4037-8547-EA51C0842B47}" type="presOf" srcId="{35D15691-9CD6-44C0-BE9E-6AC0CBD19513}" destId="{BFB30B63-D836-4B03-BDC2-74D47E8032E4}" srcOrd="0" destOrd="0" presId="urn:microsoft.com/office/officeart/2005/8/layout/chevron2"/>
    <dgm:cxn modelId="{4012C473-551F-480F-92DD-57EAE559F328}" srcId="{D9223FFF-9A12-410E-B4A9-09EEFE70B79B}" destId="{00149B9F-D364-4275-AD63-8836F9492ED9}" srcOrd="1" destOrd="0" parTransId="{F9FFDFD1-35A4-428D-B5E6-B839C0A32D8C}" sibTransId="{9D836673-C406-47FD-ABCA-3C7D03B6BF13}"/>
    <dgm:cxn modelId="{E9D3562E-8A48-4D61-8436-8223D034634E}" srcId="{00149B9F-D364-4275-AD63-8836F9492ED9}" destId="{1C2E7437-E7A7-471E-AA4A-26666E2A465C}" srcOrd="0" destOrd="0" parTransId="{BBD2F335-9D15-4389-B744-2D82C9133A9C}" sibTransId="{A22311D3-861F-4EEE-9BE3-BECC4EED4DBE}"/>
    <dgm:cxn modelId="{B31A4A38-20A1-41CA-8412-2CBB6D29FB5E}" type="presOf" srcId="{72840F17-1EE6-4148-AF2B-C0B7C12BA313}" destId="{88737792-7784-4EA0-AE8C-5FD11A4CFA39}" srcOrd="0" destOrd="0" presId="urn:microsoft.com/office/officeart/2005/8/layout/chevron2"/>
    <dgm:cxn modelId="{45C68281-8C28-44E7-881E-18707DC9788D}" type="presOf" srcId="{0A8D0569-3BE8-4F68-B431-01EAA0127003}" destId="{23AD1C2B-D737-4805-831A-D7B08FE49996}" srcOrd="0" destOrd="0" presId="urn:microsoft.com/office/officeart/2005/8/layout/chevron2"/>
    <dgm:cxn modelId="{A4B85D0A-5BEE-4EE7-B3C4-02FEC15D845E}" srcId="{D9223FFF-9A12-410E-B4A9-09EEFE70B79B}" destId="{35D15691-9CD6-44C0-BE9E-6AC0CBD19513}" srcOrd="2" destOrd="0" parTransId="{164C2DB3-B3FB-4FAD-A1A0-99151E392515}" sibTransId="{D010EEAA-76B8-41EA-83A1-B2507436308E}"/>
    <dgm:cxn modelId="{70E0D054-6141-48A1-8629-B63BF73C9B51}" srcId="{D9223FFF-9A12-410E-B4A9-09EEFE70B79B}" destId="{74BD60B5-48BE-448E-B645-3BF9BAA7EE40}" srcOrd="3" destOrd="0" parTransId="{861928DE-DADE-4832-B8BD-620FD34F44F8}" sibTransId="{C1179E2F-022C-46A2-99B0-18503B861637}"/>
    <dgm:cxn modelId="{E35819BE-2535-457B-8764-6417DF75A471}" type="presOf" srcId="{C2FBF5E2-5E55-4C91-B1C9-C2362FA423AF}" destId="{7DACC5FE-FBE9-414D-8982-54DDFE80962F}" srcOrd="0" destOrd="0" presId="urn:microsoft.com/office/officeart/2005/8/layout/chevron2"/>
    <dgm:cxn modelId="{0C4A5439-501E-4B0B-BF99-633EF3E7B3F5}" type="presParOf" srcId="{8A8360C7-9AF7-422F-B3B1-31179C36473B}" destId="{21ACFCDA-30A9-4CE1-A889-81987FABA046}" srcOrd="0" destOrd="0" presId="urn:microsoft.com/office/officeart/2005/8/layout/chevron2"/>
    <dgm:cxn modelId="{3E36858F-B23B-4FC6-B211-3B18D7E13A29}" type="presParOf" srcId="{21ACFCDA-30A9-4CE1-A889-81987FABA046}" destId="{23AD1C2B-D737-4805-831A-D7B08FE49996}" srcOrd="0" destOrd="0" presId="urn:microsoft.com/office/officeart/2005/8/layout/chevron2"/>
    <dgm:cxn modelId="{A51BB715-CB08-4D1B-B88E-690C2D12735F}" type="presParOf" srcId="{21ACFCDA-30A9-4CE1-A889-81987FABA046}" destId="{742A6DBE-CE88-4550-85D9-FFBC97D7DACD}" srcOrd="1" destOrd="0" presId="urn:microsoft.com/office/officeart/2005/8/layout/chevron2"/>
    <dgm:cxn modelId="{5AE5D8E9-8551-4EA5-9C4C-3A08EA4FC4DE}" type="presParOf" srcId="{8A8360C7-9AF7-422F-B3B1-31179C36473B}" destId="{6065B8F6-3CFB-4B2B-9C46-B7BFD243C22A}" srcOrd="1" destOrd="0" presId="urn:microsoft.com/office/officeart/2005/8/layout/chevron2"/>
    <dgm:cxn modelId="{0C204858-AA90-47A3-AF9A-AC29928F581A}" type="presParOf" srcId="{8A8360C7-9AF7-422F-B3B1-31179C36473B}" destId="{2925D6DE-25CC-4845-8A6B-C99EC5900D1B}" srcOrd="2" destOrd="0" presId="urn:microsoft.com/office/officeart/2005/8/layout/chevron2"/>
    <dgm:cxn modelId="{9527161B-9CB7-4C76-9FD9-34086EF20A5D}" type="presParOf" srcId="{2925D6DE-25CC-4845-8A6B-C99EC5900D1B}" destId="{451174D9-437B-4A48-B5CE-3D7D9B852AEC}" srcOrd="0" destOrd="0" presId="urn:microsoft.com/office/officeart/2005/8/layout/chevron2"/>
    <dgm:cxn modelId="{CB2B13D7-EDE3-48C8-8371-F45772F68978}" type="presParOf" srcId="{2925D6DE-25CC-4845-8A6B-C99EC5900D1B}" destId="{01A23C61-B48B-43A5-9393-B50AD7CA7EBA}" srcOrd="1" destOrd="0" presId="urn:microsoft.com/office/officeart/2005/8/layout/chevron2"/>
    <dgm:cxn modelId="{B20F3D21-7DBE-4596-BE81-4F54DB8C74E8}" type="presParOf" srcId="{8A8360C7-9AF7-422F-B3B1-31179C36473B}" destId="{E2B2C915-0824-4F59-A0AA-8ACD71952DBD}" srcOrd="3" destOrd="0" presId="urn:microsoft.com/office/officeart/2005/8/layout/chevron2"/>
    <dgm:cxn modelId="{6DF49643-B5EC-40BC-858F-7F746E161931}" type="presParOf" srcId="{8A8360C7-9AF7-422F-B3B1-31179C36473B}" destId="{595D6706-68F2-4FFA-A3AD-62834DCD90C3}" srcOrd="4" destOrd="0" presId="urn:microsoft.com/office/officeart/2005/8/layout/chevron2"/>
    <dgm:cxn modelId="{105CC317-2AC7-4F5C-94CC-57B005EBD320}" type="presParOf" srcId="{595D6706-68F2-4FFA-A3AD-62834DCD90C3}" destId="{BFB30B63-D836-4B03-BDC2-74D47E8032E4}" srcOrd="0" destOrd="0" presId="urn:microsoft.com/office/officeart/2005/8/layout/chevron2"/>
    <dgm:cxn modelId="{18E6730B-E9DF-4D96-99FA-AD599546FAB2}" type="presParOf" srcId="{595D6706-68F2-4FFA-A3AD-62834DCD90C3}" destId="{7DACC5FE-FBE9-414D-8982-54DDFE80962F}" srcOrd="1" destOrd="0" presId="urn:microsoft.com/office/officeart/2005/8/layout/chevron2"/>
    <dgm:cxn modelId="{BD734CC4-02CF-4FDA-81A4-DD5C73E474A4}" type="presParOf" srcId="{8A8360C7-9AF7-422F-B3B1-31179C36473B}" destId="{DC6D02A1-C34E-4A06-8DE3-4E938F6884BE}" srcOrd="5" destOrd="0" presId="urn:microsoft.com/office/officeart/2005/8/layout/chevron2"/>
    <dgm:cxn modelId="{50F45AF6-2965-4091-99AC-CDA5C654F818}" type="presParOf" srcId="{8A8360C7-9AF7-422F-B3B1-31179C36473B}" destId="{7C3CCDCA-683C-49B6-87C4-1C1AF875A759}" srcOrd="6" destOrd="0" presId="urn:microsoft.com/office/officeart/2005/8/layout/chevron2"/>
    <dgm:cxn modelId="{90AD4D71-3E73-4AB7-AF5D-CF5D5B334A4F}" type="presParOf" srcId="{7C3CCDCA-683C-49B6-87C4-1C1AF875A759}" destId="{D3D32678-728B-4F0B-8FA4-79E05D8B4F6F}" srcOrd="0" destOrd="0" presId="urn:microsoft.com/office/officeart/2005/8/layout/chevron2"/>
    <dgm:cxn modelId="{9CA2B242-E727-408D-8CF7-F35EDF173803}" type="presParOf" srcId="{7C3CCDCA-683C-49B6-87C4-1C1AF875A759}" destId="{88737792-7784-4EA0-AE8C-5FD11A4CFA39}"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223FFF-9A12-410E-B4A9-09EEFE70B79B}" type="doc">
      <dgm:prSet loTypeId="urn:microsoft.com/office/officeart/2005/8/layout/chevron2" loCatId="list" qsTypeId="urn:microsoft.com/office/officeart/2005/8/quickstyle/simple4" qsCatId="simple" csTypeId="urn:microsoft.com/office/officeart/2005/8/colors/accent1_2" csCatId="accent1" phldr="1"/>
      <dgm:spPr/>
      <dgm:t>
        <a:bodyPr/>
        <a:lstStyle/>
        <a:p>
          <a:endParaRPr lang="en-US"/>
        </a:p>
      </dgm:t>
    </dgm:pt>
    <dgm:pt modelId="{0A8D0569-3BE8-4F68-B431-01EAA0127003}">
      <dgm:prSet phldrT="[Text]"/>
      <dgm:spPr>
        <a:solidFill>
          <a:srgbClr val="FFC000"/>
        </a:solidFill>
      </dgm:spPr>
      <dgm:t>
        <a:bodyPr/>
        <a:lstStyle/>
        <a:p>
          <a:endParaRPr lang="en-US" dirty="0">
            <a:solidFill>
              <a:schemeClr val="tx1"/>
            </a:solidFill>
          </a:endParaRPr>
        </a:p>
      </dgm:t>
    </dgm:pt>
    <dgm:pt modelId="{02748D22-8073-44B9-ADBA-E250F614327B}" cxnId="{BE8F7668-1BE3-449E-8D18-B9A052D21AE3}" type="parTrans">
      <dgm:prSet/>
      <dgm:spPr/>
      <dgm:t>
        <a:bodyPr/>
        <a:lstStyle/>
        <a:p>
          <a:endParaRPr lang="en-US"/>
        </a:p>
      </dgm:t>
    </dgm:pt>
    <dgm:pt modelId="{B2362A27-CBF2-4894-B497-B80165811939}" cxnId="{BE8F7668-1BE3-449E-8D18-B9A052D21AE3}" type="sibTrans">
      <dgm:prSet/>
      <dgm:spPr/>
      <dgm:t>
        <a:bodyPr/>
        <a:lstStyle/>
        <a:p>
          <a:endParaRPr lang="en-US"/>
        </a:p>
      </dgm:t>
    </dgm:pt>
    <dgm:pt modelId="{00149B9F-D364-4275-AD63-8836F9492ED9}">
      <dgm:prSet phldrT="[Text]"/>
      <dgm:spPr>
        <a:solidFill>
          <a:srgbClr val="92D050"/>
        </a:solidFill>
      </dgm:spPr>
      <dgm:t>
        <a:bodyPr/>
        <a:lstStyle/>
        <a:p>
          <a:endParaRPr lang="en-US" dirty="0">
            <a:solidFill>
              <a:srgbClr val="0000CC"/>
            </a:solidFill>
          </a:endParaRPr>
        </a:p>
      </dgm:t>
    </dgm:pt>
    <dgm:pt modelId="{F9FFDFD1-35A4-428D-B5E6-B839C0A32D8C}" cxnId="{4012C473-551F-480F-92DD-57EAE559F328}" type="parTrans">
      <dgm:prSet/>
      <dgm:spPr/>
      <dgm:t>
        <a:bodyPr/>
        <a:lstStyle/>
        <a:p>
          <a:endParaRPr lang="en-US"/>
        </a:p>
      </dgm:t>
    </dgm:pt>
    <dgm:pt modelId="{9D836673-C406-47FD-ABCA-3C7D03B6BF13}" cxnId="{4012C473-551F-480F-92DD-57EAE559F328}" type="sibTrans">
      <dgm:prSet/>
      <dgm:spPr/>
      <dgm:t>
        <a:bodyPr/>
        <a:lstStyle/>
        <a:p>
          <a:endParaRPr lang="en-US"/>
        </a:p>
      </dgm:t>
    </dgm:pt>
    <dgm:pt modelId="{35D15691-9CD6-44C0-BE9E-6AC0CBD19513}">
      <dgm:prSet phldrT="[Text]"/>
      <dgm:spPr>
        <a:solidFill>
          <a:srgbClr val="FF0000"/>
        </a:solidFill>
      </dgm:spPr>
      <dgm:t>
        <a:bodyPr/>
        <a:lstStyle/>
        <a:p>
          <a:endParaRPr lang="en-US" dirty="0"/>
        </a:p>
      </dgm:t>
    </dgm:pt>
    <dgm:pt modelId="{164C2DB3-B3FB-4FAD-A1A0-99151E392515}" cxnId="{A4B85D0A-5BEE-4EE7-B3C4-02FEC15D845E}" type="parTrans">
      <dgm:prSet/>
      <dgm:spPr/>
      <dgm:t>
        <a:bodyPr/>
        <a:lstStyle/>
        <a:p>
          <a:endParaRPr lang="en-US"/>
        </a:p>
      </dgm:t>
    </dgm:pt>
    <dgm:pt modelId="{D010EEAA-76B8-41EA-83A1-B2507436308E}" cxnId="{A4B85D0A-5BEE-4EE7-B3C4-02FEC15D845E}" type="sibTrans">
      <dgm:prSet/>
      <dgm:spPr/>
      <dgm:t>
        <a:bodyPr/>
        <a:lstStyle/>
        <a:p>
          <a:endParaRPr lang="en-US"/>
        </a:p>
      </dgm:t>
    </dgm:pt>
    <dgm:pt modelId="{74BD60B5-48BE-448E-B645-3BF9BAA7EE40}">
      <dgm:prSet phldrT="[Text]"/>
      <dgm:spPr>
        <a:solidFill>
          <a:srgbClr val="7030A0"/>
        </a:solidFill>
      </dgm:spPr>
      <dgm:t>
        <a:bodyPr/>
        <a:lstStyle/>
        <a:p>
          <a:endParaRPr lang="en-US" dirty="0"/>
        </a:p>
      </dgm:t>
    </dgm:pt>
    <dgm:pt modelId="{861928DE-DADE-4832-B8BD-620FD34F44F8}" cxnId="{70E0D054-6141-48A1-8629-B63BF73C9B51}" type="parTrans">
      <dgm:prSet/>
      <dgm:spPr/>
      <dgm:t>
        <a:bodyPr/>
        <a:lstStyle/>
        <a:p>
          <a:endParaRPr lang="en-US"/>
        </a:p>
      </dgm:t>
    </dgm:pt>
    <dgm:pt modelId="{C1179E2F-022C-46A2-99B0-18503B861637}" cxnId="{70E0D054-6141-48A1-8629-B63BF73C9B51}" type="sibTrans">
      <dgm:prSet/>
      <dgm:spPr/>
      <dgm:t>
        <a:bodyPr/>
        <a:lstStyle/>
        <a:p>
          <a:endParaRPr lang="en-US"/>
        </a:p>
      </dgm:t>
    </dgm:pt>
    <dgm:pt modelId="{6C5C4B65-79CA-42E4-8FD1-2FCD5D4FF2DB}">
      <dgm:prSet custT="1"/>
      <dgm:spPr>
        <a:gradFill flip="none" rotWithShape="0">
          <a:gsLst>
            <a:gs pos="0">
              <a:srgbClr val="FFC000">
                <a:shade val="30000"/>
                <a:satMod val="115000"/>
              </a:srgbClr>
            </a:gs>
            <a:gs pos="50000">
              <a:srgbClr val="FFC000">
                <a:shade val="67500"/>
                <a:satMod val="115000"/>
              </a:srgbClr>
            </a:gs>
            <a:gs pos="100000">
              <a:srgbClr val="FFC000">
                <a:shade val="100000"/>
                <a:satMod val="115000"/>
              </a:srgbClr>
            </a:gs>
          </a:gsLst>
          <a:path path="circle">
            <a:fillToRect t="100000" r="100000"/>
          </a:path>
          <a:tileRect l="-100000" b="-100000"/>
        </a:gradFill>
      </dgm:spPr>
      <dgm:t>
        <a:bodyPr/>
        <a:lstStyle/>
        <a:p>
          <a:endParaRPr lang="en-US" sz="2400" dirty="0">
            <a:solidFill>
              <a:schemeClr val="tx1"/>
            </a:solidFill>
          </a:endParaRPr>
        </a:p>
      </dgm:t>
    </dgm:pt>
    <dgm:pt modelId="{1BD6D99A-BEDD-40A1-AB24-5D5826270C6B}" cxnId="{71F9FC89-F3FD-4BE7-95ED-EB0D4455F6AB}" type="parTrans">
      <dgm:prSet/>
      <dgm:spPr/>
      <dgm:t>
        <a:bodyPr/>
        <a:lstStyle/>
        <a:p>
          <a:endParaRPr lang="en-US"/>
        </a:p>
      </dgm:t>
    </dgm:pt>
    <dgm:pt modelId="{1BB7AAAC-380D-472D-8B08-9B20B92D9971}" cxnId="{71F9FC89-F3FD-4BE7-95ED-EB0D4455F6AB}" type="sibTrans">
      <dgm:prSet/>
      <dgm:spPr/>
      <dgm:t>
        <a:bodyPr/>
        <a:lstStyle/>
        <a:p>
          <a:endParaRPr lang="en-US"/>
        </a:p>
      </dgm:t>
    </dgm:pt>
    <dgm:pt modelId="{1C2E7437-E7A7-471E-AA4A-26666E2A465C}">
      <dgm:prSet custT="1"/>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path path="circle">
            <a:fillToRect t="100000" r="100000"/>
          </a:path>
          <a:tileRect l="-100000" b="-100000"/>
        </a:gradFill>
      </dgm:spPr>
      <dgm:t>
        <a:bodyPr/>
        <a:lstStyle/>
        <a:p>
          <a:endParaRPr lang="en-US" sz="2400" dirty="0">
            <a:solidFill>
              <a:srgbClr val="0000CC"/>
            </a:solidFill>
          </a:endParaRPr>
        </a:p>
      </dgm:t>
    </dgm:pt>
    <dgm:pt modelId="{BBD2F335-9D15-4389-B744-2D82C9133A9C}" cxnId="{E9D3562E-8A48-4D61-8436-8223D034634E}" type="parTrans">
      <dgm:prSet/>
      <dgm:spPr/>
      <dgm:t>
        <a:bodyPr/>
        <a:lstStyle/>
        <a:p>
          <a:endParaRPr lang="en-US"/>
        </a:p>
      </dgm:t>
    </dgm:pt>
    <dgm:pt modelId="{A22311D3-861F-4EEE-9BE3-BECC4EED4DBE}" cxnId="{E9D3562E-8A48-4D61-8436-8223D034634E}" type="sibTrans">
      <dgm:prSet/>
      <dgm:spPr/>
      <dgm:t>
        <a:bodyPr/>
        <a:lstStyle/>
        <a:p>
          <a:endParaRPr lang="en-US"/>
        </a:p>
      </dgm:t>
    </dgm:pt>
    <dgm:pt modelId="{C2FBF5E2-5E55-4C91-B1C9-C2362FA423AF}">
      <dgm:prSet/>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dgm:spPr>
      <dgm:t>
        <a:bodyPr/>
        <a:lstStyle/>
        <a:p>
          <a:endParaRPr lang="en-US" dirty="0">
            <a:solidFill>
              <a:schemeClr val="bg1"/>
            </a:solidFill>
          </a:endParaRPr>
        </a:p>
      </dgm:t>
    </dgm:pt>
    <dgm:pt modelId="{B571B83F-54FF-4570-8EB6-15E28B6AE53E}" cxnId="{BBA207D9-E782-4DEB-B0E5-0F4B10821DD5}" type="parTrans">
      <dgm:prSet/>
      <dgm:spPr/>
      <dgm:t>
        <a:bodyPr/>
        <a:lstStyle/>
        <a:p>
          <a:endParaRPr lang="en-US"/>
        </a:p>
      </dgm:t>
    </dgm:pt>
    <dgm:pt modelId="{FFD678F0-629B-4A6D-BC36-3880AA66609E}" cxnId="{BBA207D9-E782-4DEB-B0E5-0F4B10821DD5}" type="sibTrans">
      <dgm:prSet/>
      <dgm:spPr/>
      <dgm:t>
        <a:bodyPr/>
        <a:lstStyle/>
        <a:p>
          <a:endParaRPr lang="en-US"/>
        </a:p>
      </dgm:t>
    </dgm:pt>
    <dgm:pt modelId="{72840F17-1EE6-4148-AF2B-C0B7C12BA313}">
      <dgm:prSet/>
      <dgm:spPr>
        <a:gradFill flip="none" rotWithShape="0">
          <a:gsLst>
            <a:gs pos="0">
              <a:srgbClr val="7030A0">
                <a:shade val="30000"/>
                <a:satMod val="115000"/>
              </a:srgbClr>
            </a:gs>
            <a:gs pos="50000">
              <a:srgbClr val="7030A0">
                <a:shade val="67500"/>
                <a:satMod val="115000"/>
              </a:srgbClr>
            </a:gs>
            <a:gs pos="100000">
              <a:srgbClr val="7030A0">
                <a:shade val="100000"/>
                <a:satMod val="115000"/>
              </a:srgbClr>
            </a:gs>
          </a:gsLst>
          <a:path path="circle">
            <a:fillToRect t="100000" r="100000"/>
          </a:path>
          <a:tileRect l="-100000" b="-100000"/>
        </a:gradFill>
      </dgm:spPr>
      <dgm:t>
        <a:bodyPr/>
        <a:lstStyle/>
        <a:p>
          <a:endParaRPr lang="en-US" dirty="0">
            <a:solidFill>
              <a:schemeClr val="bg1"/>
            </a:solidFill>
          </a:endParaRPr>
        </a:p>
      </dgm:t>
    </dgm:pt>
    <dgm:pt modelId="{1B680168-0F1A-4F7B-B053-5848A189CBF7}" cxnId="{62BA3966-AB33-4B60-9D3E-CC00ABE023E6}" type="parTrans">
      <dgm:prSet/>
      <dgm:spPr/>
      <dgm:t>
        <a:bodyPr/>
        <a:lstStyle/>
        <a:p>
          <a:endParaRPr lang="en-US"/>
        </a:p>
      </dgm:t>
    </dgm:pt>
    <dgm:pt modelId="{E9E86716-850D-4FF3-913F-0597E74AE5F8}" cxnId="{62BA3966-AB33-4B60-9D3E-CC00ABE023E6}" type="sibTrans">
      <dgm:prSet/>
      <dgm:spPr/>
      <dgm:t>
        <a:bodyPr/>
        <a:lstStyle/>
        <a:p>
          <a:endParaRPr lang="en-US"/>
        </a:p>
      </dgm:t>
    </dgm:pt>
    <dgm:pt modelId="{8A8360C7-9AF7-422F-B3B1-31179C36473B}" type="pres">
      <dgm:prSet presAssocID="{D9223FFF-9A12-410E-B4A9-09EEFE70B79B}" presName="linearFlow" presStyleCnt="0">
        <dgm:presLayoutVars>
          <dgm:dir/>
          <dgm:animLvl val="lvl"/>
          <dgm:resizeHandles val="exact"/>
        </dgm:presLayoutVars>
      </dgm:prSet>
      <dgm:spPr/>
      <dgm:t>
        <a:bodyPr/>
        <a:lstStyle/>
        <a:p>
          <a:endParaRPr lang="en-US"/>
        </a:p>
      </dgm:t>
    </dgm:pt>
    <dgm:pt modelId="{21ACFCDA-30A9-4CE1-A889-81987FABA046}" type="pres">
      <dgm:prSet presAssocID="{0A8D0569-3BE8-4F68-B431-01EAA0127003}" presName="composite" presStyleCnt="0"/>
      <dgm:spPr/>
    </dgm:pt>
    <dgm:pt modelId="{23AD1C2B-D737-4805-831A-D7B08FE49996}" type="pres">
      <dgm:prSet presAssocID="{0A8D0569-3BE8-4F68-B431-01EAA0127003}" presName="parentText" presStyleLbl="alignNode1" presStyleIdx="0" presStyleCnt="4">
        <dgm:presLayoutVars>
          <dgm:chMax val="1"/>
          <dgm:bulletEnabled val="1"/>
        </dgm:presLayoutVars>
      </dgm:prSet>
      <dgm:spPr/>
      <dgm:t>
        <a:bodyPr/>
        <a:lstStyle/>
        <a:p>
          <a:endParaRPr lang="en-US"/>
        </a:p>
      </dgm:t>
    </dgm:pt>
    <dgm:pt modelId="{742A6DBE-CE88-4550-85D9-FFBC97D7DACD}" type="pres">
      <dgm:prSet presAssocID="{0A8D0569-3BE8-4F68-B431-01EAA0127003}" presName="descendantText" presStyleLbl="alignAcc1" presStyleIdx="0" presStyleCnt="4" custLinFactNeighborY="-7738">
        <dgm:presLayoutVars>
          <dgm:bulletEnabled val="1"/>
        </dgm:presLayoutVars>
      </dgm:prSet>
      <dgm:spPr/>
      <dgm:t>
        <a:bodyPr/>
        <a:lstStyle/>
        <a:p>
          <a:endParaRPr lang="en-US"/>
        </a:p>
      </dgm:t>
    </dgm:pt>
    <dgm:pt modelId="{6065B8F6-3CFB-4B2B-9C46-B7BFD243C22A}" type="pres">
      <dgm:prSet presAssocID="{B2362A27-CBF2-4894-B497-B80165811939}" presName="sp" presStyleCnt="0"/>
      <dgm:spPr/>
    </dgm:pt>
    <dgm:pt modelId="{2925D6DE-25CC-4845-8A6B-C99EC5900D1B}" type="pres">
      <dgm:prSet presAssocID="{00149B9F-D364-4275-AD63-8836F9492ED9}" presName="composite" presStyleCnt="0"/>
      <dgm:spPr/>
    </dgm:pt>
    <dgm:pt modelId="{451174D9-437B-4A48-B5CE-3D7D9B852AEC}" type="pres">
      <dgm:prSet presAssocID="{00149B9F-D364-4275-AD63-8836F9492ED9}" presName="parentText" presStyleLbl="alignNode1" presStyleIdx="1" presStyleCnt="4">
        <dgm:presLayoutVars>
          <dgm:chMax val="1"/>
          <dgm:bulletEnabled val="1"/>
        </dgm:presLayoutVars>
      </dgm:prSet>
      <dgm:spPr/>
      <dgm:t>
        <a:bodyPr/>
        <a:lstStyle/>
        <a:p>
          <a:endParaRPr lang="en-US"/>
        </a:p>
      </dgm:t>
    </dgm:pt>
    <dgm:pt modelId="{01A23C61-B48B-43A5-9393-B50AD7CA7EBA}" type="pres">
      <dgm:prSet presAssocID="{00149B9F-D364-4275-AD63-8836F9492ED9}" presName="descendantText" presStyleLbl="alignAcc1" presStyleIdx="1" presStyleCnt="4">
        <dgm:presLayoutVars>
          <dgm:bulletEnabled val="1"/>
        </dgm:presLayoutVars>
      </dgm:prSet>
      <dgm:spPr/>
      <dgm:t>
        <a:bodyPr/>
        <a:lstStyle/>
        <a:p>
          <a:endParaRPr lang="en-US"/>
        </a:p>
      </dgm:t>
    </dgm:pt>
    <dgm:pt modelId="{E2B2C915-0824-4F59-A0AA-8ACD71952DBD}" type="pres">
      <dgm:prSet presAssocID="{9D836673-C406-47FD-ABCA-3C7D03B6BF13}" presName="sp" presStyleCnt="0"/>
      <dgm:spPr/>
    </dgm:pt>
    <dgm:pt modelId="{595D6706-68F2-4FFA-A3AD-62834DCD90C3}" type="pres">
      <dgm:prSet presAssocID="{35D15691-9CD6-44C0-BE9E-6AC0CBD19513}" presName="composite" presStyleCnt="0"/>
      <dgm:spPr/>
    </dgm:pt>
    <dgm:pt modelId="{BFB30B63-D836-4B03-BDC2-74D47E8032E4}" type="pres">
      <dgm:prSet presAssocID="{35D15691-9CD6-44C0-BE9E-6AC0CBD19513}" presName="parentText" presStyleLbl="alignNode1" presStyleIdx="2" presStyleCnt="4">
        <dgm:presLayoutVars>
          <dgm:chMax val="1"/>
          <dgm:bulletEnabled val="1"/>
        </dgm:presLayoutVars>
      </dgm:prSet>
      <dgm:spPr/>
      <dgm:t>
        <a:bodyPr/>
        <a:lstStyle/>
        <a:p>
          <a:endParaRPr lang="en-US"/>
        </a:p>
      </dgm:t>
    </dgm:pt>
    <dgm:pt modelId="{7DACC5FE-FBE9-414D-8982-54DDFE80962F}" type="pres">
      <dgm:prSet presAssocID="{35D15691-9CD6-44C0-BE9E-6AC0CBD19513}" presName="descendantText" presStyleLbl="alignAcc1" presStyleIdx="2" presStyleCnt="4">
        <dgm:presLayoutVars>
          <dgm:bulletEnabled val="1"/>
        </dgm:presLayoutVars>
      </dgm:prSet>
      <dgm:spPr/>
      <dgm:t>
        <a:bodyPr/>
        <a:lstStyle/>
        <a:p>
          <a:endParaRPr lang="en-US"/>
        </a:p>
      </dgm:t>
    </dgm:pt>
    <dgm:pt modelId="{DC6D02A1-C34E-4A06-8DE3-4E938F6884BE}" type="pres">
      <dgm:prSet presAssocID="{D010EEAA-76B8-41EA-83A1-B2507436308E}" presName="sp" presStyleCnt="0"/>
      <dgm:spPr/>
    </dgm:pt>
    <dgm:pt modelId="{7C3CCDCA-683C-49B6-87C4-1C1AF875A759}" type="pres">
      <dgm:prSet presAssocID="{74BD60B5-48BE-448E-B645-3BF9BAA7EE40}" presName="composite" presStyleCnt="0"/>
      <dgm:spPr/>
    </dgm:pt>
    <dgm:pt modelId="{D3D32678-728B-4F0B-8FA4-79E05D8B4F6F}" type="pres">
      <dgm:prSet presAssocID="{74BD60B5-48BE-448E-B645-3BF9BAA7EE40}" presName="parentText" presStyleLbl="alignNode1" presStyleIdx="3" presStyleCnt="4">
        <dgm:presLayoutVars>
          <dgm:chMax val="1"/>
          <dgm:bulletEnabled val="1"/>
        </dgm:presLayoutVars>
      </dgm:prSet>
      <dgm:spPr/>
      <dgm:t>
        <a:bodyPr/>
        <a:lstStyle/>
        <a:p>
          <a:endParaRPr lang="en-US"/>
        </a:p>
      </dgm:t>
    </dgm:pt>
    <dgm:pt modelId="{88737792-7784-4EA0-AE8C-5FD11A4CFA39}" type="pres">
      <dgm:prSet presAssocID="{74BD60B5-48BE-448E-B645-3BF9BAA7EE40}" presName="descendantText" presStyleLbl="alignAcc1" presStyleIdx="3" presStyleCnt="4">
        <dgm:presLayoutVars>
          <dgm:bulletEnabled val="1"/>
        </dgm:presLayoutVars>
      </dgm:prSet>
      <dgm:spPr/>
      <dgm:t>
        <a:bodyPr/>
        <a:lstStyle/>
        <a:p>
          <a:endParaRPr lang="en-US"/>
        </a:p>
      </dgm:t>
    </dgm:pt>
  </dgm:ptLst>
  <dgm:cxnLst>
    <dgm:cxn modelId="{A8828E49-4C90-4417-92B9-0870C36CF9D6}" type="presOf" srcId="{35D15691-9CD6-44C0-BE9E-6AC0CBD19513}" destId="{BFB30B63-D836-4B03-BDC2-74D47E8032E4}" srcOrd="0" destOrd="0" presId="urn:microsoft.com/office/officeart/2005/8/layout/chevron2"/>
    <dgm:cxn modelId="{BBA207D9-E782-4DEB-B0E5-0F4B10821DD5}" srcId="{35D15691-9CD6-44C0-BE9E-6AC0CBD19513}" destId="{C2FBF5E2-5E55-4C91-B1C9-C2362FA423AF}" srcOrd="0" destOrd="0" parTransId="{B571B83F-54FF-4570-8EB6-15E28B6AE53E}" sibTransId="{FFD678F0-629B-4A6D-BC36-3880AA66609E}"/>
    <dgm:cxn modelId="{FB6E5A4E-33EE-4D5A-BDBF-045C4E289553}" type="presOf" srcId="{1C2E7437-E7A7-471E-AA4A-26666E2A465C}" destId="{01A23C61-B48B-43A5-9393-B50AD7CA7EBA}" srcOrd="0" destOrd="0" presId="urn:microsoft.com/office/officeart/2005/8/layout/chevron2"/>
    <dgm:cxn modelId="{71F9FC89-F3FD-4BE7-95ED-EB0D4455F6AB}" srcId="{0A8D0569-3BE8-4F68-B431-01EAA0127003}" destId="{6C5C4B65-79CA-42E4-8FD1-2FCD5D4FF2DB}" srcOrd="0" destOrd="0" parTransId="{1BD6D99A-BEDD-40A1-AB24-5D5826270C6B}" sibTransId="{1BB7AAAC-380D-472D-8B08-9B20B92D9971}"/>
    <dgm:cxn modelId="{BE8F7668-1BE3-449E-8D18-B9A052D21AE3}" srcId="{D9223FFF-9A12-410E-B4A9-09EEFE70B79B}" destId="{0A8D0569-3BE8-4F68-B431-01EAA0127003}" srcOrd="0" destOrd="0" parTransId="{02748D22-8073-44B9-ADBA-E250F614327B}" sibTransId="{B2362A27-CBF2-4894-B497-B80165811939}"/>
    <dgm:cxn modelId="{62BA3966-AB33-4B60-9D3E-CC00ABE023E6}" srcId="{74BD60B5-48BE-448E-B645-3BF9BAA7EE40}" destId="{72840F17-1EE6-4148-AF2B-C0B7C12BA313}" srcOrd="0" destOrd="0" parTransId="{1B680168-0F1A-4F7B-B053-5848A189CBF7}" sibTransId="{E9E86716-850D-4FF3-913F-0597E74AE5F8}"/>
    <dgm:cxn modelId="{C9CC0582-96C9-4267-94B0-29AAE4A5C46A}" type="presOf" srcId="{72840F17-1EE6-4148-AF2B-C0B7C12BA313}" destId="{88737792-7784-4EA0-AE8C-5FD11A4CFA39}" srcOrd="0" destOrd="0" presId="urn:microsoft.com/office/officeart/2005/8/layout/chevron2"/>
    <dgm:cxn modelId="{3E7BBD7F-9FC2-48F6-8906-9AE6477EED40}" type="presOf" srcId="{74BD60B5-48BE-448E-B645-3BF9BAA7EE40}" destId="{D3D32678-728B-4F0B-8FA4-79E05D8B4F6F}" srcOrd="0" destOrd="0" presId="urn:microsoft.com/office/officeart/2005/8/layout/chevron2"/>
    <dgm:cxn modelId="{2A114E93-5024-4A2E-85A4-2BE820F4F20D}" type="presOf" srcId="{0A8D0569-3BE8-4F68-B431-01EAA0127003}" destId="{23AD1C2B-D737-4805-831A-D7B08FE49996}" srcOrd="0" destOrd="0" presId="urn:microsoft.com/office/officeart/2005/8/layout/chevron2"/>
    <dgm:cxn modelId="{4012C473-551F-480F-92DD-57EAE559F328}" srcId="{D9223FFF-9A12-410E-B4A9-09EEFE70B79B}" destId="{00149B9F-D364-4275-AD63-8836F9492ED9}" srcOrd="1" destOrd="0" parTransId="{F9FFDFD1-35A4-428D-B5E6-B839C0A32D8C}" sibTransId="{9D836673-C406-47FD-ABCA-3C7D03B6BF13}"/>
    <dgm:cxn modelId="{E9D3562E-8A48-4D61-8436-8223D034634E}" srcId="{00149B9F-D364-4275-AD63-8836F9492ED9}" destId="{1C2E7437-E7A7-471E-AA4A-26666E2A465C}" srcOrd="0" destOrd="0" parTransId="{BBD2F335-9D15-4389-B744-2D82C9133A9C}" sibTransId="{A22311D3-861F-4EEE-9BE3-BECC4EED4DBE}"/>
    <dgm:cxn modelId="{A4B85D0A-5BEE-4EE7-B3C4-02FEC15D845E}" srcId="{D9223FFF-9A12-410E-B4A9-09EEFE70B79B}" destId="{35D15691-9CD6-44C0-BE9E-6AC0CBD19513}" srcOrd="2" destOrd="0" parTransId="{164C2DB3-B3FB-4FAD-A1A0-99151E392515}" sibTransId="{D010EEAA-76B8-41EA-83A1-B2507436308E}"/>
    <dgm:cxn modelId="{BDED68E3-5E6F-4CBA-9D45-07F4B3E465FD}" type="presOf" srcId="{C2FBF5E2-5E55-4C91-B1C9-C2362FA423AF}" destId="{7DACC5FE-FBE9-414D-8982-54DDFE80962F}" srcOrd="0" destOrd="0" presId="urn:microsoft.com/office/officeart/2005/8/layout/chevron2"/>
    <dgm:cxn modelId="{82ADD488-A6AD-4BB4-B767-AA298D25E8A8}" type="presOf" srcId="{6C5C4B65-79CA-42E4-8FD1-2FCD5D4FF2DB}" destId="{742A6DBE-CE88-4550-85D9-FFBC97D7DACD}" srcOrd="0" destOrd="0" presId="urn:microsoft.com/office/officeart/2005/8/layout/chevron2"/>
    <dgm:cxn modelId="{70E0D054-6141-48A1-8629-B63BF73C9B51}" srcId="{D9223FFF-9A12-410E-B4A9-09EEFE70B79B}" destId="{74BD60B5-48BE-448E-B645-3BF9BAA7EE40}" srcOrd="3" destOrd="0" parTransId="{861928DE-DADE-4832-B8BD-620FD34F44F8}" sibTransId="{C1179E2F-022C-46A2-99B0-18503B861637}"/>
    <dgm:cxn modelId="{3F676968-FBA7-42AD-998D-4FFC0D52ECC6}" type="presOf" srcId="{00149B9F-D364-4275-AD63-8836F9492ED9}" destId="{451174D9-437B-4A48-B5CE-3D7D9B852AEC}" srcOrd="0" destOrd="0" presId="urn:microsoft.com/office/officeart/2005/8/layout/chevron2"/>
    <dgm:cxn modelId="{058A8246-3220-4544-A144-C20B2BC3C291}" type="presOf" srcId="{D9223FFF-9A12-410E-B4A9-09EEFE70B79B}" destId="{8A8360C7-9AF7-422F-B3B1-31179C36473B}" srcOrd="0" destOrd="0" presId="urn:microsoft.com/office/officeart/2005/8/layout/chevron2"/>
    <dgm:cxn modelId="{5388A170-3C21-43DC-BCBC-0E8D9589CFCF}" type="presParOf" srcId="{8A8360C7-9AF7-422F-B3B1-31179C36473B}" destId="{21ACFCDA-30A9-4CE1-A889-81987FABA046}" srcOrd="0" destOrd="0" presId="urn:microsoft.com/office/officeart/2005/8/layout/chevron2"/>
    <dgm:cxn modelId="{B7B9BE26-887B-467E-84CD-D21CB66B4FB7}" type="presParOf" srcId="{21ACFCDA-30A9-4CE1-A889-81987FABA046}" destId="{23AD1C2B-D737-4805-831A-D7B08FE49996}" srcOrd="0" destOrd="0" presId="urn:microsoft.com/office/officeart/2005/8/layout/chevron2"/>
    <dgm:cxn modelId="{F9DC93BE-220B-4C37-AE30-FF8B788F3297}" type="presParOf" srcId="{21ACFCDA-30A9-4CE1-A889-81987FABA046}" destId="{742A6DBE-CE88-4550-85D9-FFBC97D7DACD}" srcOrd="1" destOrd="0" presId="urn:microsoft.com/office/officeart/2005/8/layout/chevron2"/>
    <dgm:cxn modelId="{01F9C9E8-FD67-45EF-A723-7EE6D4C2D5EF}" type="presParOf" srcId="{8A8360C7-9AF7-422F-B3B1-31179C36473B}" destId="{6065B8F6-3CFB-4B2B-9C46-B7BFD243C22A}" srcOrd="1" destOrd="0" presId="urn:microsoft.com/office/officeart/2005/8/layout/chevron2"/>
    <dgm:cxn modelId="{7468480F-ACA2-4868-B99E-F88C59E705CE}" type="presParOf" srcId="{8A8360C7-9AF7-422F-B3B1-31179C36473B}" destId="{2925D6DE-25CC-4845-8A6B-C99EC5900D1B}" srcOrd="2" destOrd="0" presId="urn:microsoft.com/office/officeart/2005/8/layout/chevron2"/>
    <dgm:cxn modelId="{0B940ACE-3521-40FF-A936-2AC08BE55950}" type="presParOf" srcId="{2925D6DE-25CC-4845-8A6B-C99EC5900D1B}" destId="{451174D9-437B-4A48-B5CE-3D7D9B852AEC}" srcOrd="0" destOrd="0" presId="urn:microsoft.com/office/officeart/2005/8/layout/chevron2"/>
    <dgm:cxn modelId="{DE85A663-FB09-4BD9-91AB-7CF5241AEC63}" type="presParOf" srcId="{2925D6DE-25CC-4845-8A6B-C99EC5900D1B}" destId="{01A23C61-B48B-43A5-9393-B50AD7CA7EBA}" srcOrd="1" destOrd="0" presId="urn:microsoft.com/office/officeart/2005/8/layout/chevron2"/>
    <dgm:cxn modelId="{57DB7580-489E-401B-ADA3-1CDE35CA0276}" type="presParOf" srcId="{8A8360C7-9AF7-422F-B3B1-31179C36473B}" destId="{E2B2C915-0824-4F59-A0AA-8ACD71952DBD}" srcOrd="3" destOrd="0" presId="urn:microsoft.com/office/officeart/2005/8/layout/chevron2"/>
    <dgm:cxn modelId="{5E7D8532-586C-48D9-9138-86EDB89A59BE}" type="presParOf" srcId="{8A8360C7-9AF7-422F-B3B1-31179C36473B}" destId="{595D6706-68F2-4FFA-A3AD-62834DCD90C3}" srcOrd="4" destOrd="0" presId="urn:microsoft.com/office/officeart/2005/8/layout/chevron2"/>
    <dgm:cxn modelId="{452D0593-F511-400A-972F-5C47035860C9}" type="presParOf" srcId="{595D6706-68F2-4FFA-A3AD-62834DCD90C3}" destId="{BFB30B63-D836-4B03-BDC2-74D47E8032E4}" srcOrd="0" destOrd="0" presId="urn:microsoft.com/office/officeart/2005/8/layout/chevron2"/>
    <dgm:cxn modelId="{407549F2-1AA6-4C7C-9316-2CEA23C32C9D}" type="presParOf" srcId="{595D6706-68F2-4FFA-A3AD-62834DCD90C3}" destId="{7DACC5FE-FBE9-414D-8982-54DDFE80962F}" srcOrd="1" destOrd="0" presId="urn:microsoft.com/office/officeart/2005/8/layout/chevron2"/>
    <dgm:cxn modelId="{1C83673F-ECEE-4B9D-BEAE-320C127879F5}" type="presParOf" srcId="{8A8360C7-9AF7-422F-B3B1-31179C36473B}" destId="{DC6D02A1-C34E-4A06-8DE3-4E938F6884BE}" srcOrd="5" destOrd="0" presId="urn:microsoft.com/office/officeart/2005/8/layout/chevron2"/>
    <dgm:cxn modelId="{5D0DF849-1324-4EC6-A6C6-04803EE73754}" type="presParOf" srcId="{8A8360C7-9AF7-422F-B3B1-31179C36473B}" destId="{7C3CCDCA-683C-49B6-87C4-1C1AF875A759}" srcOrd="6" destOrd="0" presId="urn:microsoft.com/office/officeart/2005/8/layout/chevron2"/>
    <dgm:cxn modelId="{AF9F3842-A8D3-466B-9735-14F9EA01DB5F}" type="presParOf" srcId="{7C3CCDCA-683C-49B6-87C4-1C1AF875A759}" destId="{D3D32678-728B-4F0B-8FA4-79E05D8B4F6F}" srcOrd="0" destOrd="0" presId="urn:microsoft.com/office/officeart/2005/8/layout/chevron2"/>
    <dgm:cxn modelId="{2F385C4B-D9F0-4969-8E89-81A55D87315C}" type="presParOf" srcId="{7C3CCDCA-683C-49B6-87C4-1C1AF875A759}" destId="{88737792-7784-4EA0-AE8C-5FD11A4CFA39}" srcOrd="1" destOrd="0" presId="urn:microsoft.com/office/officeart/2005/8/layout/chevron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8E8A8F-7EA6-478B-B41D-2D7413D6FEF3}" type="doc">
      <dgm:prSet loTypeId="urn:microsoft.com/office/officeart/2005/8/layout/vList3#1" loCatId="list" qsTypeId="urn:microsoft.com/office/officeart/2005/8/quickstyle/simple1" qsCatId="simple" csTypeId="urn:microsoft.com/office/officeart/2005/8/colors/accent1_2" csCatId="accent1" phldr="1"/>
      <dgm:spPr/>
    </dgm:pt>
    <dgm:pt modelId="{B8FD5A44-FF73-47D1-B2FC-BD05C5FF5BAD}">
      <dgm:prSet phldrT="[Text]" custT="1"/>
      <dgm:spPr>
        <a:solidFill>
          <a:schemeClr val="bg1"/>
        </a:solidFill>
        <a:ln>
          <a:solidFill>
            <a:srgbClr val="92D050"/>
          </a:solidFill>
        </a:ln>
      </dgm:spPr>
      <dgm:t>
        <a:bodyPr/>
        <a:lstStyle/>
        <a:p>
          <a:r>
            <a:rPr lang="en-US" sz="2000" u="none"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r>
          <a:br>
            <a:rPr lang="en-US" sz="2000" u="none"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endParaRPr lang="en-US" sz="2000" u="none" dirty="0">
            <a:solidFill>
              <a:srgbClr val="002060"/>
            </a:solidFill>
            <a:latin typeface="Times New Roman" panose="02020603050405020304" pitchFamily="18" charset="0"/>
            <a:cs typeface="Times New Roman" panose="02020603050405020304" pitchFamily="18" charset="0"/>
          </a:endParaRPr>
        </a:p>
      </dgm:t>
    </dgm:pt>
    <dgm:pt modelId="{3C179B82-A179-40C9-98ED-C7479D115120}" cxnId="{1BF0A2DF-F217-4E94-B4A2-12616F604ABF}" type="parTrans">
      <dgm:prSet/>
      <dgm:spPr/>
      <dgm:t>
        <a:bodyPr/>
        <a:lstStyle/>
        <a:p>
          <a:endParaRPr lang="en-US"/>
        </a:p>
      </dgm:t>
    </dgm:pt>
    <dgm:pt modelId="{6C9DEED9-0FA5-4C6B-AB41-33245642AF7F}" cxnId="{1BF0A2DF-F217-4E94-B4A2-12616F604ABF}" type="sibTrans">
      <dgm:prSet/>
      <dgm:spPr/>
      <dgm:t>
        <a:bodyPr/>
        <a:lstStyle/>
        <a:p>
          <a:endParaRPr lang="en-US"/>
        </a:p>
      </dgm:t>
    </dgm:pt>
    <dgm:pt modelId="{1F2C0906-9B19-4F9A-B3EE-237116EDB137}">
      <dgm:prSet phldrT="[Text]" custT="1"/>
      <dgm:spPr>
        <a:solidFill>
          <a:schemeClr val="bg1"/>
        </a:solidFill>
        <a:ln>
          <a:solidFill>
            <a:srgbClr val="92D050"/>
          </a:solidFill>
        </a:ln>
      </dgm:spPr>
      <dgm:t>
        <a:bodyPr/>
        <a:lstStyle/>
        <a:p>
          <a:r>
            <a:rPr lang="vi-VN" sz="2000" b="1" u="none"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u="none" dirty="0">
            <a:solidFill>
              <a:srgbClr val="002060"/>
            </a:solidFill>
            <a:latin typeface="Times New Roman" panose="02020603050405020304" pitchFamily="18" charset="0"/>
            <a:cs typeface="Times New Roman" panose="02020603050405020304" pitchFamily="18" charset="0"/>
          </a:endParaRPr>
        </a:p>
      </dgm:t>
    </dgm:pt>
    <dgm:pt modelId="{D42F4237-CA90-4DAB-81B0-12736AC89E7A}" cxnId="{DF1E95EF-EF95-4124-9AA7-E5D3ACD83B01}" type="parTrans">
      <dgm:prSet/>
      <dgm:spPr/>
      <dgm:t>
        <a:bodyPr/>
        <a:lstStyle/>
        <a:p>
          <a:endParaRPr lang="en-US"/>
        </a:p>
      </dgm:t>
    </dgm:pt>
    <dgm:pt modelId="{F7031936-EDD6-4CF4-9D6E-10188442B8B7}" cxnId="{DF1E95EF-EF95-4124-9AA7-E5D3ACD83B01}" type="sibTrans">
      <dgm:prSet/>
      <dgm:spPr/>
      <dgm:t>
        <a:bodyPr/>
        <a:lstStyle/>
        <a:p>
          <a:endParaRPr lang="en-US"/>
        </a:p>
      </dgm:t>
    </dgm:pt>
    <dgm:pt modelId="{D2E9BB9E-D7F5-4095-9385-613B6B2B6AEE}" type="pres">
      <dgm:prSet presAssocID="{688E8A8F-7EA6-478B-B41D-2D7413D6FEF3}" presName="linearFlow" presStyleCnt="0">
        <dgm:presLayoutVars>
          <dgm:dir/>
          <dgm:resizeHandles val="exact"/>
        </dgm:presLayoutVars>
      </dgm:prSet>
      <dgm:spPr/>
    </dgm:pt>
    <dgm:pt modelId="{2EF7F7CD-6A47-4D58-9C50-5B77FEA3DE7D}" type="pres">
      <dgm:prSet presAssocID="{B8FD5A44-FF73-47D1-B2FC-BD05C5FF5BAD}" presName="composite" presStyleCnt="0"/>
      <dgm:spPr/>
    </dgm:pt>
    <dgm:pt modelId="{C409BE2D-87E3-4CE3-8FAF-765F2ED51486}" type="pres">
      <dgm:prSet presAssocID="{B8FD5A44-FF73-47D1-B2FC-BD05C5FF5BAD}" presName="imgShp" presStyleLbl="fgImgPlace1" presStyleIdx="0" presStyleCnt="2" custLinFactNeighborX="-28608"/>
      <dgm:spPr>
        <a:blipFill rotWithShape="1">
          <a:blip xmlns:r="http://schemas.openxmlformats.org/officeDocument/2006/relationships" r:embed="rId1"/>
          <a:srcRect/>
          <a:stretch>
            <a:fillRect l="-11000" r="-11000"/>
          </a:stretch>
        </a:blipFill>
        <a:ln>
          <a:solidFill>
            <a:srgbClr val="92D050"/>
          </a:solidFill>
        </a:ln>
      </dgm:spPr>
    </dgm:pt>
    <dgm:pt modelId="{9D14310F-CF61-477A-8516-3856337AEFA3}" type="pres">
      <dgm:prSet presAssocID="{B8FD5A44-FF73-47D1-B2FC-BD05C5FF5BAD}" presName="txShp" presStyleLbl="node1" presStyleIdx="0" presStyleCnt="2" custScaleX="130009" custLinFactNeighborX="1975" custLinFactNeighborY="3655">
        <dgm:presLayoutVars>
          <dgm:bulletEnabled val="1"/>
        </dgm:presLayoutVars>
      </dgm:prSet>
      <dgm:spPr/>
      <dgm:t>
        <a:bodyPr/>
        <a:lstStyle/>
        <a:p>
          <a:endParaRPr lang="en-US"/>
        </a:p>
      </dgm:t>
    </dgm:pt>
    <dgm:pt modelId="{17AC6696-8481-4D99-8EE8-A8F94B5FA2AA}" type="pres">
      <dgm:prSet presAssocID="{6C9DEED9-0FA5-4C6B-AB41-33245642AF7F}" presName="spacing" presStyleCnt="0"/>
      <dgm:spPr/>
    </dgm:pt>
    <dgm:pt modelId="{148DADDB-800C-490B-BE30-CFD47F6D958F}" type="pres">
      <dgm:prSet presAssocID="{1F2C0906-9B19-4F9A-B3EE-237116EDB137}" presName="composite" presStyleCnt="0"/>
      <dgm:spPr/>
    </dgm:pt>
    <dgm:pt modelId="{C0189C33-C554-41CD-859E-ECDCC18E0483}" type="pres">
      <dgm:prSet presAssocID="{1F2C0906-9B19-4F9A-B3EE-237116EDB137}" presName="imgShp" presStyleLbl="fgImgPlace1" presStyleIdx="1" presStyleCnt="2" custLinFactNeighborX="-25895"/>
      <dgm:spPr>
        <a:blipFill rotWithShape="1">
          <a:blip xmlns:r="http://schemas.openxmlformats.org/officeDocument/2006/relationships" r:embed="rId2"/>
          <a:srcRect/>
          <a:stretch>
            <a:fillRect l="-34000" r="-34000"/>
          </a:stretch>
        </a:blipFill>
        <a:ln>
          <a:solidFill>
            <a:srgbClr val="92D050"/>
          </a:solidFill>
        </a:ln>
      </dgm:spPr>
    </dgm:pt>
    <dgm:pt modelId="{BD358F65-DD4F-4BA9-8A9E-4523BD00B498}" type="pres">
      <dgm:prSet presAssocID="{1F2C0906-9B19-4F9A-B3EE-237116EDB137}" presName="txShp" presStyleLbl="node1" presStyleIdx="1" presStyleCnt="2" custScaleX="140312">
        <dgm:presLayoutVars>
          <dgm:bulletEnabled val="1"/>
        </dgm:presLayoutVars>
      </dgm:prSet>
      <dgm:spPr/>
      <dgm:t>
        <a:bodyPr/>
        <a:lstStyle/>
        <a:p>
          <a:endParaRPr lang="en-US"/>
        </a:p>
      </dgm:t>
    </dgm:pt>
  </dgm:ptLst>
  <dgm:cxnLst>
    <dgm:cxn modelId="{19B1FA58-2CFE-4960-9C9A-E2C3C9AE9812}" type="presOf" srcId="{688E8A8F-7EA6-478B-B41D-2D7413D6FEF3}" destId="{D2E9BB9E-D7F5-4095-9385-613B6B2B6AEE}" srcOrd="0" destOrd="0" presId="urn:microsoft.com/office/officeart/2005/8/layout/vList3#1"/>
    <dgm:cxn modelId="{DF1E95EF-EF95-4124-9AA7-E5D3ACD83B01}" srcId="{688E8A8F-7EA6-478B-B41D-2D7413D6FEF3}" destId="{1F2C0906-9B19-4F9A-B3EE-237116EDB137}" srcOrd="1" destOrd="0" parTransId="{D42F4237-CA90-4DAB-81B0-12736AC89E7A}" sibTransId="{F7031936-EDD6-4CF4-9D6E-10188442B8B7}"/>
    <dgm:cxn modelId="{B94F29B6-0A31-4144-AEE0-799778F5550E}" type="presOf" srcId="{1F2C0906-9B19-4F9A-B3EE-237116EDB137}" destId="{BD358F65-DD4F-4BA9-8A9E-4523BD00B498}" srcOrd="0" destOrd="0" presId="urn:microsoft.com/office/officeart/2005/8/layout/vList3#1"/>
    <dgm:cxn modelId="{1BF0A2DF-F217-4E94-B4A2-12616F604ABF}" srcId="{688E8A8F-7EA6-478B-B41D-2D7413D6FEF3}" destId="{B8FD5A44-FF73-47D1-B2FC-BD05C5FF5BAD}" srcOrd="0" destOrd="0" parTransId="{3C179B82-A179-40C9-98ED-C7479D115120}" sibTransId="{6C9DEED9-0FA5-4C6B-AB41-33245642AF7F}"/>
    <dgm:cxn modelId="{CBA84200-8032-4485-AA41-834DAC34846C}" type="presOf" srcId="{B8FD5A44-FF73-47D1-B2FC-BD05C5FF5BAD}" destId="{9D14310F-CF61-477A-8516-3856337AEFA3}" srcOrd="0" destOrd="0" presId="urn:microsoft.com/office/officeart/2005/8/layout/vList3#1"/>
    <dgm:cxn modelId="{5CF606DC-831A-43BB-93D4-48BE3A4793D2}" type="presParOf" srcId="{D2E9BB9E-D7F5-4095-9385-613B6B2B6AEE}" destId="{2EF7F7CD-6A47-4D58-9C50-5B77FEA3DE7D}" srcOrd="0" destOrd="0" presId="urn:microsoft.com/office/officeart/2005/8/layout/vList3#1"/>
    <dgm:cxn modelId="{4512EBBD-D616-40A3-9405-93C0B7562C7A}" type="presParOf" srcId="{2EF7F7CD-6A47-4D58-9C50-5B77FEA3DE7D}" destId="{C409BE2D-87E3-4CE3-8FAF-765F2ED51486}" srcOrd="0" destOrd="0" presId="urn:microsoft.com/office/officeart/2005/8/layout/vList3#1"/>
    <dgm:cxn modelId="{D6F6D196-88A6-4CD1-A687-AF1278834999}" type="presParOf" srcId="{2EF7F7CD-6A47-4D58-9C50-5B77FEA3DE7D}" destId="{9D14310F-CF61-477A-8516-3856337AEFA3}" srcOrd="1" destOrd="0" presId="urn:microsoft.com/office/officeart/2005/8/layout/vList3#1"/>
    <dgm:cxn modelId="{9E71FE36-EF21-4D17-8A80-155D773A810E}" type="presParOf" srcId="{D2E9BB9E-D7F5-4095-9385-613B6B2B6AEE}" destId="{17AC6696-8481-4D99-8EE8-A8F94B5FA2AA}" srcOrd="1" destOrd="0" presId="urn:microsoft.com/office/officeart/2005/8/layout/vList3#1"/>
    <dgm:cxn modelId="{467DA3D1-785B-4FE2-9F6C-17A175B65F54}" type="presParOf" srcId="{D2E9BB9E-D7F5-4095-9385-613B6B2B6AEE}" destId="{148DADDB-800C-490B-BE30-CFD47F6D958F}" srcOrd="2" destOrd="0" presId="urn:microsoft.com/office/officeart/2005/8/layout/vList3#1"/>
    <dgm:cxn modelId="{C3E7FF90-F47E-4255-A3F1-EB08FD3B57C2}" type="presParOf" srcId="{148DADDB-800C-490B-BE30-CFD47F6D958F}" destId="{C0189C33-C554-41CD-859E-ECDCC18E0483}" srcOrd="0" destOrd="0" presId="urn:microsoft.com/office/officeart/2005/8/layout/vList3#1"/>
    <dgm:cxn modelId="{6E1F74F8-5D58-4AAF-A179-2D3D6C888B41}" type="presParOf" srcId="{148DADDB-800C-490B-BE30-CFD47F6D958F}" destId="{BD358F65-DD4F-4BA9-8A9E-4523BD00B498}" srcOrd="1" destOrd="0" presId="urn:microsoft.com/office/officeart/2005/8/layout/vList3#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type="chevron" r:blip="" rot="90">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type="round2SameRect" r:blip="" rot="90">
                <dgm:adjLst/>
              </dgm:shape>
            </dgm:if>
            <dgm:else name="Name6">
              <dgm:alg type="tx">
                <dgm:param type="stBulletLvl" val="1"/>
                <dgm:param type="txAnchorVertCh" val="mid"/>
              </dgm:alg>
              <dgm:shape xmlns:r="http://schemas.openxmlformats.org/officeDocument/2006/relationships" type="round2SameRect" r:blip="" rot="-90">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type="homePlate" r:blip="" rot="180"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0658"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0659" name="Rectangle 3"/>
          <p:cNvSpPr>
            <a:spLocks noGrp="1" noChangeArrowheads="1"/>
          </p:cNvSpPr>
          <p:nvPr>
            <p:ph type="dt" sz="quarter"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0660" name="Rectangle 4"/>
          <p:cNvSpPr>
            <a:spLocks noGrp="1" noChangeArrowheads="1"/>
          </p:cNvSpPr>
          <p:nvPr>
            <p:ph type="ftr" sz="quarter" idx="2"/>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0661" name="Rectangle 5"/>
          <p:cNvSpPr>
            <a:spLocks noGrp="1" noChangeArrowheads="1"/>
          </p:cNvSpPr>
          <p:nvPr>
            <p:ph type="sldNum" sz="quarter" idx="3"/>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eaLnBrk="1" hangingPunct="1"/>
            <a:fld id="{9A0DB2DC-4C9A-4742-B13C-FB6460FD3503}" type="slidenum">
              <a:rPr lang="en-US" sz="1200"/>
            </a:fld>
            <a:endParaRPr lang="en-US" sz="120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9947D16A-91F9-4C38-A53A-39A11DE497A8}"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a:fld id="{9A0DB2DC-4C9A-4742-B13C-FB6460FD3503}" type="slidenum">
              <a:rPr lang="en-US" sz="1200" dirty="0"/>
            </a:fld>
            <a:endParaRPr 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cs typeface="Arial" panose="020B0604020202020204" pitchFamily="34" charset="0"/>
              </a:rPr>
            </a:fld>
            <a:endParaRPr lang="en-US" sz="1200" dirty="0">
              <a:ea typeface="Arial" panose="020B0604020202020204" pitchFamily="34" charset="0"/>
              <a:cs typeface="Arial" panose="020B0604020202020204" pitchFamily="34" charset="0"/>
            </a:endParaRPr>
          </a:p>
        </p:txBody>
      </p:sp>
      <p:sp>
        <p:nvSpPr>
          <p:cNvPr id="77827" name="Rectangle 2"/>
          <p:cNvSpPr>
            <a:spLocks noGrp="1" noRot="1" noChangeAspect="1" noTextEdit="1"/>
          </p:cNvSpPr>
          <p:nvPr>
            <p:ph type="sldImg"/>
          </p:nvPr>
        </p:nvSpPr>
        <p:spPr>
          <a:xfrm>
            <a:off x="1144588" y="685800"/>
            <a:ext cx="4572000" cy="3429000"/>
          </a:xfrm>
          <a:ln>
            <a:solidFill>
              <a:srgbClr val="000000"/>
            </a:solidFill>
            <a:miter/>
          </a:ln>
        </p:spPr>
      </p:sp>
      <p:sp>
        <p:nvSpPr>
          <p:cNvPr id="77828" name="Rectangle 3"/>
          <p:cNvSpPr>
            <a:spLocks noGrp="1"/>
          </p:cNvSpPr>
          <p:nvPr>
            <p:ph type="body" idx="1"/>
          </p:nvPr>
        </p:nvSpPr>
        <p:spPr>
          <a:noFill/>
          <a:ln>
            <a:noFill/>
          </a:ln>
        </p:spPr>
        <p:txBody>
          <a:bodyPr wrap="square" lIns="91440" tIns="45720" rIns="91440" bIns="45720" anchor="t" anchorCtr="0"/>
          <a:p>
            <a:pPr lvl="0" eaLnBrk="1" hangingPunct="1"/>
            <a:r>
              <a:rPr dirty="0"/>
              <a:t>Content Layouts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Slide Image Placeholder 1"/>
          <p:cNvSpPr>
            <a:spLocks noGrp="1" noRot="1" noChangeAspect="1" noTextEdit="1"/>
          </p:cNvSpPr>
          <p:nvPr>
            <p:ph type="sldImg"/>
          </p:nvPr>
        </p:nvSpPr>
        <p:spPr>
          <a:ln>
            <a:solidFill>
              <a:srgbClr val="000000">
                <a:alpha val="100000"/>
              </a:srgbClr>
            </a:solidFill>
            <a:miter lim="800000"/>
          </a:ln>
        </p:spPr>
      </p:sp>
      <p:sp>
        <p:nvSpPr>
          <p:cNvPr id="5222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vi-VN" altLang="x-none" dirty="0">
              <a:latin typeface="等线"/>
            </a:endParaRPr>
          </a:p>
        </p:txBody>
      </p:sp>
      <p:sp>
        <p:nvSpPr>
          <p:cNvPr id="52228" name="Slide Number Placeholder 3"/>
          <p:cNvSpPr txBox="1">
            <a:spLocks noGrp="1"/>
          </p:cNvSpPr>
          <p:nvPr/>
        </p:nvSpPr>
        <p:spPr>
          <a:xfrm>
            <a:off x="3884613" y="8685213"/>
            <a:ext cx="2971800" cy="458787"/>
          </a:xfrm>
          <a:prstGeom prst="rect">
            <a:avLst/>
          </a:prstGeom>
          <a:noFill/>
          <a:ln w="9525">
            <a:noFill/>
          </a:ln>
        </p:spPr>
        <p:txBody>
          <a:bodyPr anchor="b" anchorCtr="0"/>
          <a:p>
            <a:pPr lvl="0" algn="r"/>
            <a:fld id="{9A0DB2DC-4C9A-4742-B13C-FB6460FD3503}" type="slidenum">
              <a:rPr lang="en-US" sz="1200" dirty="0">
                <a:latin typeface="Calibri" panose="020F0502020204030204" pitchFamily="34" charset="0"/>
              </a:rPr>
            </a:fld>
            <a:endParaRPr 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3250" name="Google Shape;307;g9ff089b121_0_0:notes"/>
          <p:cNvSpPr>
            <a:spLocks noGrp="1" noRot="1" noChangeAspect="1" noTextEdit="1"/>
          </p:cNvSpPr>
          <p:nvPr>
            <p:ph type="sldImg" idx="2"/>
          </p:nvPr>
        </p:nvSpPr>
        <p:spPr>
          <a:ln>
            <a:solidFill>
              <a:srgbClr val="000000">
                <a:alpha val="100000"/>
              </a:srgbClr>
            </a:solidFill>
            <a:miter lim="800000"/>
          </a:ln>
        </p:spPr>
      </p:sp>
      <p:sp>
        <p:nvSpPr>
          <p:cNvPr id="53251" name="Google Shape;308;g9ff089b121_0_0:notes"/>
          <p:cNvSpPr>
            <a:spLocks noGrp="1"/>
          </p:cNvSpPr>
          <p:nvPr>
            <p:ph type="body" idx="1"/>
          </p:nvPr>
        </p:nvSpPr>
        <p:spPr>
          <a:noFill/>
          <a:ln>
            <a:noFill/>
          </a:ln>
        </p:spPr>
        <p:txBody>
          <a:bodyPr wrap="square" lIns="91440" tIns="45720" rIns="91440" bIns="45720" anchor="t" anchorCtr="0"/>
          <a:p>
            <a:pPr lvl="0" eaLnBrk="1" hangingPunct="1"/>
            <a:endParaRPr lang="vi-VN" altLang="vi-VN" sz="1100" dirty="0">
              <a:latin typeface="Arial" panose="020B0604020202020204" pitchFamily="34" charset="0"/>
              <a:ea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4274" name="Google Shape;307;g9ff089b121_0_0:notes"/>
          <p:cNvSpPr>
            <a:spLocks noGrp="1" noRot="1" noChangeAspect="1" noTextEdit="1"/>
          </p:cNvSpPr>
          <p:nvPr>
            <p:ph type="sldImg" idx="2"/>
          </p:nvPr>
        </p:nvSpPr>
        <p:spPr>
          <a:ln>
            <a:solidFill>
              <a:srgbClr val="000000">
                <a:alpha val="100000"/>
              </a:srgbClr>
            </a:solidFill>
            <a:miter lim="800000"/>
          </a:ln>
        </p:spPr>
      </p:sp>
      <p:sp>
        <p:nvSpPr>
          <p:cNvPr id="54275" name="Google Shape;308;g9ff089b121_0_0:notes"/>
          <p:cNvSpPr>
            <a:spLocks noGrp="1"/>
          </p:cNvSpPr>
          <p:nvPr>
            <p:ph type="body" idx="1"/>
          </p:nvPr>
        </p:nvSpPr>
        <p:spPr>
          <a:noFill/>
          <a:ln>
            <a:noFill/>
          </a:ln>
        </p:spPr>
        <p:txBody>
          <a:bodyPr wrap="square" lIns="91440" tIns="45720" rIns="91440" bIns="45720" anchor="t" anchorCtr="0"/>
          <a:p>
            <a:pPr lvl="0" eaLnBrk="1" hangingPunct="1"/>
            <a:endParaRPr lang="vi-VN" altLang="vi-VN" sz="1100" dirty="0">
              <a:latin typeface="Arial" panose="020B0604020202020204" pitchFamily="34" charset="0"/>
              <a:ea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5298" name="Google Shape;307;g9ff089b121_0_0:notes"/>
          <p:cNvSpPr>
            <a:spLocks noGrp="1" noRot="1" noChangeAspect="1" noTextEdit="1"/>
          </p:cNvSpPr>
          <p:nvPr>
            <p:ph type="sldImg" idx="2"/>
          </p:nvPr>
        </p:nvSpPr>
        <p:spPr>
          <a:ln>
            <a:solidFill>
              <a:srgbClr val="000000">
                <a:alpha val="100000"/>
              </a:srgbClr>
            </a:solidFill>
            <a:miter lim="800000"/>
          </a:ln>
        </p:spPr>
      </p:sp>
      <p:sp>
        <p:nvSpPr>
          <p:cNvPr id="55299" name="Google Shape;308;g9ff089b121_0_0:notes"/>
          <p:cNvSpPr>
            <a:spLocks noGrp="1"/>
          </p:cNvSpPr>
          <p:nvPr>
            <p:ph type="body" idx="1"/>
          </p:nvPr>
        </p:nvSpPr>
        <p:spPr>
          <a:noFill/>
          <a:ln>
            <a:noFill/>
          </a:ln>
        </p:spPr>
        <p:txBody>
          <a:bodyPr wrap="square" lIns="91440" tIns="45720" rIns="91440" bIns="45720" anchor="t" anchorCtr="0"/>
          <a:p>
            <a:pPr lvl="0" eaLnBrk="1" hangingPunct="1"/>
            <a:endParaRPr lang="vi-VN" altLang="vi-VN" sz="1100" dirty="0">
              <a:latin typeface="Arial" panose="020B0604020202020204" pitchFamily="34" charset="0"/>
              <a:ea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8370" name="Shape 288"/>
          <p:cNvSpPr>
            <a:spLocks noGrp="1" noRot="1" noChangeAspect="1" noTextEdit="1"/>
          </p:cNvSpPr>
          <p:nvPr>
            <p:ph type="sldImg" idx="2"/>
          </p:nvPr>
        </p:nvSpPr>
        <p:spPr>
          <a:custGeom>
            <a:avLst/>
            <a:gdLst>
              <a:gd name="txL" fmla="*/ 0 w 120000"/>
              <a:gd name="txT" fmla="*/ 0 h 120000"/>
              <a:gd name="txR" fmla="*/ 120000 w 120000"/>
              <a:gd name="txB" fmla="*/ 120000 h 120000"/>
            </a:gdLst>
            <a:ahLst/>
            <a:cxnLst/>
            <a:rect l="txL" t="txT" r="txR" b="txB"/>
            <a:pathLst>
              <a:path w="120000" h="120000">
                <a:moveTo>
                  <a:pt x="0" y="0"/>
                </a:moveTo>
                <a:lnTo>
                  <a:pt x="120000" y="0"/>
                </a:lnTo>
                <a:lnTo>
                  <a:pt x="120000" y="120000"/>
                </a:lnTo>
                <a:lnTo>
                  <a:pt x="0" y="120000"/>
                </a:lnTo>
                <a:close/>
              </a:path>
            </a:pathLst>
          </a:custGeom>
          <a:ln w="9525">
            <a:solidFill>
              <a:srgbClr val="000000">
                <a:alpha val="100000"/>
              </a:srgbClr>
            </a:solidFill>
          </a:ln>
        </p:spPr>
      </p:sp>
      <p:sp>
        <p:nvSpPr>
          <p:cNvPr id="58371" name="Shape 289"/>
          <p:cNvSpPr>
            <a:spLocks noGrp="1"/>
          </p:cNvSpPr>
          <p:nvPr>
            <p:ph type="body" idx="1"/>
          </p:nvPr>
        </p:nvSpPr>
        <p:spPr>
          <a:noFill/>
          <a:ln>
            <a:noFill/>
          </a:ln>
        </p:spPr>
        <p:txBody>
          <a:bodyPr wrap="square" lIns="91425" tIns="91425" rIns="91425" bIns="91425" anchor="t" anchorCtr="0"/>
          <a:p>
            <a:pPr lvl="0">
              <a:spcBef>
                <a:spcPct val="0"/>
              </a:spcBef>
            </a:pPr>
            <a:endParaRPr lang="vi-VN" altLang="x-none"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13" name="Freeform 59"/>
          <p:cNvSpPr/>
          <p:nvPr/>
        </p:nvSpPr>
        <p:spPr bwMode="gray">
          <a:xfrm>
            <a:off x="-12700" y="4149725"/>
            <a:ext cx="4152900" cy="2708275"/>
          </a:xfrm>
          <a:custGeom>
            <a:avLst/>
            <a:gdLst>
              <a:gd name="T0" fmla="*/ 0 w 2576"/>
              <a:gd name="T1" fmla="*/ 1688 h 1688"/>
              <a:gd name="T2" fmla="*/ 0 w 2576"/>
              <a:gd name="T3" fmla="*/ 1112 h 1688"/>
              <a:gd name="T4" fmla="*/ 2576 w 2576"/>
              <a:gd name="T5" fmla="*/ 0 h 1688"/>
              <a:gd name="T6" fmla="*/ 2135 w 2576"/>
              <a:gd name="T7" fmla="*/ 826 h 1688"/>
              <a:gd name="T8" fmla="*/ 635 w 2576"/>
              <a:gd name="T9" fmla="*/ 1688 h 1688"/>
              <a:gd name="T10" fmla="*/ 0 w 2576"/>
              <a:gd name="T11" fmla="*/ 1688 h 1688"/>
            </a:gdLst>
            <a:ahLst/>
            <a:cxnLst>
              <a:cxn ang="0">
                <a:pos x="T0" y="T1"/>
              </a:cxn>
              <a:cxn ang="0">
                <a:pos x="T2" y="T3"/>
              </a:cxn>
              <a:cxn ang="0">
                <a:pos x="T4" y="T5"/>
              </a:cxn>
              <a:cxn ang="0">
                <a:pos x="T6" y="T7"/>
              </a:cxn>
              <a:cxn ang="0">
                <a:pos x="T8" y="T9"/>
              </a:cxn>
              <a:cxn ang="0">
                <a:pos x="T10" y="T11"/>
              </a:cxn>
            </a:cxnLst>
            <a:rect l="0" t="0" r="r" b="b"/>
            <a:pathLst>
              <a:path w="2576" h="1688">
                <a:moveTo>
                  <a:pt x="0" y="1688"/>
                </a:moveTo>
                <a:lnTo>
                  <a:pt x="0" y="1112"/>
                </a:lnTo>
                <a:cubicBezTo>
                  <a:pt x="1960" y="1464"/>
                  <a:pt x="2419" y="304"/>
                  <a:pt x="2576" y="0"/>
                </a:cubicBezTo>
                <a:lnTo>
                  <a:pt x="2135" y="826"/>
                </a:lnTo>
                <a:cubicBezTo>
                  <a:pt x="1618" y="1315"/>
                  <a:pt x="1286" y="1456"/>
                  <a:pt x="635" y="1688"/>
                </a:cubicBezTo>
                <a:lnTo>
                  <a:pt x="0" y="1688"/>
                </a:lnTo>
                <a:close/>
              </a:path>
            </a:pathLst>
          </a:custGeom>
          <a:gradFill rotWithShape="1">
            <a:gsLst>
              <a:gs pos="0">
                <a:schemeClr val="accent2"/>
              </a:gs>
              <a:gs pos="100000">
                <a:schemeClr val="accent2">
                  <a:gamma/>
                  <a:tint val="30196"/>
                  <a:invGamma/>
                </a:schemeClr>
              </a:gs>
            </a:gsLst>
            <a:lin ang="270000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 name="Freeform 60"/>
          <p:cNvSpPr/>
          <p:nvPr/>
        </p:nvSpPr>
        <p:spPr bwMode="grayWhite">
          <a:xfrm>
            <a:off x="2251075" y="-11112"/>
            <a:ext cx="6924675" cy="6881813"/>
          </a:xfrm>
          <a:custGeom>
            <a:avLst/>
            <a:gdLst>
              <a:gd name="T0" fmla="*/ 476310325 w 4362"/>
              <a:gd name="T1" fmla="*/ 12601576 h 4335"/>
              <a:gd name="T2" fmla="*/ 1413808450 w 4362"/>
              <a:gd name="T3" fmla="*/ 468749097 h 4335"/>
              <a:gd name="T4" fmla="*/ 2147483646 w 4362"/>
              <a:gd name="T5" fmla="*/ 1244957278 h 4335"/>
              <a:gd name="T6" fmla="*/ 2147483646 w 4362"/>
              <a:gd name="T7" fmla="*/ 2147483646 h 4335"/>
              <a:gd name="T8" fmla="*/ 2147483646 w 4362"/>
              <a:gd name="T9" fmla="*/ 2147483646 h 4335"/>
              <a:gd name="T10" fmla="*/ 2147483646 w 4362"/>
              <a:gd name="T11" fmla="*/ 2147483646 h 4335"/>
              <a:gd name="T12" fmla="*/ 0 w 4362"/>
              <a:gd name="T13" fmla="*/ 2147483646 h 4335"/>
              <a:gd name="T14" fmla="*/ 2147483646 w 4362"/>
              <a:gd name="T15" fmla="*/ 2147483646 h 4335"/>
              <a:gd name="T16" fmla="*/ 2147483646 w 4362"/>
              <a:gd name="T17" fmla="*/ 0 h 4335"/>
              <a:gd name="T18" fmla="*/ 476310325 w 4362"/>
              <a:gd name="T19" fmla="*/ 12601576 h 43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62" h="4335">
                <a:moveTo>
                  <a:pt x="189" y="5"/>
                </a:moveTo>
                <a:lnTo>
                  <a:pt x="561" y="186"/>
                </a:lnTo>
                <a:lnTo>
                  <a:pt x="943" y="494"/>
                </a:lnTo>
                <a:lnTo>
                  <a:pt x="1221" y="960"/>
                </a:lnTo>
                <a:lnTo>
                  <a:pt x="1413" y="1623"/>
                </a:lnTo>
                <a:lnTo>
                  <a:pt x="1290" y="2653"/>
                </a:lnTo>
                <a:lnTo>
                  <a:pt x="0" y="4335"/>
                </a:lnTo>
                <a:lnTo>
                  <a:pt x="4349" y="4335"/>
                </a:lnTo>
                <a:lnTo>
                  <a:pt x="4362" y="0"/>
                </a:lnTo>
                <a:lnTo>
                  <a:pt x="189" y="5"/>
                </a:lnTo>
                <a:close/>
              </a:path>
            </a:pathLst>
          </a:custGeom>
          <a:solidFill>
            <a:schemeClr val="bg1"/>
          </a:soli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 name="Line 63"/>
          <p:cNvSpPr>
            <a:spLocks noChangeShapeType="1"/>
          </p:cNvSpPr>
          <p:nvPr/>
        </p:nvSpPr>
        <p:spPr bwMode="grayWhite">
          <a:xfrm>
            <a:off x="4284663" y="3933825"/>
            <a:ext cx="4859338" cy="0"/>
          </a:xfrm>
          <a:prstGeom prst="line">
            <a:avLst/>
          </a:prstGeom>
          <a:noFill/>
          <a:ln w="12700">
            <a:solidFill>
              <a:schemeClr val="bg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7" name="Line 64"/>
          <p:cNvSpPr>
            <a:spLocks noChangeShapeType="1"/>
          </p:cNvSpPr>
          <p:nvPr/>
        </p:nvSpPr>
        <p:spPr bwMode="grayWhite">
          <a:xfrm>
            <a:off x="4284663" y="4365625"/>
            <a:ext cx="4859338" cy="0"/>
          </a:xfrm>
          <a:prstGeom prst="line">
            <a:avLst/>
          </a:prstGeom>
          <a:noFill/>
          <a:ln w="12700">
            <a:solidFill>
              <a:schemeClr val="bg1"/>
            </a:solid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74" name="Rectangle 2"/>
          <p:cNvSpPr>
            <a:spLocks noGrp="1" noChangeArrowheads="1"/>
          </p:cNvSpPr>
          <p:nvPr>
            <p:ph type="ctrTitle"/>
          </p:nvPr>
        </p:nvSpPr>
        <p:spPr bwMode="black">
          <a:xfrm>
            <a:off x="4724400" y="2362200"/>
            <a:ext cx="4267200" cy="1219200"/>
          </a:xfrm>
        </p:spPr>
        <p:txBody>
          <a:bodyPr/>
          <a:lstStyle>
            <a:lvl1pPr algn="l">
              <a:defRPr sz="4000" b="0" i="1">
                <a:solidFill>
                  <a:schemeClr val="tx2"/>
                </a:solidFill>
              </a:defRPr>
            </a:lvl1pPr>
          </a:lstStyle>
          <a:p>
            <a:pPr lvl="0"/>
            <a:r>
              <a:rPr lang="en-US" noProof="0" smtClean="0"/>
              <a:t>Click to edit Master title style</a:t>
            </a:r>
            <a:endParaRPr lang="en-US" noProof="0" smtClean="0"/>
          </a:p>
        </p:txBody>
      </p:sp>
      <p:sp>
        <p:nvSpPr>
          <p:cNvPr id="3075" name="Rectangle 3"/>
          <p:cNvSpPr>
            <a:spLocks noGrp="1" noChangeArrowheads="1"/>
          </p:cNvSpPr>
          <p:nvPr>
            <p:ph type="subTitle" idx="1"/>
          </p:nvPr>
        </p:nvSpPr>
        <p:spPr bwMode="black">
          <a:xfrm>
            <a:off x="4724400" y="3962400"/>
            <a:ext cx="4191000" cy="381000"/>
          </a:xfrm>
        </p:spPr>
        <p:txBody>
          <a:bodyPr/>
          <a:lstStyle>
            <a:lvl1pPr marL="0" indent="0" algn="ctr">
              <a:buFont typeface="Wingdings" panose="05000000000000000000" pitchFamily="2" charset="2"/>
              <a:buNone/>
              <a:defRPr sz="1600" b="1">
                <a:solidFill>
                  <a:schemeClr val="bg1"/>
                </a:solidFill>
              </a:defRPr>
            </a:lvl1pPr>
          </a:lstStyle>
          <a:p>
            <a:pPr lvl="0"/>
            <a:r>
              <a:rPr lang="en-US" noProof="0" smtClean="0"/>
              <a:t>Click to edit Master subtitle style</a:t>
            </a:r>
            <a:endParaRPr lang="en-US" noProof="0" smtClean="0"/>
          </a:p>
        </p:txBody>
      </p:sp>
      <p:sp>
        <p:nvSpPr>
          <p:cNvPr id="19" name="Rectangle 4"/>
          <p:cNvSpPr>
            <a:spLocks noGrp="1" noChangeArrowheads="1"/>
          </p:cNvSpPr>
          <p:nvPr>
            <p:ph type="dt" sz="half" idx="2"/>
          </p:nvPr>
        </p:nvSpPr>
        <p:spPr bwMode="gray">
          <a:xfrm>
            <a:off x="457200" y="6477000"/>
            <a:ext cx="2133600" cy="244475"/>
          </a:xfrm>
          <a:prstGeom prst="rect">
            <a:avLst/>
          </a:prstGeom>
        </p:spPr>
        <p:txBody>
          <a:bodyPr vert="horz" wrap="square" lIns="91440" tIns="45720" rIns="91440" bIns="45720" numCol="1" anchor="t" anchorCtr="0" compatLnSpc="1"/>
          <a:lstStyle>
            <a:lvl1pPr>
              <a:defRPr sz="1200">
                <a:solidFill>
                  <a:schemeClr val="tx2"/>
                </a:solidFill>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0" name="Rectangle 5"/>
          <p:cNvSpPr>
            <a:spLocks noGrp="1" noChangeArrowheads="1"/>
          </p:cNvSpPr>
          <p:nvPr>
            <p:ph type="ftr" sz="quarter" idx="3"/>
          </p:nvPr>
        </p:nvSpPr>
        <p:spPr bwMode="black">
          <a:xfrm>
            <a:off x="5867400" y="6477000"/>
            <a:ext cx="2895600" cy="244475"/>
          </a:xfrm>
          <a:prstGeom prst="rect">
            <a:avLst/>
          </a:prstGeom>
        </p:spPr>
        <p:txBody>
          <a:bodyPr vert="horz" wrap="square" lIns="91440" tIns="45720" rIns="91440" bIns="45720" numCol="1" anchor="t" anchorCtr="0" compatLnSpc="1"/>
          <a:lstStyle>
            <a:lvl1pPr>
              <a:defRPr sz="1200">
                <a:solidFill>
                  <a:schemeClr val="tx2"/>
                </a:solidFill>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21" name="Rectangle 6"/>
          <p:cNvSpPr>
            <a:spLocks noGrp="1" noChangeArrowheads="1"/>
          </p:cNvSpPr>
          <p:nvPr>
            <p:ph type="sldNum" sz="quarter" idx="4"/>
          </p:nvPr>
        </p:nvSpPr>
        <p:spPr bwMode="black">
          <a:xfrm>
            <a:off x="3429000" y="6477000"/>
            <a:ext cx="2133600" cy="244475"/>
          </a:xfrm>
          <a:prstGeom prst="rect">
            <a:avLst/>
          </a:prstGeom>
        </p:spPr>
        <p:txBody>
          <a:bodyPr vert="horz" wrap="square" lIns="91440" tIns="45720" rIns="91440" bIns="45720" numCol="1" anchor="t" anchorCtr="0" compatLnSpc="1"/>
          <a:p>
            <a:pPr algn="ctr" eaLnBrk="1" hangingPunct="1"/>
            <a:fld id="{9A0DB2DC-4C9A-4742-B13C-FB6460FD3503}" type="slidenum">
              <a:rPr lang="en-US" sz="1200">
                <a:solidFill>
                  <a:schemeClr val="tx2"/>
                </a:solidFill>
              </a:rPr>
            </a:fld>
            <a:endParaRPr lang="en-US" sz="1200">
              <a:solidFill>
                <a:schemeClr val="tx2"/>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Rectangle 4"/>
          <p:cNvSpPr>
            <a:spLocks noGrp="1" noChangeArrowheads="1"/>
          </p:cNvSpPr>
          <p:nvPr>
            <p:ph type="dt" sz="half" idx="2"/>
          </p:nvPr>
        </p:nvSpPr>
        <p:spPr bwMode="gray">
          <a:xfrm>
            <a:off x="457200" y="6562725"/>
            <a:ext cx="1828800" cy="2286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5"/>
          <p:cNvSpPr>
            <a:spLocks noGrp="1" noChangeArrowheads="1"/>
          </p:cNvSpPr>
          <p:nvPr>
            <p:ph type="ftr" sz="quarter" idx="3"/>
          </p:nvPr>
        </p:nvSpPr>
        <p:spPr bwMode="gray">
          <a:xfrm>
            <a:off x="6934200" y="6591300"/>
            <a:ext cx="1905000" cy="2286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6"/>
          <p:cNvSpPr>
            <a:spLocks noGrp="1" noChangeArrowheads="1"/>
          </p:cNvSpPr>
          <p:nvPr>
            <p:ph type="sldNum" sz="quarter" idx="4"/>
          </p:nvPr>
        </p:nvSpPr>
        <p:spPr bwMode="gray">
          <a:xfrm>
            <a:off x="3756025" y="6551613"/>
            <a:ext cx="2133600" cy="228600"/>
          </a:xfrm>
          <a:prstGeom prst="rect">
            <a:avLst/>
          </a:prstGeom>
        </p:spPr>
        <p:txBody>
          <a:bodyPr vert="horz" wrap="square" lIns="91440" tIns="45720" rIns="91440" bIns="45720" numCol="1" anchor="t" anchorCtr="0" compatLnSpc="1"/>
          <a:p>
            <a:pPr algn="ctr" eaLnBrk="1" hangingPunct="1"/>
            <a:fld id="{9A0DB2DC-4C9A-4742-B13C-FB6460FD3503}" type="slidenum">
              <a:rPr lang="en-US"/>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61722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Rectangle 4"/>
          <p:cNvSpPr>
            <a:spLocks noGrp="1" noChangeArrowheads="1"/>
          </p:cNvSpPr>
          <p:nvPr>
            <p:ph type="dt" sz="half" idx="2"/>
          </p:nvPr>
        </p:nvSpPr>
        <p:spPr bwMode="gray">
          <a:xfrm>
            <a:off x="457200" y="6562725"/>
            <a:ext cx="1828800" cy="2286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5"/>
          <p:cNvSpPr>
            <a:spLocks noGrp="1" noChangeArrowheads="1"/>
          </p:cNvSpPr>
          <p:nvPr>
            <p:ph type="ftr" sz="quarter" idx="3"/>
          </p:nvPr>
        </p:nvSpPr>
        <p:spPr bwMode="gray">
          <a:xfrm>
            <a:off x="6934200" y="6591300"/>
            <a:ext cx="1905000" cy="2286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6"/>
          <p:cNvSpPr>
            <a:spLocks noGrp="1" noChangeArrowheads="1"/>
          </p:cNvSpPr>
          <p:nvPr>
            <p:ph type="sldNum" sz="quarter" idx="4"/>
          </p:nvPr>
        </p:nvSpPr>
        <p:spPr bwMode="gray">
          <a:xfrm>
            <a:off x="3756025" y="6551613"/>
            <a:ext cx="2133600" cy="228600"/>
          </a:xfrm>
          <a:prstGeom prst="rect">
            <a:avLst/>
          </a:prstGeom>
        </p:spPr>
        <p:txBody>
          <a:bodyPr vert="horz" wrap="square" lIns="91440" tIns="45720" rIns="91440" bIns="45720" numCol="1" anchor="t" anchorCtr="0" compatLnSpc="1"/>
          <a:p>
            <a:pPr algn="ctr" eaLnBrk="1" hangingPunct="1"/>
            <a:fld id="{9A0DB2DC-4C9A-4742-B13C-FB6460FD3503}" type="slidenum">
              <a:rPr lang="en-US"/>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848600" cy="563563"/>
          </a:xfr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219200"/>
            <a:ext cx="8229600" cy="5181600"/>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Char char="§"/>
              <a:defRPr/>
            </a:pPr>
            <a:r>
              <a:rPr kumimoji="0" lang="en-US" sz="2800" b="0" i="0" u="none" strike="noStrike" kern="1200" cap="none" spc="0" normalizeH="0" baseline="0" noProof="0" smtClean="0">
                <a:ln>
                  <a:noFill/>
                </a:ln>
                <a:solidFill>
                  <a:schemeClr val="tx1"/>
                </a:solidFill>
                <a:effectLst/>
                <a:uLnTx/>
                <a:uFillTx/>
                <a:latin typeface="+mn-lt"/>
                <a:ea typeface="+mn-ea"/>
                <a:cs typeface="+mn-cs"/>
              </a:rPr>
              <a:t>Click icon to add table</a:t>
            </a:r>
            <a:endParaRPr kumimoji="0" lang="en-US" sz="2800" b="0" i="0" u="none" strike="noStrike" kern="1200" cap="none" spc="0" normalizeH="0" baseline="0" noProof="0" smtClean="0">
              <a:ln>
                <a:noFill/>
              </a:ln>
              <a:solidFill>
                <a:schemeClr val="tx1"/>
              </a:solidFill>
              <a:effectLst/>
              <a:uLnTx/>
              <a:uFillTx/>
              <a:latin typeface="+mn-lt"/>
              <a:ea typeface="+mn-ea"/>
              <a:cs typeface="+mn-cs"/>
            </a:endParaRPr>
          </a:p>
        </p:txBody>
      </p:sp>
      <p:sp>
        <p:nvSpPr>
          <p:cNvPr id="11" name="Rectangle 4"/>
          <p:cNvSpPr>
            <a:spLocks noGrp="1" noChangeArrowheads="1"/>
          </p:cNvSpPr>
          <p:nvPr>
            <p:ph type="dt" sz="half" idx="2"/>
          </p:nvPr>
        </p:nvSpPr>
        <p:spPr bwMode="gray">
          <a:xfrm>
            <a:off x="457200" y="6562725"/>
            <a:ext cx="1828800" cy="2286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5"/>
          <p:cNvSpPr>
            <a:spLocks noGrp="1" noChangeArrowheads="1"/>
          </p:cNvSpPr>
          <p:nvPr>
            <p:ph type="ftr" sz="quarter" idx="3"/>
          </p:nvPr>
        </p:nvSpPr>
        <p:spPr bwMode="gray">
          <a:xfrm>
            <a:off x="6934200" y="6591300"/>
            <a:ext cx="1905000" cy="2286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6"/>
          <p:cNvSpPr>
            <a:spLocks noGrp="1" noChangeArrowheads="1"/>
          </p:cNvSpPr>
          <p:nvPr>
            <p:ph type="sldNum" sz="quarter" idx="4"/>
          </p:nvPr>
        </p:nvSpPr>
        <p:spPr bwMode="gray">
          <a:xfrm>
            <a:off x="3756025" y="6551613"/>
            <a:ext cx="2133600" cy="228600"/>
          </a:xfrm>
          <a:prstGeom prst="rect">
            <a:avLst/>
          </a:prstGeom>
        </p:spPr>
        <p:txBody>
          <a:bodyPr vert="horz" wrap="square" lIns="91440" tIns="45720" rIns="91440" bIns="45720" numCol="1" anchor="t" anchorCtr="0" compatLnSpc="1"/>
          <a:p>
            <a:pPr algn="ctr" eaLnBrk="1" hangingPunct="1"/>
            <a:fld id="{9A0DB2DC-4C9A-4742-B13C-FB6460FD3503}" type="slidenum">
              <a:rPr lang="en-US"/>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ColTx" matchingName="Title and two columns">
  <p:cSld name="Title and two columns">
    <p:bg>
      <p:bgPr>
        <a:solidFill>
          <a:schemeClr val="bg1"/>
        </a:solidFill>
        <a:effectLst/>
      </p:bgPr>
    </p:bg>
    <p:spTree>
      <p:nvGrpSpPr>
        <p:cNvPr id="1" name="Shape 17"/>
        <p:cNvGrpSpPr/>
        <p:nvPr/>
      </p:nvGrpSpPr>
      <p:grpSpPr>
        <a:xfrm>
          <a:off x="0" y="0"/>
          <a:ext cx="0" cy="0"/>
          <a:chOff x="0" y="0"/>
          <a:chExt cx="0" cy="0"/>
        </a:xfrm>
      </p:grpSpPr>
      <p:sp>
        <p:nvSpPr>
          <p:cNvPr id="11" name="Google Shape;18;p5"/>
          <p:cNvSpPr/>
          <p:nvPr/>
        </p:nvSpPr>
        <p:spPr bwMode="auto">
          <a:xfrm>
            <a:off x="3797300" y="4000500"/>
            <a:ext cx="117475" cy="150813"/>
          </a:xfrm>
          <a:custGeom>
            <a:avLst/>
            <a:gdLst>
              <a:gd name="T0" fmla="*/ 933754027 w 4682"/>
              <a:gd name="T1" fmla="*/ 394772 h 4492"/>
              <a:gd name="T2" fmla="*/ 626604399 w 4682"/>
              <a:gd name="T3" fmla="*/ 135973380 h 4492"/>
              <a:gd name="T4" fmla="*/ 168841333 w 4682"/>
              <a:gd name="T5" fmla="*/ 581525059 h 4492"/>
              <a:gd name="T6" fmla="*/ 168841333 w 4682"/>
              <a:gd name="T7" fmla="*/ 1195941964 h 4492"/>
              <a:gd name="T8" fmla="*/ 626604399 w 4682"/>
              <a:gd name="T9" fmla="*/ 1653800537 h 4492"/>
              <a:gd name="T10" fmla="*/ 933754027 w 4682"/>
              <a:gd name="T11" fmla="*/ 1780642759 h 4492"/>
              <a:gd name="T12" fmla="*/ 1240903680 w 4682"/>
              <a:gd name="T13" fmla="*/ 1653800537 h 4492"/>
              <a:gd name="T14" fmla="*/ 1686772064 w 4682"/>
              <a:gd name="T15" fmla="*/ 1195941964 h 4492"/>
              <a:gd name="T16" fmla="*/ 1686772064 w 4682"/>
              <a:gd name="T17" fmla="*/ 581525059 h 4492"/>
              <a:gd name="T18" fmla="*/ 1240903680 w 4682"/>
              <a:gd name="T19" fmla="*/ 135973380 h 4492"/>
              <a:gd name="T20" fmla="*/ 933754027 w 4682"/>
              <a:gd name="T21" fmla="*/ 394772 h 44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82" h="4492" extrusionOk="0">
                <a:moveTo>
                  <a:pt x="2356" y="1"/>
                </a:moveTo>
                <a:cubicBezTo>
                  <a:pt x="2075" y="1"/>
                  <a:pt x="1794" y="115"/>
                  <a:pt x="1581" y="343"/>
                </a:cubicBezTo>
                <a:lnTo>
                  <a:pt x="426" y="1467"/>
                </a:lnTo>
                <a:cubicBezTo>
                  <a:pt x="0" y="1893"/>
                  <a:pt x="0" y="2592"/>
                  <a:pt x="426" y="3017"/>
                </a:cubicBezTo>
                <a:lnTo>
                  <a:pt x="1581" y="4172"/>
                </a:lnTo>
                <a:cubicBezTo>
                  <a:pt x="1794" y="4385"/>
                  <a:pt x="2075" y="4492"/>
                  <a:pt x="2356" y="4492"/>
                </a:cubicBezTo>
                <a:cubicBezTo>
                  <a:pt x="2637" y="4492"/>
                  <a:pt x="2918" y="4385"/>
                  <a:pt x="3131" y="4172"/>
                </a:cubicBezTo>
                <a:lnTo>
                  <a:pt x="4256" y="3017"/>
                </a:lnTo>
                <a:cubicBezTo>
                  <a:pt x="4681" y="2592"/>
                  <a:pt x="4681" y="1893"/>
                  <a:pt x="4256" y="1467"/>
                </a:cubicBezTo>
                <a:lnTo>
                  <a:pt x="3131" y="343"/>
                </a:lnTo>
                <a:cubicBezTo>
                  <a:pt x="2918" y="115"/>
                  <a:pt x="2637" y="1"/>
                  <a:pt x="2356" y="1"/>
                </a:cubicBezTo>
                <a:close/>
              </a:path>
            </a:pathLst>
          </a:custGeom>
          <a:solidFill>
            <a:schemeClr val="accent2"/>
          </a:solidFill>
          <a:ln w="11400" cap="flat" cmpd="sng">
            <a:solidFill>
              <a:schemeClr val="bg1"/>
            </a:solidFill>
            <a:prstDash val="solid"/>
            <a:round/>
            <a:headEnd type="none" w="sm" len="sm"/>
            <a:tailEnd type="none" w="sm" len="sm"/>
          </a:ln>
        </p:spPr>
        <p:txBody>
          <a:bodyPr lIns="121900" tIns="121900" rIns="121900" bIns="121900"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 name="Google Shape;19;p5"/>
          <p:cNvSpPr txBox="1">
            <a:spLocks noGrp="1"/>
          </p:cNvSpPr>
          <p:nvPr>
            <p:ph type="title"/>
          </p:nvPr>
        </p:nvSpPr>
        <p:spPr>
          <a:xfrm>
            <a:off x="713225" y="577088"/>
            <a:ext cx="6602100" cy="1597600"/>
          </a:xfrm>
          <a:prstGeom prst="rect">
            <a:avLst/>
          </a:prstGeom>
        </p:spPr>
        <p:txBody>
          <a:bodyPr spcFirstLastPara="1">
            <a:noAutofit/>
          </a:bodyPr>
          <a:lstStyle>
            <a:lvl1pPr lvl="0">
              <a:spcBef>
                <a:spcPts val="0"/>
              </a:spcBef>
              <a:spcAft>
                <a:spcPts val="0"/>
              </a:spcAft>
              <a:buSzPts val="2800"/>
              <a:buNone/>
              <a:defRPr sz="4665"/>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0" name="Google Shape;20;p5"/>
          <p:cNvSpPr txBox="1">
            <a:spLocks noGrp="1"/>
          </p:cNvSpPr>
          <p:nvPr>
            <p:ph type="subTitle" idx="1"/>
          </p:nvPr>
        </p:nvSpPr>
        <p:spPr>
          <a:xfrm rot="21368229">
            <a:off x="1276641" y="4448910"/>
            <a:ext cx="2743132" cy="1123347"/>
          </a:xfrm>
          <a:prstGeom prst="rect">
            <a:avLst/>
          </a:prstGeom>
        </p:spPr>
        <p:txBody>
          <a:bodyPr spcFirstLastPara="1" lIns="0" tIns="0" rIns="0" bIns="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21" name="Google Shape;21;p5"/>
          <p:cNvSpPr txBox="1">
            <a:spLocks noGrp="1"/>
          </p:cNvSpPr>
          <p:nvPr>
            <p:ph type="subTitle" idx="2"/>
          </p:nvPr>
        </p:nvSpPr>
        <p:spPr>
          <a:xfrm rot="21368229">
            <a:off x="1228570" y="3841474"/>
            <a:ext cx="2743132" cy="441793"/>
          </a:xfrm>
          <a:prstGeom prst="rect">
            <a:avLst/>
          </a:prstGeom>
        </p:spPr>
        <p:txBody>
          <a:bodyPr spcFirstLastPara="1" lIns="0" tIns="0" rIns="0" bIns="0" anchor="b">
            <a:noAutofit/>
          </a:bodyPr>
          <a:lstStyle>
            <a:lvl1pPr lvl="0" algn="ctr" rtl="0">
              <a:lnSpc>
                <a:spcPct val="100000"/>
              </a:lnSpc>
              <a:spcBef>
                <a:spcPts val="0"/>
              </a:spcBef>
              <a:spcAft>
                <a:spcPts val="0"/>
              </a:spcAft>
              <a:buClr>
                <a:schemeClr val="accent1"/>
              </a:buClr>
              <a:buSzPts val="2100"/>
              <a:buFont typeface="Raleway Thin"/>
              <a:buNone/>
              <a:defRPr sz="24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p:txBody>
      </p:sp>
      <p:sp>
        <p:nvSpPr>
          <p:cNvPr id="22" name="Google Shape;22;p5"/>
          <p:cNvSpPr txBox="1">
            <a:spLocks noGrp="1"/>
          </p:cNvSpPr>
          <p:nvPr>
            <p:ph type="subTitle" idx="3"/>
          </p:nvPr>
        </p:nvSpPr>
        <p:spPr>
          <a:xfrm rot="377090">
            <a:off x="5111936" y="4447321"/>
            <a:ext cx="2743187" cy="1123177"/>
          </a:xfrm>
          <a:prstGeom prst="rect">
            <a:avLst/>
          </a:prstGeom>
        </p:spPr>
        <p:txBody>
          <a:bodyPr spcFirstLastPara="1" lIns="0" tIns="0" rIns="0" bIns="0">
            <a:noAutofit/>
          </a:bodyPr>
          <a:lstStyle>
            <a:lvl1pPr lvl="0" algn="ctr" rtl="0">
              <a:lnSpc>
                <a:spcPct val="100000"/>
              </a:lnSpc>
              <a:spcBef>
                <a:spcPts val="0"/>
              </a:spcBef>
              <a:spcAft>
                <a:spcPts val="0"/>
              </a:spcAft>
              <a:buClr>
                <a:schemeClr val="accent1"/>
              </a:buClr>
              <a:buSzPts val="1400"/>
              <a:buNone/>
              <a:defRPr>
                <a:solidFill>
                  <a:schemeClr val="accent1"/>
                </a:solidFill>
              </a:defRPr>
            </a:lvl1pPr>
            <a:lvl2pPr lvl="1" rtl="0">
              <a:lnSpc>
                <a:spcPct val="100000"/>
              </a:lnSpc>
              <a:spcBef>
                <a:spcPts val="0"/>
              </a:spcBef>
              <a:spcAft>
                <a:spcPts val="0"/>
              </a:spcAft>
              <a:buClr>
                <a:schemeClr val="accent1"/>
              </a:buClr>
              <a:buSzPts val="1400"/>
              <a:buNone/>
              <a:defRPr>
                <a:solidFill>
                  <a:schemeClr val="accent1"/>
                </a:solidFill>
              </a:defRPr>
            </a:lvl2pPr>
            <a:lvl3pPr lvl="2" rtl="0">
              <a:lnSpc>
                <a:spcPct val="100000"/>
              </a:lnSpc>
              <a:spcBef>
                <a:spcPts val="0"/>
              </a:spcBef>
              <a:spcAft>
                <a:spcPts val="0"/>
              </a:spcAft>
              <a:buClr>
                <a:schemeClr val="accent1"/>
              </a:buClr>
              <a:buSzPts val="1400"/>
              <a:buNone/>
              <a:defRPr>
                <a:solidFill>
                  <a:schemeClr val="accent1"/>
                </a:solidFill>
              </a:defRPr>
            </a:lvl3pPr>
            <a:lvl4pPr lvl="3" rtl="0">
              <a:lnSpc>
                <a:spcPct val="100000"/>
              </a:lnSpc>
              <a:spcBef>
                <a:spcPts val="0"/>
              </a:spcBef>
              <a:spcAft>
                <a:spcPts val="0"/>
              </a:spcAft>
              <a:buClr>
                <a:schemeClr val="accent1"/>
              </a:buClr>
              <a:buSzPts val="1400"/>
              <a:buNone/>
              <a:defRPr>
                <a:solidFill>
                  <a:schemeClr val="accent1"/>
                </a:solidFill>
              </a:defRPr>
            </a:lvl4pPr>
            <a:lvl5pPr lvl="4" rtl="0">
              <a:lnSpc>
                <a:spcPct val="100000"/>
              </a:lnSpc>
              <a:spcBef>
                <a:spcPts val="0"/>
              </a:spcBef>
              <a:spcAft>
                <a:spcPts val="0"/>
              </a:spcAft>
              <a:buClr>
                <a:schemeClr val="accent1"/>
              </a:buClr>
              <a:buSzPts val="1400"/>
              <a:buNone/>
              <a:defRPr>
                <a:solidFill>
                  <a:schemeClr val="accent1"/>
                </a:solidFill>
              </a:defRPr>
            </a:lvl5pPr>
            <a:lvl6pPr lvl="5" rtl="0">
              <a:lnSpc>
                <a:spcPct val="100000"/>
              </a:lnSpc>
              <a:spcBef>
                <a:spcPts val="0"/>
              </a:spcBef>
              <a:spcAft>
                <a:spcPts val="0"/>
              </a:spcAft>
              <a:buClr>
                <a:schemeClr val="accent1"/>
              </a:buClr>
              <a:buSzPts val="1400"/>
              <a:buNone/>
              <a:defRPr>
                <a:solidFill>
                  <a:schemeClr val="accent1"/>
                </a:solidFill>
              </a:defRPr>
            </a:lvl6pPr>
            <a:lvl7pPr lvl="6" rtl="0">
              <a:lnSpc>
                <a:spcPct val="100000"/>
              </a:lnSpc>
              <a:spcBef>
                <a:spcPts val="0"/>
              </a:spcBef>
              <a:spcAft>
                <a:spcPts val="0"/>
              </a:spcAft>
              <a:buClr>
                <a:schemeClr val="accent1"/>
              </a:buClr>
              <a:buSzPts val="1400"/>
              <a:buNone/>
              <a:defRPr>
                <a:solidFill>
                  <a:schemeClr val="accent1"/>
                </a:solidFill>
              </a:defRPr>
            </a:lvl7pPr>
            <a:lvl8pPr lvl="7" rtl="0">
              <a:lnSpc>
                <a:spcPct val="100000"/>
              </a:lnSpc>
              <a:spcBef>
                <a:spcPts val="0"/>
              </a:spcBef>
              <a:spcAft>
                <a:spcPts val="0"/>
              </a:spcAft>
              <a:buClr>
                <a:schemeClr val="accent1"/>
              </a:buClr>
              <a:buSzPts val="1400"/>
              <a:buNone/>
              <a:defRPr>
                <a:solidFill>
                  <a:schemeClr val="accent1"/>
                </a:solidFill>
              </a:defRPr>
            </a:lvl8pPr>
            <a:lvl9pPr lvl="8" rtl="0">
              <a:lnSpc>
                <a:spcPct val="100000"/>
              </a:lnSpc>
              <a:spcBef>
                <a:spcPts val="0"/>
              </a:spcBef>
              <a:spcAft>
                <a:spcPts val="0"/>
              </a:spcAft>
              <a:buClr>
                <a:schemeClr val="accent1"/>
              </a:buClr>
              <a:buSzPts val="1400"/>
              <a:buNone/>
              <a:defRPr>
                <a:solidFill>
                  <a:schemeClr val="accent1"/>
                </a:solidFill>
              </a:defRPr>
            </a:lvl9pPr>
          </a:lstStyle>
          <a:p/>
        </p:txBody>
      </p:sp>
      <p:sp>
        <p:nvSpPr>
          <p:cNvPr id="23" name="Google Shape;23;p5"/>
          <p:cNvSpPr txBox="1">
            <a:spLocks noGrp="1"/>
          </p:cNvSpPr>
          <p:nvPr>
            <p:ph type="subTitle" idx="4"/>
          </p:nvPr>
        </p:nvSpPr>
        <p:spPr>
          <a:xfrm rot="377090">
            <a:off x="5189901" y="3843422"/>
            <a:ext cx="2743187" cy="441903"/>
          </a:xfrm>
          <a:prstGeom prst="rect">
            <a:avLst/>
          </a:prstGeom>
        </p:spPr>
        <p:txBody>
          <a:bodyPr spcFirstLastPara="1" lIns="0" tIns="0" rIns="0" bIns="0" anchor="b">
            <a:noAutofit/>
          </a:bodyPr>
          <a:lstStyle>
            <a:lvl1pPr lvl="0" algn="ctr" rtl="0">
              <a:lnSpc>
                <a:spcPct val="100000"/>
              </a:lnSpc>
              <a:spcBef>
                <a:spcPts val="0"/>
              </a:spcBef>
              <a:spcAft>
                <a:spcPts val="0"/>
              </a:spcAft>
              <a:buClr>
                <a:schemeClr val="accent1"/>
              </a:buClr>
              <a:buSzPts val="2100"/>
              <a:buFont typeface="Raleway Thin"/>
              <a:buNone/>
              <a:defRPr sz="2400">
                <a:solidFill>
                  <a:schemeClr val="accent1"/>
                </a:solidFill>
                <a:latin typeface="Raleway Thin"/>
                <a:ea typeface="Raleway Thin"/>
                <a:cs typeface="Raleway Thin"/>
                <a:sym typeface="Raleway Thin"/>
              </a:defRPr>
            </a:lvl1pPr>
            <a:lvl2pPr lvl="1" rtl="0">
              <a:lnSpc>
                <a:spcPct val="100000"/>
              </a:lnSpc>
              <a:spcBef>
                <a:spcPts val="0"/>
              </a:spcBef>
              <a:spcAft>
                <a:spcPts val="0"/>
              </a:spcAft>
              <a:buClr>
                <a:schemeClr val="accent1"/>
              </a:buClr>
              <a:buSzPts val="2100"/>
              <a:buNone/>
              <a:defRPr sz="2800">
                <a:solidFill>
                  <a:schemeClr val="accent1"/>
                </a:solidFill>
              </a:defRPr>
            </a:lvl2pPr>
            <a:lvl3pPr lvl="2" rtl="0">
              <a:lnSpc>
                <a:spcPct val="100000"/>
              </a:lnSpc>
              <a:spcBef>
                <a:spcPts val="0"/>
              </a:spcBef>
              <a:spcAft>
                <a:spcPts val="0"/>
              </a:spcAft>
              <a:buClr>
                <a:schemeClr val="accent1"/>
              </a:buClr>
              <a:buSzPts val="2100"/>
              <a:buNone/>
              <a:defRPr sz="2800">
                <a:solidFill>
                  <a:schemeClr val="accent1"/>
                </a:solidFill>
              </a:defRPr>
            </a:lvl3pPr>
            <a:lvl4pPr lvl="3" rtl="0">
              <a:lnSpc>
                <a:spcPct val="100000"/>
              </a:lnSpc>
              <a:spcBef>
                <a:spcPts val="0"/>
              </a:spcBef>
              <a:spcAft>
                <a:spcPts val="0"/>
              </a:spcAft>
              <a:buClr>
                <a:schemeClr val="accent1"/>
              </a:buClr>
              <a:buSzPts val="2100"/>
              <a:buNone/>
              <a:defRPr sz="2800">
                <a:solidFill>
                  <a:schemeClr val="accent1"/>
                </a:solidFill>
              </a:defRPr>
            </a:lvl4pPr>
            <a:lvl5pPr lvl="4" rtl="0">
              <a:lnSpc>
                <a:spcPct val="100000"/>
              </a:lnSpc>
              <a:spcBef>
                <a:spcPts val="0"/>
              </a:spcBef>
              <a:spcAft>
                <a:spcPts val="0"/>
              </a:spcAft>
              <a:buClr>
                <a:schemeClr val="accent1"/>
              </a:buClr>
              <a:buSzPts val="2100"/>
              <a:buNone/>
              <a:defRPr sz="2800">
                <a:solidFill>
                  <a:schemeClr val="accent1"/>
                </a:solidFill>
              </a:defRPr>
            </a:lvl5pPr>
            <a:lvl6pPr lvl="5" rtl="0">
              <a:lnSpc>
                <a:spcPct val="100000"/>
              </a:lnSpc>
              <a:spcBef>
                <a:spcPts val="0"/>
              </a:spcBef>
              <a:spcAft>
                <a:spcPts val="0"/>
              </a:spcAft>
              <a:buClr>
                <a:schemeClr val="accent1"/>
              </a:buClr>
              <a:buSzPts val="2100"/>
              <a:buNone/>
              <a:defRPr sz="2800">
                <a:solidFill>
                  <a:schemeClr val="accent1"/>
                </a:solidFill>
              </a:defRPr>
            </a:lvl6pPr>
            <a:lvl7pPr lvl="6" rtl="0">
              <a:lnSpc>
                <a:spcPct val="100000"/>
              </a:lnSpc>
              <a:spcBef>
                <a:spcPts val="0"/>
              </a:spcBef>
              <a:spcAft>
                <a:spcPts val="0"/>
              </a:spcAft>
              <a:buClr>
                <a:schemeClr val="accent1"/>
              </a:buClr>
              <a:buSzPts val="2100"/>
              <a:buNone/>
              <a:defRPr sz="2800">
                <a:solidFill>
                  <a:schemeClr val="accent1"/>
                </a:solidFill>
              </a:defRPr>
            </a:lvl7pPr>
            <a:lvl8pPr lvl="7" rtl="0">
              <a:lnSpc>
                <a:spcPct val="100000"/>
              </a:lnSpc>
              <a:spcBef>
                <a:spcPts val="0"/>
              </a:spcBef>
              <a:spcAft>
                <a:spcPts val="0"/>
              </a:spcAft>
              <a:buClr>
                <a:schemeClr val="accent1"/>
              </a:buClr>
              <a:buSzPts val="2100"/>
              <a:buNone/>
              <a:defRPr sz="2800">
                <a:solidFill>
                  <a:schemeClr val="accent1"/>
                </a:solidFill>
              </a:defRPr>
            </a:lvl8pPr>
            <a:lvl9pPr lvl="8" rtl="0">
              <a:lnSpc>
                <a:spcPct val="100000"/>
              </a:lnSpc>
              <a:spcBef>
                <a:spcPts val="0"/>
              </a:spcBef>
              <a:spcAft>
                <a:spcPts val="0"/>
              </a:spcAft>
              <a:buClr>
                <a:schemeClr val="accent1"/>
              </a:buClr>
              <a:buSzPts val="2100"/>
              <a:buNone/>
              <a:defRPr sz="2800">
                <a:solidFill>
                  <a:schemeClr val="accent1"/>
                </a:solidFill>
              </a:defRPr>
            </a:lvl9pPr>
          </a:lstStyle>
          <a:p/>
        </p:txBody>
      </p:sp>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ver Slide layout">
    <p:bg>
      <p:bgPr>
        <a:blipFill rotWithShape="0">
          <a:blip r:embed="rId2"/>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a:xfrm>
            <a:off x="3923928" y="3525012"/>
            <a:ext cx="5220072" cy="144016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anose="020B0604020202020204" pitchFamily="34" charset="0"/>
              </a:defRPr>
            </a:lvl1pPr>
          </a:lstStyle>
          <a:p>
            <a:pPr lvl="0"/>
            <a:r>
              <a:rPr lang="en-US" altLang="ko-KR" smtClean="0"/>
              <a:t>Click to edit Master text styles</a:t>
            </a:r>
            <a:endParaRPr lang="en-US" altLang="ko-KR" smtClean="0"/>
          </a:p>
        </p:txBody>
      </p:sp>
      <p:sp>
        <p:nvSpPr>
          <p:cNvPr id="11" name="Text Placeholder 9"/>
          <p:cNvSpPr>
            <a:spLocks noGrp="1"/>
          </p:cNvSpPr>
          <p:nvPr>
            <p:ph type="body" sz="quarter" idx="11"/>
          </p:nvPr>
        </p:nvSpPr>
        <p:spPr>
          <a:xfrm>
            <a:off x="3923928" y="4965172"/>
            <a:ext cx="5219924" cy="672075"/>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anose="020B0604020202020204" pitchFamily="34" charset="0"/>
              </a:defRPr>
            </a:lvl1pPr>
          </a:lstStyle>
          <a:p>
            <a:pPr lvl="0"/>
            <a:r>
              <a:rPr lang="en-US" altLang="ko-KR" smtClean="0"/>
              <a:t>Click to edit Master text styles</a:t>
            </a:r>
            <a:endParaRPr lang="en-US" altLang="ko-KR" smtClean="0"/>
          </a:p>
          <a:p>
            <a:pPr lvl="1"/>
            <a:r>
              <a:rPr lang="en-US" altLang="ko-KR" smtClean="0"/>
              <a:t>Second level</a:t>
            </a:r>
            <a:endParaRPr lang="en-US" altLang="ko-KR" smtClean="0"/>
          </a:p>
        </p:txBody>
      </p:sp>
      <p:sp>
        <p:nvSpPr>
          <p:cNvPr id="2" name="Date Placeholder 1"/>
          <p:cNvSpPr>
            <a:spLocks noGrp="1"/>
          </p:cNvSpPr>
          <p:nvPr>
            <p:ph type="dt" sz="half" idx="12"/>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3"/>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4"/>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1 column">
    <p:bg>
      <p:bgPr>
        <a:solidFill>
          <a:schemeClr val="bg1"/>
        </a:solidFill>
        <a:effectLst/>
      </p:bgPr>
    </p:bg>
    <p:spTree>
      <p:nvGrpSpPr>
        <p:cNvPr id="1" name="Shape 40"/>
        <p:cNvGrpSpPr/>
        <p:nvPr/>
      </p:nvGrpSpPr>
      <p:grpSpPr>
        <a:xfrm>
          <a:off x="0" y="0"/>
          <a:ext cx="0" cy="0"/>
          <a:chOff x="0" y="0"/>
          <a:chExt cx="0" cy="0"/>
        </a:xfrm>
      </p:grpSpPr>
      <p:pic>
        <p:nvPicPr>
          <p:cNvPr id="17414" name="Shape 41"/>
          <p:cNvPicPr preferRelativeResize="0">
            <a:picLocks noChangeAspect="1"/>
          </p:cNvPicPr>
          <p:nvPr/>
        </p:nvPicPr>
        <p:blipFill>
          <a:blip r:embed="rId2"/>
          <a:srcRect l="19199" t="50049" r="-17056" b="-4964"/>
          <a:stretch>
            <a:fillRect/>
          </a:stretch>
        </p:blipFill>
        <p:spPr>
          <a:xfrm>
            <a:off x="-19050" y="-12700"/>
            <a:ext cx="4629150" cy="3370263"/>
          </a:xfrm>
          <a:prstGeom prst="rect">
            <a:avLst/>
          </a:prstGeom>
          <a:noFill/>
          <a:ln w="9525">
            <a:noFill/>
          </a:ln>
        </p:spPr>
      </p:pic>
      <p:grpSp>
        <p:nvGrpSpPr>
          <p:cNvPr id="17415" name="Shape 42"/>
          <p:cNvGrpSpPr/>
          <p:nvPr/>
        </p:nvGrpSpPr>
        <p:grpSpPr>
          <a:xfrm>
            <a:off x="615950" y="774700"/>
            <a:ext cx="7912100" cy="5308600"/>
            <a:chOff x="615225" y="581250"/>
            <a:chExt cx="7913399" cy="3981000"/>
          </a:xfrm>
        </p:grpSpPr>
        <p:sp>
          <p:nvSpPr>
            <p:cNvPr id="13" name="Shape 43"/>
            <p:cNvSpPr/>
            <p:nvPr/>
          </p:nvSpPr>
          <p:spPr>
            <a:xfrm>
              <a:off x="615225" y="581250"/>
              <a:ext cx="7913399" cy="3981000"/>
            </a:xfrm>
            <a:prstGeom prst="rect">
              <a:avLst/>
            </a:prstGeom>
            <a:solidFill>
              <a:srgbClr val="FFFFFF">
                <a:alpha val="92690"/>
              </a:srgbClr>
            </a:solidFill>
            <a:ln w="9525" cap="flat" cmpd="sng">
              <a:solidFill>
                <a:srgbClr val="231F1C"/>
              </a:solidFill>
              <a:prstDash val="solid"/>
              <a:round/>
              <a:headEnd type="none" w="med" len="med"/>
              <a:tailEnd type="none" w="med" len="med"/>
            </a:ln>
          </p:spPr>
          <p:txBody>
            <a:bodyPr lIns="91425" tIns="91425" rIns="91425" bIns="91425" anchor="ctr"/>
            <a:lstStyle/>
            <a:p>
              <a:pPr marL="0" marR="0" lvl="0" indent="0" algn="l" defTabSz="914400" rtl="0" eaLnBrk="0" fontAlgn="base" latinLnBrk="0" hangingPunct="0">
                <a:lnSpc>
                  <a:spcPct val="100000"/>
                </a:lnSpc>
                <a:spcBef>
                  <a:spcPts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4" name="Shape 44"/>
            <p:cNvSpPr/>
            <p:nvPr/>
          </p:nvSpPr>
          <p:spPr>
            <a:xfrm>
              <a:off x="704140" y="666965"/>
              <a:ext cx="7733983" cy="3809569"/>
            </a:xfrm>
            <a:prstGeom prst="rect">
              <a:avLst/>
            </a:prstGeom>
            <a:noFill/>
            <a:ln w="9525" cap="flat" cmpd="sng">
              <a:solidFill>
                <a:srgbClr val="231F1C"/>
              </a:solidFill>
              <a:prstDash val="solid"/>
              <a:round/>
              <a:headEnd type="none" w="med" len="med"/>
              <a:tailEnd type="none" w="med" len="med"/>
            </a:ln>
          </p:spPr>
          <p:txBody>
            <a:bodyPr lIns="91425" tIns="91425" rIns="91425" bIns="91425" anchor="ctr"/>
            <a:lstStyle/>
            <a:p>
              <a:pPr marL="0" marR="0" lvl="0" indent="0" algn="l" defTabSz="914400" rtl="0" eaLnBrk="0" fontAlgn="base" latinLnBrk="0" hangingPunct="0">
                <a:lnSpc>
                  <a:spcPct val="100000"/>
                </a:lnSpc>
                <a:spcBef>
                  <a:spcPts val="0"/>
                </a:spcBef>
                <a:spcAft>
                  <a:spcPct val="0"/>
                </a:spcAft>
                <a:buClrTx/>
                <a:buSzTx/>
                <a:buFontTx/>
                <a:buNone/>
                <a:defRPr/>
              </a:pPr>
              <a:endParaRPr kumimoji="0"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pic>
        <p:nvPicPr>
          <p:cNvPr id="17416" name="Shape 47"/>
          <p:cNvPicPr preferRelativeResize="0">
            <a:picLocks noChangeAspect="1"/>
          </p:cNvPicPr>
          <p:nvPr/>
        </p:nvPicPr>
        <p:blipFill>
          <a:blip r:embed="rId3"/>
          <a:srcRect r="36415" b="23112"/>
          <a:stretch>
            <a:fillRect/>
          </a:stretch>
        </p:blipFill>
        <p:spPr>
          <a:xfrm>
            <a:off x="7397750" y="2463800"/>
            <a:ext cx="1746250" cy="4394200"/>
          </a:xfrm>
          <a:prstGeom prst="rect">
            <a:avLst/>
          </a:prstGeom>
          <a:noFill/>
          <a:ln w="9525">
            <a:noFill/>
          </a:ln>
        </p:spPr>
      </p:pic>
      <p:pic>
        <p:nvPicPr>
          <p:cNvPr id="17417" name="Shape 48"/>
          <p:cNvPicPr preferRelativeResize="0">
            <a:picLocks noChangeAspect="1"/>
          </p:cNvPicPr>
          <p:nvPr/>
        </p:nvPicPr>
        <p:blipFill>
          <a:blip r:embed="rId4"/>
          <a:srcRect l="11090" r="-11089" b="16541"/>
          <a:stretch>
            <a:fillRect/>
          </a:stretch>
        </p:blipFill>
        <p:spPr>
          <a:xfrm>
            <a:off x="-19050" y="4473575"/>
            <a:ext cx="1746250" cy="2384425"/>
          </a:xfrm>
          <a:prstGeom prst="rect">
            <a:avLst/>
          </a:prstGeom>
          <a:noFill/>
          <a:ln w="9525">
            <a:noFill/>
          </a:ln>
        </p:spPr>
      </p:pic>
      <p:sp>
        <p:nvSpPr>
          <p:cNvPr id="45" name="Shape 45"/>
          <p:cNvSpPr txBox="1">
            <a:spLocks noGrp="1"/>
          </p:cNvSpPr>
          <p:nvPr>
            <p:ph type="title"/>
          </p:nvPr>
        </p:nvSpPr>
        <p:spPr>
          <a:xfrm>
            <a:off x="1251603" y="1392235"/>
            <a:ext cx="6640799" cy="1271999"/>
          </a:xfrm>
          <a:prstGeom prst="rect">
            <a:avLst/>
          </a:prstGeom>
        </p:spPr>
        <p:txBody>
          <a:bodyPr lIns="91425" tIns="91425" rIns="91425" bIns="91425" anchor="t"/>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6" name="Shape 46"/>
          <p:cNvSpPr txBox="1">
            <a:spLocks noGrp="1"/>
          </p:cNvSpPr>
          <p:nvPr>
            <p:ph type="body" idx="1"/>
          </p:nvPr>
        </p:nvSpPr>
        <p:spPr>
          <a:xfrm>
            <a:off x="1251603" y="2829934"/>
            <a:ext cx="6640799" cy="3103199"/>
          </a:xfrm>
          <a:prstGeom prst="rect">
            <a:avLst/>
          </a:prstGeom>
        </p:spPr>
        <p:txBody>
          <a:bodyPr lIns="91425" tIns="91425" rIns="91425" bIns="91425"/>
          <a:lstStyle>
            <a:lvl1pPr lvl="0">
              <a:spcBef>
                <a:spcPts val="0"/>
              </a:spcBef>
              <a:buChar char="◉"/>
              <a:defRPr/>
            </a:lvl1pPr>
            <a:lvl2pPr lvl="1">
              <a:spcBef>
                <a:spcPts val="0"/>
              </a:spcBef>
              <a:buChar char="◎"/>
              <a:defRPr/>
            </a:lvl2pPr>
            <a:lvl3pPr lvl="2">
              <a:spcBef>
                <a:spcPts val="0"/>
              </a:spcBef>
              <a:buChar char="○"/>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Rectangle 4"/>
          <p:cNvSpPr>
            <a:spLocks noGrp="1" noChangeArrowheads="1"/>
          </p:cNvSpPr>
          <p:nvPr>
            <p:ph type="dt" sz="half" idx="2"/>
          </p:nvPr>
        </p:nvSpPr>
        <p:spPr bwMode="gray">
          <a:xfrm>
            <a:off x="457200" y="6562725"/>
            <a:ext cx="1828800" cy="2286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5"/>
          <p:cNvSpPr>
            <a:spLocks noGrp="1" noChangeArrowheads="1"/>
          </p:cNvSpPr>
          <p:nvPr>
            <p:ph type="ftr" sz="quarter" idx="3"/>
          </p:nvPr>
        </p:nvSpPr>
        <p:spPr bwMode="gray">
          <a:xfrm>
            <a:off x="6934200" y="6591300"/>
            <a:ext cx="1905000" cy="2286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6"/>
          <p:cNvSpPr>
            <a:spLocks noGrp="1" noChangeArrowheads="1"/>
          </p:cNvSpPr>
          <p:nvPr>
            <p:ph type="sldNum" sz="quarter" idx="4"/>
          </p:nvPr>
        </p:nvSpPr>
        <p:spPr bwMode="gray">
          <a:xfrm>
            <a:off x="3756025" y="6551613"/>
            <a:ext cx="2133600" cy="228600"/>
          </a:xfrm>
          <a:prstGeom prst="rect">
            <a:avLst/>
          </a:prstGeom>
        </p:spPr>
        <p:txBody>
          <a:bodyPr vert="horz" wrap="square" lIns="91440" tIns="45720" rIns="91440" bIns="45720" numCol="1" anchor="t" anchorCtr="0" compatLnSpc="1"/>
          <a:p>
            <a:pPr algn="ctr" eaLnBrk="1" hangingPunct="1"/>
            <a:fld id="{9A0DB2DC-4C9A-4742-B13C-FB6460FD3503}" type="slidenum">
              <a:rPr lang="en-US"/>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11" name="Rectangle 4"/>
          <p:cNvSpPr>
            <a:spLocks noGrp="1" noChangeArrowheads="1"/>
          </p:cNvSpPr>
          <p:nvPr>
            <p:ph type="dt" sz="half" idx="2"/>
          </p:nvPr>
        </p:nvSpPr>
        <p:spPr bwMode="gray">
          <a:xfrm>
            <a:off x="457200" y="6562725"/>
            <a:ext cx="1828800" cy="2286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5"/>
          <p:cNvSpPr>
            <a:spLocks noGrp="1" noChangeArrowheads="1"/>
          </p:cNvSpPr>
          <p:nvPr>
            <p:ph type="ftr" sz="quarter" idx="3"/>
          </p:nvPr>
        </p:nvSpPr>
        <p:spPr bwMode="gray">
          <a:xfrm>
            <a:off x="6934200" y="6591300"/>
            <a:ext cx="1905000" cy="2286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6"/>
          <p:cNvSpPr>
            <a:spLocks noGrp="1" noChangeArrowheads="1"/>
          </p:cNvSpPr>
          <p:nvPr>
            <p:ph type="sldNum" sz="quarter" idx="4"/>
          </p:nvPr>
        </p:nvSpPr>
        <p:spPr bwMode="gray">
          <a:xfrm>
            <a:off x="3756025" y="6551613"/>
            <a:ext cx="2133600" cy="228600"/>
          </a:xfrm>
          <a:prstGeom prst="rect">
            <a:avLst/>
          </a:prstGeom>
        </p:spPr>
        <p:txBody>
          <a:bodyPr vert="horz" wrap="square" lIns="91440" tIns="45720" rIns="91440" bIns="45720" numCol="1" anchor="t" anchorCtr="0" compatLnSpc="1"/>
          <a:p>
            <a:pPr algn="ctr" eaLnBrk="1" hangingPunct="1"/>
            <a:fld id="{9A0DB2DC-4C9A-4742-B13C-FB6460FD3503}" type="slidenum">
              <a:rPr lang="en-US"/>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51816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219200"/>
            <a:ext cx="4038600" cy="51816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Rectangle 10"/>
          <p:cNvSpPr>
            <a:spLocks noGrp="1" noChangeArrowheads="1"/>
          </p:cNvSpPr>
          <p:nvPr>
            <p:ph type="dt" sz="half" idx="12"/>
          </p:nvPr>
        </p:nvSpPr>
        <p:spPr bwMode="gray">
          <a:xfrm>
            <a:off x="457200" y="6562725"/>
            <a:ext cx="1828800" cy="2286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11"/>
          <p:cNvSpPr>
            <a:spLocks noGrp="1" noChangeArrowheads="1"/>
          </p:cNvSpPr>
          <p:nvPr>
            <p:ph type="ftr" sz="quarter" idx="3"/>
          </p:nvPr>
        </p:nvSpPr>
        <p:spPr bwMode="gray">
          <a:xfrm>
            <a:off x="6934200" y="6591300"/>
            <a:ext cx="1905000" cy="2286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12"/>
          <p:cNvSpPr>
            <a:spLocks noGrp="1" noChangeArrowheads="1"/>
          </p:cNvSpPr>
          <p:nvPr>
            <p:ph type="sldNum" sz="quarter" idx="4"/>
          </p:nvPr>
        </p:nvSpPr>
        <p:spPr bwMode="gray">
          <a:xfrm>
            <a:off x="3756025" y="6551613"/>
            <a:ext cx="2133600" cy="228600"/>
          </a:xfrm>
          <a:prstGeom prst="rect">
            <a:avLst/>
          </a:prstGeom>
        </p:spPr>
        <p:txBody>
          <a:bodyPr vert="horz" wrap="square" lIns="91440" tIns="45720" rIns="91440" bIns="45720" numCol="1" anchor="t" anchorCtr="0" compatLnSpc="1"/>
          <a:p>
            <a:pPr algn="ctr" eaLnBrk="1" hangingPunct="1"/>
            <a:fld id="{9A0DB2DC-4C9A-4742-B13C-FB6460FD3503}" type="slidenum">
              <a:rPr lang="en-US"/>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11" name="Rectangle 4"/>
          <p:cNvSpPr>
            <a:spLocks noGrp="1" noChangeArrowheads="1"/>
          </p:cNvSpPr>
          <p:nvPr>
            <p:ph type="dt" sz="half" idx="12"/>
          </p:nvPr>
        </p:nvSpPr>
        <p:spPr bwMode="gray">
          <a:xfrm>
            <a:off x="457200" y="6562725"/>
            <a:ext cx="1828800" cy="2286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5"/>
          <p:cNvSpPr>
            <a:spLocks noGrp="1" noChangeArrowheads="1"/>
          </p:cNvSpPr>
          <p:nvPr>
            <p:ph type="ftr" sz="quarter" idx="13"/>
          </p:nvPr>
        </p:nvSpPr>
        <p:spPr bwMode="gray">
          <a:xfrm>
            <a:off x="6934200" y="6591300"/>
            <a:ext cx="1905000" cy="2286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6"/>
          <p:cNvSpPr>
            <a:spLocks noGrp="1" noChangeArrowheads="1"/>
          </p:cNvSpPr>
          <p:nvPr>
            <p:ph type="sldNum" sz="quarter" idx="14"/>
          </p:nvPr>
        </p:nvSpPr>
        <p:spPr bwMode="gray">
          <a:xfrm>
            <a:off x="3756025" y="6551613"/>
            <a:ext cx="2133600" cy="228600"/>
          </a:xfrm>
          <a:prstGeom prst="rect">
            <a:avLst/>
          </a:prstGeom>
        </p:spPr>
        <p:txBody>
          <a:bodyPr vert="horz" wrap="square" lIns="91440" tIns="45720" rIns="91440" bIns="45720" numCol="1" anchor="t" anchorCtr="0" compatLnSpc="1"/>
          <a:p>
            <a:pPr algn="ctr" eaLnBrk="1" hangingPunct="1"/>
            <a:fld id="{9A0DB2DC-4C9A-4742-B13C-FB6460FD3503}" type="slidenum">
              <a:rPr lang="en-US"/>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Rectangle 4"/>
          <p:cNvSpPr>
            <a:spLocks noGrp="1" noChangeArrowheads="1"/>
          </p:cNvSpPr>
          <p:nvPr>
            <p:ph type="dt" sz="half" idx="2"/>
          </p:nvPr>
        </p:nvSpPr>
        <p:spPr bwMode="gray">
          <a:xfrm>
            <a:off x="457200" y="6562725"/>
            <a:ext cx="1828800" cy="2286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5"/>
          <p:cNvSpPr>
            <a:spLocks noGrp="1" noChangeArrowheads="1"/>
          </p:cNvSpPr>
          <p:nvPr>
            <p:ph type="ftr" sz="quarter" idx="3"/>
          </p:nvPr>
        </p:nvSpPr>
        <p:spPr bwMode="gray">
          <a:xfrm>
            <a:off x="6934200" y="6591300"/>
            <a:ext cx="1905000" cy="2286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6"/>
          <p:cNvSpPr>
            <a:spLocks noGrp="1" noChangeArrowheads="1"/>
          </p:cNvSpPr>
          <p:nvPr>
            <p:ph type="sldNum" sz="quarter" idx="4"/>
          </p:nvPr>
        </p:nvSpPr>
        <p:spPr bwMode="gray">
          <a:xfrm>
            <a:off x="3756025" y="6551613"/>
            <a:ext cx="2133600" cy="228600"/>
          </a:xfrm>
          <a:prstGeom prst="rect">
            <a:avLst/>
          </a:prstGeom>
        </p:spPr>
        <p:txBody>
          <a:bodyPr vert="horz" wrap="square" lIns="91440" tIns="45720" rIns="91440" bIns="45720" numCol="1" anchor="t" anchorCtr="0" compatLnSpc="1"/>
          <a:p>
            <a:pPr algn="ctr" eaLnBrk="1" hangingPunct="1"/>
            <a:fld id="{9A0DB2DC-4C9A-4742-B13C-FB6460FD3503}" type="slidenum">
              <a:rPr lang="en-US"/>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
        <p:nvSpPr>
          <p:cNvPr id="11" name="Rectangle 4"/>
          <p:cNvSpPr>
            <a:spLocks noGrp="1" noChangeArrowheads="1"/>
          </p:cNvSpPr>
          <p:nvPr>
            <p:ph type="dt" sz="half" idx="2"/>
          </p:nvPr>
        </p:nvSpPr>
        <p:spPr bwMode="gray">
          <a:xfrm>
            <a:off x="457200" y="6562725"/>
            <a:ext cx="1828800" cy="2286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5"/>
          <p:cNvSpPr>
            <a:spLocks noGrp="1" noChangeArrowheads="1"/>
          </p:cNvSpPr>
          <p:nvPr>
            <p:ph type="ftr" sz="quarter" idx="3"/>
          </p:nvPr>
        </p:nvSpPr>
        <p:spPr bwMode="gray">
          <a:xfrm>
            <a:off x="6934200" y="6591300"/>
            <a:ext cx="1905000" cy="2286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6"/>
          <p:cNvSpPr>
            <a:spLocks noGrp="1" noChangeArrowheads="1"/>
          </p:cNvSpPr>
          <p:nvPr>
            <p:ph type="sldNum" sz="quarter" idx="4"/>
          </p:nvPr>
        </p:nvSpPr>
        <p:spPr bwMode="gray">
          <a:xfrm>
            <a:off x="3756025" y="6551613"/>
            <a:ext cx="2133600" cy="228600"/>
          </a:xfrm>
          <a:prstGeom prst="rect">
            <a:avLst/>
          </a:prstGeom>
        </p:spPr>
        <p:txBody>
          <a:bodyPr vert="horz" wrap="square" lIns="91440" tIns="45720" rIns="91440" bIns="45720" numCol="1" anchor="t" anchorCtr="0" compatLnSpc="1"/>
          <a:p>
            <a:pPr algn="ctr" eaLnBrk="1" hangingPunct="1"/>
            <a:fld id="{9A0DB2DC-4C9A-4742-B13C-FB6460FD3503}" type="slidenum">
              <a:rPr lang="en-US"/>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11" name="Rectangle 10"/>
          <p:cNvSpPr>
            <a:spLocks noGrp="1" noChangeArrowheads="1"/>
          </p:cNvSpPr>
          <p:nvPr>
            <p:ph type="dt" sz="half" idx="12"/>
          </p:nvPr>
        </p:nvSpPr>
        <p:spPr bwMode="gray">
          <a:xfrm>
            <a:off x="457200" y="6562725"/>
            <a:ext cx="1828800" cy="2286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11"/>
          <p:cNvSpPr>
            <a:spLocks noGrp="1" noChangeArrowheads="1"/>
          </p:cNvSpPr>
          <p:nvPr>
            <p:ph type="ftr" sz="quarter" idx="3"/>
          </p:nvPr>
        </p:nvSpPr>
        <p:spPr bwMode="gray">
          <a:xfrm>
            <a:off x="6934200" y="6591300"/>
            <a:ext cx="1905000" cy="2286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12"/>
          <p:cNvSpPr>
            <a:spLocks noGrp="1" noChangeArrowheads="1"/>
          </p:cNvSpPr>
          <p:nvPr>
            <p:ph type="sldNum" sz="quarter" idx="4"/>
          </p:nvPr>
        </p:nvSpPr>
        <p:spPr bwMode="gray">
          <a:xfrm>
            <a:off x="3756025" y="6551613"/>
            <a:ext cx="2133600" cy="228600"/>
          </a:xfrm>
          <a:prstGeom prst="rect">
            <a:avLst/>
          </a:prstGeom>
        </p:spPr>
        <p:txBody>
          <a:bodyPr vert="horz" wrap="square" lIns="91440" tIns="45720" rIns="91440" bIns="45720" numCol="1" anchor="t" anchorCtr="0" compatLnSpc="1"/>
          <a:p>
            <a:pPr algn="ctr" eaLnBrk="1" hangingPunct="1"/>
            <a:fld id="{9A0DB2DC-4C9A-4742-B13C-FB6460FD3503}" type="slidenum">
              <a:rPr lang="en-US"/>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tx2"/>
              </a:buClr>
              <a:buSzTx/>
              <a:buFont typeface="Wingdings" panose="05000000000000000000" pitchFamily="2" charset="2"/>
              <a:buNone/>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11" name="Rectangle 10"/>
          <p:cNvSpPr>
            <a:spLocks noGrp="1" noChangeArrowheads="1"/>
          </p:cNvSpPr>
          <p:nvPr>
            <p:ph type="dt" sz="half" idx="12"/>
          </p:nvPr>
        </p:nvSpPr>
        <p:spPr bwMode="gray">
          <a:xfrm>
            <a:off x="457200" y="6562725"/>
            <a:ext cx="1828800" cy="228600"/>
          </a:xfrm>
          <a:prstGeom prst="rect">
            <a:avLst/>
          </a:prstGeom>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2" name="Rectangle 11"/>
          <p:cNvSpPr>
            <a:spLocks noGrp="1" noChangeArrowheads="1"/>
          </p:cNvSpPr>
          <p:nvPr>
            <p:ph type="ftr" sz="quarter" idx="3"/>
          </p:nvPr>
        </p:nvSpPr>
        <p:spPr bwMode="gray">
          <a:xfrm>
            <a:off x="6934200" y="6591300"/>
            <a:ext cx="1905000" cy="228600"/>
          </a:xfrm>
          <a:prstGeom prst="rect">
            <a:avLst/>
          </a:prstGeom>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3" name="Rectangle 12"/>
          <p:cNvSpPr>
            <a:spLocks noGrp="1" noChangeArrowheads="1"/>
          </p:cNvSpPr>
          <p:nvPr>
            <p:ph type="sldNum" sz="quarter" idx="4"/>
          </p:nvPr>
        </p:nvSpPr>
        <p:spPr bwMode="gray">
          <a:xfrm>
            <a:off x="3756025" y="6551613"/>
            <a:ext cx="2133600" cy="228600"/>
          </a:xfrm>
          <a:prstGeom prst="rect">
            <a:avLst/>
          </a:prstGeom>
        </p:spPr>
        <p:txBody>
          <a:bodyPr vert="horz" wrap="square" lIns="91440" tIns="45720" rIns="91440" bIns="45720" numCol="1" anchor="t" anchorCtr="0" compatLnSpc="1"/>
          <a:p>
            <a:pPr algn="ctr" eaLnBrk="1" hangingPunct="1"/>
            <a:fld id="{9A0DB2DC-4C9A-4742-B13C-FB6460FD3503}" type="slidenum">
              <a:rPr lang="en-US"/>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7" name="Freeform 99"/>
          <p:cNvSpPr/>
          <p:nvPr/>
        </p:nvSpPr>
        <p:spPr bwMode="gray">
          <a:xfrm>
            <a:off x="-1587" y="6413500"/>
            <a:ext cx="4205288" cy="444500"/>
          </a:xfrm>
          <a:custGeom>
            <a:avLst/>
            <a:gdLst>
              <a:gd name="T0" fmla="*/ 2147483646 w 2649"/>
              <a:gd name="T1" fmla="*/ 705643750 h 280"/>
              <a:gd name="T2" fmla="*/ 2147483646 w 2649"/>
              <a:gd name="T3" fmla="*/ 463708750 h 280"/>
              <a:gd name="T4" fmla="*/ 2520950 w 2649"/>
              <a:gd name="T5" fmla="*/ 0 h 280"/>
              <a:gd name="T6" fmla="*/ 0 w 2649"/>
              <a:gd name="T7" fmla="*/ 703124388 h 280"/>
              <a:gd name="T8" fmla="*/ 2147483646 w 2649"/>
              <a:gd name="T9" fmla="*/ 705643750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8" name="Freeform 100"/>
          <p:cNvSpPr/>
          <p:nvPr/>
        </p:nvSpPr>
        <p:spPr bwMode="gray">
          <a:xfrm>
            <a:off x="4932363" y="6337300"/>
            <a:ext cx="4211638" cy="520700"/>
          </a:xfrm>
          <a:custGeom>
            <a:avLst/>
            <a:gdLst>
              <a:gd name="T0" fmla="*/ 0 w 2653"/>
              <a:gd name="T1" fmla="*/ 826611250 h 328"/>
              <a:gd name="T2" fmla="*/ 2147483646 w 2653"/>
              <a:gd name="T3" fmla="*/ 564515000 h 328"/>
              <a:gd name="T4" fmla="*/ 2147483646 w 2653"/>
              <a:gd name="T5" fmla="*/ 0 h 328"/>
              <a:gd name="T6" fmla="*/ 2147483646 w 2653"/>
              <a:gd name="T7" fmla="*/ 826611250 h 328"/>
              <a:gd name="T8" fmla="*/ 0 w 2653"/>
              <a:gd name="T9" fmla="*/ 826611250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w="9525">
            <a:noFill/>
            <a:rou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26" name="Freeform 102"/>
          <p:cNvSpPr/>
          <p:nvPr/>
        </p:nvSpPr>
        <p:spPr bwMode="gray">
          <a:xfrm>
            <a:off x="4572000" y="800100"/>
            <a:ext cx="4572000" cy="444500"/>
          </a:xfrm>
          <a:custGeom>
            <a:avLst/>
            <a:gdLst>
              <a:gd name="T0" fmla="*/ 0 w 2880"/>
              <a:gd name="T1" fmla="*/ 8 h 280"/>
              <a:gd name="T2" fmla="*/ 1486 w 2880"/>
              <a:gd name="T3" fmla="*/ 79 h 280"/>
              <a:gd name="T4" fmla="*/ 2880 w 2880"/>
              <a:gd name="T5" fmla="*/ 280 h 280"/>
              <a:gd name="T6" fmla="*/ 2880 w 2880"/>
              <a:gd name="T7" fmla="*/ 0 h 280"/>
              <a:gd name="T8" fmla="*/ 0 w 2880"/>
              <a:gd name="T9" fmla="*/ 8 h 280"/>
            </a:gdLst>
            <a:ahLst/>
            <a:cxnLst>
              <a:cxn ang="0">
                <a:pos x="T0" y="T1"/>
              </a:cxn>
              <a:cxn ang="0">
                <a:pos x="T2" y="T3"/>
              </a:cxn>
              <a:cxn ang="0">
                <a:pos x="T4" y="T5"/>
              </a:cxn>
              <a:cxn ang="0">
                <a:pos x="T6" y="T7"/>
              </a:cxn>
              <a:cxn ang="0">
                <a:pos x="T8" y="T9"/>
              </a:cxn>
            </a:cxnLst>
            <a:rect l="0" t="0" r="r" b="b"/>
            <a:pathLst>
              <a:path w="2880" h="280">
                <a:moveTo>
                  <a:pt x="0" y="8"/>
                </a:moveTo>
                <a:cubicBezTo>
                  <a:pt x="481" y="40"/>
                  <a:pt x="691" y="18"/>
                  <a:pt x="1486" y="79"/>
                </a:cubicBezTo>
                <a:cubicBezTo>
                  <a:pt x="2284" y="140"/>
                  <a:pt x="2871" y="280"/>
                  <a:pt x="2880" y="280"/>
                </a:cubicBezTo>
                <a:lnTo>
                  <a:pt x="2880" y="0"/>
                </a:lnTo>
                <a:lnTo>
                  <a:pt x="0" y="8"/>
                </a:lnTo>
                <a:close/>
              </a:path>
            </a:pathLst>
          </a:custGeom>
          <a:gradFill rotWithShape="1">
            <a:gsLst>
              <a:gs pos="0">
                <a:schemeClr val="bg2"/>
              </a:gs>
              <a:gs pos="100000">
                <a:schemeClr val="bg2">
                  <a:gamma/>
                  <a:tint val="0"/>
                  <a:invGamma/>
                </a:schemeClr>
              </a:gs>
            </a:gsLst>
            <a:lin ang="540000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9" name="Rectangle 3"/>
          <p:cNvSpPr>
            <a:spLocks noGrp="1"/>
          </p:cNvSpPr>
          <p:nvPr>
            <p:ph type="body" idx="1"/>
          </p:nvPr>
        </p:nvSpPr>
        <p:spPr>
          <a:xfrm>
            <a:off x="457200" y="1219200"/>
            <a:ext cx="8229600" cy="51816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2" name="Rectangle 4"/>
          <p:cNvSpPr>
            <a:spLocks noGrp="1" noChangeArrowheads="1"/>
          </p:cNvSpPr>
          <p:nvPr>
            <p:ph type="dt" sz="half" idx="2"/>
          </p:nvPr>
        </p:nvSpPr>
        <p:spPr bwMode="gray">
          <a:xfrm>
            <a:off x="457200" y="6562725"/>
            <a:ext cx="1828800" cy="228600"/>
          </a:xfrm>
          <a:prstGeom prst="rect">
            <a:avLst/>
          </a:prstGeom>
          <a:noFill/>
          <a:ln>
            <a:noFill/>
          </a:ln>
          <a:effectLst/>
        </p:spPr>
        <p:txBody>
          <a:bodyPr vert="horz" wrap="square" lIns="91440" tIns="45720" rIns="91440" bIns="45720" numCol="1" anchor="t" anchorCtr="0" compatLnSpc="1"/>
          <a:lstStyle>
            <a:lvl1pPr eaLnBrk="1" hangingPunct="1">
              <a:defRPr sz="1000">
                <a:solidFill>
                  <a:schemeClr val="bg1"/>
                </a:solidFill>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3"/>
          </p:nvPr>
        </p:nvSpPr>
        <p:spPr bwMode="gray">
          <a:xfrm>
            <a:off x="6934200" y="6591300"/>
            <a:ext cx="1905000" cy="228600"/>
          </a:xfrm>
          <a:prstGeom prst="rect">
            <a:avLst/>
          </a:prstGeom>
          <a:noFill/>
          <a:ln>
            <a:noFill/>
          </a:ln>
          <a:effectLst/>
        </p:spPr>
        <p:txBody>
          <a:bodyPr vert="horz" wrap="square" lIns="91440" tIns="45720" rIns="91440" bIns="45720" numCol="1" anchor="t" anchorCtr="0" compatLnSpc="1"/>
          <a:lstStyle>
            <a:lvl1pPr algn="r" eaLnBrk="1" hangingPunct="1">
              <a:defRPr sz="1000">
                <a:solidFill>
                  <a:schemeClr val="bg1"/>
                </a:solidFill>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rPr>
              <a:t>www.themegallery.com</a:t>
            </a:r>
            <a:endParaRPr kumimoji="0" lang="en-US" sz="10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
        <p:nvSpPr>
          <p:cNvPr id="1030" name="Rectangle 6"/>
          <p:cNvSpPr>
            <a:spLocks noGrp="1" noChangeArrowheads="1"/>
          </p:cNvSpPr>
          <p:nvPr>
            <p:ph type="sldNum" sz="quarter" idx="4"/>
          </p:nvPr>
        </p:nvSpPr>
        <p:spPr bwMode="gray">
          <a:xfrm>
            <a:off x="3756025" y="6551613"/>
            <a:ext cx="2133600" cy="228600"/>
          </a:xfrm>
          <a:prstGeom prst="rect">
            <a:avLst/>
          </a:prstGeom>
          <a:noFill/>
          <a:ln>
            <a:noFill/>
          </a:ln>
          <a:effectLst/>
        </p:spPr>
        <p:txBody>
          <a:bodyPr vert="horz" wrap="square" lIns="91440" tIns="45720" rIns="91440" bIns="45720" numCol="1" anchor="t" anchorCtr="0" compatLnSpc="1"/>
          <a:lstStyle>
            <a:lvl1pPr algn="ctr">
              <a:defRPr sz="1000"/>
            </a:lvl1pPr>
          </a:lstStyle>
          <a:p>
            <a:pPr lvl="0" eaLnBrk="1" hangingPunct="1"/>
            <a:fld id="{9A0DB2DC-4C9A-4742-B13C-FB6460FD3503}" type="slidenum">
              <a:rPr lang="en-US">
                <a:latin typeface="Arial" panose="020B0604020202020204" pitchFamily="34" charset="0"/>
              </a:rPr>
            </a:fld>
            <a:endParaRPr lang="en-US">
              <a:latin typeface="Arial" panose="020B0604020202020204" pitchFamily="34" charset="0"/>
            </a:endParaRPr>
          </a:p>
        </p:txBody>
      </p:sp>
      <p:sp>
        <p:nvSpPr>
          <p:cNvPr id="1033" name="Rectangle 2"/>
          <p:cNvSpPr>
            <a:spLocks noGrp="1"/>
          </p:cNvSpPr>
          <p:nvPr>
            <p:ph type="title"/>
          </p:nvPr>
        </p:nvSpPr>
        <p:spPr>
          <a:xfrm>
            <a:off x="685800" y="228600"/>
            <a:ext cx="7848600" cy="563563"/>
          </a:xfrm>
          <a:prstGeom prst="rect">
            <a:avLst/>
          </a:prstGeom>
          <a:noFill/>
          <a:ln w="9525">
            <a:noFill/>
          </a:ln>
        </p:spPr>
        <p:txBody>
          <a:bodyPr anchor="ctr" anchorCtr="0"/>
          <a:p>
            <a:pPr lvl="0"/>
            <a:r>
              <a:rPr dirty="0"/>
              <a:t>Click to edit Master title style</a:t>
            </a:r>
            <a:endParaRPr dirty="0"/>
          </a:p>
        </p:txBody>
      </p:sp>
      <p:sp>
        <p:nvSpPr>
          <p:cNvPr id="1128" name="Freeform 104"/>
          <p:cNvSpPr/>
          <p:nvPr/>
        </p:nvSpPr>
        <p:spPr bwMode="gray">
          <a:xfrm>
            <a:off x="0" y="793750"/>
            <a:ext cx="4572000" cy="444500"/>
          </a:xfrm>
          <a:custGeom>
            <a:avLst/>
            <a:gdLst>
              <a:gd name="T0" fmla="*/ 2880 w 2880"/>
              <a:gd name="T1" fmla="*/ 16 h 280"/>
              <a:gd name="T2" fmla="*/ 1433 w 2880"/>
              <a:gd name="T3" fmla="*/ 83 h 280"/>
              <a:gd name="T4" fmla="*/ 0 w 2880"/>
              <a:gd name="T5" fmla="*/ 280 h 280"/>
              <a:gd name="T6" fmla="*/ 0 w 2880"/>
              <a:gd name="T7" fmla="*/ 0 h 280"/>
              <a:gd name="T8" fmla="*/ 2880 w 2880"/>
              <a:gd name="T9" fmla="*/ 16 h 280"/>
            </a:gdLst>
            <a:ahLst/>
            <a:cxnLst>
              <a:cxn ang="0">
                <a:pos x="T0" y="T1"/>
              </a:cxn>
              <a:cxn ang="0">
                <a:pos x="T2" y="T3"/>
              </a:cxn>
              <a:cxn ang="0">
                <a:pos x="T4" y="T5"/>
              </a:cxn>
              <a:cxn ang="0">
                <a:pos x="T6" y="T7"/>
              </a:cxn>
              <a:cxn ang="0">
                <a:pos x="T8" y="T9"/>
              </a:cxn>
            </a:cxnLst>
            <a:rect l="0" t="0" r="r" b="b"/>
            <a:pathLst>
              <a:path w="2880" h="280">
                <a:moveTo>
                  <a:pt x="2880" y="16"/>
                </a:moveTo>
                <a:cubicBezTo>
                  <a:pt x="2396" y="48"/>
                  <a:pt x="2233" y="22"/>
                  <a:pt x="1433" y="83"/>
                </a:cubicBezTo>
                <a:cubicBezTo>
                  <a:pt x="631" y="144"/>
                  <a:pt x="66" y="251"/>
                  <a:pt x="0" y="280"/>
                </a:cubicBezTo>
                <a:lnTo>
                  <a:pt x="0" y="0"/>
                </a:lnTo>
                <a:lnTo>
                  <a:pt x="2880" y="16"/>
                </a:lnTo>
                <a:close/>
              </a:path>
            </a:pathLst>
          </a:custGeom>
          <a:gradFill rotWithShape="1">
            <a:gsLst>
              <a:gs pos="0">
                <a:schemeClr val="bg2"/>
              </a:gs>
              <a:gs pos="100000">
                <a:schemeClr val="bg2">
                  <a:gamma/>
                  <a:tint val="0"/>
                  <a:invGamma/>
                </a:schemeClr>
              </a:gs>
            </a:gsLst>
            <a:lin ang="540000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p:hf sldNum="0" hdr="0" ftr="0" dt="0"/>
  <p:txStyles>
    <p:titleStyle>
      <a:lvl1pPr algn="ctr" rtl="0" eaLnBrk="0" fontAlgn="base" hangingPunct="0">
        <a:spcBef>
          <a:spcPct val="0"/>
        </a:spcBef>
        <a:spcAft>
          <a:spcPct val="0"/>
        </a:spcAft>
        <a:defRPr sz="2800" b="1" kern="1200">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anose="020B0604020202020204" pitchFamily="34" charset="0"/>
        </a:defRPr>
      </a:lvl2pPr>
      <a:lvl3pPr algn="ctr" rtl="0" eaLnBrk="0" fontAlgn="base" hangingPunct="0">
        <a:spcBef>
          <a:spcPct val="0"/>
        </a:spcBef>
        <a:spcAft>
          <a:spcPct val="0"/>
        </a:spcAft>
        <a:defRPr sz="2800" b="1">
          <a:solidFill>
            <a:schemeClr val="bg1"/>
          </a:solidFill>
          <a:latin typeface="Arial" panose="020B0604020202020204" pitchFamily="34" charset="0"/>
        </a:defRPr>
      </a:lvl3pPr>
      <a:lvl4pPr algn="ctr" rtl="0" eaLnBrk="0" fontAlgn="base" hangingPunct="0">
        <a:spcBef>
          <a:spcPct val="0"/>
        </a:spcBef>
        <a:spcAft>
          <a:spcPct val="0"/>
        </a:spcAft>
        <a:defRPr sz="2800" b="1">
          <a:solidFill>
            <a:schemeClr val="bg1"/>
          </a:solidFill>
          <a:latin typeface="Arial" panose="020B0604020202020204" pitchFamily="34" charset="0"/>
        </a:defRPr>
      </a:lvl4pPr>
      <a:lvl5pPr algn="ctr" rtl="0" eaLnBrk="0" fontAlgn="base" hangingPunct="0">
        <a:spcBef>
          <a:spcPct val="0"/>
        </a:spcBef>
        <a:spcAft>
          <a:spcPct val="0"/>
        </a:spcAft>
        <a:defRPr sz="2800" b="1">
          <a:solidFill>
            <a:schemeClr val="bg1"/>
          </a:solidFill>
          <a:latin typeface="Arial" panose="020B0604020202020204" pitchFamily="34" charset="0"/>
        </a:defRPr>
      </a:lvl5pPr>
      <a:lvl6pPr marL="457200" algn="ctr" rtl="0" eaLnBrk="1" fontAlgn="base" hangingPunct="1">
        <a:spcBef>
          <a:spcPct val="0"/>
        </a:spcBef>
        <a:spcAft>
          <a:spcPct val="0"/>
        </a:spcAft>
        <a:defRPr sz="2800" b="1">
          <a:solidFill>
            <a:schemeClr val="bg1"/>
          </a:solidFill>
          <a:latin typeface="Arial" panose="020B0604020202020204" pitchFamily="34" charset="0"/>
        </a:defRPr>
      </a:lvl6pPr>
      <a:lvl7pPr marL="914400" algn="ctr" rtl="0" eaLnBrk="1" fontAlgn="base" hangingPunct="1">
        <a:spcBef>
          <a:spcPct val="0"/>
        </a:spcBef>
        <a:spcAft>
          <a:spcPct val="0"/>
        </a:spcAft>
        <a:defRPr sz="2800" b="1">
          <a:solidFill>
            <a:schemeClr val="bg1"/>
          </a:solidFill>
          <a:latin typeface="Arial" panose="020B0604020202020204" pitchFamily="34" charset="0"/>
        </a:defRPr>
      </a:lvl7pPr>
      <a:lvl8pPr marL="1371600" algn="ctr" rtl="0" eaLnBrk="1" fontAlgn="base" hangingPunct="1">
        <a:spcBef>
          <a:spcPct val="0"/>
        </a:spcBef>
        <a:spcAft>
          <a:spcPct val="0"/>
        </a:spcAft>
        <a:defRPr sz="2800" b="1">
          <a:solidFill>
            <a:schemeClr val="bg1"/>
          </a:solidFill>
          <a:latin typeface="Arial" panose="020B0604020202020204" pitchFamily="34" charset="0"/>
        </a:defRPr>
      </a:lvl8pPr>
      <a:lvl9pPr marL="1828800" algn="ctr" rtl="0" eaLnBrk="1" fontAlgn="base" hangingPunct="1">
        <a:spcBef>
          <a:spcPct val="0"/>
        </a:spcBef>
        <a:spcAft>
          <a:spcPct val="0"/>
        </a:spcAft>
        <a:defRPr sz="2800" b="1">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jpeg"/><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1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hyperlink" Target="https://blogtailieu.com/" TargetMode="External"/><Relationship Id="rId1"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jpeg"/><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4.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0">
          <a:blip r:embed="rId1"/>
          <a:stretch>
            <a:fillRect/>
          </a:stretch>
        </a:blipFill>
        <a:effectLst/>
      </p:bgPr>
    </p:bg>
    <p:spTree>
      <p:nvGrpSpPr>
        <p:cNvPr id="1" name=""/>
        <p:cNvGrpSpPr/>
        <p:nvPr/>
      </p:nvGrpSpPr>
      <p:grpSpPr/>
      <p:sp>
        <p:nvSpPr>
          <p:cNvPr id="4098" name="Rectangle 4"/>
          <p:cNvSpPr>
            <a:spLocks noGrp="1" noChangeArrowheads="1"/>
          </p:cNvSpPr>
          <p:nvPr>
            <p:ph type="ctrTitle"/>
          </p:nvPr>
        </p:nvSpPr>
        <p:spPr bwMode="black">
          <a:xfrm>
            <a:off x="2928938" y="285750"/>
            <a:ext cx="6215063" cy="1990725"/>
          </a:xfrm>
        </p:spPr>
        <p:txBody>
          <a:bodyPr vert="horz" wrap="square" lIns="91440" tIns="45720" rIns="91440" bIns="45720" numCol="1" anchor="ctr" anchorCtr="0" compatLnSpc="1"/>
          <a:p>
            <a:pPr algn="ctr" eaLnBrk="1" hangingPunct="1">
              <a:buClrTx/>
              <a:buSzTx/>
              <a:buFontTx/>
              <a:buNone/>
            </a:pPr>
            <a:r>
              <a:rPr sz="3600" b="1" i="0" kern="1200">
                <a:solidFill>
                  <a:srgbClr val="002060"/>
                </a:solidFill>
                <a:latin typeface="Arial Unicode MS" pitchFamily="34" charset="-128"/>
                <a:ea typeface="Arial Unicode MS" pitchFamily="34" charset="-128"/>
                <a:cs typeface="+mj-cs"/>
              </a:rPr>
              <a:t>BÀI 10</a:t>
            </a:r>
            <a:br>
              <a:rPr sz="3600" b="1" i="0" kern="1200">
                <a:solidFill>
                  <a:srgbClr val="002060"/>
                </a:solidFill>
                <a:latin typeface="Arial Unicode MS" pitchFamily="34" charset="-128"/>
                <a:ea typeface="Arial Unicode MS" pitchFamily="34" charset="-128"/>
                <a:cs typeface="+mj-cs"/>
              </a:rPr>
            </a:br>
            <a:r>
              <a:rPr sz="3600" b="1" i="0" kern="1200">
                <a:solidFill>
                  <a:srgbClr val="002060"/>
                </a:solidFill>
                <a:latin typeface="Arial Unicode MS" pitchFamily="34" charset="-128"/>
                <a:ea typeface="Arial Unicode MS" pitchFamily="34" charset="-128"/>
                <a:cs typeface="+mj-cs"/>
              </a:rPr>
              <a:t>LẬP KẾ HOẠCH TÀI CHÍNH CÁ NHÂN</a:t>
            </a:r>
            <a:endParaRPr sz="3600" b="1" i="0" kern="1200">
              <a:solidFill>
                <a:srgbClr val="002060"/>
              </a:solidFill>
              <a:latin typeface="Arial Unicode MS" pitchFamily="34" charset="-128"/>
              <a:ea typeface="Arial Unicode MS" pitchFamily="34" charset="-128"/>
              <a:cs typeface="+mj-cs"/>
            </a:endParaRPr>
          </a:p>
        </p:txBody>
      </p:sp>
      <p:sp>
        <p:nvSpPr>
          <p:cNvPr id="4102" name="AutoShape 6" descr="Quy định mới về xác định thị trường liên quan và thị phần"/>
          <p:cNvSpPr>
            <a:spLocks noChangeAspect="1"/>
          </p:cNvSpPr>
          <p:nvPr/>
        </p:nvSpPr>
        <p:spPr>
          <a:xfrm>
            <a:off x="4419600" y="3276600"/>
            <a:ext cx="304800" cy="304800"/>
          </a:xfrm>
          <a:prstGeom prst="rect">
            <a:avLst/>
          </a:prstGeom>
          <a:noFill/>
          <a:ln w="9525">
            <a:noFill/>
          </a:ln>
        </p:spPr>
        <p:txBody>
          <a:bodyPr/>
          <a:p>
            <a:endParaRPr lang="vi-VN" altLang="x-none" dirty="0">
              <a:latin typeface="Arial" panose="020B0604020202020204" pitchFamily="34" charset="0"/>
            </a:endParaRPr>
          </a:p>
        </p:txBody>
      </p:sp>
      <p:pic>
        <p:nvPicPr>
          <p:cNvPr id="18436" name="Picture 6" descr="Hình 6 Lĩnh vực kinh tế.jfif"/>
          <p:cNvPicPr>
            <a:picLocks noChangeAspect="1"/>
          </p:cNvPicPr>
          <p:nvPr/>
        </p:nvPicPr>
        <p:blipFill>
          <a:blip r:embed="rId2"/>
          <a:stretch>
            <a:fillRect/>
          </a:stretch>
        </p:blipFill>
        <p:spPr>
          <a:xfrm>
            <a:off x="4500563" y="4071938"/>
            <a:ext cx="4429125" cy="2786062"/>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par>
                                <p:cTn id="8" presetID="3" presetClass="entr" presetSubtype="10" fill="hold" grpId="0" nodeType="withEffect" nodePh="1">
                                  <p:stCondLst>
                                    <p:cond delay="0"/>
                                  </p:stCondLst>
                                  <p:endCondLst>
                                    <p:cond evt="begin" delay="0">
                                      <p:tn val="8"/>
                                    </p:cond>
                                  </p:endCondLst>
                                  <p:childTnLst>
                                    <p:set>
                                      <p:cBhvr>
                                        <p:cTn id="9" dur="1" fill="hold">
                                          <p:stCondLst>
                                            <p:cond delay="0"/>
                                          </p:stCondLst>
                                        </p:cTn>
                                        <p:tgtEl>
                                          <p:spTgt spid="4102"/>
                                        </p:tgtEl>
                                        <p:attrNameLst>
                                          <p:attrName>style.visibility</p:attrName>
                                        </p:attrNameLst>
                                      </p:cBhvr>
                                      <p:to>
                                        <p:strVal val="visible"/>
                                      </p:to>
                                    </p:set>
                                    <p:animEffect transition="in" filter="blinds(horizontal)">
                                      <p:cBhvr>
                                        <p:cTn id="10"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Freeform 7"/>
          <p:cNvSpPr/>
          <p:nvPr/>
        </p:nvSpPr>
        <p:spPr>
          <a:xfrm>
            <a:off x="276225" y="1857375"/>
            <a:ext cx="1770063" cy="944563"/>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92D05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marL="0" marR="0" lvl="0" indent="0" algn="ctr" defTabSz="2089150" rtl="0" eaLnBrk="0" fontAlgn="auto" latinLnBrk="0" hangingPunct="0">
              <a:lnSpc>
                <a:spcPct val="90000"/>
              </a:lnSpc>
              <a:spcBef>
                <a:spcPct val="0"/>
              </a:spcBef>
              <a:spcAft>
                <a:spcPct val="35000"/>
              </a:spcAft>
              <a:buClrTx/>
              <a:buSzTx/>
              <a:buFontTx/>
              <a:buNone/>
              <a:defRPr/>
            </a:pPr>
            <a:endParaRPr kumimoji="0" lang="en-US" sz="5400" b="0" i="0" u="none" strike="noStrike" kern="1200" cap="none" spc="0" normalizeH="0" baseline="0" noProof="0" dirty="0">
              <a:ln>
                <a:noFill/>
              </a:ln>
              <a:solidFill>
                <a:schemeClr val="lt1"/>
              </a:solidFill>
              <a:effectLst/>
              <a:uLnTx/>
              <a:uFillTx/>
              <a:latin typeface="+mn-lt"/>
              <a:ea typeface="+mn-ea"/>
              <a:cs typeface="+mn-cs"/>
            </a:endParaRPr>
          </a:p>
        </p:txBody>
      </p:sp>
      <p:sp>
        <p:nvSpPr>
          <p:cNvPr id="9" name="Freeform 8"/>
          <p:cNvSpPr/>
          <p:nvPr/>
        </p:nvSpPr>
        <p:spPr>
          <a:xfrm>
            <a:off x="1817688" y="1930400"/>
            <a:ext cx="1468438"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marL="0" marR="0" lvl="0" indent="0" algn="ctr" defTabSz="1733550" rtl="0" eaLnBrk="0" fontAlgn="auto" latinLnBrk="0" hangingPunct="0">
              <a:lnSpc>
                <a:spcPct val="90000"/>
              </a:lnSpc>
              <a:spcBef>
                <a:spcPct val="0"/>
              </a:spcBef>
              <a:spcAft>
                <a:spcPct val="35000"/>
              </a:spcAft>
              <a:buClrTx/>
              <a:buSzTx/>
              <a:buFontTx/>
              <a:buNone/>
              <a:defRPr/>
            </a:pPr>
            <a:endParaRPr kumimoji="0" lang="en-US" sz="39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1" name="Freeform 10"/>
          <p:cNvSpPr/>
          <p:nvPr/>
        </p:nvSpPr>
        <p:spPr>
          <a:xfrm>
            <a:off x="276225" y="3571875"/>
            <a:ext cx="1770063" cy="944563"/>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7030A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marL="0" marR="0" lvl="0" indent="0" algn="ctr" defTabSz="2089150" rtl="0" eaLnBrk="0" fontAlgn="auto" latinLnBrk="0" hangingPunct="0">
              <a:lnSpc>
                <a:spcPct val="90000"/>
              </a:lnSpc>
              <a:spcBef>
                <a:spcPct val="0"/>
              </a:spcBef>
              <a:spcAft>
                <a:spcPct val="35000"/>
              </a:spcAft>
              <a:buClrTx/>
              <a:buSzTx/>
              <a:buFontTx/>
              <a:buNone/>
              <a:defRPr/>
            </a:pPr>
            <a:endParaRPr kumimoji="0" lang="en-US" sz="4700" b="0" i="0" u="none" strike="noStrike" kern="1200" cap="none" spc="0" normalizeH="0" baseline="0" noProof="0">
              <a:ln>
                <a:noFill/>
              </a:ln>
              <a:solidFill>
                <a:schemeClr val="lt1"/>
              </a:solidFill>
              <a:effectLst/>
              <a:uLnTx/>
              <a:uFillTx/>
              <a:latin typeface="+mn-lt"/>
              <a:ea typeface="+mn-ea"/>
              <a:cs typeface="+mn-cs"/>
            </a:endParaRPr>
          </a:p>
        </p:txBody>
      </p:sp>
      <p:sp>
        <p:nvSpPr>
          <p:cNvPr id="12" name="Freeform 11"/>
          <p:cNvSpPr/>
          <p:nvPr/>
        </p:nvSpPr>
        <p:spPr>
          <a:xfrm>
            <a:off x="1817688" y="3643313"/>
            <a:ext cx="1468438"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marL="0" marR="0" lvl="0" indent="0" algn="ctr" defTabSz="1733550" rtl="0" eaLnBrk="0" fontAlgn="auto" latinLnBrk="0" hangingPunct="0">
              <a:lnSpc>
                <a:spcPct val="90000"/>
              </a:lnSpc>
              <a:spcBef>
                <a:spcPct val="0"/>
              </a:spcBef>
              <a:spcAft>
                <a:spcPct val="35000"/>
              </a:spcAft>
              <a:buClrTx/>
              <a:buSzTx/>
              <a:buFontTx/>
              <a:buNone/>
              <a:defRPr/>
            </a:pPr>
            <a:endParaRPr kumimoji="0" lang="en-US" sz="39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13" name="Freeform 12"/>
          <p:cNvSpPr/>
          <p:nvPr/>
        </p:nvSpPr>
        <p:spPr>
          <a:xfrm>
            <a:off x="276225" y="5143500"/>
            <a:ext cx="1770063" cy="944563"/>
          </a:xfrm>
          <a:custGeom>
            <a:avLst/>
            <a:gdLst>
              <a:gd name="connsiteX0" fmla="*/ 0 w 2361406"/>
              <a:gd name="connsiteY0" fmla="*/ 0 h 944562"/>
              <a:gd name="connsiteX1" fmla="*/ 1889125 w 2361406"/>
              <a:gd name="connsiteY1" fmla="*/ 0 h 944562"/>
              <a:gd name="connsiteX2" fmla="*/ 2361406 w 2361406"/>
              <a:gd name="connsiteY2" fmla="*/ 472281 h 944562"/>
              <a:gd name="connsiteX3" fmla="*/ 1889125 w 2361406"/>
              <a:gd name="connsiteY3" fmla="*/ 944562 h 944562"/>
              <a:gd name="connsiteX4" fmla="*/ 0 w 2361406"/>
              <a:gd name="connsiteY4" fmla="*/ 944562 h 944562"/>
              <a:gd name="connsiteX5" fmla="*/ 472281 w 2361406"/>
              <a:gd name="connsiteY5" fmla="*/ 472281 h 944562"/>
              <a:gd name="connsiteX6" fmla="*/ 0 w 2361406"/>
              <a:gd name="connsiteY6" fmla="*/ 0 h 944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61406" h="944562">
                <a:moveTo>
                  <a:pt x="0" y="0"/>
                </a:moveTo>
                <a:lnTo>
                  <a:pt x="1889125" y="0"/>
                </a:lnTo>
                <a:lnTo>
                  <a:pt x="2361406" y="472281"/>
                </a:lnTo>
                <a:lnTo>
                  <a:pt x="1889125" y="944562"/>
                </a:lnTo>
                <a:lnTo>
                  <a:pt x="0" y="944562"/>
                </a:lnTo>
                <a:lnTo>
                  <a:pt x="472281" y="472281"/>
                </a:lnTo>
                <a:lnTo>
                  <a:pt x="0" y="0"/>
                </a:lnTo>
                <a:close/>
              </a:path>
            </a:pathLst>
          </a:custGeom>
          <a:solidFill>
            <a:srgbClr val="CC33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531971" tIns="29845" rIns="472281" bIns="29845" spcCol="1270" anchor="ctr"/>
          <a:lstStyle/>
          <a:p>
            <a:pPr marL="0" marR="0" lvl="0" indent="0" algn="ctr" defTabSz="2089150" rtl="0" eaLnBrk="0" fontAlgn="auto" latinLnBrk="0" hangingPunct="0">
              <a:lnSpc>
                <a:spcPct val="90000"/>
              </a:lnSpc>
              <a:spcBef>
                <a:spcPct val="0"/>
              </a:spcBef>
              <a:spcAft>
                <a:spcPct val="35000"/>
              </a:spcAft>
              <a:buClrTx/>
              <a:buSzTx/>
              <a:buFontTx/>
              <a:buNone/>
              <a:defRPr/>
            </a:pPr>
            <a:endParaRPr kumimoji="0" lang="en-US" sz="4700" b="0" i="0" u="none" strike="noStrike" kern="1200" cap="none" spc="0" normalizeH="0" baseline="0" noProof="0">
              <a:ln>
                <a:noFill/>
              </a:ln>
              <a:solidFill>
                <a:schemeClr val="lt1"/>
              </a:solidFill>
              <a:effectLst/>
              <a:uLnTx/>
              <a:uFillTx/>
              <a:latin typeface="+mn-lt"/>
              <a:ea typeface="+mn-ea"/>
              <a:cs typeface="+mn-cs"/>
            </a:endParaRPr>
          </a:p>
        </p:txBody>
      </p:sp>
      <p:sp>
        <p:nvSpPr>
          <p:cNvPr id="14" name="Freeform 13"/>
          <p:cNvSpPr/>
          <p:nvPr/>
        </p:nvSpPr>
        <p:spPr>
          <a:xfrm>
            <a:off x="1817688" y="5216525"/>
            <a:ext cx="1468438" cy="784225"/>
          </a:xfrm>
          <a:custGeom>
            <a:avLst/>
            <a:gdLst>
              <a:gd name="connsiteX0" fmla="*/ 0 w 1959967"/>
              <a:gd name="connsiteY0" fmla="*/ 0 h 783986"/>
              <a:gd name="connsiteX1" fmla="*/ 1567974 w 1959967"/>
              <a:gd name="connsiteY1" fmla="*/ 0 h 783986"/>
              <a:gd name="connsiteX2" fmla="*/ 1959967 w 1959967"/>
              <a:gd name="connsiteY2" fmla="*/ 391993 h 783986"/>
              <a:gd name="connsiteX3" fmla="*/ 1567974 w 1959967"/>
              <a:gd name="connsiteY3" fmla="*/ 783986 h 783986"/>
              <a:gd name="connsiteX4" fmla="*/ 0 w 1959967"/>
              <a:gd name="connsiteY4" fmla="*/ 783986 h 783986"/>
              <a:gd name="connsiteX5" fmla="*/ 391993 w 1959967"/>
              <a:gd name="connsiteY5" fmla="*/ 391993 h 783986"/>
              <a:gd name="connsiteX6" fmla="*/ 0 w 1959967"/>
              <a:gd name="connsiteY6" fmla="*/ 0 h 78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9967" h="783986">
                <a:moveTo>
                  <a:pt x="0" y="0"/>
                </a:moveTo>
                <a:lnTo>
                  <a:pt x="1567974" y="0"/>
                </a:lnTo>
                <a:lnTo>
                  <a:pt x="1959967" y="391993"/>
                </a:lnTo>
                <a:lnTo>
                  <a:pt x="1567974" y="783986"/>
                </a:lnTo>
                <a:lnTo>
                  <a:pt x="0" y="783986"/>
                </a:lnTo>
                <a:lnTo>
                  <a:pt x="391993" y="391993"/>
                </a:lnTo>
                <a:lnTo>
                  <a:pt x="0" y="0"/>
                </a:lnTo>
                <a:close/>
              </a:path>
            </a:pathLst>
          </a:custGeom>
          <a:solidFill>
            <a:srgbClr val="DDDDDD"/>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lIns="441523" tIns="24765" rIns="391993" bIns="24765" spcCol="1270" anchor="ctr"/>
          <a:lstStyle/>
          <a:p>
            <a:pPr marL="0" marR="0" lvl="0" indent="0" algn="ctr" defTabSz="1733550" rtl="0" eaLnBrk="0" fontAlgn="auto" latinLnBrk="0" hangingPunct="0">
              <a:lnSpc>
                <a:spcPct val="90000"/>
              </a:lnSpc>
              <a:spcBef>
                <a:spcPct val="0"/>
              </a:spcBef>
              <a:spcAft>
                <a:spcPct val="35000"/>
              </a:spcAft>
              <a:buClrTx/>
              <a:buSzTx/>
              <a:buFontTx/>
              <a:buNone/>
              <a:defRPr/>
            </a:pPr>
            <a:endParaRPr kumimoji="0" lang="en-US" sz="3900" b="0" i="0" u="none" strike="noStrike" kern="1200" cap="none" spc="0" normalizeH="0" baseline="0" noProof="0">
              <a:ln>
                <a:noFill/>
              </a:ln>
              <a:solidFill>
                <a:schemeClr val="dk1">
                  <a:hueOff val="0"/>
                  <a:satOff val="0"/>
                  <a:lumOff val="0"/>
                  <a:alphaOff val="0"/>
                </a:schemeClr>
              </a:solidFill>
              <a:effectLst/>
              <a:uLnTx/>
              <a:uFillTx/>
              <a:latin typeface="+mn-lt"/>
              <a:ea typeface="+mn-ea"/>
              <a:cs typeface="+mn-cs"/>
            </a:endParaRPr>
          </a:p>
        </p:txBody>
      </p:sp>
      <p:sp>
        <p:nvSpPr>
          <p:cNvPr id="95" name="Oval 94"/>
          <p:cNvSpPr/>
          <p:nvPr/>
        </p:nvSpPr>
        <p:spPr bwMode="auto">
          <a:xfrm>
            <a:off x="3495675" y="1847850"/>
            <a:ext cx="306388" cy="409575"/>
          </a:xfrm>
          <a:prstGeom prst="ellipse">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310" name="TextBox 8"/>
          <p:cNvSpPr txBox="1"/>
          <p:nvPr/>
        </p:nvSpPr>
        <p:spPr>
          <a:xfrm>
            <a:off x="4186238" y="1785938"/>
            <a:ext cx="4684712" cy="1077912"/>
          </a:xfrm>
          <a:prstGeom prst="rect">
            <a:avLst/>
          </a:prstGeom>
          <a:noFill/>
          <a:ln w="25400" cap="flat" cmpd="sng">
            <a:solidFill>
              <a:srgbClr val="6600FF"/>
            </a:solidFill>
            <a:prstDash val="sysDot"/>
            <a:miter/>
            <a:headEnd type="none" w="med" len="med"/>
            <a:tailEnd type="none" w="med" len="med"/>
          </a:ln>
        </p:spPr>
        <p:txBody>
          <a:bodyPr>
            <a:spAutoFit/>
          </a:bodyPr>
          <a:p>
            <a:pPr marL="171450" indent="-171450" algn="ctr"/>
            <a:r>
              <a:rPr sz="3200" b="1" i="1" err="1">
                <a:latin typeface="Arial" panose="020B0604020202020204" pitchFamily="34" charset="0"/>
              </a:rPr>
              <a:t>Kế</a:t>
            </a:r>
            <a:r>
              <a:rPr sz="3200" b="1" i="1">
                <a:latin typeface="Arial" panose="020B0604020202020204" pitchFamily="34" charset="0"/>
              </a:rPr>
              <a:t> </a:t>
            </a:r>
            <a:r>
              <a:rPr sz="3200" b="1" i="1" err="1">
                <a:latin typeface="Arial" panose="020B0604020202020204" pitchFamily="34" charset="0"/>
              </a:rPr>
              <a:t>hoạch</a:t>
            </a:r>
            <a:r>
              <a:rPr sz="3200" b="1" i="1">
                <a:latin typeface="Arial" panose="020B0604020202020204" pitchFamily="34" charset="0"/>
              </a:rPr>
              <a:t> </a:t>
            </a:r>
            <a:r>
              <a:rPr sz="3200" b="1" i="1" err="1">
                <a:latin typeface="Arial" panose="020B0604020202020204" pitchFamily="34" charset="0"/>
              </a:rPr>
              <a:t>tài</a:t>
            </a:r>
            <a:r>
              <a:rPr sz="3200" b="1" i="1">
                <a:latin typeface="Arial" panose="020B0604020202020204" pitchFamily="34" charset="0"/>
              </a:rPr>
              <a:t> </a:t>
            </a:r>
            <a:r>
              <a:rPr sz="3200" b="1" i="1" err="1">
                <a:latin typeface="Arial" panose="020B0604020202020204" pitchFamily="34" charset="0"/>
              </a:rPr>
              <a:t>chính</a:t>
            </a:r>
            <a:r>
              <a:rPr sz="3200" b="1" i="1">
                <a:latin typeface="Arial" panose="020B0604020202020204" pitchFamily="34" charset="0"/>
              </a:rPr>
              <a:t> </a:t>
            </a:r>
            <a:r>
              <a:rPr sz="3200" b="1" i="1" err="1">
                <a:latin typeface="Arial" panose="020B0604020202020204" pitchFamily="34" charset="0"/>
              </a:rPr>
              <a:t>cá</a:t>
            </a:r>
            <a:r>
              <a:rPr sz="3200" b="1" i="1">
                <a:latin typeface="Arial" panose="020B0604020202020204" pitchFamily="34" charset="0"/>
              </a:rPr>
              <a:t> </a:t>
            </a:r>
            <a:r>
              <a:rPr sz="3200" b="1" i="1" err="1">
                <a:latin typeface="Arial" panose="020B0604020202020204" pitchFamily="34" charset="0"/>
              </a:rPr>
              <a:t>nhân</a:t>
            </a:r>
            <a:r>
              <a:rPr sz="3200" b="1" i="1">
                <a:latin typeface="Arial" panose="020B0604020202020204" pitchFamily="34" charset="0"/>
              </a:rPr>
              <a:t> </a:t>
            </a:r>
            <a:r>
              <a:rPr sz="3200" b="1" i="1" err="1">
                <a:latin typeface="Arial" panose="020B0604020202020204" pitchFamily="34" charset="0"/>
              </a:rPr>
              <a:t>ngắn</a:t>
            </a:r>
            <a:r>
              <a:rPr sz="3200" b="1" i="1">
                <a:latin typeface="Arial" panose="020B0604020202020204" pitchFamily="34" charset="0"/>
              </a:rPr>
              <a:t> </a:t>
            </a:r>
            <a:r>
              <a:rPr sz="3200" b="1" i="1" err="1">
                <a:latin typeface="Arial" panose="020B0604020202020204" pitchFamily="34" charset="0"/>
              </a:rPr>
              <a:t>hạn</a:t>
            </a:r>
            <a:r>
              <a:rPr sz="3200" b="1" i="1">
                <a:latin typeface="Arial" panose="020B0604020202020204" pitchFamily="34" charset="0"/>
              </a:rPr>
              <a:t> </a:t>
            </a:r>
            <a:endParaRPr lang="vi-VN" altLang="x-none" sz="3200" b="1" i="1" dirty="0">
              <a:latin typeface="Arial" panose="020B0604020202020204" pitchFamily="34" charset="0"/>
            </a:endParaRPr>
          </a:p>
        </p:txBody>
      </p:sp>
      <p:grpSp>
        <p:nvGrpSpPr>
          <p:cNvPr id="2" name="Group 217"/>
          <p:cNvGrpSpPr/>
          <p:nvPr/>
        </p:nvGrpSpPr>
        <p:grpSpPr bwMode="auto">
          <a:xfrm>
            <a:off x="990774" y="5338436"/>
            <a:ext cx="362830" cy="519456"/>
            <a:chOff x="2411" y="2675"/>
            <a:chExt cx="378" cy="414"/>
          </a:xfrm>
          <a:solidFill>
            <a:srgbClr val="FFFFFF"/>
          </a:solidFill>
        </p:grpSpPr>
        <p:sp>
          <p:nvSpPr>
            <p:cNvPr id="116" name="Rectangle 218"/>
            <p:cNvSpPr>
              <a:spLocks noChangeArrowheads="1"/>
            </p:cNvSpPr>
            <p:nvPr/>
          </p:nvSpPr>
          <p:spPr bwMode="gray">
            <a:xfrm>
              <a:off x="2525" y="2867"/>
              <a:ext cx="21" cy="45"/>
            </a:xfrm>
            <a:prstGeom prst="rect">
              <a:avLst/>
            </a:prstGeom>
            <a:grpFill/>
            <a:ln w="0">
              <a:noFill/>
              <a:miter lim="800000"/>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7" name="Rectangle 219"/>
            <p:cNvSpPr>
              <a:spLocks noChangeArrowheads="1"/>
            </p:cNvSpPr>
            <p:nvPr/>
          </p:nvSpPr>
          <p:spPr bwMode="gray">
            <a:xfrm>
              <a:off x="2655" y="2867"/>
              <a:ext cx="23" cy="45"/>
            </a:xfrm>
            <a:prstGeom prst="rect">
              <a:avLst/>
            </a:prstGeom>
            <a:grpFill/>
            <a:ln w="0">
              <a:noFill/>
              <a:miter lim="800000"/>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8" name="Freeform 220"/>
            <p:cNvSpPr/>
            <p:nvPr/>
          </p:nvSpPr>
          <p:spPr bwMode="gray">
            <a:xfrm>
              <a:off x="2481" y="2937"/>
              <a:ext cx="239" cy="75"/>
            </a:xfrm>
            <a:custGeom>
              <a:avLst/>
              <a:gdLst/>
              <a:ahLst/>
              <a:cxnLst>
                <a:cxn ang="0">
                  <a:pos x="119" y="56"/>
                </a:cxn>
                <a:cxn ang="0">
                  <a:pos x="93" y="53"/>
                </a:cxn>
                <a:cxn ang="0">
                  <a:pos x="72" y="47"/>
                </a:cxn>
                <a:cxn ang="0">
                  <a:pos x="54" y="39"/>
                </a:cxn>
                <a:cxn ang="0">
                  <a:pos x="41" y="29"/>
                </a:cxn>
                <a:cxn ang="0">
                  <a:pos x="30" y="18"/>
                </a:cxn>
                <a:cxn ang="0">
                  <a:pos x="24" y="9"/>
                </a:cxn>
                <a:cxn ang="0">
                  <a:pos x="20" y="3"/>
                </a:cxn>
                <a:cxn ang="0">
                  <a:pos x="18" y="0"/>
                </a:cxn>
                <a:cxn ang="0">
                  <a:pos x="0" y="8"/>
                </a:cxn>
                <a:cxn ang="0">
                  <a:pos x="2" y="12"/>
                </a:cxn>
                <a:cxn ang="0">
                  <a:pos x="8" y="20"/>
                </a:cxn>
                <a:cxn ang="0">
                  <a:pos x="15" y="30"/>
                </a:cxn>
                <a:cxn ang="0">
                  <a:pos x="27" y="42"/>
                </a:cxn>
                <a:cxn ang="0">
                  <a:pos x="44" y="54"/>
                </a:cxn>
                <a:cxn ang="0">
                  <a:pos x="65" y="65"/>
                </a:cxn>
                <a:cxn ang="0">
                  <a:pos x="89" y="72"/>
                </a:cxn>
                <a:cxn ang="0">
                  <a:pos x="119" y="75"/>
                </a:cxn>
                <a:cxn ang="0">
                  <a:pos x="149" y="72"/>
                </a:cxn>
                <a:cxn ang="0">
                  <a:pos x="174" y="65"/>
                </a:cxn>
                <a:cxn ang="0">
                  <a:pos x="195" y="54"/>
                </a:cxn>
                <a:cxn ang="0">
                  <a:pos x="210" y="42"/>
                </a:cxn>
                <a:cxn ang="0">
                  <a:pos x="222" y="30"/>
                </a:cxn>
                <a:cxn ang="0">
                  <a:pos x="231" y="20"/>
                </a:cxn>
                <a:cxn ang="0">
                  <a:pos x="236" y="12"/>
                </a:cxn>
                <a:cxn ang="0">
                  <a:pos x="239" y="8"/>
                </a:cxn>
                <a:cxn ang="0">
                  <a:pos x="221" y="0"/>
                </a:cxn>
                <a:cxn ang="0">
                  <a:pos x="219" y="3"/>
                </a:cxn>
                <a:cxn ang="0">
                  <a:pos x="215" y="9"/>
                </a:cxn>
                <a:cxn ang="0">
                  <a:pos x="207" y="18"/>
                </a:cxn>
                <a:cxn ang="0">
                  <a:pos x="197" y="29"/>
                </a:cxn>
                <a:cxn ang="0">
                  <a:pos x="183" y="39"/>
                </a:cxn>
                <a:cxn ang="0">
                  <a:pos x="167" y="47"/>
                </a:cxn>
                <a:cxn ang="0">
                  <a:pos x="144" y="53"/>
                </a:cxn>
                <a:cxn ang="0">
                  <a:pos x="119" y="56"/>
                </a:cxn>
              </a:cxnLst>
              <a:rect l="0" t="0" r="r" b="b"/>
              <a:pathLst>
                <a:path w="239" h="75">
                  <a:moveTo>
                    <a:pt x="119" y="56"/>
                  </a:moveTo>
                  <a:lnTo>
                    <a:pt x="93" y="53"/>
                  </a:lnTo>
                  <a:lnTo>
                    <a:pt x="72" y="47"/>
                  </a:lnTo>
                  <a:lnTo>
                    <a:pt x="54" y="39"/>
                  </a:lnTo>
                  <a:lnTo>
                    <a:pt x="41" y="29"/>
                  </a:lnTo>
                  <a:lnTo>
                    <a:pt x="30" y="18"/>
                  </a:lnTo>
                  <a:lnTo>
                    <a:pt x="24" y="9"/>
                  </a:lnTo>
                  <a:lnTo>
                    <a:pt x="20" y="3"/>
                  </a:lnTo>
                  <a:lnTo>
                    <a:pt x="18" y="0"/>
                  </a:lnTo>
                  <a:lnTo>
                    <a:pt x="0" y="8"/>
                  </a:lnTo>
                  <a:lnTo>
                    <a:pt x="2" y="12"/>
                  </a:lnTo>
                  <a:lnTo>
                    <a:pt x="8" y="20"/>
                  </a:lnTo>
                  <a:lnTo>
                    <a:pt x="15" y="30"/>
                  </a:lnTo>
                  <a:lnTo>
                    <a:pt x="27" y="42"/>
                  </a:lnTo>
                  <a:lnTo>
                    <a:pt x="44" y="54"/>
                  </a:lnTo>
                  <a:lnTo>
                    <a:pt x="65" y="65"/>
                  </a:lnTo>
                  <a:lnTo>
                    <a:pt x="89" y="72"/>
                  </a:lnTo>
                  <a:lnTo>
                    <a:pt x="119" y="75"/>
                  </a:lnTo>
                  <a:lnTo>
                    <a:pt x="149" y="72"/>
                  </a:lnTo>
                  <a:lnTo>
                    <a:pt x="174" y="65"/>
                  </a:lnTo>
                  <a:lnTo>
                    <a:pt x="195" y="54"/>
                  </a:lnTo>
                  <a:lnTo>
                    <a:pt x="210" y="42"/>
                  </a:lnTo>
                  <a:lnTo>
                    <a:pt x="222" y="30"/>
                  </a:lnTo>
                  <a:lnTo>
                    <a:pt x="231" y="20"/>
                  </a:lnTo>
                  <a:lnTo>
                    <a:pt x="236" y="12"/>
                  </a:lnTo>
                  <a:lnTo>
                    <a:pt x="239" y="8"/>
                  </a:lnTo>
                  <a:lnTo>
                    <a:pt x="221" y="0"/>
                  </a:lnTo>
                  <a:lnTo>
                    <a:pt x="219" y="3"/>
                  </a:lnTo>
                  <a:lnTo>
                    <a:pt x="215" y="9"/>
                  </a:lnTo>
                  <a:lnTo>
                    <a:pt x="207" y="18"/>
                  </a:lnTo>
                  <a:lnTo>
                    <a:pt x="197" y="29"/>
                  </a:lnTo>
                  <a:lnTo>
                    <a:pt x="183" y="39"/>
                  </a:lnTo>
                  <a:lnTo>
                    <a:pt x="167" y="47"/>
                  </a:lnTo>
                  <a:lnTo>
                    <a:pt x="144" y="53"/>
                  </a:lnTo>
                  <a:lnTo>
                    <a:pt x="119" y="56"/>
                  </a:lnTo>
                  <a:close/>
                </a:path>
              </a:pathLst>
            </a:custGeom>
            <a:grpFill/>
            <a:ln w="0">
              <a:noFill/>
              <a:prstDash val="solid"/>
              <a:roun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9" name="Freeform 221"/>
            <p:cNvSpPr/>
            <p:nvPr/>
          </p:nvSpPr>
          <p:spPr bwMode="gray">
            <a:xfrm>
              <a:off x="2411" y="2675"/>
              <a:ext cx="189" cy="414"/>
            </a:xfrm>
            <a:custGeom>
              <a:avLst/>
              <a:gdLst/>
              <a:ahLst/>
              <a:cxnLst>
                <a:cxn ang="0">
                  <a:pos x="49" y="375"/>
                </a:cxn>
                <a:cxn ang="0">
                  <a:pos x="46" y="373"/>
                </a:cxn>
                <a:cxn ang="0">
                  <a:pos x="45" y="370"/>
                </a:cxn>
                <a:cxn ang="0">
                  <a:pos x="43" y="367"/>
                </a:cxn>
                <a:cxn ang="0">
                  <a:pos x="42" y="363"/>
                </a:cxn>
                <a:cxn ang="0">
                  <a:pos x="42" y="150"/>
                </a:cxn>
                <a:cxn ang="0">
                  <a:pos x="43" y="145"/>
                </a:cxn>
                <a:cxn ang="0">
                  <a:pos x="45" y="141"/>
                </a:cxn>
                <a:cxn ang="0">
                  <a:pos x="46" y="139"/>
                </a:cxn>
                <a:cxn ang="0">
                  <a:pos x="49" y="138"/>
                </a:cxn>
                <a:cxn ang="0">
                  <a:pos x="189" y="138"/>
                </a:cxn>
                <a:cxn ang="0">
                  <a:pos x="189" y="97"/>
                </a:cxn>
                <a:cxn ang="0">
                  <a:pos x="153" y="97"/>
                </a:cxn>
                <a:cxn ang="0">
                  <a:pos x="105" y="7"/>
                </a:cxn>
                <a:cxn ang="0">
                  <a:pos x="102" y="4"/>
                </a:cxn>
                <a:cxn ang="0">
                  <a:pos x="97" y="1"/>
                </a:cxn>
                <a:cxn ang="0">
                  <a:pos x="93" y="0"/>
                </a:cxn>
                <a:cxn ang="0">
                  <a:pos x="87" y="0"/>
                </a:cxn>
                <a:cxn ang="0">
                  <a:pos x="82" y="1"/>
                </a:cxn>
                <a:cxn ang="0">
                  <a:pos x="78" y="4"/>
                </a:cxn>
                <a:cxn ang="0">
                  <a:pos x="75" y="9"/>
                </a:cxn>
                <a:cxn ang="0">
                  <a:pos x="73" y="13"/>
                </a:cxn>
                <a:cxn ang="0">
                  <a:pos x="73" y="19"/>
                </a:cxn>
                <a:cxn ang="0">
                  <a:pos x="75" y="24"/>
                </a:cxn>
                <a:cxn ang="0">
                  <a:pos x="114" y="97"/>
                </a:cxn>
                <a:cxn ang="0">
                  <a:pos x="42" y="97"/>
                </a:cxn>
                <a:cxn ang="0">
                  <a:pos x="25" y="102"/>
                </a:cxn>
                <a:cxn ang="0">
                  <a:pos x="13" y="111"/>
                </a:cxn>
                <a:cxn ang="0">
                  <a:pos x="4" y="126"/>
                </a:cxn>
                <a:cxn ang="0">
                  <a:pos x="0" y="144"/>
                </a:cxn>
                <a:cxn ang="0">
                  <a:pos x="0" y="369"/>
                </a:cxn>
                <a:cxn ang="0">
                  <a:pos x="4" y="387"/>
                </a:cxn>
                <a:cxn ang="0">
                  <a:pos x="13" y="400"/>
                </a:cxn>
                <a:cxn ang="0">
                  <a:pos x="25" y="411"/>
                </a:cxn>
                <a:cxn ang="0">
                  <a:pos x="42" y="414"/>
                </a:cxn>
                <a:cxn ang="0">
                  <a:pos x="189" y="414"/>
                </a:cxn>
                <a:cxn ang="0">
                  <a:pos x="189" y="375"/>
                </a:cxn>
                <a:cxn ang="0">
                  <a:pos x="49" y="375"/>
                </a:cxn>
              </a:cxnLst>
              <a:rect l="0" t="0" r="r" b="b"/>
              <a:pathLst>
                <a:path w="189" h="414">
                  <a:moveTo>
                    <a:pt x="49" y="375"/>
                  </a:moveTo>
                  <a:lnTo>
                    <a:pt x="46" y="373"/>
                  </a:lnTo>
                  <a:lnTo>
                    <a:pt x="45" y="370"/>
                  </a:lnTo>
                  <a:lnTo>
                    <a:pt x="43" y="367"/>
                  </a:lnTo>
                  <a:lnTo>
                    <a:pt x="42" y="363"/>
                  </a:lnTo>
                  <a:lnTo>
                    <a:pt x="42" y="150"/>
                  </a:lnTo>
                  <a:lnTo>
                    <a:pt x="43" y="145"/>
                  </a:lnTo>
                  <a:lnTo>
                    <a:pt x="45" y="141"/>
                  </a:lnTo>
                  <a:lnTo>
                    <a:pt x="46" y="139"/>
                  </a:lnTo>
                  <a:lnTo>
                    <a:pt x="49" y="138"/>
                  </a:lnTo>
                  <a:lnTo>
                    <a:pt x="189" y="138"/>
                  </a:lnTo>
                  <a:lnTo>
                    <a:pt x="189" y="97"/>
                  </a:lnTo>
                  <a:lnTo>
                    <a:pt x="153" y="97"/>
                  </a:lnTo>
                  <a:lnTo>
                    <a:pt x="105" y="7"/>
                  </a:lnTo>
                  <a:lnTo>
                    <a:pt x="102" y="4"/>
                  </a:lnTo>
                  <a:lnTo>
                    <a:pt x="97" y="1"/>
                  </a:lnTo>
                  <a:lnTo>
                    <a:pt x="93" y="0"/>
                  </a:lnTo>
                  <a:lnTo>
                    <a:pt x="87" y="0"/>
                  </a:lnTo>
                  <a:lnTo>
                    <a:pt x="82" y="1"/>
                  </a:lnTo>
                  <a:lnTo>
                    <a:pt x="78" y="4"/>
                  </a:lnTo>
                  <a:lnTo>
                    <a:pt x="75" y="9"/>
                  </a:lnTo>
                  <a:lnTo>
                    <a:pt x="73" y="13"/>
                  </a:lnTo>
                  <a:lnTo>
                    <a:pt x="73" y="19"/>
                  </a:lnTo>
                  <a:lnTo>
                    <a:pt x="75" y="24"/>
                  </a:lnTo>
                  <a:lnTo>
                    <a:pt x="114" y="97"/>
                  </a:lnTo>
                  <a:lnTo>
                    <a:pt x="42" y="97"/>
                  </a:lnTo>
                  <a:lnTo>
                    <a:pt x="25" y="102"/>
                  </a:lnTo>
                  <a:lnTo>
                    <a:pt x="13" y="111"/>
                  </a:lnTo>
                  <a:lnTo>
                    <a:pt x="4" y="126"/>
                  </a:lnTo>
                  <a:lnTo>
                    <a:pt x="0" y="144"/>
                  </a:lnTo>
                  <a:lnTo>
                    <a:pt x="0" y="369"/>
                  </a:lnTo>
                  <a:lnTo>
                    <a:pt x="4" y="387"/>
                  </a:lnTo>
                  <a:lnTo>
                    <a:pt x="13" y="400"/>
                  </a:lnTo>
                  <a:lnTo>
                    <a:pt x="25" y="411"/>
                  </a:lnTo>
                  <a:lnTo>
                    <a:pt x="42" y="414"/>
                  </a:lnTo>
                  <a:lnTo>
                    <a:pt x="189" y="414"/>
                  </a:lnTo>
                  <a:lnTo>
                    <a:pt x="189" y="375"/>
                  </a:lnTo>
                  <a:lnTo>
                    <a:pt x="49" y="375"/>
                  </a:lnTo>
                  <a:close/>
                </a:path>
              </a:pathLst>
            </a:custGeom>
            <a:grpFill/>
            <a:ln w="0">
              <a:noFill/>
              <a:prstDash val="solid"/>
              <a:roun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20" name="Freeform 222"/>
            <p:cNvSpPr/>
            <p:nvPr/>
          </p:nvSpPr>
          <p:spPr bwMode="gray">
            <a:xfrm>
              <a:off x="2600" y="2675"/>
              <a:ext cx="189" cy="414"/>
            </a:xfrm>
            <a:custGeom>
              <a:avLst/>
              <a:gdLst/>
              <a:ahLst/>
              <a:cxnLst>
                <a:cxn ang="0">
                  <a:pos x="189" y="369"/>
                </a:cxn>
                <a:cxn ang="0">
                  <a:pos x="189" y="144"/>
                </a:cxn>
                <a:cxn ang="0">
                  <a:pos x="186" y="126"/>
                </a:cxn>
                <a:cxn ang="0">
                  <a:pos x="177" y="111"/>
                </a:cxn>
                <a:cxn ang="0">
                  <a:pos x="163" y="102"/>
                </a:cxn>
                <a:cxn ang="0">
                  <a:pos x="147" y="97"/>
                </a:cxn>
                <a:cxn ang="0">
                  <a:pos x="75" y="97"/>
                </a:cxn>
                <a:cxn ang="0">
                  <a:pos x="114" y="24"/>
                </a:cxn>
                <a:cxn ang="0">
                  <a:pos x="115" y="19"/>
                </a:cxn>
                <a:cxn ang="0">
                  <a:pos x="115" y="13"/>
                </a:cxn>
                <a:cxn ang="0">
                  <a:pos x="114" y="9"/>
                </a:cxn>
                <a:cxn ang="0">
                  <a:pos x="111" y="4"/>
                </a:cxn>
                <a:cxn ang="0">
                  <a:pos x="106" y="1"/>
                </a:cxn>
                <a:cxn ang="0">
                  <a:pos x="102" y="0"/>
                </a:cxn>
                <a:cxn ang="0">
                  <a:pos x="97" y="0"/>
                </a:cxn>
                <a:cxn ang="0">
                  <a:pos x="91" y="1"/>
                </a:cxn>
                <a:cxn ang="0">
                  <a:pos x="87" y="4"/>
                </a:cxn>
                <a:cxn ang="0">
                  <a:pos x="84" y="7"/>
                </a:cxn>
                <a:cxn ang="0">
                  <a:pos x="37" y="97"/>
                </a:cxn>
                <a:cxn ang="0">
                  <a:pos x="0" y="97"/>
                </a:cxn>
                <a:cxn ang="0">
                  <a:pos x="0" y="138"/>
                </a:cxn>
                <a:cxn ang="0">
                  <a:pos x="139" y="138"/>
                </a:cxn>
                <a:cxn ang="0">
                  <a:pos x="142" y="139"/>
                </a:cxn>
                <a:cxn ang="0">
                  <a:pos x="145" y="141"/>
                </a:cxn>
                <a:cxn ang="0">
                  <a:pos x="147" y="145"/>
                </a:cxn>
                <a:cxn ang="0">
                  <a:pos x="147" y="150"/>
                </a:cxn>
                <a:cxn ang="0">
                  <a:pos x="147" y="363"/>
                </a:cxn>
                <a:cxn ang="0">
                  <a:pos x="147" y="367"/>
                </a:cxn>
                <a:cxn ang="0">
                  <a:pos x="145" y="370"/>
                </a:cxn>
                <a:cxn ang="0">
                  <a:pos x="142" y="373"/>
                </a:cxn>
                <a:cxn ang="0">
                  <a:pos x="139" y="375"/>
                </a:cxn>
                <a:cxn ang="0">
                  <a:pos x="0" y="375"/>
                </a:cxn>
                <a:cxn ang="0">
                  <a:pos x="0" y="414"/>
                </a:cxn>
                <a:cxn ang="0">
                  <a:pos x="147" y="414"/>
                </a:cxn>
                <a:cxn ang="0">
                  <a:pos x="163" y="411"/>
                </a:cxn>
                <a:cxn ang="0">
                  <a:pos x="177" y="400"/>
                </a:cxn>
                <a:cxn ang="0">
                  <a:pos x="186" y="387"/>
                </a:cxn>
                <a:cxn ang="0">
                  <a:pos x="189" y="369"/>
                </a:cxn>
              </a:cxnLst>
              <a:rect l="0" t="0" r="r" b="b"/>
              <a:pathLst>
                <a:path w="189" h="414">
                  <a:moveTo>
                    <a:pt x="189" y="369"/>
                  </a:moveTo>
                  <a:lnTo>
                    <a:pt x="189" y="144"/>
                  </a:lnTo>
                  <a:lnTo>
                    <a:pt x="186" y="126"/>
                  </a:lnTo>
                  <a:lnTo>
                    <a:pt x="177" y="111"/>
                  </a:lnTo>
                  <a:lnTo>
                    <a:pt x="163" y="102"/>
                  </a:lnTo>
                  <a:lnTo>
                    <a:pt x="147" y="97"/>
                  </a:lnTo>
                  <a:lnTo>
                    <a:pt x="75" y="97"/>
                  </a:lnTo>
                  <a:lnTo>
                    <a:pt x="114" y="24"/>
                  </a:lnTo>
                  <a:lnTo>
                    <a:pt x="115" y="19"/>
                  </a:lnTo>
                  <a:lnTo>
                    <a:pt x="115" y="13"/>
                  </a:lnTo>
                  <a:lnTo>
                    <a:pt x="114" y="9"/>
                  </a:lnTo>
                  <a:lnTo>
                    <a:pt x="111" y="4"/>
                  </a:lnTo>
                  <a:lnTo>
                    <a:pt x="106" y="1"/>
                  </a:lnTo>
                  <a:lnTo>
                    <a:pt x="102" y="0"/>
                  </a:lnTo>
                  <a:lnTo>
                    <a:pt x="97" y="0"/>
                  </a:lnTo>
                  <a:lnTo>
                    <a:pt x="91" y="1"/>
                  </a:lnTo>
                  <a:lnTo>
                    <a:pt x="87" y="4"/>
                  </a:lnTo>
                  <a:lnTo>
                    <a:pt x="84" y="7"/>
                  </a:lnTo>
                  <a:lnTo>
                    <a:pt x="37" y="97"/>
                  </a:lnTo>
                  <a:lnTo>
                    <a:pt x="0" y="97"/>
                  </a:lnTo>
                  <a:lnTo>
                    <a:pt x="0" y="138"/>
                  </a:lnTo>
                  <a:lnTo>
                    <a:pt x="139" y="138"/>
                  </a:lnTo>
                  <a:lnTo>
                    <a:pt x="142" y="139"/>
                  </a:lnTo>
                  <a:lnTo>
                    <a:pt x="145" y="141"/>
                  </a:lnTo>
                  <a:lnTo>
                    <a:pt x="147" y="145"/>
                  </a:lnTo>
                  <a:lnTo>
                    <a:pt x="147" y="150"/>
                  </a:lnTo>
                  <a:lnTo>
                    <a:pt x="147" y="363"/>
                  </a:lnTo>
                  <a:lnTo>
                    <a:pt x="147" y="367"/>
                  </a:lnTo>
                  <a:lnTo>
                    <a:pt x="145" y="370"/>
                  </a:lnTo>
                  <a:lnTo>
                    <a:pt x="142" y="373"/>
                  </a:lnTo>
                  <a:lnTo>
                    <a:pt x="139" y="375"/>
                  </a:lnTo>
                  <a:lnTo>
                    <a:pt x="0" y="375"/>
                  </a:lnTo>
                  <a:lnTo>
                    <a:pt x="0" y="414"/>
                  </a:lnTo>
                  <a:lnTo>
                    <a:pt x="147" y="414"/>
                  </a:lnTo>
                  <a:lnTo>
                    <a:pt x="163" y="411"/>
                  </a:lnTo>
                  <a:lnTo>
                    <a:pt x="177" y="400"/>
                  </a:lnTo>
                  <a:lnTo>
                    <a:pt x="186" y="387"/>
                  </a:lnTo>
                  <a:lnTo>
                    <a:pt x="189" y="369"/>
                  </a:lnTo>
                  <a:close/>
                </a:path>
              </a:pathLst>
            </a:custGeom>
            <a:grpFill/>
            <a:ln w="0">
              <a:noFill/>
              <a:prstDash val="solid"/>
              <a:round/>
            </a:ln>
            <a:effectLst/>
          </p:spPr>
          <p:txBody>
            <a:bodyPr/>
            <a:lstStyle/>
            <a:p>
              <a:pPr marL="0" marR="0" lvl="0" indent="0" algn="l" defTabSz="914400" rtl="0" eaLnBrk="0" fontAlgn="auto" latinLnBrk="0" hangingPunct="0">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grpSp>
      <p:sp>
        <p:nvSpPr>
          <p:cNvPr id="55321" name="Freeform 60"/>
          <p:cNvSpPr>
            <a:spLocks noEditPoints="1"/>
          </p:cNvSpPr>
          <p:nvPr/>
        </p:nvSpPr>
        <p:spPr>
          <a:xfrm>
            <a:off x="996950" y="3786188"/>
            <a:ext cx="350838" cy="474662"/>
          </a:xfrm>
          <a:custGeom>
            <a:avLst/>
            <a:gdLst>
              <a:gd name="txL" fmla="*/ 0 w 366"/>
              <a:gd name="txT" fmla="*/ 0 h 377"/>
              <a:gd name="txR" fmla="*/ 366 w 366"/>
              <a:gd name="txB" fmla="*/ 377 h 377"/>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66" h="377">
                <a:moveTo>
                  <a:pt x="357" y="288"/>
                </a:moveTo>
                <a:lnTo>
                  <a:pt x="309" y="288"/>
                </a:lnTo>
                <a:lnTo>
                  <a:pt x="306" y="290"/>
                </a:lnTo>
                <a:lnTo>
                  <a:pt x="303" y="291"/>
                </a:lnTo>
                <a:lnTo>
                  <a:pt x="277" y="306"/>
                </a:lnTo>
                <a:lnTo>
                  <a:pt x="250" y="318"/>
                </a:lnTo>
                <a:lnTo>
                  <a:pt x="223" y="326"/>
                </a:lnTo>
                <a:lnTo>
                  <a:pt x="193" y="327"/>
                </a:lnTo>
                <a:lnTo>
                  <a:pt x="163" y="326"/>
                </a:lnTo>
                <a:lnTo>
                  <a:pt x="136" y="318"/>
                </a:lnTo>
                <a:lnTo>
                  <a:pt x="112" y="306"/>
                </a:lnTo>
                <a:lnTo>
                  <a:pt x="91" y="291"/>
                </a:lnTo>
                <a:lnTo>
                  <a:pt x="75" y="270"/>
                </a:lnTo>
                <a:lnTo>
                  <a:pt x="61" y="248"/>
                </a:lnTo>
                <a:lnTo>
                  <a:pt x="55" y="222"/>
                </a:lnTo>
                <a:lnTo>
                  <a:pt x="52" y="192"/>
                </a:lnTo>
                <a:lnTo>
                  <a:pt x="55" y="161"/>
                </a:lnTo>
                <a:lnTo>
                  <a:pt x="63" y="134"/>
                </a:lnTo>
                <a:lnTo>
                  <a:pt x="75" y="110"/>
                </a:lnTo>
                <a:lnTo>
                  <a:pt x="93" y="89"/>
                </a:lnTo>
                <a:lnTo>
                  <a:pt x="114" y="71"/>
                </a:lnTo>
                <a:lnTo>
                  <a:pt x="139" y="59"/>
                </a:lnTo>
                <a:lnTo>
                  <a:pt x="166" y="53"/>
                </a:lnTo>
                <a:lnTo>
                  <a:pt x="196" y="50"/>
                </a:lnTo>
                <a:lnTo>
                  <a:pt x="225" y="53"/>
                </a:lnTo>
                <a:lnTo>
                  <a:pt x="249" y="60"/>
                </a:lnTo>
                <a:lnTo>
                  <a:pt x="271" y="72"/>
                </a:lnTo>
                <a:lnTo>
                  <a:pt x="264" y="72"/>
                </a:lnTo>
                <a:lnTo>
                  <a:pt x="253" y="72"/>
                </a:lnTo>
                <a:lnTo>
                  <a:pt x="243" y="72"/>
                </a:lnTo>
                <a:lnTo>
                  <a:pt x="234" y="72"/>
                </a:lnTo>
                <a:lnTo>
                  <a:pt x="229" y="72"/>
                </a:lnTo>
                <a:lnTo>
                  <a:pt x="226" y="72"/>
                </a:lnTo>
                <a:lnTo>
                  <a:pt x="223" y="75"/>
                </a:lnTo>
                <a:lnTo>
                  <a:pt x="220" y="80"/>
                </a:lnTo>
                <a:lnTo>
                  <a:pt x="220" y="81"/>
                </a:lnTo>
                <a:lnTo>
                  <a:pt x="220" y="84"/>
                </a:lnTo>
                <a:lnTo>
                  <a:pt x="214" y="78"/>
                </a:lnTo>
                <a:lnTo>
                  <a:pt x="207" y="74"/>
                </a:lnTo>
                <a:lnTo>
                  <a:pt x="192" y="68"/>
                </a:lnTo>
                <a:lnTo>
                  <a:pt x="174" y="65"/>
                </a:lnTo>
                <a:lnTo>
                  <a:pt x="151" y="68"/>
                </a:lnTo>
                <a:lnTo>
                  <a:pt x="130" y="77"/>
                </a:lnTo>
                <a:lnTo>
                  <a:pt x="112" y="90"/>
                </a:lnTo>
                <a:lnTo>
                  <a:pt x="96" y="110"/>
                </a:lnTo>
                <a:lnTo>
                  <a:pt x="78" y="140"/>
                </a:lnTo>
                <a:lnTo>
                  <a:pt x="69" y="171"/>
                </a:lnTo>
                <a:lnTo>
                  <a:pt x="64" y="207"/>
                </a:lnTo>
                <a:lnTo>
                  <a:pt x="67" y="234"/>
                </a:lnTo>
                <a:lnTo>
                  <a:pt x="75" y="257"/>
                </a:lnTo>
                <a:lnTo>
                  <a:pt x="88" y="276"/>
                </a:lnTo>
                <a:lnTo>
                  <a:pt x="105" y="291"/>
                </a:lnTo>
                <a:lnTo>
                  <a:pt x="126" y="302"/>
                </a:lnTo>
                <a:lnTo>
                  <a:pt x="150" y="305"/>
                </a:lnTo>
                <a:lnTo>
                  <a:pt x="166" y="303"/>
                </a:lnTo>
                <a:lnTo>
                  <a:pt x="180" y="299"/>
                </a:lnTo>
                <a:lnTo>
                  <a:pt x="187" y="294"/>
                </a:lnTo>
                <a:lnTo>
                  <a:pt x="193" y="290"/>
                </a:lnTo>
                <a:lnTo>
                  <a:pt x="201" y="285"/>
                </a:lnTo>
                <a:lnTo>
                  <a:pt x="205" y="293"/>
                </a:lnTo>
                <a:lnTo>
                  <a:pt x="214" y="299"/>
                </a:lnTo>
                <a:lnTo>
                  <a:pt x="225" y="303"/>
                </a:lnTo>
                <a:lnTo>
                  <a:pt x="240" y="305"/>
                </a:lnTo>
                <a:lnTo>
                  <a:pt x="268" y="300"/>
                </a:lnTo>
                <a:lnTo>
                  <a:pt x="297" y="287"/>
                </a:lnTo>
                <a:lnTo>
                  <a:pt x="324" y="266"/>
                </a:lnTo>
                <a:lnTo>
                  <a:pt x="343" y="243"/>
                </a:lnTo>
                <a:lnTo>
                  <a:pt x="355" y="219"/>
                </a:lnTo>
                <a:lnTo>
                  <a:pt x="364" y="191"/>
                </a:lnTo>
                <a:lnTo>
                  <a:pt x="366" y="158"/>
                </a:lnTo>
                <a:lnTo>
                  <a:pt x="364" y="126"/>
                </a:lnTo>
                <a:lnTo>
                  <a:pt x="355" y="98"/>
                </a:lnTo>
                <a:lnTo>
                  <a:pt x="343" y="74"/>
                </a:lnTo>
                <a:lnTo>
                  <a:pt x="325" y="51"/>
                </a:lnTo>
                <a:lnTo>
                  <a:pt x="306" y="35"/>
                </a:lnTo>
                <a:lnTo>
                  <a:pt x="285" y="20"/>
                </a:lnTo>
                <a:lnTo>
                  <a:pt x="259" y="9"/>
                </a:lnTo>
                <a:lnTo>
                  <a:pt x="229" y="3"/>
                </a:lnTo>
                <a:lnTo>
                  <a:pt x="195" y="0"/>
                </a:lnTo>
                <a:lnTo>
                  <a:pt x="160" y="3"/>
                </a:lnTo>
                <a:lnTo>
                  <a:pt x="129" y="9"/>
                </a:lnTo>
                <a:lnTo>
                  <a:pt x="100" y="21"/>
                </a:lnTo>
                <a:lnTo>
                  <a:pt x="75" y="36"/>
                </a:lnTo>
                <a:lnTo>
                  <a:pt x="52" y="57"/>
                </a:lnTo>
                <a:lnTo>
                  <a:pt x="30" y="86"/>
                </a:lnTo>
                <a:lnTo>
                  <a:pt x="13" y="119"/>
                </a:lnTo>
                <a:lnTo>
                  <a:pt x="4" y="155"/>
                </a:lnTo>
                <a:lnTo>
                  <a:pt x="0" y="194"/>
                </a:lnTo>
                <a:lnTo>
                  <a:pt x="4" y="233"/>
                </a:lnTo>
                <a:lnTo>
                  <a:pt x="15" y="269"/>
                </a:lnTo>
                <a:lnTo>
                  <a:pt x="31" y="299"/>
                </a:lnTo>
                <a:lnTo>
                  <a:pt x="55" y="326"/>
                </a:lnTo>
                <a:lnTo>
                  <a:pt x="85" y="348"/>
                </a:lnTo>
                <a:lnTo>
                  <a:pt x="118" y="363"/>
                </a:lnTo>
                <a:lnTo>
                  <a:pt x="154" y="374"/>
                </a:lnTo>
                <a:lnTo>
                  <a:pt x="193" y="377"/>
                </a:lnTo>
                <a:lnTo>
                  <a:pt x="240" y="372"/>
                </a:lnTo>
                <a:lnTo>
                  <a:pt x="286" y="359"/>
                </a:lnTo>
                <a:lnTo>
                  <a:pt x="315" y="344"/>
                </a:lnTo>
                <a:lnTo>
                  <a:pt x="340" y="326"/>
                </a:lnTo>
                <a:lnTo>
                  <a:pt x="363" y="303"/>
                </a:lnTo>
                <a:lnTo>
                  <a:pt x="366" y="300"/>
                </a:lnTo>
                <a:lnTo>
                  <a:pt x="366" y="297"/>
                </a:lnTo>
                <a:lnTo>
                  <a:pt x="364" y="294"/>
                </a:lnTo>
                <a:lnTo>
                  <a:pt x="363" y="291"/>
                </a:lnTo>
                <a:lnTo>
                  <a:pt x="360" y="290"/>
                </a:lnTo>
                <a:lnTo>
                  <a:pt x="357" y="288"/>
                </a:lnTo>
                <a:close/>
                <a:moveTo>
                  <a:pt x="277" y="242"/>
                </a:moveTo>
                <a:lnTo>
                  <a:pt x="265" y="249"/>
                </a:lnTo>
                <a:lnTo>
                  <a:pt x="253" y="251"/>
                </a:lnTo>
                <a:lnTo>
                  <a:pt x="255" y="249"/>
                </a:lnTo>
                <a:lnTo>
                  <a:pt x="255" y="248"/>
                </a:lnTo>
                <a:lnTo>
                  <a:pt x="255" y="246"/>
                </a:lnTo>
                <a:lnTo>
                  <a:pt x="283" y="83"/>
                </a:lnTo>
                <a:lnTo>
                  <a:pt x="283" y="81"/>
                </a:lnTo>
                <a:lnTo>
                  <a:pt x="301" y="104"/>
                </a:lnTo>
                <a:lnTo>
                  <a:pt x="312" y="129"/>
                </a:lnTo>
                <a:lnTo>
                  <a:pt x="315" y="159"/>
                </a:lnTo>
                <a:lnTo>
                  <a:pt x="312" y="186"/>
                </a:lnTo>
                <a:lnTo>
                  <a:pt x="304" y="209"/>
                </a:lnTo>
                <a:lnTo>
                  <a:pt x="292" y="228"/>
                </a:lnTo>
                <a:lnTo>
                  <a:pt x="277" y="242"/>
                </a:lnTo>
                <a:close/>
                <a:moveTo>
                  <a:pt x="130" y="219"/>
                </a:moveTo>
                <a:lnTo>
                  <a:pt x="135" y="182"/>
                </a:lnTo>
                <a:lnTo>
                  <a:pt x="145" y="146"/>
                </a:lnTo>
                <a:lnTo>
                  <a:pt x="154" y="129"/>
                </a:lnTo>
                <a:lnTo>
                  <a:pt x="166" y="119"/>
                </a:lnTo>
                <a:lnTo>
                  <a:pt x="180" y="116"/>
                </a:lnTo>
                <a:lnTo>
                  <a:pt x="187" y="117"/>
                </a:lnTo>
                <a:lnTo>
                  <a:pt x="192" y="119"/>
                </a:lnTo>
                <a:lnTo>
                  <a:pt x="196" y="123"/>
                </a:lnTo>
                <a:lnTo>
                  <a:pt x="202" y="135"/>
                </a:lnTo>
                <a:lnTo>
                  <a:pt x="204" y="149"/>
                </a:lnTo>
                <a:lnTo>
                  <a:pt x="201" y="177"/>
                </a:lnTo>
                <a:lnTo>
                  <a:pt x="195" y="209"/>
                </a:lnTo>
                <a:lnTo>
                  <a:pt x="187" y="230"/>
                </a:lnTo>
                <a:lnTo>
                  <a:pt x="181" y="242"/>
                </a:lnTo>
                <a:lnTo>
                  <a:pt x="175" y="248"/>
                </a:lnTo>
                <a:lnTo>
                  <a:pt x="169" y="252"/>
                </a:lnTo>
                <a:lnTo>
                  <a:pt x="163" y="255"/>
                </a:lnTo>
                <a:lnTo>
                  <a:pt x="156" y="257"/>
                </a:lnTo>
                <a:lnTo>
                  <a:pt x="150" y="255"/>
                </a:lnTo>
                <a:lnTo>
                  <a:pt x="145" y="254"/>
                </a:lnTo>
                <a:lnTo>
                  <a:pt x="142" y="251"/>
                </a:lnTo>
                <a:lnTo>
                  <a:pt x="138" y="246"/>
                </a:lnTo>
                <a:lnTo>
                  <a:pt x="133" y="234"/>
                </a:lnTo>
                <a:lnTo>
                  <a:pt x="130" y="219"/>
                </a:lnTo>
                <a:close/>
              </a:path>
            </a:pathLst>
          </a:custGeom>
          <a:solidFill>
            <a:srgbClr val="FFFFFF"/>
          </a:solidFill>
          <a:ln w="0">
            <a:noFill/>
          </a:ln>
        </p:spPr>
        <p:txBody>
          <a:bodyPr/>
          <a:p>
            <a:endParaRPr lang="vi-VN" altLang="x-none" dirty="0">
              <a:latin typeface="Arial" panose="020B0604020202020204" pitchFamily="34" charset="0"/>
            </a:endParaRPr>
          </a:p>
        </p:txBody>
      </p:sp>
      <p:sp>
        <p:nvSpPr>
          <p:cNvPr id="55323" name="Freeform 17"/>
          <p:cNvSpPr/>
          <p:nvPr/>
        </p:nvSpPr>
        <p:spPr>
          <a:xfrm>
            <a:off x="992188" y="2143125"/>
            <a:ext cx="360362" cy="438150"/>
          </a:xfrm>
          <a:custGeom>
            <a:avLst/>
            <a:gdLst>
              <a:gd name="txL" fmla="*/ 0 w 399"/>
              <a:gd name="txT" fmla="*/ 0 h 369"/>
              <a:gd name="txR" fmla="*/ 399 w 399"/>
              <a:gd name="txB" fmla="*/ 369 h 369"/>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rect l="txL" t="txT" r="txR" b="txB"/>
            <a:pathLst>
              <a:path w="399" h="369">
                <a:moveTo>
                  <a:pt x="324" y="143"/>
                </a:moveTo>
                <a:lnTo>
                  <a:pt x="333" y="146"/>
                </a:lnTo>
                <a:lnTo>
                  <a:pt x="342" y="146"/>
                </a:lnTo>
                <a:lnTo>
                  <a:pt x="363" y="141"/>
                </a:lnTo>
                <a:lnTo>
                  <a:pt x="383" y="129"/>
                </a:lnTo>
                <a:lnTo>
                  <a:pt x="395" y="111"/>
                </a:lnTo>
                <a:lnTo>
                  <a:pt x="399" y="89"/>
                </a:lnTo>
                <a:lnTo>
                  <a:pt x="398" y="81"/>
                </a:lnTo>
                <a:lnTo>
                  <a:pt x="396" y="72"/>
                </a:lnTo>
                <a:lnTo>
                  <a:pt x="353" y="116"/>
                </a:lnTo>
                <a:lnTo>
                  <a:pt x="309" y="74"/>
                </a:lnTo>
                <a:lnTo>
                  <a:pt x="353" y="30"/>
                </a:lnTo>
                <a:lnTo>
                  <a:pt x="345" y="27"/>
                </a:lnTo>
                <a:lnTo>
                  <a:pt x="336" y="27"/>
                </a:lnTo>
                <a:lnTo>
                  <a:pt x="315" y="32"/>
                </a:lnTo>
                <a:lnTo>
                  <a:pt x="297" y="44"/>
                </a:lnTo>
                <a:lnTo>
                  <a:pt x="288" y="56"/>
                </a:lnTo>
                <a:lnTo>
                  <a:pt x="282" y="69"/>
                </a:lnTo>
                <a:lnTo>
                  <a:pt x="281" y="84"/>
                </a:lnTo>
                <a:lnTo>
                  <a:pt x="281" y="92"/>
                </a:lnTo>
                <a:lnTo>
                  <a:pt x="282" y="101"/>
                </a:lnTo>
                <a:lnTo>
                  <a:pt x="225" y="156"/>
                </a:lnTo>
                <a:lnTo>
                  <a:pt x="143" y="75"/>
                </a:lnTo>
                <a:lnTo>
                  <a:pt x="165" y="53"/>
                </a:lnTo>
                <a:lnTo>
                  <a:pt x="182" y="42"/>
                </a:lnTo>
                <a:lnTo>
                  <a:pt x="204" y="38"/>
                </a:lnTo>
                <a:lnTo>
                  <a:pt x="219" y="39"/>
                </a:lnTo>
                <a:lnTo>
                  <a:pt x="234" y="44"/>
                </a:lnTo>
                <a:lnTo>
                  <a:pt x="212" y="20"/>
                </a:lnTo>
                <a:lnTo>
                  <a:pt x="189" y="5"/>
                </a:lnTo>
                <a:lnTo>
                  <a:pt x="167" y="0"/>
                </a:lnTo>
                <a:lnTo>
                  <a:pt x="147" y="5"/>
                </a:lnTo>
                <a:lnTo>
                  <a:pt x="129" y="18"/>
                </a:lnTo>
                <a:lnTo>
                  <a:pt x="107" y="41"/>
                </a:lnTo>
                <a:lnTo>
                  <a:pt x="96" y="30"/>
                </a:lnTo>
                <a:lnTo>
                  <a:pt x="57" y="69"/>
                </a:lnTo>
                <a:lnTo>
                  <a:pt x="66" y="80"/>
                </a:lnTo>
                <a:lnTo>
                  <a:pt x="44" y="104"/>
                </a:lnTo>
                <a:lnTo>
                  <a:pt x="33" y="93"/>
                </a:lnTo>
                <a:lnTo>
                  <a:pt x="0" y="126"/>
                </a:lnTo>
                <a:lnTo>
                  <a:pt x="56" y="182"/>
                </a:lnTo>
                <a:lnTo>
                  <a:pt x="89" y="149"/>
                </a:lnTo>
                <a:lnTo>
                  <a:pt x="80" y="140"/>
                </a:lnTo>
                <a:lnTo>
                  <a:pt x="102" y="116"/>
                </a:lnTo>
                <a:lnTo>
                  <a:pt x="183" y="200"/>
                </a:lnTo>
                <a:lnTo>
                  <a:pt x="129" y="254"/>
                </a:lnTo>
                <a:lnTo>
                  <a:pt x="122" y="252"/>
                </a:lnTo>
                <a:lnTo>
                  <a:pt x="113" y="251"/>
                </a:lnTo>
                <a:lnTo>
                  <a:pt x="98" y="254"/>
                </a:lnTo>
                <a:lnTo>
                  <a:pt x="84" y="258"/>
                </a:lnTo>
                <a:lnTo>
                  <a:pt x="72" y="267"/>
                </a:lnTo>
                <a:lnTo>
                  <a:pt x="60" y="287"/>
                </a:lnTo>
                <a:lnTo>
                  <a:pt x="56" y="308"/>
                </a:lnTo>
                <a:lnTo>
                  <a:pt x="57" y="317"/>
                </a:lnTo>
                <a:lnTo>
                  <a:pt x="59" y="324"/>
                </a:lnTo>
                <a:lnTo>
                  <a:pt x="102" y="281"/>
                </a:lnTo>
                <a:lnTo>
                  <a:pt x="146" y="324"/>
                </a:lnTo>
                <a:lnTo>
                  <a:pt x="102" y="368"/>
                </a:lnTo>
                <a:lnTo>
                  <a:pt x="110" y="369"/>
                </a:lnTo>
                <a:lnTo>
                  <a:pt x="117" y="369"/>
                </a:lnTo>
                <a:lnTo>
                  <a:pt x="132" y="368"/>
                </a:lnTo>
                <a:lnTo>
                  <a:pt x="146" y="362"/>
                </a:lnTo>
                <a:lnTo>
                  <a:pt x="158" y="353"/>
                </a:lnTo>
                <a:lnTo>
                  <a:pt x="170" y="335"/>
                </a:lnTo>
                <a:lnTo>
                  <a:pt x="174" y="312"/>
                </a:lnTo>
                <a:lnTo>
                  <a:pt x="174" y="305"/>
                </a:lnTo>
                <a:lnTo>
                  <a:pt x="171" y="296"/>
                </a:lnTo>
                <a:lnTo>
                  <a:pt x="224" y="243"/>
                </a:lnTo>
                <a:lnTo>
                  <a:pt x="345" y="369"/>
                </a:lnTo>
                <a:lnTo>
                  <a:pt x="395" y="318"/>
                </a:lnTo>
                <a:lnTo>
                  <a:pt x="269" y="198"/>
                </a:lnTo>
                <a:lnTo>
                  <a:pt x="324" y="143"/>
                </a:lnTo>
                <a:close/>
              </a:path>
            </a:pathLst>
          </a:custGeom>
          <a:solidFill>
            <a:srgbClr val="FFFFFF"/>
          </a:solidFill>
          <a:ln w="0">
            <a:noFill/>
          </a:ln>
        </p:spPr>
        <p:txBody>
          <a:bodyPr/>
          <a:p>
            <a:endParaRPr lang="vi-VN" altLang="x-none" dirty="0">
              <a:latin typeface="Arial" panose="020B0604020202020204" pitchFamily="34" charset="0"/>
            </a:endParaRPr>
          </a:p>
        </p:txBody>
      </p:sp>
      <p:sp>
        <p:nvSpPr>
          <p:cNvPr id="55324" name="TextBox 28"/>
          <p:cNvSpPr txBox="1"/>
          <p:nvPr/>
        </p:nvSpPr>
        <p:spPr>
          <a:xfrm>
            <a:off x="2328863" y="2071688"/>
            <a:ext cx="427037" cy="473075"/>
          </a:xfrm>
          <a:prstGeom prst="rect">
            <a:avLst/>
          </a:prstGeom>
          <a:noFill/>
          <a:ln w="9525">
            <a:noFill/>
          </a:ln>
        </p:spPr>
        <p:txBody>
          <a:bodyPr>
            <a:spAutoFit/>
          </a:bodyPr>
          <a:p>
            <a:pPr algn="ctr">
              <a:buNone/>
            </a:pPr>
            <a:r>
              <a:rPr sz="2500" b="1">
                <a:latin typeface="Arial Unicode MS" pitchFamily="34" charset="-128"/>
                <a:ea typeface="Arial Unicode MS" pitchFamily="34" charset="-128"/>
              </a:rPr>
              <a:t>a</a:t>
            </a:r>
            <a:endParaRPr sz="2500" b="1">
              <a:latin typeface="Arial Unicode MS" pitchFamily="34" charset="-128"/>
              <a:ea typeface="Arial Unicode MS" pitchFamily="34" charset="-128"/>
            </a:endParaRPr>
          </a:p>
        </p:txBody>
      </p:sp>
      <p:sp>
        <p:nvSpPr>
          <p:cNvPr id="55325" name="TextBox 28"/>
          <p:cNvSpPr txBox="1"/>
          <p:nvPr/>
        </p:nvSpPr>
        <p:spPr>
          <a:xfrm>
            <a:off x="2338388" y="3786188"/>
            <a:ext cx="427037" cy="473075"/>
          </a:xfrm>
          <a:prstGeom prst="rect">
            <a:avLst/>
          </a:prstGeom>
          <a:noFill/>
          <a:ln w="9525">
            <a:noFill/>
          </a:ln>
        </p:spPr>
        <p:txBody>
          <a:bodyPr>
            <a:spAutoFit/>
          </a:bodyPr>
          <a:p>
            <a:pPr algn="ctr">
              <a:buNone/>
            </a:pPr>
            <a:r>
              <a:rPr sz="2500" b="1">
                <a:latin typeface="Arial Unicode MS" pitchFamily="34" charset="-128"/>
                <a:ea typeface="Arial Unicode MS" pitchFamily="34" charset="-128"/>
              </a:rPr>
              <a:t>b</a:t>
            </a:r>
            <a:endParaRPr sz="2500" b="1">
              <a:latin typeface="Arial Unicode MS" pitchFamily="34" charset="-128"/>
              <a:ea typeface="Arial Unicode MS" pitchFamily="34" charset="-128"/>
            </a:endParaRPr>
          </a:p>
        </p:txBody>
      </p:sp>
      <p:sp>
        <p:nvSpPr>
          <p:cNvPr id="55326" name="TextBox 28"/>
          <p:cNvSpPr txBox="1"/>
          <p:nvPr/>
        </p:nvSpPr>
        <p:spPr>
          <a:xfrm>
            <a:off x="2347913" y="5384800"/>
            <a:ext cx="427037" cy="473075"/>
          </a:xfrm>
          <a:prstGeom prst="rect">
            <a:avLst/>
          </a:prstGeom>
          <a:noFill/>
          <a:ln w="9525">
            <a:noFill/>
          </a:ln>
        </p:spPr>
        <p:txBody>
          <a:bodyPr>
            <a:spAutoFit/>
          </a:bodyPr>
          <a:p>
            <a:pPr algn="ctr">
              <a:buNone/>
            </a:pPr>
            <a:r>
              <a:rPr sz="2500" b="1">
                <a:latin typeface="Arial Unicode MS" pitchFamily="34" charset="-128"/>
                <a:ea typeface="Arial Unicode MS" pitchFamily="34" charset="-128"/>
              </a:rPr>
              <a:t>c</a:t>
            </a:r>
            <a:endParaRPr sz="2500" b="1">
              <a:latin typeface="Arial Unicode MS" pitchFamily="34" charset="-128"/>
              <a:ea typeface="Arial Unicode MS" pitchFamily="34" charset="-128"/>
            </a:endParaRPr>
          </a:p>
        </p:txBody>
      </p:sp>
      <p:sp>
        <p:nvSpPr>
          <p:cNvPr id="55328" name="TextBox 8"/>
          <p:cNvSpPr txBox="1"/>
          <p:nvPr/>
        </p:nvSpPr>
        <p:spPr>
          <a:xfrm>
            <a:off x="4176713" y="3500438"/>
            <a:ext cx="4681537" cy="1077912"/>
          </a:xfrm>
          <a:prstGeom prst="rect">
            <a:avLst/>
          </a:prstGeom>
          <a:noFill/>
          <a:ln w="25400" cap="flat" cmpd="sng">
            <a:solidFill>
              <a:srgbClr val="FF0000"/>
            </a:solidFill>
            <a:prstDash val="sysDot"/>
            <a:miter/>
            <a:headEnd type="none" w="med" len="med"/>
            <a:tailEnd type="none" w="med" len="med"/>
          </a:ln>
        </p:spPr>
        <p:txBody>
          <a:bodyPr>
            <a:spAutoFit/>
          </a:bodyPr>
          <a:p>
            <a:pPr marL="171450" indent="-171450" algn="just"/>
            <a:r>
              <a:rPr sz="3200" b="1" i="1" err="1">
                <a:latin typeface="Arial" panose="020B0604020202020204" pitchFamily="34" charset="0"/>
              </a:rPr>
              <a:t>Kế</a:t>
            </a:r>
            <a:r>
              <a:rPr sz="3200" b="1" i="1">
                <a:latin typeface="Arial" panose="020B0604020202020204" pitchFamily="34" charset="0"/>
              </a:rPr>
              <a:t> </a:t>
            </a:r>
            <a:r>
              <a:rPr sz="3200" b="1" i="1" err="1">
                <a:latin typeface="Arial" panose="020B0604020202020204" pitchFamily="34" charset="0"/>
              </a:rPr>
              <a:t>hoạch</a:t>
            </a:r>
            <a:r>
              <a:rPr sz="3200" b="1" i="1">
                <a:latin typeface="Arial" panose="020B0604020202020204" pitchFamily="34" charset="0"/>
              </a:rPr>
              <a:t> </a:t>
            </a:r>
            <a:r>
              <a:rPr sz="3200" b="1" i="1" err="1">
                <a:latin typeface="Arial" panose="020B0604020202020204" pitchFamily="34" charset="0"/>
              </a:rPr>
              <a:t>tài</a:t>
            </a:r>
            <a:r>
              <a:rPr sz="3200" b="1" i="1">
                <a:latin typeface="Arial" panose="020B0604020202020204" pitchFamily="34" charset="0"/>
              </a:rPr>
              <a:t> </a:t>
            </a:r>
            <a:r>
              <a:rPr sz="3200" b="1" i="1" err="1">
                <a:latin typeface="Arial" panose="020B0604020202020204" pitchFamily="34" charset="0"/>
              </a:rPr>
              <a:t>chính</a:t>
            </a:r>
            <a:r>
              <a:rPr sz="3200" b="1" i="1">
                <a:latin typeface="Arial" panose="020B0604020202020204" pitchFamily="34" charset="0"/>
              </a:rPr>
              <a:t> </a:t>
            </a:r>
            <a:r>
              <a:rPr sz="3200" b="1" i="1" err="1">
                <a:latin typeface="Arial" panose="020B0604020202020204" pitchFamily="34" charset="0"/>
              </a:rPr>
              <a:t>cá</a:t>
            </a:r>
            <a:r>
              <a:rPr sz="3200" b="1" i="1">
                <a:latin typeface="Arial" panose="020B0604020202020204" pitchFamily="34" charset="0"/>
              </a:rPr>
              <a:t> </a:t>
            </a:r>
            <a:r>
              <a:rPr sz="3200" b="1" i="1" err="1">
                <a:latin typeface="Arial" panose="020B0604020202020204" pitchFamily="34" charset="0"/>
              </a:rPr>
              <a:t>nhân</a:t>
            </a:r>
            <a:r>
              <a:rPr sz="3200" b="1" i="1">
                <a:latin typeface="Arial" panose="020B0604020202020204" pitchFamily="34" charset="0"/>
              </a:rPr>
              <a:t>  </a:t>
            </a:r>
            <a:r>
              <a:rPr sz="3200" b="1" i="1" err="1">
                <a:latin typeface="Arial" panose="020B0604020202020204" pitchFamily="34" charset="0"/>
              </a:rPr>
              <a:t>trung</a:t>
            </a:r>
            <a:r>
              <a:rPr sz="3200" b="1" i="1">
                <a:latin typeface="Arial" panose="020B0604020202020204" pitchFamily="34" charset="0"/>
              </a:rPr>
              <a:t> </a:t>
            </a:r>
            <a:r>
              <a:rPr sz="3200" b="1" i="1" err="1">
                <a:latin typeface="Arial" panose="020B0604020202020204" pitchFamily="34" charset="0"/>
              </a:rPr>
              <a:t>hạn</a:t>
            </a:r>
            <a:r>
              <a:rPr sz="3200" b="1" i="1">
                <a:latin typeface="Arial" panose="020B0604020202020204" pitchFamily="34" charset="0"/>
              </a:rPr>
              <a:t>  </a:t>
            </a:r>
            <a:endParaRPr lang="vi-VN" altLang="x-none" sz="3200" b="1" i="1" dirty="0">
              <a:latin typeface="Arial" panose="020B0604020202020204" pitchFamily="34" charset="0"/>
            </a:endParaRPr>
          </a:p>
        </p:txBody>
      </p:sp>
      <p:sp>
        <p:nvSpPr>
          <p:cNvPr id="55329" name="TextBox 8"/>
          <p:cNvSpPr txBox="1"/>
          <p:nvPr/>
        </p:nvSpPr>
        <p:spPr>
          <a:xfrm>
            <a:off x="4186238" y="5138738"/>
            <a:ext cx="4684712" cy="1077912"/>
          </a:xfrm>
          <a:prstGeom prst="rect">
            <a:avLst/>
          </a:prstGeom>
          <a:noFill/>
          <a:ln w="25400" cap="flat" cmpd="sng">
            <a:solidFill>
              <a:srgbClr val="214F66"/>
            </a:solidFill>
            <a:prstDash val="sysDot"/>
            <a:miter/>
            <a:headEnd type="none" w="med" len="med"/>
            <a:tailEnd type="none" w="med" len="med"/>
          </a:ln>
        </p:spPr>
        <p:txBody>
          <a:bodyPr>
            <a:spAutoFit/>
          </a:bodyPr>
          <a:p>
            <a:pPr marL="171450" indent="-171450"/>
            <a:r>
              <a:rPr sz="3200" b="1" i="1" err="1">
                <a:latin typeface="Arial" panose="020B0604020202020204" pitchFamily="34" charset="0"/>
              </a:rPr>
              <a:t>Kế</a:t>
            </a:r>
            <a:r>
              <a:rPr sz="3200" b="1" i="1">
                <a:latin typeface="Arial" panose="020B0604020202020204" pitchFamily="34" charset="0"/>
              </a:rPr>
              <a:t> </a:t>
            </a:r>
            <a:r>
              <a:rPr sz="3200" b="1" i="1" err="1">
                <a:latin typeface="Arial" panose="020B0604020202020204" pitchFamily="34" charset="0"/>
              </a:rPr>
              <a:t>hoạch</a:t>
            </a:r>
            <a:r>
              <a:rPr sz="3200" b="1" i="1">
                <a:latin typeface="Arial" panose="020B0604020202020204" pitchFamily="34" charset="0"/>
              </a:rPr>
              <a:t> </a:t>
            </a:r>
            <a:r>
              <a:rPr sz="3200" b="1" i="1" err="1">
                <a:latin typeface="Arial" panose="020B0604020202020204" pitchFamily="34" charset="0"/>
              </a:rPr>
              <a:t>tài</a:t>
            </a:r>
            <a:r>
              <a:rPr sz="3200" b="1" i="1">
                <a:latin typeface="Arial" panose="020B0604020202020204" pitchFamily="34" charset="0"/>
              </a:rPr>
              <a:t> </a:t>
            </a:r>
            <a:r>
              <a:rPr sz="3200" b="1" i="1" err="1">
                <a:latin typeface="Arial" panose="020B0604020202020204" pitchFamily="34" charset="0"/>
              </a:rPr>
              <a:t>chính</a:t>
            </a:r>
            <a:r>
              <a:rPr sz="3200" b="1" i="1">
                <a:latin typeface="Arial" panose="020B0604020202020204" pitchFamily="34" charset="0"/>
              </a:rPr>
              <a:t> </a:t>
            </a:r>
            <a:r>
              <a:rPr sz="3200" b="1" i="1" err="1">
                <a:latin typeface="Arial" panose="020B0604020202020204" pitchFamily="34" charset="0"/>
              </a:rPr>
              <a:t>cá</a:t>
            </a:r>
            <a:r>
              <a:rPr sz="3200" b="1" i="1">
                <a:latin typeface="Arial" panose="020B0604020202020204" pitchFamily="34" charset="0"/>
              </a:rPr>
              <a:t> </a:t>
            </a:r>
            <a:r>
              <a:rPr sz="3200" b="1" i="1" err="1">
                <a:latin typeface="Arial" panose="020B0604020202020204" pitchFamily="34" charset="0"/>
              </a:rPr>
              <a:t>nhân</a:t>
            </a:r>
            <a:r>
              <a:rPr sz="3200" b="1" i="1">
                <a:latin typeface="Arial" panose="020B0604020202020204" pitchFamily="34" charset="0"/>
              </a:rPr>
              <a:t> </a:t>
            </a:r>
            <a:r>
              <a:rPr sz="3200" b="1" i="1" err="1">
                <a:latin typeface="Arial" panose="020B0604020202020204" pitchFamily="34" charset="0"/>
              </a:rPr>
              <a:t>dài</a:t>
            </a:r>
            <a:r>
              <a:rPr sz="3200" b="1" i="1">
                <a:latin typeface="Arial" panose="020B0604020202020204" pitchFamily="34" charset="0"/>
              </a:rPr>
              <a:t> </a:t>
            </a:r>
            <a:r>
              <a:rPr sz="3200" b="1" i="1" err="1">
                <a:latin typeface="Arial" panose="020B0604020202020204" pitchFamily="34" charset="0"/>
              </a:rPr>
              <a:t>hạn</a:t>
            </a:r>
            <a:r>
              <a:rPr sz="3200" b="1" i="1">
                <a:latin typeface="Arial" panose="020B0604020202020204" pitchFamily="34" charset="0"/>
              </a:rPr>
              <a:t> </a:t>
            </a:r>
            <a:endParaRPr lang="vi-VN" altLang="x-none" sz="3200" b="1" dirty="0">
              <a:latin typeface="Arial" panose="020B0604020202020204" pitchFamily="34" charset="0"/>
            </a:endParaRPr>
          </a:p>
        </p:txBody>
      </p:sp>
      <p:sp>
        <p:nvSpPr>
          <p:cNvPr id="49" name="Oval 43"/>
          <p:cNvSpPr/>
          <p:nvPr/>
        </p:nvSpPr>
        <p:spPr bwMode="auto">
          <a:xfrm>
            <a:off x="3382963" y="2112963"/>
            <a:ext cx="474663" cy="458788"/>
          </a:xfrm>
          <a:prstGeom prst="ellipse">
            <a:avLst/>
          </a:prstGeom>
          <a:solidFill>
            <a:srgbClr val="92D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mn-cs"/>
                <a:sym typeface="Webdings" panose="05030102010509060703" pitchFamily="18" charset="2"/>
              </a:rPr>
              <a:t></a:t>
            </a:r>
            <a:endParaRPr kumimoji="0" lang="en-US" sz="36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mn-cs"/>
            </a:endParaRPr>
          </a:p>
        </p:txBody>
      </p:sp>
      <p:sp>
        <p:nvSpPr>
          <p:cNvPr id="52" name="Oval 43"/>
          <p:cNvSpPr/>
          <p:nvPr/>
        </p:nvSpPr>
        <p:spPr bwMode="auto">
          <a:xfrm>
            <a:off x="3357563" y="3786188"/>
            <a:ext cx="473075" cy="458788"/>
          </a:xfrm>
          <a:prstGeom prst="ellipse">
            <a:avLst/>
          </a:prstGeom>
          <a:solidFill>
            <a:srgbClr val="7030A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mn-cs"/>
                <a:sym typeface="Webdings" panose="05030102010509060703" pitchFamily="18" charset="2"/>
              </a:rPr>
              <a:t></a:t>
            </a:r>
            <a:endParaRPr kumimoji="0" lang="en-US" sz="36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mn-cs"/>
            </a:endParaRPr>
          </a:p>
        </p:txBody>
      </p:sp>
      <p:sp>
        <p:nvSpPr>
          <p:cNvPr id="53" name="Oval 43"/>
          <p:cNvSpPr/>
          <p:nvPr/>
        </p:nvSpPr>
        <p:spPr bwMode="auto">
          <a:xfrm>
            <a:off x="3429000" y="5357813"/>
            <a:ext cx="473075" cy="458788"/>
          </a:xfrm>
          <a:prstGeom prst="ellipse">
            <a:avLst/>
          </a:prstGeom>
          <a:solidFill>
            <a:srgbClr val="CC330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36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mn-cs"/>
                <a:sym typeface="Webdings" panose="05030102010509060703" pitchFamily="18" charset="2"/>
              </a:rPr>
              <a:t></a:t>
            </a:r>
            <a:endParaRPr kumimoji="0" lang="en-US" sz="36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mn-cs"/>
            </a:endParaRPr>
          </a:p>
        </p:txBody>
      </p:sp>
      <p:sp>
        <p:nvSpPr>
          <p:cNvPr id="55" name="Rectangle 54"/>
          <p:cNvSpPr/>
          <p:nvPr/>
        </p:nvSpPr>
        <p:spPr>
          <a:xfrm>
            <a:off x="142875" y="142875"/>
            <a:ext cx="9001125" cy="584200"/>
          </a:xfrm>
          <a:prstGeom prst="rect">
            <a:avLst/>
          </a:prstGeom>
          <a:noFill/>
          <a:ln w="9525">
            <a:noFill/>
          </a:ln>
        </p:spPr>
        <p:txBody>
          <a:bodyPr>
            <a:spAutoFit/>
          </a:bodyPr>
          <a:p>
            <a:pPr eaLnBrk="1" hangingPunct="1"/>
            <a:r>
              <a:rPr sz="3200" b="1">
                <a:solidFill>
                  <a:srgbClr val="FF0000"/>
                </a:solidFill>
                <a:latin typeface="Times New Roman" panose="02020603050405020304" pitchFamily="18" charset="0"/>
                <a:cs typeface="Times New Roman" panose="02020603050405020304" pitchFamily="18" charset="0"/>
              </a:rPr>
              <a:t>2. </a:t>
            </a:r>
            <a:r>
              <a:rPr sz="3200" b="1" err="1">
                <a:solidFill>
                  <a:srgbClr val="FF0000"/>
                </a:solidFill>
                <a:latin typeface="Times New Roman" panose="02020603050405020304" pitchFamily="18" charset="0"/>
                <a:cs typeface="Times New Roman" panose="02020603050405020304" pitchFamily="18" charset="0"/>
              </a:rPr>
              <a:t>Các</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loại</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kế</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hoạch</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t</a:t>
            </a:r>
            <a:r>
              <a:rPr sz="3200" b="1" err="1">
                <a:solidFill>
                  <a:srgbClr val="FF0000"/>
                </a:solidFill>
                <a:latin typeface="Times New Roman" panose="02020603050405020304" pitchFamily="18" charset="0"/>
                <a:ea typeface="Times New Roman" panose="02020603050405020304" pitchFamily="18" charset="0"/>
              </a:rPr>
              <a:t>à</a:t>
            </a:r>
            <a:r>
              <a:rPr sz="3200" b="1" err="1">
                <a:solidFill>
                  <a:srgbClr val="FF0000"/>
                </a:solidFill>
                <a:latin typeface="Times New Roman" panose="02020603050405020304" pitchFamily="18" charset="0"/>
                <a:cs typeface="Times New Roman" panose="02020603050405020304" pitchFamily="18" charset="0"/>
              </a:rPr>
              <a:t>i</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chính</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cá</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nhân</a:t>
            </a:r>
            <a:r>
              <a:rPr sz="3200" b="1">
                <a:solidFill>
                  <a:srgbClr val="FF0000"/>
                </a:solidFill>
                <a:latin typeface="Times New Roman" panose="02020603050405020304" pitchFamily="18" charset="0"/>
                <a:cs typeface="Times New Roman" panose="02020603050405020304" pitchFamily="18" charset="0"/>
              </a:rPr>
              <a:t> </a:t>
            </a:r>
            <a:endParaRPr sz="3200" b="1">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5">
                                            <p:txEl>
                                              <p:charRg st="0" end="40"/>
                                            </p:txEl>
                                          </p:spTgt>
                                        </p:tgtEl>
                                        <p:attrNameLst>
                                          <p:attrName>style.visibility</p:attrName>
                                        </p:attrNameLst>
                                      </p:cBhvr>
                                      <p:to>
                                        <p:strVal val="visible"/>
                                      </p:to>
                                    </p:set>
                                    <p:animEffect transition="in" filter="blinds(horizontal)">
                                      <p:cBhvr>
                                        <p:cTn id="7" dur="500"/>
                                        <p:tgtEl>
                                          <p:spTgt spid="55">
                                            <p:txEl>
                                              <p:charRg st="0" end="4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500"/>
                                        <p:tgtEl>
                                          <p:spTgt spid="9"/>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95"/>
                                        </p:tgtEl>
                                        <p:attrNameLst>
                                          <p:attrName>style.visibility</p:attrName>
                                        </p:attrNameLst>
                                      </p:cBhvr>
                                      <p:to>
                                        <p:strVal val="visible"/>
                                      </p:to>
                                    </p:set>
                                    <p:animEffect transition="in" filter="box(in)">
                                      <p:cBhvr>
                                        <p:cTn id="18" dur="500"/>
                                        <p:tgtEl>
                                          <p:spTgt spid="95"/>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55323"/>
                                        </p:tgtEl>
                                        <p:attrNameLst>
                                          <p:attrName>style.visibility</p:attrName>
                                        </p:attrNameLst>
                                      </p:cBhvr>
                                      <p:to>
                                        <p:strVal val="visible"/>
                                      </p:to>
                                    </p:set>
                                    <p:animEffect transition="in" filter="box(in)">
                                      <p:cBhvr>
                                        <p:cTn id="21" dur="500"/>
                                        <p:tgtEl>
                                          <p:spTgt spid="5532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55324"/>
                                        </p:tgtEl>
                                        <p:attrNameLst>
                                          <p:attrName>style.visibility</p:attrName>
                                        </p:attrNameLst>
                                      </p:cBhvr>
                                      <p:to>
                                        <p:strVal val="visible"/>
                                      </p:to>
                                    </p:set>
                                    <p:animEffect transition="in" filter="box(in)">
                                      <p:cBhvr>
                                        <p:cTn id="24" dur="500"/>
                                        <p:tgtEl>
                                          <p:spTgt spid="55324"/>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box(in)">
                                      <p:cBhvr>
                                        <p:cTn id="27" dur="500"/>
                                        <p:tgtEl>
                                          <p:spTgt spid="49"/>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5310"/>
                                        </p:tgtEl>
                                        <p:attrNameLst>
                                          <p:attrName>style.visibility</p:attrName>
                                        </p:attrNameLst>
                                      </p:cBhvr>
                                      <p:to>
                                        <p:strVal val="visible"/>
                                      </p:to>
                                    </p:set>
                                    <p:animEffect transition="in" filter="checkerboard(across)">
                                      <p:cBhvr>
                                        <p:cTn id="32" dur="500"/>
                                        <p:tgtEl>
                                          <p:spTgt spid="55310"/>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ox(in)">
                                      <p:cBhvr>
                                        <p:cTn id="37" dur="500"/>
                                        <p:tgtEl>
                                          <p:spTgt spid="11"/>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box(in)">
                                      <p:cBhvr>
                                        <p:cTn id="40" dur="500"/>
                                        <p:tgtEl>
                                          <p:spTgt spid="12"/>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55321"/>
                                        </p:tgtEl>
                                        <p:attrNameLst>
                                          <p:attrName>style.visibility</p:attrName>
                                        </p:attrNameLst>
                                      </p:cBhvr>
                                      <p:to>
                                        <p:strVal val="visible"/>
                                      </p:to>
                                    </p:set>
                                    <p:animEffect transition="in" filter="box(in)">
                                      <p:cBhvr>
                                        <p:cTn id="43" dur="500"/>
                                        <p:tgtEl>
                                          <p:spTgt spid="55321"/>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55325"/>
                                        </p:tgtEl>
                                        <p:attrNameLst>
                                          <p:attrName>style.visibility</p:attrName>
                                        </p:attrNameLst>
                                      </p:cBhvr>
                                      <p:to>
                                        <p:strVal val="visible"/>
                                      </p:to>
                                    </p:set>
                                    <p:animEffect transition="in" filter="box(in)">
                                      <p:cBhvr>
                                        <p:cTn id="46" dur="500"/>
                                        <p:tgtEl>
                                          <p:spTgt spid="55325"/>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box(in)">
                                      <p:cBhvr>
                                        <p:cTn id="49" dur="500"/>
                                        <p:tgtEl>
                                          <p:spTgt spid="52"/>
                                        </p:tgtEl>
                                      </p:cBhvr>
                                    </p:animEffec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grpId="0" nodeType="clickEffect">
                                  <p:stCondLst>
                                    <p:cond delay="0"/>
                                  </p:stCondLst>
                                  <p:childTnLst>
                                    <p:set>
                                      <p:cBhvr>
                                        <p:cTn id="53" dur="1" fill="hold">
                                          <p:stCondLst>
                                            <p:cond delay="0"/>
                                          </p:stCondLst>
                                        </p:cTn>
                                        <p:tgtEl>
                                          <p:spTgt spid="55328"/>
                                        </p:tgtEl>
                                        <p:attrNameLst>
                                          <p:attrName>style.visibility</p:attrName>
                                        </p:attrNameLst>
                                      </p:cBhvr>
                                      <p:to>
                                        <p:strVal val="visible"/>
                                      </p:to>
                                    </p:set>
                                    <p:animEffect transition="in" filter="checkerboard(across)">
                                      <p:cBhvr>
                                        <p:cTn id="54" dur="500"/>
                                        <p:tgtEl>
                                          <p:spTgt spid="55328"/>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ox(in)">
                                      <p:cBhvr>
                                        <p:cTn id="59" dur="500"/>
                                        <p:tgtEl>
                                          <p:spTgt spid="13"/>
                                        </p:tgtEl>
                                      </p:cBhvr>
                                    </p:animEffect>
                                  </p:childTnLst>
                                </p:cTn>
                              </p:par>
                              <p:par>
                                <p:cTn id="60" presetID="4" presetClass="entr" presetSubtype="16" fill="hold" grpId="0" nodeType="with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ox(in)">
                                      <p:cBhvr>
                                        <p:cTn id="62" dur="500"/>
                                        <p:tgtEl>
                                          <p:spTgt spid="14"/>
                                        </p:tgtEl>
                                      </p:cBhvr>
                                    </p:animEffect>
                                  </p:childTnLst>
                                </p:cTn>
                              </p:par>
                              <p:par>
                                <p:cTn id="63" presetID="4" presetClass="entr" presetSubtype="16"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box(in)">
                                      <p:cBhvr>
                                        <p:cTn id="65" dur="500"/>
                                        <p:tgtEl>
                                          <p:spTgt spid="2"/>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55326"/>
                                        </p:tgtEl>
                                        <p:attrNameLst>
                                          <p:attrName>style.visibility</p:attrName>
                                        </p:attrNameLst>
                                      </p:cBhvr>
                                      <p:to>
                                        <p:strVal val="visible"/>
                                      </p:to>
                                    </p:set>
                                    <p:animEffect transition="in" filter="box(in)">
                                      <p:cBhvr>
                                        <p:cTn id="68" dur="500"/>
                                        <p:tgtEl>
                                          <p:spTgt spid="55326"/>
                                        </p:tgtEl>
                                      </p:cBhvr>
                                    </p:animEffect>
                                  </p:childTnLst>
                                </p:cTn>
                              </p:par>
                              <p:par>
                                <p:cTn id="69" presetID="4" presetClass="entr" presetSubtype="16"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box(in)">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5" presetClass="entr" presetSubtype="10" fill="hold" grpId="0" nodeType="clickEffect">
                                  <p:stCondLst>
                                    <p:cond delay="0"/>
                                  </p:stCondLst>
                                  <p:childTnLst>
                                    <p:set>
                                      <p:cBhvr>
                                        <p:cTn id="75" dur="1" fill="hold">
                                          <p:stCondLst>
                                            <p:cond delay="0"/>
                                          </p:stCondLst>
                                        </p:cTn>
                                        <p:tgtEl>
                                          <p:spTgt spid="55329"/>
                                        </p:tgtEl>
                                        <p:attrNameLst>
                                          <p:attrName>style.visibility</p:attrName>
                                        </p:attrNameLst>
                                      </p:cBhvr>
                                      <p:to>
                                        <p:strVal val="visible"/>
                                      </p:to>
                                    </p:set>
                                    <p:animEffect transition="in" filter="checkerboard(across)">
                                      <p:cBhvr>
                                        <p:cTn id="76" dur="500"/>
                                        <p:tgtEl>
                                          <p:spTgt spid="553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95" grpId="0" animBg="1"/>
      <p:bldP spid="55310" grpId="0" animBg="1"/>
      <p:bldP spid="55321" grpId="0" animBg="1"/>
      <p:bldP spid="55323" grpId="0" animBg="1"/>
      <p:bldP spid="55324" grpId="0"/>
      <p:bldP spid="55325" grpId="0"/>
      <p:bldP spid="55326" grpId="0"/>
      <p:bldP spid="55328" grpId="0" animBg="1"/>
      <p:bldP spid="55329" grpId="0" animBg="1"/>
      <p:bldP spid="49"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extBox 4"/>
          <p:cNvSpPr txBox="1"/>
          <p:nvPr/>
        </p:nvSpPr>
        <p:spPr>
          <a:xfrm>
            <a:off x="0" y="188913"/>
            <a:ext cx="8929688" cy="457200"/>
          </a:xfrm>
          <a:prstGeom prst="rect">
            <a:avLst/>
          </a:prstGeom>
          <a:noFill/>
          <a:ln w="9525">
            <a:noFill/>
          </a:ln>
        </p:spPr>
        <p:txBody>
          <a:bodyPr>
            <a:spAutoFit/>
          </a:bodyPr>
          <a:p>
            <a:r>
              <a:rPr sz="2400" b="1">
                <a:solidFill>
                  <a:srgbClr val="0070C0"/>
                </a:solidFill>
                <a:latin typeface="Arial" panose="020B0604020202020204" pitchFamily="34" charset="0"/>
              </a:rPr>
              <a:t>a) </a:t>
            </a:r>
            <a:r>
              <a:rPr sz="2400" b="1" err="1">
                <a:solidFill>
                  <a:srgbClr val="0070C0"/>
                </a:solidFill>
                <a:latin typeface="Arial" panose="020B0604020202020204" pitchFamily="34" charset="0"/>
              </a:rPr>
              <a:t>Kế</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hoạch</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tài</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chính</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cá</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nhân</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ngắn</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hạn</a:t>
            </a:r>
            <a:r>
              <a:rPr sz="2400" b="1">
                <a:solidFill>
                  <a:srgbClr val="0070C0"/>
                </a:solidFill>
                <a:latin typeface="Arial" panose="020B0604020202020204" pitchFamily="34" charset="0"/>
              </a:rPr>
              <a:t> </a:t>
            </a:r>
            <a:endParaRPr sz="2400" b="1">
              <a:solidFill>
                <a:srgbClr val="0070C0"/>
              </a:solidFill>
              <a:latin typeface="Arial" panose="020B0604020202020204" pitchFamily="34" charset="0"/>
            </a:endParaRPr>
          </a:p>
        </p:txBody>
      </p:sp>
      <p:sp>
        <p:nvSpPr>
          <p:cNvPr id="8" name="Rounded Rectangle 7"/>
          <p:cNvSpPr/>
          <p:nvPr/>
        </p:nvSpPr>
        <p:spPr>
          <a:xfrm>
            <a:off x="395288" y="5013325"/>
            <a:ext cx="8429625" cy="1500188"/>
          </a:xfrm>
          <a:prstGeom prst="roundRect">
            <a:avLst/>
          </a:prstGeom>
          <a:ln w="28575">
            <a:solidFill>
              <a:srgbClr val="FAA906"/>
            </a:solidFill>
          </a:ln>
        </p:spPr>
        <p:style>
          <a:lnRef idx="2">
            <a:schemeClr val="accent4"/>
          </a:lnRef>
          <a:fillRef idx="1">
            <a:schemeClr val="lt1"/>
          </a:fillRef>
          <a:effectRef idx="0">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9" name="Oval 8"/>
          <p:cNvSpPr/>
          <p:nvPr/>
        </p:nvSpPr>
        <p:spPr>
          <a:xfrm>
            <a:off x="214313" y="4857750"/>
            <a:ext cx="642938" cy="571500"/>
          </a:xfrm>
          <a:prstGeom prst="ellipse">
            <a:avLst/>
          </a:prstGeom>
          <a:solidFill>
            <a:srgbClr val="FAA9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11" name="TextBox 10"/>
          <p:cNvSpPr txBox="1"/>
          <p:nvPr/>
        </p:nvSpPr>
        <p:spPr>
          <a:xfrm>
            <a:off x="827088" y="5013325"/>
            <a:ext cx="7858125" cy="1431925"/>
          </a:xfrm>
          <a:prstGeom prst="rect">
            <a:avLst/>
          </a:prstGeom>
          <a:noFill/>
          <a:ln w="9525">
            <a:noFill/>
          </a:ln>
        </p:spPr>
        <p:txBody>
          <a:bodyPr>
            <a:spAutoFit/>
          </a:bodyPr>
          <a:p>
            <a:r>
              <a:rPr lang="vi-VN" altLang="x-none" sz="2200" dirty="0">
                <a:latin typeface="Arial Unicode MS" pitchFamily="34" charset="-128"/>
                <a:ea typeface="Arial Unicode MS" pitchFamily="34" charset="-128"/>
              </a:rPr>
              <a:t>- Em hãy cho biết tiêu chí về thời gian và số tiền tiết kiệm trong kế hoạch tài chính cá nhân của bạn A.</a:t>
            </a:r>
            <a:endParaRPr lang="vi-VN" altLang="x-none" sz="2200" dirty="0">
              <a:latin typeface="Arial Unicode MS" pitchFamily="34" charset="-128"/>
              <a:ea typeface="Arial Unicode MS" pitchFamily="34" charset="-128"/>
            </a:endParaRPr>
          </a:p>
          <a:p>
            <a:r>
              <a:rPr lang="vi-VN" altLang="x-none" sz="2200" dirty="0">
                <a:latin typeface="Arial Unicode MS" pitchFamily="34" charset="-128"/>
                <a:ea typeface="Arial Unicode MS" pitchFamily="34" charset="-128"/>
              </a:rPr>
              <a:t>- Em hãy liệt kê một số trường hợp cần lập kế hoạch tài chính cá nhân ngắn hạn.</a:t>
            </a:r>
            <a:endParaRPr sz="2200">
              <a:latin typeface="Arial Unicode MS" pitchFamily="34" charset="-128"/>
              <a:ea typeface="Arial Unicode MS" pitchFamily="34" charset="-128"/>
            </a:endParaRPr>
          </a:p>
        </p:txBody>
      </p:sp>
      <p:pic>
        <p:nvPicPr>
          <p:cNvPr id="28684" name="Picture 28683" descr="0"/>
          <p:cNvPicPr>
            <a:picLocks noChangeAspect="1"/>
          </p:cNvPicPr>
          <p:nvPr/>
        </p:nvPicPr>
        <p:blipFill>
          <a:blip r:embed="rId1"/>
          <a:stretch>
            <a:fillRect/>
          </a:stretch>
        </p:blipFill>
        <p:spPr>
          <a:xfrm>
            <a:off x="0" y="836613"/>
            <a:ext cx="8893175" cy="3960812"/>
          </a:xfrm>
          <a:prstGeom prst="rect">
            <a:avLst/>
          </a:prstGeom>
          <a:noFill/>
          <a:ln w="9525">
            <a:noFill/>
          </a:ln>
        </p:spPr>
      </p:pic>
      <p:sp>
        <p:nvSpPr>
          <p:cNvPr id="28687" name="Rectangles 28686"/>
          <p:cNvSpPr/>
          <p:nvPr/>
        </p:nvSpPr>
        <p:spPr>
          <a:xfrm>
            <a:off x="179388" y="1484313"/>
            <a:ext cx="4968875" cy="2489200"/>
          </a:xfrm>
          <a:prstGeom prst="rect">
            <a:avLst/>
          </a:prstGeom>
          <a:solidFill>
            <a:schemeClr val="bg1"/>
          </a:solidFill>
          <a:ln w="15875" cap="flat" cmpd="sng">
            <a:solidFill>
              <a:srgbClr val="0000CC"/>
            </a:solidFill>
            <a:prstDash val="solid"/>
            <a:miter/>
            <a:headEnd type="none" w="med" len="med"/>
            <a:tailEnd type="none" w="med" len="med"/>
          </a:ln>
        </p:spPr>
        <p:txBody>
          <a:bodyPr anchor="ctr" anchorCtr="0">
            <a:spAutoFit/>
          </a:bodyPr>
          <a:p>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Thời</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gian</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trong</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vòng</a:t>
            </a:r>
            <a:r>
              <a:rPr sz="2600">
                <a:solidFill>
                  <a:srgbClr val="0000CC"/>
                </a:solidFill>
                <a:latin typeface="Arial Unicode MS" pitchFamily="34" charset="-128"/>
                <a:ea typeface="Arial Unicode MS" pitchFamily="34" charset="-128"/>
              </a:rPr>
              <a:t> 1 </a:t>
            </a:r>
            <a:r>
              <a:rPr sz="2600" err="1">
                <a:solidFill>
                  <a:srgbClr val="0000CC"/>
                </a:solidFill>
                <a:latin typeface="Arial Unicode MS" pitchFamily="34" charset="-128"/>
                <a:ea typeface="Arial Unicode MS" pitchFamily="34" charset="-128"/>
              </a:rPr>
              <a:t>tháng</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và</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số</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tiền</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tiết</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kiệm</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là</a:t>
            </a:r>
            <a:r>
              <a:rPr sz="2600">
                <a:solidFill>
                  <a:srgbClr val="0000CC"/>
                </a:solidFill>
                <a:latin typeface="Arial Unicode MS" pitchFamily="34" charset="-128"/>
                <a:ea typeface="Arial Unicode MS" pitchFamily="34" charset="-128"/>
              </a:rPr>
              <a:t> 300 </a:t>
            </a:r>
            <a:r>
              <a:rPr sz="2600" err="1">
                <a:solidFill>
                  <a:srgbClr val="0000CC"/>
                </a:solidFill>
                <a:latin typeface="Arial Unicode MS" pitchFamily="34" charset="-128"/>
                <a:ea typeface="Arial Unicode MS" pitchFamily="34" charset="-128"/>
              </a:rPr>
              <a:t>nghìn</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đồng</a:t>
            </a:r>
            <a:r>
              <a:rPr sz="2600">
                <a:solidFill>
                  <a:srgbClr val="0000CC"/>
                </a:solidFill>
                <a:latin typeface="Arial Unicode MS" pitchFamily="34" charset="-128"/>
                <a:ea typeface="Arial Unicode MS" pitchFamily="34" charset="-128"/>
              </a:rPr>
              <a:t>. </a:t>
            </a:r>
            <a:endParaRPr sz="2600">
              <a:solidFill>
                <a:srgbClr val="0000CC"/>
              </a:solidFill>
              <a:latin typeface="Arial Unicode MS" pitchFamily="34" charset="-128"/>
              <a:ea typeface="Arial Unicode MS" pitchFamily="34" charset="-128"/>
            </a:endParaRPr>
          </a:p>
          <a:p>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Nhận</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xét</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Đây</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là</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một</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kế</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hoạch</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ngắn</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hạn</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khá</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hợp</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lí</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khả</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năng</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đạt</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được</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mục</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tiêu</a:t>
            </a:r>
            <a:r>
              <a:rPr sz="2600">
                <a:solidFill>
                  <a:srgbClr val="0000CC"/>
                </a:solidFill>
                <a:latin typeface="Arial Unicode MS" pitchFamily="34" charset="-128"/>
                <a:ea typeface="Arial Unicode MS" pitchFamily="34" charset="-128"/>
              </a:rPr>
              <a:t> </a:t>
            </a:r>
            <a:r>
              <a:rPr sz="2600" err="1">
                <a:solidFill>
                  <a:srgbClr val="0000CC"/>
                </a:solidFill>
                <a:latin typeface="Arial Unicode MS" pitchFamily="34" charset="-128"/>
                <a:ea typeface="Arial Unicode MS" pitchFamily="34" charset="-128"/>
              </a:rPr>
              <a:t>cao</a:t>
            </a:r>
            <a:r>
              <a:rPr sz="2600">
                <a:solidFill>
                  <a:srgbClr val="0000CC"/>
                </a:solidFill>
                <a:latin typeface="Arial Unicode MS" pitchFamily="34" charset="-128"/>
                <a:ea typeface="Arial Unicode MS" pitchFamily="34" charset="-128"/>
              </a:rPr>
              <a:t>.</a:t>
            </a:r>
            <a:endParaRPr sz="2600">
              <a:solidFill>
                <a:srgbClr val="0000CC"/>
              </a:solidFill>
              <a:latin typeface="Arial Unicode MS" pitchFamily="34" charset="-128"/>
              <a:ea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8684"/>
                                        </p:tgtEl>
                                        <p:attrNameLst>
                                          <p:attrName>style.visibility</p:attrName>
                                        </p:attrNameLst>
                                      </p:cBhvr>
                                      <p:to>
                                        <p:strVal val="visible"/>
                                      </p:to>
                                    </p:set>
                                    <p:animEffect transition="in" filter="blinds(horizontal)">
                                      <p:cBhvr>
                                        <p:cTn id="12" dur="500"/>
                                        <p:tgtEl>
                                          <p:spTgt spid="286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28687"/>
                                        </p:tgtEl>
                                        <p:attrNameLst>
                                          <p:attrName>style.visibility</p:attrName>
                                        </p:attrNameLst>
                                      </p:cBhvr>
                                      <p:to>
                                        <p:strVal val="visible"/>
                                      </p:to>
                                    </p:set>
                                    <p:animEffect transition="in" filter="blinds(horizontal)">
                                      <p:cBhvr>
                                        <p:cTn id="30" dur="500"/>
                                        <p:tgtEl>
                                          <p:spTgt spid="286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1" grpId="0"/>
      <p:bldP spid="2868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p:cNvSpPr>
          <p:nvPr>
            <p:ph type="title"/>
          </p:nvPr>
        </p:nvSpPr>
        <p:spPr>
          <a:ln/>
        </p:spPr>
        <p:txBody>
          <a:bodyPr vert="horz" wrap="square" lIns="91440" tIns="45720" rIns="91440" bIns="45720" anchor="ctr" anchorCtr="0"/>
          <a:p>
            <a:r>
              <a:t>Click to edit title style</a:t>
            </a:r>
          </a:p>
        </p:txBody>
      </p:sp>
      <p:sp>
        <p:nvSpPr>
          <p:cNvPr id="80899" name="Oval 3"/>
          <p:cNvSpPr/>
          <p:nvPr/>
        </p:nvSpPr>
        <p:spPr>
          <a:xfrm>
            <a:off x="2771775" y="1844675"/>
            <a:ext cx="3743325" cy="3743325"/>
          </a:xfrm>
          <a:prstGeom prst="ellipse">
            <a:avLst/>
          </a:prstGeom>
          <a:gradFill rotWithShape="1">
            <a:gsLst>
              <a:gs pos="0">
                <a:srgbClr val="E6E6E6">
                  <a:alpha val="100000"/>
                </a:srgbClr>
              </a:gs>
              <a:gs pos="14999">
                <a:srgbClr val="7D8496">
                  <a:alpha val="100000"/>
                </a:srgbClr>
              </a:gs>
              <a:gs pos="53000">
                <a:srgbClr val="E6E6E6">
                  <a:alpha val="100000"/>
                </a:srgbClr>
              </a:gs>
              <a:gs pos="67999">
                <a:srgbClr val="7D8496">
                  <a:alpha val="100000"/>
                </a:srgbClr>
              </a:gs>
              <a:gs pos="92999">
                <a:srgbClr val="E6E6E6">
                  <a:alpha val="100000"/>
                </a:srgbClr>
              </a:gs>
              <a:gs pos="100000">
                <a:srgbClr val="FFFFFF">
                  <a:alpha val="100000"/>
                </a:srgbClr>
              </a:gs>
            </a:gsLst>
            <a:lin ang="2700000" scaled="1"/>
            <a:tileRect/>
          </a:gradFill>
          <a:ln w="9525">
            <a:noFill/>
          </a:ln>
        </p:spPr>
        <p:txBody>
          <a:bodyPr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80900" name="Oval 4"/>
          <p:cNvSpPr/>
          <p:nvPr/>
        </p:nvSpPr>
        <p:spPr>
          <a:xfrm>
            <a:off x="3276600" y="2349500"/>
            <a:ext cx="2749550" cy="2746375"/>
          </a:xfrm>
          <a:prstGeom prst="ellipse">
            <a:avLst/>
          </a:prstGeom>
          <a:gradFill rotWithShape="1">
            <a:gsLst>
              <a:gs pos="0">
                <a:srgbClr val="A1A1A1"/>
              </a:gs>
              <a:gs pos="50000">
                <a:srgbClr val="FFFFFF"/>
              </a:gs>
              <a:gs pos="100000">
                <a:srgbClr val="A1A1A1"/>
              </a:gs>
            </a:gsLst>
            <a:lin ang="2700000" scaled="1"/>
            <a:tileRect/>
          </a:gradFill>
          <a:ln w="9525">
            <a:noFill/>
          </a:ln>
          <a:effectLst>
            <a:prstShdw prst="shdw17" dist="17961" dir="2699999">
              <a:srgbClr val="999999"/>
            </a:prstShdw>
          </a:effectLst>
        </p:spPr>
        <p:txBody>
          <a:bodyPr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80902" name="Text Box 6"/>
          <p:cNvSpPr txBox="1"/>
          <p:nvPr/>
        </p:nvSpPr>
        <p:spPr>
          <a:xfrm>
            <a:off x="5148263" y="981075"/>
            <a:ext cx="3830637" cy="854075"/>
          </a:xfrm>
          <a:prstGeom prst="rect">
            <a:avLst/>
          </a:prstGeom>
          <a:noFill/>
          <a:ln w="9525">
            <a:noFill/>
          </a:ln>
        </p:spPr>
        <p:txBody>
          <a:bodyPr>
            <a:spAutoFit/>
          </a:bodyPr>
          <a:p>
            <a:r>
              <a:rPr lang="vi-VN" altLang="x-none" sz="2500" dirty="0">
                <a:latin typeface="Arial Unicode MS" pitchFamily="34" charset="-128"/>
                <a:ea typeface="Arial Unicode MS" pitchFamily="34" charset="-128"/>
              </a:rPr>
              <a:t>Tiết kiệm tiền để đăng kí hóa học </a:t>
            </a:r>
            <a:endParaRPr sz="2500">
              <a:latin typeface="Arial Unicode MS" pitchFamily="34" charset="-128"/>
              <a:ea typeface="Arial Unicode MS" pitchFamily="34" charset="-128"/>
            </a:endParaRPr>
          </a:p>
        </p:txBody>
      </p:sp>
      <p:sp>
        <p:nvSpPr>
          <p:cNvPr id="80903" name="Text Box 7"/>
          <p:cNvSpPr txBox="1"/>
          <p:nvPr/>
        </p:nvSpPr>
        <p:spPr>
          <a:xfrm>
            <a:off x="323850" y="4652963"/>
            <a:ext cx="2173288" cy="1096962"/>
          </a:xfrm>
          <a:prstGeom prst="rect">
            <a:avLst/>
          </a:prstGeom>
          <a:noFill/>
          <a:ln w="9525">
            <a:noFill/>
          </a:ln>
        </p:spPr>
        <p:txBody>
          <a:bodyPr>
            <a:spAutoFit/>
          </a:bodyPr>
          <a:p>
            <a:r>
              <a:rPr lang="vi-VN" altLang="x-none" sz="2200" dirty="0">
                <a:latin typeface="Arial Unicode MS" pitchFamily="34" charset="-128"/>
                <a:ea typeface="Arial Unicode MS" pitchFamily="34" charset="-128"/>
              </a:rPr>
              <a:t>Tiết kiệm tiền mua một đôi giày m </a:t>
            </a:r>
            <a:endParaRPr sz="2200">
              <a:latin typeface="Arial Unicode MS" pitchFamily="34" charset="-128"/>
              <a:ea typeface="Arial Unicode MS" pitchFamily="34" charset="-128"/>
            </a:endParaRPr>
          </a:p>
        </p:txBody>
      </p:sp>
      <p:sp>
        <p:nvSpPr>
          <p:cNvPr id="80904" name="Text Box 8"/>
          <p:cNvSpPr txBox="1"/>
          <p:nvPr/>
        </p:nvSpPr>
        <p:spPr>
          <a:xfrm>
            <a:off x="6732588" y="4292600"/>
            <a:ext cx="2209800" cy="1096963"/>
          </a:xfrm>
          <a:prstGeom prst="rect">
            <a:avLst/>
          </a:prstGeom>
          <a:noFill/>
          <a:ln w="9525">
            <a:noFill/>
          </a:ln>
        </p:spPr>
        <p:txBody>
          <a:bodyPr>
            <a:spAutoFit/>
          </a:bodyPr>
          <a:p>
            <a:r>
              <a:rPr lang="vi-VN" altLang="x-none" sz="2200" dirty="0">
                <a:latin typeface="Arial Unicode MS" pitchFamily="34" charset="-128"/>
                <a:ea typeface="Arial Unicode MS" pitchFamily="34" charset="-128"/>
              </a:rPr>
              <a:t>Tiết kiệm tiền mua cuốn sách mình yêu thích.</a:t>
            </a:r>
            <a:endParaRPr lang="vi-VN" altLang="x-none" sz="2200" dirty="0">
              <a:latin typeface="Arial Unicode MS" pitchFamily="34" charset="-128"/>
              <a:ea typeface="Arial Unicode MS" pitchFamily="34" charset="-128"/>
            </a:endParaRPr>
          </a:p>
        </p:txBody>
      </p:sp>
      <p:grpSp>
        <p:nvGrpSpPr>
          <p:cNvPr id="80905" name="Group 9"/>
          <p:cNvGrpSpPr/>
          <p:nvPr/>
        </p:nvGrpSpPr>
        <p:grpSpPr>
          <a:xfrm>
            <a:off x="3851275" y="1412875"/>
            <a:ext cx="1466850" cy="1447800"/>
            <a:chOff x="708" y="2203"/>
            <a:chExt cx="751" cy="741"/>
          </a:xfrm>
        </p:grpSpPr>
        <p:sp>
          <p:nvSpPr>
            <p:cNvPr id="17418" name="Oval 10"/>
            <p:cNvSpPr>
              <a:spLocks noChangeArrowheads="1"/>
            </p:cNvSpPr>
            <p:nvPr/>
          </p:nvSpPr>
          <p:spPr bwMode="gray">
            <a:xfrm>
              <a:off x="728" y="2235"/>
              <a:ext cx="716" cy="709"/>
            </a:xfrm>
            <a:prstGeom prst="ellipse">
              <a:avLst/>
            </a:prstGeom>
            <a:gradFill rotWithShape="1">
              <a:gsLst>
                <a:gs pos="0">
                  <a:schemeClr val="accent1"/>
                </a:gs>
                <a:gs pos="100000">
                  <a:schemeClr val="accent1">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80907" name="Picture 11"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80908" name="Rectangle 12"/>
          <p:cNvSpPr/>
          <p:nvPr/>
        </p:nvSpPr>
        <p:spPr>
          <a:xfrm>
            <a:off x="3911600" y="1835150"/>
            <a:ext cx="1450975" cy="396875"/>
          </a:xfrm>
          <a:prstGeom prst="rect">
            <a:avLst/>
          </a:prstGeom>
          <a:noFill/>
          <a:ln w="9525">
            <a:noFill/>
          </a:ln>
        </p:spPr>
        <p:txBody>
          <a:bodyPr>
            <a:spAutoFit/>
          </a:bodyPr>
          <a:p>
            <a:pPr algn="ctr" eaLnBrk="1" hangingPunct="1"/>
            <a:r>
              <a:rPr sz="2000" b="1">
                <a:solidFill>
                  <a:srgbClr val="F8F8F8"/>
                </a:solidFill>
                <a:latin typeface="Arial" panose="020B0604020202020204" pitchFamily="34" charset="0"/>
                <a:cs typeface="Arial" panose="020B0604020202020204" pitchFamily="34" charset="0"/>
              </a:rPr>
              <a:t> </a:t>
            </a:r>
            <a:r>
              <a:rPr sz="2000" b="1" err="1">
                <a:solidFill>
                  <a:srgbClr val="F8F8F8"/>
                </a:solidFill>
                <a:latin typeface="Arial" panose="020B0604020202020204" pitchFamily="34" charset="0"/>
                <a:cs typeface="Arial" panose="020B0604020202020204" pitchFamily="34" charset="0"/>
              </a:rPr>
              <a:t>Ví</a:t>
            </a:r>
            <a:r>
              <a:rPr sz="2000" b="1">
                <a:solidFill>
                  <a:srgbClr val="F8F8F8"/>
                </a:solidFill>
                <a:latin typeface="Arial" panose="020B0604020202020204" pitchFamily="34" charset="0"/>
                <a:cs typeface="Arial" panose="020B0604020202020204" pitchFamily="34" charset="0"/>
              </a:rPr>
              <a:t> </a:t>
            </a:r>
            <a:r>
              <a:rPr sz="2000" b="1" err="1">
                <a:solidFill>
                  <a:srgbClr val="F8F8F8"/>
                </a:solidFill>
                <a:latin typeface="Arial" panose="020B0604020202020204" pitchFamily="34" charset="0"/>
                <a:cs typeface="Arial" panose="020B0604020202020204" pitchFamily="34" charset="0"/>
              </a:rPr>
              <a:t>dụ</a:t>
            </a:r>
            <a:endParaRPr sz="2000" b="1">
              <a:solidFill>
                <a:srgbClr val="F8F8F8"/>
              </a:solidFill>
              <a:latin typeface="Arial" panose="020B0604020202020204" pitchFamily="34" charset="0"/>
              <a:ea typeface="Arial" panose="020B0604020202020204" pitchFamily="34" charset="0"/>
            </a:endParaRPr>
          </a:p>
        </p:txBody>
      </p:sp>
      <p:grpSp>
        <p:nvGrpSpPr>
          <p:cNvPr id="80909" name="Group 13"/>
          <p:cNvGrpSpPr/>
          <p:nvPr/>
        </p:nvGrpSpPr>
        <p:grpSpPr>
          <a:xfrm>
            <a:off x="2582863" y="3816350"/>
            <a:ext cx="1466850" cy="1447800"/>
            <a:chOff x="708" y="2203"/>
            <a:chExt cx="751" cy="741"/>
          </a:xfrm>
        </p:grpSpPr>
        <p:sp>
          <p:nvSpPr>
            <p:cNvPr id="17422" name="Oval 14"/>
            <p:cNvSpPr>
              <a:spLocks noChangeArrowheads="1"/>
            </p:cNvSpPr>
            <p:nvPr/>
          </p:nvSpPr>
          <p:spPr bwMode="gray">
            <a:xfrm>
              <a:off x="728" y="2235"/>
              <a:ext cx="716" cy="709"/>
            </a:xfrm>
            <a:prstGeom prst="ellipse">
              <a:avLst/>
            </a:prstGeom>
            <a:gradFill rotWithShape="1">
              <a:gsLst>
                <a:gs pos="0">
                  <a:schemeClr val="accent2"/>
                </a:gs>
                <a:gs pos="100000">
                  <a:schemeClr val="accent2">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80911" name="Picture 15"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80912" name="Rectangle 16"/>
          <p:cNvSpPr/>
          <p:nvPr/>
        </p:nvSpPr>
        <p:spPr>
          <a:xfrm>
            <a:off x="2598738" y="4233863"/>
            <a:ext cx="1450975" cy="366712"/>
          </a:xfrm>
          <a:prstGeom prst="rect">
            <a:avLst/>
          </a:prstGeom>
          <a:noFill/>
          <a:ln w="9525">
            <a:noFill/>
          </a:ln>
        </p:spPr>
        <p:txBody>
          <a:bodyPr>
            <a:spAutoFit/>
          </a:bodyPr>
          <a:p>
            <a:pPr algn="ctr" eaLnBrk="1" hangingPunct="1"/>
            <a:r>
              <a:rPr lang="vi-VN" altLang="x-none" b="1" dirty="0">
                <a:latin typeface="Arial" panose="020B0604020202020204" pitchFamily="34" charset="0"/>
              </a:rPr>
              <a:t>Ví dụ</a:t>
            </a:r>
            <a:endParaRPr b="1">
              <a:latin typeface="Arial" panose="020B0604020202020204" pitchFamily="34" charset="0"/>
            </a:endParaRPr>
          </a:p>
        </p:txBody>
      </p:sp>
      <p:grpSp>
        <p:nvGrpSpPr>
          <p:cNvPr id="80913" name="Group 17"/>
          <p:cNvGrpSpPr/>
          <p:nvPr/>
        </p:nvGrpSpPr>
        <p:grpSpPr>
          <a:xfrm>
            <a:off x="5192713" y="3867150"/>
            <a:ext cx="1466850" cy="1447800"/>
            <a:chOff x="708" y="2203"/>
            <a:chExt cx="751" cy="741"/>
          </a:xfrm>
        </p:grpSpPr>
        <p:sp>
          <p:nvSpPr>
            <p:cNvPr id="17426" name="Oval 18"/>
            <p:cNvSpPr>
              <a:spLocks noChangeArrowheads="1"/>
            </p:cNvSpPr>
            <p:nvPr/>
          </p:nvSpPr>
          <p:spPr bwMode="gray">
            <a:xfrm>
              <a:off x="728" y="2235"/>
              <a:ext cx="716" cy="709"/>
            </a:xfrm>
            <a:prstGeom prst="ellipse">
              <a:avLst/>
            </a:prstGeom>
            <a:gradFill rotWithShape="1">
              <a:gsLst>
                <a:gs pos="0">
                  <a:schemeClr val="hlink"/>
                </a:gs>
                <a:gs pos="100000">
                  <a:schemeClr val="hlink">
                    <a:gamma/>
                    <a:shade val="31765"/>
                    <a:invGamma/>
                  </a:schemeClr>
                </a:gs>
              </a:gsLst>
              <a:lin ang="5400000" scaled="1"/>
            </a:gradFill>
            <a:ln w="38100" algn="ctr">
              <a:solidFill>
                <a:srgbClr val="F8F8F8">
                  <a:alpha val="80000"/>
                </a:srgbClr>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80915" name="Picture 19" descr="cir_lighteffect0"/>
            <p:cNvPicPr>
              <a:picLocks noChangeAspect="1"/>
            </p:cNvPicPr>
            <p:nvPr/>
          </p:nvPicPr>
          <p:blipFill>
            <a:blip r:embed="rId1">
              <a:lum bright="17999" contrast="-12000"/>
            </a:blip>
            <a:stretch>
              <a:fillRect/>
            </a:stretch>
          </p:blipFill>
          <p:spPr>
            <a:xfrm>
              <a:off x="708" y="2203"/>
              <a:ext cx="751" cy="644"/>
            </a:xfrm>
            <a:prstGeom prst="rect">
              <a:avLst/>
            </a:prstGeom>
            <a:noFill/>
            <a:ln w="9525">
              <a:noFill/>
            </a:ln>
          </p:spPr>
        </p:pic>
      </p:grpSp>
      <p:sp>
        <p:nvSpPr>
          <p:cNvPr id="80916" name="Rectangle 20"/>
          <p:cNvSpPr/>
          <p:nvPr/>
        </p:nvSpPr>
        <p:spPr>
          <a:xfrm>
            <a:off x="5268913" y="4324350"/>
            <a:ext cx="1295400" cy="396875"/>
          </a:xfrm>
          <a:prstGeom prst="rect">
            <a:avLst/>
          </a:prstGeom>
          <a:noFill/>
          <a:ln w="9525">
            <a:noFill/>
          </a:ln>
        </p:spPr>
        <p:txBody>
          <a:bodyPr>
            <a:spAutoFit/>
          </a:bodyPr>
          <a:p>
            <a:pPr algn="ctr" eaLnBrk="1" hangingPunct="1"/>
            <a:r>
              <a:rPr sz="2000" b="1">
                <a:solidFill>
                  <a:srgbClr val="F8F8F8"/>
                </a:solidFill>
                <a:latin typeface="Arial" panose="020B0604020202020204" pitchFamily="34" charset="0"/>
                <a:cs typeface="Arial" panose="020B0604020202020204" pitchFamily="34" charset="0"/>
              </a:rPr>
              <a:t> </a:t>
            </a:r>
            <a:r>
              <a:rPr sz="2000" b="1" err="1">
                <a:solidFill>
                  <a:srgbClr val="F8F8F8"/>
                </a:solidFill>
                <a:latin typeface="Arial" panose="020B0604020202020204" pitchFamily="34" charset="0"/>
                <a:cs typeface="Arial" panose="020B0604020202020204" pitchFamily="34" charset="0"/>
              </a:rPr>
              <a:t>Ví</a:t>
            </a:r>
            <a:r>
              <a:rPr sz="2000" b="1">
                <a:solidFill>
                  <a:srgbClr val="F8F8F8"/>
                </a:solidFill>
                <a:latin typeface="Arial" panose="020B0604020202020204" pitchFamily="34" charset="0"/>
                <a:cs typeface="Arial" panose="020B0604020202020204" pitchFamily="34" charset="0"/>
              </a:rPr>
              <a:t> </a:t>
            </a:r>
            <a:r>
              <a:rPr sz="2000" b="1" err="1">
                <a:solidFill>
                  <a:srgbClr val="F8F8F8"/>
                </a:solidFill>
                <a:latin typeface="Arial" panose="020B0604020202020204" pitchFamily="34" charset="0"/>
                <a:cs typeface="Arial" panose="020B0604020202020204" pitchFamily="34" charset="0"/>
              </a:rPr>
              <a:t>dụ</a:t>
            </a:r>
            <a:endParaRPr sz="2000" b="1">
              <a:solidFill>
                <a:srgbClr val="F8F8F8"/>
              </a:solidFill>
              <a:latin typeface="Arial" panose="020B0604020202020204" pitchFamily="34" charset="0"/>
              <a:ea typeface="Arial" panose="020B0604020202020204" pitchFamily="34" charset="0"/>
            </a:endParaRPr>
          </a:p>
        </p:txBody>
      </p:sp>
      <p:sp>
        <p:nvSpPr>
          <p:cNvPr id="4" name="Rectangle 2"/>
          <p:cNvSpPr/>
          <p:nvPr/>
        </p:nvSpPr>
        <p:spPr>
          <a:xfrm>
            <a:off x="285750" y="142875"/>
            <a:ext cx="7848600" cy="563563"/>
          </a:xfrm>
          <a:prstGeom prst="rect">
            <a:avLst/>
          </a:prstGeom>
          <a:noFill/>
          <a:ln w="9525">
            <a:noFill/>
          </a:ln>
        </p:spPr>
        <p:txBody>
          <a:bodyPr anchor="ctr" anchorCtr="0"/>
          <a:p>
            <a:pPr eaLnBrk="1" hangingPunct="1"/>
            <a:r>
              <a:rPr lang="vi-VN" altLang="x-none" dirty="0">
                <a:latin typeface="Arial" panose="020B0604020202020204" pitchFamily="34" charset="0"/>
              </a:rPr>
              <a:t>Một số trường hợp cần lập kế hoạch tài chính cá nhân ngắn hạn </a:t>
            </a:r>
            <a:endParaRPr>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charRg st="0" end="63"/>
                                            </p:txEl>
                                          </p:spTgt>
                                        </p:tgtEl>
                                        <p:attrNameLst>
                                          <p:attrName>style.visibility</p:attrName>
                                        </p:attrNameLst>
                                      </p:cBhvr>
                                      <p:to>
                                        <p:strVal val="visible"/>
                                      </p:to>
                                    </p:set>
                                    <p:animEffect transition="in" filter="blinds(horizontal)">
                                      <p:cBhvr>
                                        <p:cTn id="7" dur="500"/>
                                        <p:tgtEl>
                                          <p:spTgt spid="4">
                                            <p:txEl>
                                              <p:charRg st="0" end="6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0899"/>
                                        </p:tgtEl>
                                        <p:attrNameLst>
                                          <p:attrName>style.visibility</p:attrName>
                                        </p:attrNameLst>
                                      </p:cBhvr>
                                      <p:to>
                                        <p:strVal val="visible"/>
                                      </p:to>
                                    </p:set>
                                    <p:animEffect transition="in" filter="blinds(horizontal)">
                                      <p:cBhvr>
                                        <p:cTn id="12" dur="500"/>
                                        <p:tgtEl>
                                          <p:spTgt spid="8089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0900"/>
                                        </p:tgtEl>
                                        <p:attrNameLst>
                                          <p:attrName>style.visibility</p:attrName>
                                        </p:attrNameLst>
                                      </p:cBhvr>
                                      <p:to>
                                        <p:strVal val="visible"/>
                                      </p:to>
                                    </p:set>
                                    <p:animEffect transition="in" filter="blinds(horizontal)">
                                      <p:cBhvr>
                                        <p:cTn id="17" dur="500"/>
                                        <p:tgtEl>
                                          <p:spTgt spid="8090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0905"/>
                                        </p:tgtEl>
                                        <p:attrNameLst>
                                          <p:attrName>style.visibility</p:attrName>
                                        </p:attrNameLst>
                                      </p:cBhvr>
                                      <p:to>
                                        <p:strVal val="visible"/>
                                      </p:to>
                                    </p:set>
                                    <p:animEffect transition="in" filter="blinds(horizontal)">
                                      <p:cBhvr>
                                        <p:cTn id="22" dur="500"/>
                                        <p:tgtEl>
                                          <p:spTgt spid="8090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0908"/>
                                        </p:tgtEl>
                                        <p:attrNameLst>
                                          <p:attrName>style.visibility</p:attrName>
                                        </p:attrNameLst>
                                      </p:cBhvr>
                                      <p:to>
                                        <p:strVal val="visible"/>
                                      </p:to>
                                    </p:set>
                                    <p:animEffect transition="in" filter="blinds(horizontal)">
                                      <p:cBhvr>
                                        <p:cTn id="25" dur="500"/>
                                        <p:tgtEl>
                                          <p:spTgt spid="80908"/>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80902"/>
                                        </p:tgtEl>
                                        <p:attrNameLst>
                                          <p:attrName>style.visibility</p:attrName>
                                        </p:attrNameLst>
                                      </p:cBhvr>
                                      <p:to>
                                        <p:strVal val="visible"/>
                                      </p:to>
                                    </p:set>
                                    <p:animEffect transition="in" filter="blinds(horizontal)">
                                      <p:cBhvr>
                                        <p:cTn id="30" dur="500"/>
                                        <p:tgtEl>
                                          <p:spTgt spid="80902"/>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80913"/>
                                        </p:tgtEl>
                                        <p:attrNameLst>
                                          <p:attrName>style.visibility</p:attrName>
                                        </p:attrNameLst>
                                      </p:cBhvr>
                                      <p:to>
                                        <p:strVal val="visible"/>
                                      </p:to>
                                    </p:set>
                                    <p:animEffect transition="in" filter="blinds(horizontal)">
                                      <p:cBhvr>
                                        <p:cTn id="35" dur="500"/>
                                        <p:tgtEl>
                                          <p:spTgt spid="8091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80916"/>
                                        </p:tgtEl>
                                        <p:attrNameLst>
                                          <p:attrName>style.visibility</p:attrName>
                                        </p:attrNameLst>
                                      </p:cBhvr>
                                      <p:to>
                                        <p:strVal val="visible"/>
                                      </p:to>
                                    </p:set>
                                    <p:animEffect transition="in" filter="blinds(horizontal)">
                                      <p:cBhvr>
                                        <p:cTn id="38" dur="500"/>
                                        <p:tgtEl>
                                          <p:spTgt spid="80916"/>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80904"/>
                                        </p:tgtEl>
                                        <p:attrNameLst>
                                          <p:attrName>style.visibility</p:attrName>
                                        </p:attrNameLst>
                                      </p:cBhvr>
                                      <p:to>
                                        <p:strVal val="visible"/>
                                      </p:to>
                                    </p:set>
                                    <p:animEffect transition="in" filter="blinds(horizontal)">
                                      <p:cBhvr>
                                        <p:cTn id="43" dur="500"/>
                                        <p:tgtEl>
                                          <p:spTgt spid="80904"/>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nodeType="clickEffect">
                                  <p:stCondLst>
                                    <p:cond delay="0"/>
                                  </p:stCondLst>
                                  <p:childTnLst>
                                    <p:set>
                                      <p:cBhvr>
                                        <p:cTn id="47" dur="1" fill="hold">
                                          <p:stCondLst>
                                            <p:cond delay="0"/>
                                          </p:stCondLst>
                                        </p:cTn>
                                        <p:tgtEl>
                                          <p:spTgt spid="80909"/>
                                        </p:tgtEl>
                                        <p:attrNameLst>
                                          <p:attrName>style.visibility</p:attrName>
                                        </p:attrNameLst>
                                      </p:cBhvr>
                                      <p:to>
                                        <p:strVal val="visible"/>
                                      </p:to>
                                    </p:set>
                                    <p:animEffect transition="in" filter="blinds(horizontal)">
                                      <p:cBhvr>
                                        <p:cTn id="48" dur="500"/>
                                        <p:tgtEl>
                                          <p:spTgt spid="80909"/>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80912"/>
                                        </p:tgtEl>
                                        <p:attrNameLst>
                                          <p:attrName>style.visibility</p:attrName>
                                        </p:attrNameLst>
                                      </p:cBhvr>
                                      <p:to>
                                        <p:strVal val="visible"/>
                                      </p:to>
                                    </p:set>
                                    <p:animEffect transition="in" filter="blinds(horizontal)">
                                      <p:cBhvr>
                                        <p:cTn id="51" dur="500"/>
                                        <p:tgtEl>
                                          <p:spTgt spid="80912"/>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80903"/>
                                        </p:tgtEl>
                                        <p:attrNameLst>
                                          <p:attrName>style.visibility</p:attrName>
                                        </p:attrNameLst>
                                      </p:cBhvr>
                                      <p:to>
                                        <p:strVal val="visible"/>
                                      </p:to>
                                    </p:set>
                                    <p:animEffect transition="in" filter="blinds(horizontal)">
                                      <p:cBhvr>
                                        <p:cTn id="56" dur="5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animBg="1"/>
      <p:bldP spid="80900" grpId="0" animBg="1"/>
      <p:bldP spid="80902" grpId="0"/>
      <p:bldP spid="80903" grpId="0"/>
      <p:bldP spid="80904" grpId="0"/>
      <p:bldP spid="80908" grpId="0"/>
      <p:bldP spid="80912" grpId="0"/>
      <p:bldP spid="809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oogle Shape;310;p51"/>
          <p:cNvGrpSpPr/>
          <p:nvPr/>
        </p:nvGrpSpPr>
        <p:grpSpPr bwMode="auto">
          <a:xfrm>
            <a:off x="4264025" y="896919"/>
            <a:ext cx="4665663" cy="3889375"/>
            <a:chOff x="4914824" y="2033873"/>
            <a:chExt cx="3284180" cy="2339801"/>
          </a:xfrm>
          <a:solidFill>
            <a:srgbClr val="B0BAB6"/>
          </a:solidFill>
        </p:grpSpPr>
        <p:grpSp>
          <p:nvGrpSpPr>
            <p:cNvPr id="4" name="Google Shape;311;p51"/>
            <p:cNvGrpSpPr/>
            <p:nvPr/>
          </p:nvGrpSpPr>
          <p:grpSpPr bwMode="auto">
            <a:xfrm>
              <a:off x="6393440" y="2033873"/>
              <a:ext cx="595340" cy="680810"/>
              <a:chOff x="6393440" y="2033873"/>
              <a:chExt cx="595340" cy="680810"/>
            </a:xfrm>
            <a:grpFill/>
          </p:grpSpPr>
          <p:grpSp>
            <p:nvGrpSpPr>
              <p:cNvPr id="5" name="Google Shape;312;p51"/>
              <p:cNvGrpSpPr/>
              <p:nvPr/>
            </p:nvGrpSpPr>
            <p:grpSpPr bwMode="auto">
              <a:xfrm rot="559714">
                <a:off x="6393440" y="2157569"/>
                <a:ext cx="595340" cy="557114"/>
                <a:chOff x="2314575" y="2133725"/>
                <a:chExt cx="595325" cy="557100"/>
              </a:xfrm>
              <a:grpFill/>
            </p:grpSpPr>
            <p:cxnSp>
              <p:nvCxnSpPr>
                <p:cNvPr id="27675" name="Google Shape;313;p51"/>
                <p:cNvCxnSpPr>
                  <a:cxnSpLocks noChangeShapeType="1"/>
                </p:cNvCxnSpPr>
                <p:nvPr/>
              </p:nvCxnSpPr>
              <p:spPr bwMode="auto">
                <a:xfrm>
                  <a:off x="2567000" y="2143125"/>
                  <a:ext cx="342900" cy="504900"/>
                </a:xfrm>
                <a:prstGeom prst="straightConnector1">
                  <a:avLst/>
                </a:prstGeom>
                <a:grpFill/>
                <a:ln w="38100">
                  <a:solidFill>
                    <a:schemeClr val="accent1"/>
                  </a:solidFill>
                  <a:round/>
                </a:ln>
              </p:spPr>
            </p:cxnSp>
            <p:cxnSp>
              <p:nvCxnSpPr>
                <p:cNvPr id="27676" name="Google Shape;314;p51"/>
                <p:cNvCxnSpPr>
                  <a:cxnSpLocks noChangeShapeType="1"/>
                </p:cNvCxnSpPr>
                <p:nvPr/>
              </p:nvCxnSpPr>
              <p:spPr bwMode="auto">
                <a:xfrm rot="10800000" flipH="1">
                  <a:off x="2314575" y="2133725"/>
                  <a:ext cx="267000" cy="557100"/>
                </a:xfrm>
                <a:prstGeom prst="straightConnector1">
                  <a:avLst/>
                </a:prstGeom>
                <a:grpFill/>
                <a:ln w="38100">
                  <a:solidFill>
                    <a:schemeClr val="accent1"/>
                  </a:solidFill>
                  <a:round/>
                </a:ln>
              </p:spPr>
            </p:cxnSp>
          </p:grpSp>
          <p:sp>
            <p:nvSpPr>
              <p:cNvPr id="315" name="Google Shape;315;p51"/>
              <p:cNvSpPr/>
              <p:nvPr/>
            </p:nvSpPr>
            <p:spPr>
              <a:xfrm rot="559553">
                <a:off x="6553003" y="2033873"/>
                <a:ext cx="331883" cy="332347"/>
              </a:xfrm>
              <a:prstGeom prst="ellipse">
                <a:avLst/>
              </a:prstGeom>
              <a:solidFill>
                <a:srgbClr val="FF4BFF"/>
              </a:solidFill>
              <a:ln>
                <a:noFill/>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316" name="Google Shape;316;p51"/>
            <p:cNvSpPr/>
            <p:nvPr/>
          </p:nvSpPr>
          <p:spPr>
            <a:xfrm rot="377138">
              <a:off x="4914824" y="2576325"/>
              <a:ext cx="3284180" cy="1797349"/>
            </a:xfrm>
            <a:prstGeom prst="roundRect">
              <a:avLst>
                <a:gd name="adj" fmla="val 9539"/>
              </a:avLst>
            </a:prstGeom>
            <a:grpFill/>
            <a:ln w="38100" cap="flat" cmpd="sng">
              <a:solidFill>
                <a:srgbClr val="5F5FD7"/>
              </a:solidFill>
              <a:prstDash val="lgDash"/>
              <a:round/>
              <a:headEnd type="none" w="sm" len="sm"/>
              <a:tailEnd type="none" w="sm" len="sm"/>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14340" name="Google Shape;318;p51"/>
          <p:cNvSpPr>
            <a:spLocks noGrp="1"/>
          </p:cNvSpPr>
          <p:nvPr>
            <p:ph type="subTitle" idx="4"/>
          </p:nvPr>
        </p:nvSpPr>
        <p:spPr>
          <a:xfrm rot="377090">
            <a:off x="5446713" y="1808163"/>
            <a:ext cx="2743200" cy="471487"/>
          </a:xfrm>
          <a:ln/>
        </p:spPr>
        <p:txBody>
          <a:bodyPr vert="horz" wrap="square" lIns="0" tIns="0" rIns="0" bIns="0" anchor="b" anchorCtr="0"/>
          <a:p>
            <a:pPr>
              <a:spcBef>
                <a:spcPct val="0"/>
              </a:spcBef>
              <a:spcAft>
                <a:spcPct val="0"/>
              </a:spcAft>
            </a:pPr>
            <a:r>
              <a:rPr lang="vi-VN" altLang="x-none" b="1" kern="1200" dirty="0">
                <a:solidFill>
                  <a:srgbClr val="FFFF00"/>
                </a:solidFill>
                <a:latin typeface="Tahoma" panose="020B0604030504040204" pitchFamily="34" charset="0"/>
                <a:ea typeface="Raleway Thin"/>
                <a:cs typeface="+mn-cs"/>
                <a:sym typeface="Raleway Thin"/>
              </a:rPr>
              <a:t>ĐẶC ĐIỂM:</a:t>
            </a:r>
            <a:endParaRPr lang="vi-VN" altLang="x-none" b="1" kern="1200" dirty="0">
              <a:solidFill>
                <a:srgbClr val="FFFF00"/>
              </a:solidFill>
              <a:latin typeface="Tahoma" panose="020B0604030504040204" pitchFamily="34" charset="0"/>
              <a:ea typeface="Raleway Thin"/>
              <a:cs typeface="+mn-cs"/>
              <a:sym typeface="Raleway Thin"/>
            </a:endParaRPr>
          </a:p>
        </p:txBody>
      </p:sp>
      <p:grpSp>
        <p:nvGrpSpPr>
          <p:cNvPr id="6" name="Google Shape;319;p51"/>
          <p:cNvGrpSpPr/>
          <p:nvPr/>
        </p:nvGrpSpPr>
        <p:grpSpPr>
          <a:xfrm>
            <a:off x="71438" y="857250"/>
            <a:ext cx="4502150" cy="3881438"/>
            <a:chOff x="971723" y="2009575"/>
            <a:chExt cx="3314400" cy="2466387"/>
          </a:xfrm>
        </p:grpSpPr>
        <p:grpSp>
          <p:nvGrpSpPr>
            <p:cNvPr id="29714" name="Google Shape;320;p51"/>
            <p:cNvGrpSpPr/>
            <p:nvPr/>
          </p:nvGrpSpPr>
          <p:grpSpPr>
            <a:xfrm>
              <a:off x="2255063" y="2009575"/>
              <a:ext cx="595325" cy="676500"/>
              <a:chOff x="2255063" y="2009575"/>
              <a:chExt cx="595325" cy="676500"/>
            </a:xfrm>
          </p:grpSpPr>
          <p:grpSp>
            <p:nvGrpSpPr>
              <p:cNvPr id="29716" name="Google Shape;321;p51"/>
              <p:cNvGrpSpPr/>
              <p:nvPr/>
            </p:nvGrpSpPr>
            <p:grpSpPr>
              <a:xfrm>
                <a:off x="2255063" y="2128975"/>
                <a:ext cx="595325" cy="557100"/>
                <a:chOff x="2314575" y="2133725"/>
                <a:chExt cx="595325" cy="557100"/>
              </a:xfrm>
            </p:grpSpPr>
            <p:cxnSp>
              <p:nvCxnSpPr>
                <p:cNvPr id="29718" name="Google Shape;322;p51"/>
                <p:cNvCxnSpPr/>
                <p:nvPr/>
              </p:nvCxnSpPr>
              <p:spPr>
                <a:xfrm>
                  <a:off x="2567000" y="2143125"/>
                  <a:ext cx="342900" cy="504900"/>
                </a:xfrm>
                <a:prstGeom prst="straightConnector1">
                  <a:avLst/>
                </a:prstGeom>
                <a:ln w="38100" cap="flat" cmpd="sng">
                  <a:solidFill>
                    <a:schemeClr val="accent1"/>
                  </a:solidFill>
                  <a:prstDash val="solid"/>
                  <a:headEnd type="none" w="med" len="med"/>
                  <a:tailEnd type="none" w="med" len="med"/>
                </a:ln>
              </p:spPr>
            </p:cxnSp>
            <p:cxnSp>
              <p:nvCxnSpPr>
                <p:cNvPr id="29719" name="Google Shape;323;p51"/>
                <p:cNvCxnSpPr/>
                <p:nvPr/>
              </p:nvCxnSpPr>
              <p:spPr>
                <a:xfrm rot="-10800000" flipH="1">
                  <a:off x="2314575" y="2133725"/>
                  <a:ext cx="267000" cy="557100"/>
                </a:xfrm>
                <a:prstGeom prst="straightConnector1">
                  <a:avLst/>
                </a:prstGeom>
                <a:ln w="38100" cap="flat" cmpd="sng">
                  <a:solidFill>
                    <a:schemeClr val="accent1"/>
                  </a:solidFill>
                  <a:prstDash val="solid"/>
                  <a:headEnd type="none" w="med" len="med"/>
                  <a:tailEnd type="none" w="med" len="med"/>
                </a:ln>
              </p:spPr>
            </p:cxnSp>
          </p:grpSp>
          <p:sp>
            <p:nvSpPr>
              <p:cNvPr id="324" name="Google Shape;324;p51"/>
              <p:cNvSpPr/>
              <p:nvPr/>
            </p:nvSpPr>
            <p:spPr>
              <a:xfrm>
                <a:off x="2344932" y="2009575"/>
                <a:ext cx="330739" cy="330869"/>
              </a:xfrm>
              <a:prstGeom prst="ellipse">
                <a:avLst/>
              </a:prstGeom>
              <a:solidFill>
                <a:srgbClr val="FF4BFF"/>
              </a:solidFill>
              <a:ln>
                <a:noFill/>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325" name="Google Shape;325;p51"/>
            <p:cNvSpPr/>
            <p:nvPr/>
          </p:nvSpPr>
          <p:spPr>
            <a:xfrm rot="-231867">
              <a:off x="1028988" y="2571447"/>
              <a:ext cx="3199869" cy="1798597"/>
            </a:xfrm>
            <a:prstGeom prst="roundRect">
              <a:avLst>
                <a:gd name="adj" fmla="val 9539"/>
              </a:avLst>
            </a:prstGeom>
            <a:solidFill>
              <a:srgbClr val="B0BAB6"/>
            </a:solidFill>
            <a:ln w="38100" cap="flat" cmpd="sng">
              <a:solidFill>
                <a:srgbClr val="5F5FD7"/>
              </a:solidFill>
              <a:prstDash val="lgDash"/>
              <a:round/>
              <a:headEnd type="none" w="sm" len="sm"/>
              <a:tailEnd type="none" w="sm" len="sm"/>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14342" name="Google Shape;326;p51"/>
          <p:cNvSpPr txBox="1">
            <a:spLocks noGrp="1"/>
          </p:cNvSpPr>
          <p:nvPr>
            <p:ph type="subTitle" idx="1"/>
          </p:nvPr>
        </p:nvSpPr>
        <p:spPr>
          <a:xfrm rot="21368229">
            <a:off x="284163" y="2354263"/>
            <a:ext cx="4143375" cy="1833563"/>
          </a:xfrm>
        </p:spPr>
        <p:txBody>
          <a:bodyPr spcFirstLastPara="1" vert="horz" wrap="square" lIns="0" tIns="0" rIns="0" bIns="0" numCol="1" anchor="t" anchorCtr="0" compatLnSpc="1">
            <a:noAutofit/>
          </a:bodyPr>
          <a:p>
            <a:pPr marL="0" indent="0" algn="just">
              <a:spcBef>
                <a:spcPct val="0"/>
              </a:spcBef>
              <a:spcAft>
                <a:spcPct val="0"/>
              </a:spcAft>
            </a:pPr>
            <a:r>
              <a:rPr sz="2000" kern="1200" err="1">
                <a:solidFill>
                  <a:srgbClr val="0000CC"/>
                </a:solidFill>
                <a:latin typeface="+mn-lt"/>
                <a:ea typeface="+mn-ea"/>
                <a:cs typeface="Times New Roman" panose="02020603050405020304" pitchFamily="18" charset="0"/>
              </a:rPr>
              <a:t>Kế</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hoạch</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tài</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chính</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cá</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nhân</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ngắn</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hạn</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là</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bản</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kế</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hoạch</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về</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thu</a:t>
            </a:r>
            <a:r>
              <a:rPr sz="2000" kern="1200">
                <a:solidFill>
                  <a:srgbClr val="0000CC"/>
                </a:solidFill>
                <a:latin typeface="+mn-lt"/>
                <a:ea typeface="+mn-ea"/>
                <a:cs typeface="Times New Roman" panose="02020603050405020304" pitchFamily="18" charset="0"/>
              </a:rPr>
              <a:t> chi </a:t>
            </a:r>
            <a:r>
              <a:rPr sz="2000" kern="1200" err="1">
                <a:solidFill>
                  <a:srgbClr val="0000CC"/>
                </a:solidFill>
                <a:latin typeface="+mn-lt"/>
                <a:ea typeface="+mn-ea"/>
                <a:cs typeface="Times New Roman" panose="02020603050405020304" pitchFamily="18" charset="0"/>
              </a:rPr>
              <a:t>ngân</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sách</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nhằm</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thực</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hiện</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một</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mục</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tiêu</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tài</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chính</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trong</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một</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thời</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gian</a:t>
            </a: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ngắn</a:t>
            </a:r>
            <a:r>
              <a:rPr sz="2000" kern="1200">
                <a:solidFill>
                  <a:srgbClr val="0000CC"/>
                </a:solidFill>
                <a:latin typeface="+mn-lt"/>
                <a:ea typeface="+mn-ea"/>
                <a:cs typeface="Times New Roman" panose="02020603050405020304" pitchFamily="18" charset="0"/>
              </a:rPr>
              <a:t> </a:t>
            </a:r>
            <a:endParaRPr sz="2000" kern="1200">
              <a:solidFill>
                <a:srgbClr val="0000CC"/>
              </a:solidFill>
              <a:latin typeface="+mn-lt"/>
              <a:ea typeface="+mn-ea"/>
              <a:cs typeface="Times New Roman" panose="02020603050405020304" pitchFamily="18" charset="0"/>
            </a:endParaRPr>
          </a:p>
          <a:p>
            <a:pPr marL="0" indent="0" algn="just">
              <a:spcBef>
                <a:spcPct val="0"/>
              </a:spcBef>
              <a:spcAft>
                <a:spcPct val="0"/>
              </a:spcAft>
            </a:pPr>
            <a:r>
              <a:rPr sz="2000" kern="1200">
                <a:solidFill>
                  <a:srgbClr val="0000CC"/>
                </a:solidFill>
                <a:latin typeface="+mn-lt"/>
                <a:ea typeface="+mn-ea"/>
                <a:cs typeface="Times New Roman" panose="02020603050405020304" pitchFamily="18" charset="0"/>
              </a:rPr>
              <a:t>( </a:t>
            </a:r>
            <a:r>
              <a:rPr sz="2000" kern="1200" err="1">
                <a:solidFill>
                  <a:srgbClr val="0000CC"/>
                </a:solidFill>
                <a:latin typeface="+mn-lt"/>
                <a:ea typeface="+mn-ea"/>
                <a:cs typeface="Times New Roman" panose="02020603050405020304" pitchFamily="18" charset="0"/>
              </a:rPr>
              <a:t>dưới</a:t>
            </a:r>
            <a:r>
              <a:rPr sz="2000" kern="1200">
                <a:solidFill>
                  <a:srgbClr val="0000CC"/>
                </a:solidFill>
                <a:latin typeface="+mn-lt"/>
                <a:ea typeface="+mn-ea"/>
                <a:cs typeface="Times New Roman" panose="02020603050405020304" pitchFamily="18" charset="0"/>
              </a:rPr>
              <a:t> 1 </a:t>
            </a:r>
            <a:r>
              <a:rPr sz="2000" kern="1200" err="1">
                <a:solidFill>
                  <a:srgbClr val="0000CC"/>
                </a:solidFill>
                <a:latin typeface="+mn-lt"/>
                <a:ea typeface="+mn-ea"/>
                <a:cs typeface="Times New Roman" panose="02020603050405020304" pitchFamily="18" charset="0"/>
              </a:rPr>
              <a:t>tháng</a:t>
            </a:r>
            <a:r>
              <a:rPr sz="2000" kern="1200">
                <a:solidFill>
                  <a:srgbClr val="0000CC"/>
                </a:solidFill>
                <a:latin typeface="+mn-lt"/>
                <a:ea typeface="+mn-ea"/>
                <a:cs typeface="Times New Roman" panose="02020603050405020304" pitchFamily="18" charset="0"/>
              </a:rPr>
              <a:t>).</a:t>
            </a:r>
            <a:endParaRPr lang="zh-CN" altLang="x-none" sz="2000" kern="1200" dirty="0">
              <a:solidFill>
                <a:srgbClr val="0000CC"/>
              </a:solidFill>
              <a:latin typeface="+mn-lt"/>
              <a:ea typeface="+mn-ea"/>
              <a:cs typeface="Times New Roman" panose="02020603050405020304" pitchFamily="18" charset="0"/>
            </a:endParaRPr>
          </a:p>
          <a:p>
            <a:pPr marL="0" indent="0" algn="just">
              <a:spcBef>
                <a:spcPct val="0"/>
              </a:spcBef>
              <a:spcAft>
                <a:spcPct val="0"/>
              </a:spcAft>
            </a:pPr>
            <a:endParaRPr lang="vi-VN" altLang="x-none" sz="2000" kern="1200" dirty="0">
              <a:solidFill>
                <a:schemeClr val="bg1"/>
              </a:solidFill>
              <a:latin typeface="+mn-lt"/>
              <a:ea typeface="Tahoma" panose="020B0604030504040204" pitchFamily="34" charset="0"/>
              <a:cs typeface="+mn-cs"/>
            </a:endParaRPr>
          </a:p>
        </p:txBody>
      </p:sp>
      <p:sp>
        <p:nvSpPr>
          <p:cNvPr id="14343" name="Google Shape;327;p51"/>
          <p:cNvSpPr>
            <a:spLocks noGrp="1"/>
          </p:cNvSpPr>
          <p:nvPr>
            <p:ph type="subTitle" idx="2"/>
          </p:nvPr>
        </p:nvSpPr>
        <p:spPr>
          <a:xfrm rot="-231771">
            <a:off x="868363" y="1806575"/>
            <a:ext cx="2743200" cy="442913"/>
          </a:xfrm>
          <a:ln/>
        </p:spPr>
        <p:txBody>
          <a:bodyPr vert="horz" wrap="square" lIns="0" tIns="0" rIns="0" bIns="0" anchor="b" anchorCtr="0"/>
          <a:p>
            <a:pPr>
              <a:spcBef>
                <a:spcPct val="0"/>
              </a:spcBef>
              <a:spcAft>
                <a:spcPct val="0"/>
              </a:spcAft>
            </a:pPr>
            <a:r>
              <a:rPr lang="vi-VN" altLang="x-none" b="1" kern="1200" dirty="0">
                <a:solidFill>
                  <a:srgbClr val="FFFF00"/>
                </a:solidFill>
                <a:latin typeface="Tahoma" panose="020B0604030504040204" pitchFamily="34" charset="0"/>
                <a:ea typeface="Raleway Thin"/>
                <a:cs typeface="+mn-cs"/>
                <a:sym typeface="Raleway Thin"/>
              </a:rPr>
              <a:t>KHÁI NIỆM</a:t>
            </a:r>
            <a:endParaRPr lang="vi-VN" altLang="x-none" b="1" kern="1200" dirty="0">
              <a:solidFill>
                <a:srgbClr val="FFFF00"/>
              </a:solidFill>
              <a:latin typeface="Tahoma" panose="020B0604030504040204" pitchFamily="34" charset="0"/>
              <a:ea typeface="Raleway Thin"/>
              <a:cs typeface="+mn-cs"/>
              <a:sym typeface="Raleway Thin"/>
            </a:endParaRPr>
          </a:p>
        </p:txBody>
      </p:sp>
      <p:grpSp>
        <p:nvGrpSpPr>
          <p:cNvPr id="9" name="Google Shape;267;p48"/>
          <p:cNvGrpSpPr/>
          <p:nvPr/>
        </p:nvGrpSpPr>
        <p:grpSpPr>
          <a:xfrm>
            <a:off x="1643063" y="4429125"/>
            <a:ext cx="4564062" cy="1643063"/>
            <a:chOff x="3823468" y="3344304"/>
            <a:chExt cx="3585044" cy="1031747"/>
          </a:xfrm>
        </p:grpSpPr>
        <p:sp>
          <p:nvSpPr>
            <p:cNvPr id="25" name="Google Shape;268;p48"/>
            <p:cNvSpPr/>
            <p:nvPr/>
          </p:nvSpPr>
          <p:spPr>
            <a:xfrm rot="322">
              <a:off x="4155163" y="3700182"/>
              <a:ext cx="3199730" cy="675869"/>
            </a:xfrm>
            <a:prstGeom prst="roundRect">
              <a:avLst>
                <a:gd name="adj" fmla="val 24529"/>
              </a:avLst>
            </a:prstGeom>
            <a:solidFill>
              <a:schemeClr val="accent3"/>
            </a:solidFill>
            <a:ln w="38100" cap="flat" cmpd="sng">
              <a:solidFill>
                <a:srgbClr val="5F5FD7"/>
              </a:solidFill>
              <a:prstDash val="lgDash"/>
              <a:round/>
              <a:headEnd type="none" w="sm" len="sm"/>
              <a:tailEnd type="none" w="sm" len="sm"/>
            </a:ln>
          </p:spPr>
          <p:txBody>
            <a:bodyPr lIns="121900" tIns="121900" rIns="121900" bIns="121900" anchor="ctr"/>
            <a:p>
              <a:pPr algn="ctr" eaLnBrk="1" hangingPunct="1">
                <a:buClr>
                  <a:srgbClr val="000000"/>
                </a:buClr>
              </a:pPr>
              <a:r>
                <a:rPr lang="en-US" altLang="vi-VN" sz="2400">
                  <a:solidFill>
                    <a:srgbClr val="000000"/>
                  </a:solidFill>
                  <a:latin typeface="Arial" panose="020B0604020202020204" pitchFamily="34" charset="0"/>
                  <a:cs typeface="Arial" panose="020B0604020202020204" pitchFamily="34" charset="0"/>
                  <a:sym typeface="Arial" panose="020B0604020202020204" pitchFamily="34" charset="0"/>
                </a:rPr>
                <a:t>KẾ HOẠCH TÀI CHÍNH CÁ NHÂN NGẮN HẠN </a:t>
              </a:r>
              <a:endParaRPr lang="vi-VN" altLang="vi-VN" sz="2400" dirty="0">
                <a:solidFill>
                  <a:srgbClr val="000000"/>
                </a:solidFill>
                <a:latin typeface="Arial" panose="020B0604020202020204" pitchFamily="34" charset="0"/>
                <a:ea typeface="Arial" panose="020B0604020202020204" pitchFamily="34" charset="0"/>
                <a:sym typeface="Arial" panose="020B0604020202020204" pitchFamily="34" charset="0"/>
              </a:endParaRPr>
            </a:p>
          </p:txBody>
        </p:sp>
        <p:grpSp>
          <p:nvGrpSpPr>
            <p:cNvPr id="29708" name="Google Shape;269;p48"/>
            <p:cNvGrpSpPr/>
            <p:nvPr/>
          </p:nvGrpSpPr>
          <p:grpSpPr>
            <a:xfrm>
              <a:off x="7077003" y="3389163"/>
              <a:ext cx="331509" cy="506763"/>
              <a:chOff x="7052678" y="3327363"/>
              <a:chExt cx="331509" cy="506763"/>
            </a:xfrm>
          </p:grpSpPr>
          <p:sp>
            <p:nvSpPr>
              <p:cNvPr id="14354" name="Google Shape;270;p48"/>
              <p:cNvSpPr>
                <a:spLocks noChangeArrowheads="1"/>
              </p:cNvSpPr>
              <p:nvPr/>
            </p:nvSpPr>
            <p:spPr bwMode="auto">
              <a:xfrm rot="1186565">
                <a:off x="7136040" y="3349293"/>
                <a:ext cx="28680" cy="494442"/>
              </a:xfrm>
              <a:prstGeom prst="rect">
                <a:avLst/>
              </a:prstGeom>
              <a:solidFill>
                <a:schemeClr val="accent1"/>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55" name="Google Shape;271;p48"/>
              <p:cNvSpPr>
                <a:spLocks noChangeArrowheads="1"/>
              </p:cNvSpPr>
              <p:nvPr/>
            </p:nvSpPr>
            <p:spPr bwMode="auto">
              <a:xfrm>
                <a:off x="7052493" y="3327362"/>
                <a:ext cx="331694" cy="330957"/>
              </a:xfrm>
              <a:prstGeom prst="ellipse">
                <a:avLst/>
              </a:prstGeom>
              <a:solidFill>
                <a:srgbClr val="FF4BFF"/>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29709" name="Google Shape;272;p48"/>
            <p:cNvGrpSpPr/>
            <p:nvPr/>
          </p:nvGrpSpPr>
          <p:grpSpPr>
            <a:xfrm>
              <a:off x="3823468" y="3344304"/>
              <a:ext cx="366588" cy="721227"/>
              <a:chOff x="3785368" y="3430029"/>
              <a:chExt cx="366588" cy="721227"/>
            </a:xfrm>
          </p:grpSpPr>
          <p:sp>
            <p:nvSpPr>
              <p:cNvPr id="14352" name="Google Shape;273;p48"/>
              <p:cNvSpPr>
                <a:spLocks noChangeArrowheads="1"/>
              </p:cNvSpPr>
              <p:nvPr/>
            </p:nvSpPr>
            <p:spPr bwMode="auto">
              <a:xfrm rot="20413435" flipH="1">
                <a:off x="4115815" y="3644353"/>
                <a:ext cx="36163" cy="507401"/>
              </a:xfrm>
              <a:prstGeom prst="rect">
                <a:avLst/>
              </a:prstGeom>
              <a:solidFill>
                <a:schemeClr val="accent1"/>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53" name="Google Shape;274;p48"/>
              <p:cNvSpPr>
                <a:spLocks noChangeArrowheads="1"/>
              </p:cNvSpPr>
              <p:nvPr/>
            </p:nvSpPr>
            <p:spPr bwMode="auto">
              <a:xfrm flipH="1">
                <a:off x="3785368" y="3430029"/>
                <a:ext cx="331695" cy="331953"/>
              </a:xfrm>
              <a:prstGeom prst="ellipse">
                <a:avLst/>
              </a:prstGeom>
              <a:solidFill>
                <a:srgbClr val="FF4BFF"/>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grpSp>
      <p:sp>
        <p:nvSpPr>
          <p:cNvPr id="2" name="Google Shape;318;p51"/>
          <p:cNvSpPr txBox="1"/>
          <p:nvPr/>
        </p:nvSpPr>
        <p:spPr bwMode="auto">
          <a:xfrm rot="377090">
            <a:off x="4364038" y="2374900"/>
            <a:ext cx="4365625" cy="2178050"/>
          </a:xfrm>
          <a:prstGeom prst="rect">
            <a:avLst/>
          </a:prstGeom>
          <a:noFill/>
        </p:spPr>
        <p:txBody>
          <a:bodyPr spcFirstLastPara="1" lIns="0" tIns="0" rIns="0" bIns="0" anchor="b"/>
          <a:p>
            <a:pPr marL="342900" indent="-342900" algn="just" eaLnBrk="1" hangingPunct="1">
              <a:buClr>
                <a:schemeClr val="accent1"/>
              </a:buClr>
              <a:buFont typeface="Raleway Thin"/>
              <a:buNone/>
            </a:pPr>
            <a:r>
              <a:rPr sz="1600">
                <a:solidFill>
                  <a:schemeClr val="accent1"/>
                </a:solidFill>
                <a:latin typeface="Raleway Thin"/>
                <a:ea typeface="Raleway Thin"/>
                <a:sym typeface="Raleway Thin"/>
              </a:rPr>
              <a:t> </a:t>
            </a:r>
            <a:r>
              <a:rPr sz="1600">
                <a:solidFill>
                  <a:srgbClr val="0075B0"/>
                </a:solidFill>
                <a:latin typeface="Raleway Thin"/>
                <a:ea typeface="Raleway Thin"/>
                <a:sym typeface="Raleway Thin"/>
              </a:rPr>
              <a:t>	</a:t>
            </a:r>
            <a:r>
              <a:rPr sz="2000" err="1">
                <a:solidFill>
                  <a:srgbClr val="0000CC"/>
                </a:solidFill>
                <a:latin typeface="Arial" panose="020B0604020202020204" pitchFamily="34" charset="0"/>
                <a:ea typeface="Arial Unicode MS" pitchFamily="34" charset="-128"/>
                <a:sym typeface="Raleway Thin"/>
              </a:rPr>
              <a:t>Mục</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tiêu</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tài</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chính</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ngắn</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hạn</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thường</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là</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cân</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đối</a:t>
            </a:r>
            <a:r>
              <a:rPr sz="2000">
                <a:solidFill>
                  <a:srgbClr val="0000CC"/>
                </a:solidFill>
                <a:latin typeface="Arial" panose="020B0604020202020204" pitchFamily="34" charset="0"/>
                <a:ea typeface="Arial Unicode MS" pitchFamily="34" charset="-128"/>
                <a:sym typeface="Raleway Thin"/>
              </a:rPr>
              <a:t> chi </a:t>
            </a:r>
            <a:r>
              <a:rPr sz="2000" err="1">
                <a:solidFill>
                  <a:srgbClr val="0000CC"/>
                </a:solidFill>
                <a:latin typeface="Arial" panose="020B0604020202020204" pitchFamily="34" charset="0"/>
                <a:ea typeface="Arial Unicode MS" pitchFamily="34" charset="-128"/>
                <a:sym typeface="Raleway Thin"/>
              </a:rPr>
              <a:t>tiêu</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với</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mức</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thu</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nhập</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đang</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có</a:t>
            </a:r>
            <a:r>
              <a:rPr sz="2000">
                <a:solidFill>
                  <a:srgbClr val="0000CC"/>
                </a:solidFill>
                <a:latin typeface="Arial" panose="020B0604020202020204" pitchFamily="34" charset="0"/>
                <a:ea typeface="Arial Unicode MS" pitchFamily="34" charset="-128"/>
                <a:sym typeface="Raleway Thin"/>
              </a:rPr>
              <a:t> hay </a:t>
            </a:r>
            <a:r>
              <a:rPr sz="2000" err="1">
                <a:solidFill>
                  <a:srgbClr val="0000CC"/>
                </a:solidFill>
                <a:latin typeface="Arial" panose="020B0604020202020204" pitchFamily="34" charset="0"/>
                <a:ea typeface="Arial Unicode MS" pitchFamily="34" charset="-128"/>
                <a:sym typeface="Raleway Thin"/>
              </a:rPr>
              <a:t>tiết</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kiệm</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được</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một</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khoản</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tiền</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nhỏ</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thời</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gian</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thực</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hiện</a:t>
            </a:r>
            <a:r>
              <a:rPr sz="2000">
                <a:solidFill>
                  <a:srgbClr val="0000CC"/>
                </a:solidFill>
                <a:latin typeface="Arial" panose="020B0604020202020204" pitchFamily="34" charset="0"/>
                <a:ea typeface="Arial Unicode MS" pitchFamily="34" charset="-128"/>
                <a:sym typeface="Raleway Thin"/>
              </a:rPr>
              <a:t> </a:t>
            </a:r>
            <a:r>
              <a:rPr sz="2000" err="1">
                <a:solidFill>
                  <a:srgbClr val="0000CC"/>
                </a:solidFill>
                <a:latin typeface="Arial" panose="020B0604020202020204" pitchFamily="34" charset="0"/>
                <a:ea typeface="Arial Unicode MS" pitchFamily="34" charset="-128"/>
                <a:sym typeface="Raleway Thin"/>
              </a:rPr>
              <a:t>ngắn</a:t>
            </a:r>
            <a:r>
              <a:rPr sz="2000">
                <a:solidFill>
                  <a:srgbClr val="0000CC"/>
                </a:solidFill>
                <a:latin typeface="Arial" panose="020B0604020202020204" pitchFamily="34" charset="0"/>
                <a:ea typeface="Arial Unicode MS" pitchFamily="34" charset="-128"/>
                <a:sym typeface="Raleway Thin"/>
              </a:rPr>
              <a:t>. </a:t>
            </a:r>
            <a:endParaRPr sz="2000">
              <a:solidFill>
                <a:srgbClr val="0000CC"/>
              </a:solidFill>
              <a:latin typeface="Arial" panose="020B0604020202020204" pitchFamily="34" charset="0"/>
              <a:ea typeface="Arial Unicode MS" pitchFamily="34" charset="-128"/>
              <a:sym typeface="Raleway Thin"/>
            </a:endParaRPr>
          </a:p>
          <a:p>
            <a:pPr marL="342900" indent="-342900" algn="just" eaLnBrk="1" hangingPunct="1">
              <a:buClr>
                <a:schemeClr val="accent1"/>
              </a:buClr>
              <a:buFont typeface="Raleway Thin"/>
              <a:buNone/>
            </a:pPr>
            <a:endParaRPr sz="2000">
              <a:solidFill>
                <a:srgbClr val="002060"/>
              </a:solidFill>
              <a:latin typeface="Raleway Thin"/>
              <a:ea typeface="Raleway Thin"/>
              <a:sym typeface="Raleway Thin"/>
            </a:endParaRPr>
          </a:p>
          <a:p>
            <a:pPr marL="342900" indent="-342900" eaLnBrk="1" hangingPunct="1">
              <a:buClr>
                <a:schemeClr val="accent1"/>
              </a:buClr>
              <a:buChar char="-"/>
            </a:pPr>
            <a:endParaRPr lang="vi-VN" altLang="x-none" sz="2000" dirty="0">
              <a:solidFill>
                <a:schemeClr val="bg1"/>
              </a:solidFill>
              <a:latin typeface="Tahoma" panose="020B0604030504040204" pitchFamily="34" charset="0"/>
              <a:ea typeface="Tahoma" panose="020B0604030504040204" pitchFamily="34" charset="0"/>
              <a:sym typeface="Raleway Thin"/>
            </a:endParaRPr>
          </a:p>
        </p:txBody>
      </p:sp>
      <p:sp>
        <p:nvSpPr>
          <p:cNvPr id="34" name="Rectangle 5"/>
          <p:cNvSpPr/>
          <p:nvPr/>
        </p:nvSpPr>
        <p:spPr>
          <a:xfrm>
            <a:off x="142875" y="142875"/>
            <a:ext cx="6907213" cy="584200"/>
          </a:xfrm>
          <a:prstGeom prst="rect">
            <a:avLst/>
          </a:prstGeom>
          <a:noFill/>
          <a:ln w="9525">
            <a:noFill/>
          </a:ln>
        </p:spPr>
        <p:txBody>
          <a:bodyPr wrap="none">
            <a:spAutoFit/>
          </a:bodyPr>
          <a:p>
            <a:pPr eaLnBrk="1" hangingPunct="1"/>
            <a:r>
              <a:rPr sz="3200" b="1">
                <a:solidFill>
                  <a:srgbClr val="FF0000"/>
                </a:solidFill>
                <a:latin typeface="Times New Roman" panose="02020603050405020304" pitchFamily="18" charset="0"/>
                <a:cs typeface="Times New Roman" panose="02020603050405020304" pitchFamily="18" charset="0"/>
              </a:rPr>
              <a:t>2. </a:t>
            </a:r>
            <a:r>
              <a:rPr sz="3200" b="1" err="1">
                <a:solidFill>
                  <a:srgbClr val="FF0000"/>
                </a:solidFill>
                <a:latin typeface="Times New Roman" panose="02020603050405020304" pitchFamily="18" charset="0"/>
                <a:cs typeface="Times New Roman" panose="02020603050405020304" pitchFamily="18" charset="0"/>
              </a:rPr>
              <a:t>Các</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loại</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kế</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hoạch</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t</a:t>
            </a:r>
            <a:r>
              <a:rPr sz="3200" b="1" err="1">
                <a:solidFill>
                  <a:srgbClr val="FF0000"/>
                </a:solidFill>
                <a:latin typeface="Times New Roman" panose="02020603050405020304" pitchFamily="18" charset="0"/>
                <a:ea typeface="Times New Roman" panose="02020603050405020304" pitchFamily="18" charset="0"/>
              </a:rPr>
              <a:t>à</a:t>
            </a:r>
            <a:r>
              <a:rPr sz="3200" b="1" err="1">
                <a:solidFill>
                  <a:srgbClr val="FF0000"/>
                </a:solidFill>
                <a:latin typeface="Times New Roman" panose="02020603050405020304" pitchFamily="18" charset="0"/>
                <a:cs typeface="Times New Roman" panose="02020603050405020304" pitchFamily="18" charset="0"/>
              </a:rPr>
              <a:t>i</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chính</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cá</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nhân</a:t>
            </a:r>
            <a:r>
              <a:rPr sz="3200" b="1">
                <a:solidFill>
                  <a:srgbClr val="FF0000"/>
                </a:solidFill>
                <a:latin typeface="Times New Roman" panose="02020603050405020304" pitchFamily="18" charset="0"/>
                <a:cs typeface="Times New Roman" panose="02020603050405020304" pitchFamily="18" charset="0"/>
              </a:rPr>
              <a:t> </a:t>
            </a:r>
            <a:endParaRPr sz="3200" b="1">
              <a:solidFill>
                <a:srgbClr val="FF0000"/>
              </a:solidFill>
              <a:latin typeface="Times New Roman" panose="02020603050405020304" pitchFamily="18" charset="0"/>
              <a:ea typeface="Times New Roman" panose="02020603050405020304" pitchFamily="18" charset="0"/>
            </a:endParaRPr>
          </a:p>
        </p:txBody>
      </p:sp>
      <p:pic>
        <p:nvPicPr>
          <p:cNvPr id="29" name="Picture 28" descr="huong-dan-cach-lap-bang-chi-tieu-ca-nhan-hang-thang-chi-tiet-nhat-de-quan-ly-chi-tieu-hieu-qua-202106091418486777.jpg"/>
          <p:cNvPicPr>
            <a:picLocks noChangeAspect="1"/>
          </p:cNvPicPr>
          <p:nvPr/>
        </p:nvPicPr>
        <p:blipFill>
          <a:blip r:embed="rId1"/>
          <a:stretch>
            <a:fillRect/>
          </a:stretch>
        </p:blipFill>
        <p:spPr>
          <a:xfrm>
            <a:off x="6357950" y="5000636"/>
            <a:ext cx="2786050" cy="1857364"/>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linds(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4343">
                                            <p:txEl>
                                              <p:charRg st="0" end="10"/>
                                            </p:txEl>
                                          </p:spTgt>
                                        </p:tgtEl>
                                        <p:attrNameLst>
                                          <p:attrName>style.visibility</p:attrName>
                                        </p:attrNameLst>
                                      </p:cBhvr>
                                      <p:to>
                                        <p:strVal val="visible"/>
                                      </p:to>
                                    </p:set>
                                    <p:animEffect transition="in" filter="checkerboard(across)">
                                      <p:cBhvr>
                                        <p:cTn id="22" dur="500"/>
                                        <p:tgtEl>
                                          <p:spTgt spid="14343">
                                            <p:txEl>
                                              <p:charRg st="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342">
                                            <p:txEl>
                                              <p:charRg st="0" end="137"/>
                                            </p:txEl>
                                          </p:spTgt>
                                        </p:tgtEl>
                                        <p:attrNameLst>
                                          <p:attrName>style.visibility</p:attrName>
                                        </p:attrNameLst>
                                      </p:cBhvr>
                                      <p:to>
                                        <p:strVal val="visible"/>
                                      </p:to>
                                    </p:set>
                                    <p:animEffect transition="in" filter="checkerboard(across)">
                                      <p:cBhvr>
                                        <p:cTn id="27" dur="500"/>
                                        <p:tgtEl>
                                          <p:spTgt spid="14342">
                                            <p:txEl>
                                              <p:charRg st="0" end="137"/>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4342">
                                            <p:txEl>
                                              <p:charRg st="137" end="154"/>
                                            </p:txEl>
                                          </p:spTgt>
                                        </p:tgtEl>
                                        <p:attrNameLst>
                                          <p:attrName>style.visibility</p:attrName>
                                        </p:attrNameLst>
                                      </p:cBhvr>
                                      <p:to>
                                        <p:strVal val="visible"/>
                                      </p:to>
                                    </p:set>
                                    <p:animEffect transition="in" filter="checkerboard(across)">
                                      <p:cBhvr>
                                        <p:cTn id="30" dur="500"/>
                                        <p:tgtEl>
                                          <p:spTgt spid="14342">
                                            <p:txEl>
                                              <p:charRg st="137" end="15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ox(in)">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4340">
                                            <p:txEl>
                                              <p:charRg st="0" end="10"/>
                                            </p:txEl>
                                          </p:spTgt>
                                        </p:tgtEl>
                                        <p:attrNameLst>
                                          <p:attrName>style.visibility</p:attrName>
                                        </p:attrNameLst>
                                      </p:cBhvr>
                                      <p:to>
                                        <p:strVal val="visible"/>
                                      </p:to>
                                    </p:set>
                                    <p:animEffect transition="in" filter="checkerboard(across)">
                                      <p:cBhvr>
                                        <p:cTn id="40" dur="500"/>
                                        <p:tgtEl>
                                          <p:spTgt spid="14340">
                                            <p:txEl>
                                              <p:charRg st="0" end="1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2">
                                            <p:txEl>
                                              <p:charRg st="0" end="150"/>
                                            </p:txEl>
                                          </p:spTgt>
                                        </p:tgtEl>
                                        <p:attrNameLst>
                                          <p:attrName>style.visibility</p:attrName>
                                        </p:attrNameLst>
                                      </p:cBhvr>
                                      <p:to>
                                        <p:strVal val="visible"/>
                                      </p:to>
                                    </p:set>
                                    <p:animEffect transition="in" filter="checkerboard(across)">
                                      <p:cBhvr>
                                        <p:cTn id="45" dur="500"/>
                                        <p:tgtEl>
                                          <p:spTgt spid="2">
                                            <p:txEl>
                                              <p:charRg st="0" end="1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3" grpId="0" build="p"/>
      <p:bldP spid="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Rectangle 4"/>
          <p:cNvSpPr/>
          <p:nvPr/>
        </p:nvSpPr>
        <p:spPr>
          <a:xfrm>
            <a:off x="0" y="115888"/>
            <a:ext cx="6143625" cy="457200"/>
          </a:xfrm>
          <a:prstGeom prst="rect">
            <a:avLst/>
          </a:prstGeom>
          <a:noFill/>
          <a:ln w="9525">
            <a:noFill/>
          </a:ln>
        </p:spPr>
        <p:txBody>
          <a:bodyPr>
            <a:spAutoFit/>
          </a:bodyPr>
          <a:p>
            <a:r>
              <a:rPr sz="2400" b="1">
                <a:solidFill>
                  <a:srgbClr val="0070C0"/>
                </a:solidFill>
                <a:latin typeface="Arial" panose="020B0604020202020204" pitchFamily="34" charset="0"/>
              </a:rPr>
              <a:t>b) </a:t>
            </a:r>
            <a:r>
              <a:rPr sz="2400" b="1" err="1">
                <a:solidFill>
                  <a:srgbClr val="0070C0"/>
                </a:solidFill>
                <a:latin typeface="Arial" panose="020B0604020202020204" pitchFamily="34" charset="0"/>
              </a:rPr>
              <a:t>Kế</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hoạch</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tài</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chính</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cá</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nhân</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trung</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gian</a:t>
            </a:r>
            <a:r>
              <a:rPr sz="2400" b="1">
                <a:solidFill>
                  <a:srgbClr val="0070C0"/>
                </a:solidFill>
                <a:latin typeface="Arial" panose="020B0604020202020204" pitchFamily="34" charset="0"/>
              </a:rPr>
              <a:t> </a:t>
            </a:r>
            <a:endParaRPr sz="2400" b="1">
              <a:solidFill>
                <a:srgbClr val="0070C0"/>
              </a:solidFill>
              <a:latin typeface="Arial" panose="020B0604020202020204" pitchFamily="34" charset="0"/>
            </a:endParaRPr>
          </a:p>
        </p:txBody>
      </p:sp>
      <p:sp>
        <p:nvSpPr>
          <p:cNvPr id="28684" name="Rectangle 12"/>
          <p:cNvSpPr>
            <a:spLocks noChangeArrowheads="1"/>
          </p:cNvSpPr>
          <p:nvPr/>
        </p:nvSpPr>
        <p:spPr bwMode="auto">
          <a:xfrm>
            <a:off x="250825" y="1060450"/>
            <a:ext cx="8572500" cy="3762375"/>
          </a:xfrm>
          <a:prstGeom prst="rect">
            <a:avLst/>
          </a:prstGeom>
        </p:spPr>
        <p:style>
          <a:lnRef idx="2">
            <a:schemeClr val="accent4"/>
          </a:lnRef>
          <a:fillRef idx="1003">
            <a:schemeClr val="lt1"/>
          </a:fillRef>
          <a:effectRef idx="0">
            <a:schemeClr val="accent4"/>
          </a:effectRef>
          <a:fontRef idx="minor">
            <a:schemeClr val="dk1"/>
          </a:fontRef>
        </p:style>
        <p:txBody>
          <a:bodyPr anchor="ct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indent="88900" algn="just"/>
            <a:r>
              <a:rPr lang="vi-VN" altLang="x-none" sz="2400" dirty="0">
                <a:latin typeface="Arial Unicode MS" pitchFamily="34" charset="-128"/>
                <a:ea typeface="Arial Unicode MS" pitchFamily="34" charset="-128"/>
              </a:rPr>
              <a:t>B dự định lập kế hoạch tiết kiệm tiền để mua chiếc điện thoại thông minh. Mỗi tuần B nhận được 200 nghìn đồng. Với số tiền này, B chia ra các khoản chỉ tiêu cần thiết nhất trong một tuần gồm: 50 nghìn mua thức ăn sáng cho 5 ngày đến trường, 50 nghìn dùng cho việc khẩn cấp, 100 nghìn còn lại sẽ bỏ ống tiết kiệm. Nếu kế hoạch diễn ra thuận lợi, số tiền 50 nghìn dùng cho việc khẩn cấp không dùng đến sẽ gộp chung với số tiền tiết kiệm của tuần đó. Sau khi cân nhắc kế hoạch, B dự kiến không đến 6 tháng cậu sẽ tiết kiệm đủ tiền để mua chiếc điện thoại mới. </a:t>
            </a:r>
            <a:endParaRPr sz="2400">
              <a:latin typeface="Arial Unicode MS" pitchFamily="34" charset="-128"/>
              <a:ea typeface="Arial Unicode MS" pitchFamily="34" charset="-128"/>
            </a:endParaRPr>
          </a:p>
        </p:txBody>
      </p:sp>
      <p:sp>
        <p:nvSpPr>
          <p:cNvPr id="24" name="Rounded Rectangle 23"/>
          <p:cNvSpPr/>
          <p:nvPr/>
        </p:nvSpPr>
        <p:spPr>
          <a:xfrm>
            <a:off x="357188" y="5000625"/>
            <a:ext cx="8643938" cy="1500188"/>
          </a:xfrm>
          <a:prstGeom prst="roundRect">
            <a:avLst/>
          </a:prstGeom>
          <a:ln w="28575">
            <a:solidFill>
              <a:srgbClr val="FAA906"/>
            </a:solidFill>
          </a:ln>
        </p:spPr>
        <p:style>
          <a:lnRef idx="2">
            <a:schemeClr val="accent4"/>
          </a:lnRef>
          <a:fillRef idx="1">
            <a:schemeClr val="lt1"/>
          </a:fillRef>
          <a:effectRef idx="0">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25" name="Oval 24"/>
          <p:cNvSpPr/>
          <p:nvPr/>
        </p:nvSpPr>
        <p:spPr>
          <a:xfrm>
            <a:off x="142875" y="4929188"/>
            <a:ext cx="642938" cy="571500"/>
          </a:xfrm>
          <a:prstGeom prst="ellipse">
            <a:avLst/>
          </a:prstGeom>
          <a:solidFill>
            <a:srgbClr val="FAA9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28685" name="Rectangle 13"/>
          <p:cNvSpPr>
            <a:spLocks noChangeArrowheads="1"/>
          </p:cNvSpPr>
          <p:nvPr/>
        </p:nvSpPr>
        <p:spPr bwMode="auto">
          <a:xfrm>
            <a:off x="857250" y="5187950"/>
            <a:ext cx="7929563" cy="1235075"/>
          </a:xfrm>
          <a:prstGeom prst="rect">
            <a:avLst/>
          </a:prstGeom>
          <a:noFill/>
          <a:ln w="9525">
            <a:noFill/>
            <a:miter lim="800000"/>
          </a:ln>
          <a:effectLst/>
        </p:spPr>
        <p:txBody>
          <a:bodyPr anchor="ctr">
            <a:spAutoFit/>
          </a:bodyPr>
          <a:p>
            <a:r>
              <a:rPr lang="vi-VN" altLang="x-none" sz="2500" dirty="0">
                <a:latin typeface="Arial Unicode MS" pitchFamily="34" charset="-128"/>
                <a:ea typeface="Arial Unicode MS" pitchFamily="34" charset="-128"/>
              </a:rPr>
              <a:t>- Kế hoạch tài chính cá nhân của B có đặc điểm gì?</a:t>
            </a:r>
            <a:endParaRPr lang="vi-VN" altLang="x-none" sz="2500" dirty="0">
              <a:latin typeface="Arial Unicode MS" pitchFamily="34" charset="-128"/>
              <a:ea typeface="Arial Unicode MS" pitchFamily="34" charset="-128"/>
            </a:endParaRPr>
          </a:p>
          <a:p>
            <a:r>
              <a:rPr lang="vi-VN" altLang="x-none" sz="2500" dirty="0">
                <a:latin typeface="Arial Unicode MS" pitchFamily="34" charset="-128"/>
                <a:ea typeface="Arial Unicode MS" pitchFamily="34" charset="-128"/>
              </a:rPr>
              <a:t>- Theo em, mục tiêu của kế hoạch tài chính cá nhân trung hạn là gì?</a:t>
            </a:r>
            <a:endParaRPr sz="2500">
              <a:latin typeface="Arial Unicode MS" pitchFamily="34" charset="-128"/>
              <a:ea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684"/>
                                        </p:tgtEl>
                                        <p:attrNameLst>
                                          <p:attrName>style.visibility</p:attrName>
                                        </p:attrNameLst>
                                      </p:cBhvr>
                                      <p:to>
                                        <p:strVal val="visible"/>
                                      </p:to>
                                    </p:set>
                                    <p:animEffect transition="in" filter="checkerboard(across)">
                                      <p:cBhvr>
                                        <p:cTn id="12" dur="500"/>
                                        <p:tgtEl>
                                          <p:spTgt spid="28684"/>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par>
                                <p:cTn id="18" presetID="8" presetClass="entr" presetSubtype="16"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diamond(in)">
                                      <p:cBhvr>
                                        <p:cTn id="20" dur="2000"/>
                                        <p:tgtEl>
                                          <p:spTgt spid="25"/>
                                        </p:tgtEl>
                                      </p:cBhvr>
                                    </p:animEffect>
                                  </p:childTnLst>
                                </p:cTn>
                              </p:par>
                              <p:par>
                                <p:cTn id="21" presetID="8" presetClass="entr" presetSubtype="16" fill="hold" grpId="0" nodeType="withEffect">
                                  <p:stCondLst>
                                    <p:cond delay="0"/>
                                  </p:stCondLst>
                                  <p:childTnLst>
                                    <p:set>
                                      <p:cBhvr>
                                        <p:cTn id="22" dur="1" fill="hold">
                                          <p:stCondLst>
                                            <p:cond delay="0"/>
                                          </p:stCondLst>
                                        </p:cTn>
                                        <p:tgtEl>
                                          <p:spTgt spid="28685"/>
                                        </p:tgtEl>
                                        <p:attrNameLst>
                                          <p:attrName>style.visibility</p:attrName>
                                        </p:attrNameLst>
                                      </p:cBhvr>
                                      <p:to>
                                        <p:strVal val="visible"/>
                                      </p:to>
                                    </p:set>
                                    <p:animEffect transition="in" filter="diamond(in)">
                                      <p:cBhvr>
                                        <p:cTn id="23" dur="2000"/>
                                        <p:tgtEl>
                                          <p:spTgt spid="2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684" grpId="0" animBg="1"/>
      <p:bldP spid="24" grpId="0" animBg="1"/>
      <p:bldP spid="25" grpId="0" animBg="1"/>
      <p:bldP spid="2868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p:cNvSpPr>
          <p:nvPr>
            <p:ph type="title" idx="4294967295"/>
          </p:nvPr>
        </p:nvSpPr>
        <p:spPr>
          <a:ln/>
        </p:spPr>
        <p:txBody>
          <a:bodyPr vert="horz" wrap="square" lIns="91440" tIns="45720" rIns="91440" bIns="45720" anchor="ctr" anchorCtr="0"/>
          <a:p>
            <a:r>
              <a:t>Click to edit title style</a:t>
            </a:r>
          </a:p>
        </p:txBody>
      </p:sp>
      <p:sp>
        <p:nvSpPr>
          <p:cNvPr id="4" name="Rectangle 2"/>
          <p:cNvSpPr/>
          <p:nvPr/>
        </p:nvSpPr>
        <p:spPr>
          <a:xfrm>
            <a:off x="285750" y="142875"/>
            <a:ext cx="7848600" cy="563563"/>
          </a:xfrm>
          <a:prstGeom prst="rect">
            <a:avLst/>
          </a:prstGeom>
          <a:noFill/>
          <a:ln w="9525">
            <a:noFill/>
          </a:ln>
        </p:spPr>
        <p:txBody>
          <a:bodyPr anchor="ctr" anchorCtr="0"/>
          <a:p>
            <a:pPr eaLnBrk="1" hangingPunct="1"/>
            <a:r>
              <a:rPr sz="3200" b="1">
                <a:solidFill>
                  <a:srgbClr val="FF0000"/>
                </a:solidFill>
                <a:latin typeface="Times New Roman" panose="02020603050405020304" pitchFamily="18" charset="0"/>
                <a:cs typeface="Times New Roman" panose="02020603050405020304" pitchFamily="18" charset="0"/>
              </a:rPr>
              <a:t>KẾ HOẠCH TIẾT KIỆM CỦA B</a:t>
            </a:r>
            <a:endParaRPr b="1">
              <a:solidFill>
                <a:srgbClr val="FF0000"/>
              </a:solidFill>
              <a:latin typeface="Times New Roman" panose="02020603050405020304" pitchFamily="18" charset="0"/>
              <a:ea typeface="Times New Roman" panose="02020603050405020304" pitchFamily="18" charset="0"/>
            </a:endParaRPr>
          </a:p>
        </p:txBody>
      </p:sp>
      <p:sp>
        <p:nvSpPr>
          <p:cNvPr id="34" name="Rectangle 33"/>
          <p:cNvSpPr/>
          <p:nvPr/>
        </p:nvSpPr>
        <p:spPr>
          <a:xfrm>
            <a:off x="1476375" y="2708275"/>
            <a:ext cx="6264275" cy="454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sp>
        <p:nvSpPr>
          <p:cNvPr id="35" name="Block Arc 34"/>
          <p:cNvSpPr/>
          <p:nvPr/>
        </p:nvSpPr>
        <p:spPr>
          <a:xfrm rot="16200000">
            <a:off x="794" y="2674144"/>
            <a:ext cx="1430338" cy="1431925"/>
          </a:xfrm>
          <a:prstGeom prst="blockArc">
            <a:avLst>
              <a:gd name="adj1" fmla="val 10800000"/>
              <a:gd name="adj2" fmla="val 0"/>
              <a:gd name="adj3" fmla="val 3172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36" name="Rectangle 35"/>
          <p:cNvSpPr/>
          <p:nvPr/>
        </p:nvSpPr>
        <p:spPr>
          <a:xfrm rot="10800000">
            <a:off x="711200" y="3651250"/>
            <a:ext cx="3135313" cy="454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sp>
        <p:nvSpPr>
          <p:cNvPr id="37" name="Rectangle 36"/>
          <p:cNvSpPr/>
          <p:nvPr/>
        </p:nvSpPr>
        <p:spPr>
          <a:xfrm rot="10800000">
            <a:off x="711200" y="2674938"/>
            <a:ext cx="1023938" cy="4540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sp>
        <p:nvSpPr>
          <p:cNvPr id="38" name="Block Arc 37"/>
          <p:cNvSpPr/>
          <p:nvPr/>
        </p:nvSpPr>
        <p:spPr>
          <a:xfrm rot="5400000">
            <a:off x="6949281" y="1699419"/>
            <a:ext cx="1430338" cy="1431925"/>
          </a:xfrm>
          <a:prstGeom prst="blockArc">
            <a:avLst>
              <a:gd name="adj1" fmla="val 10800000"/>
              <a:gd name="adj2" fmla="val 0"/>
              <a:gd name="adj3" fmla="val 317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39" name="Rectangle 38"/>
          <p:cNvSpPr/>
          <p:nvPr/>
        </p:nvSpPr>
        <p:spPr>
          <a:xfrm>
            <a:off x="755650" y="1700213"/>
            <a:ext cx="6985000" cy="4540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sp>
        <p:nvSpPr>
          <p:cNvPr id="42" name="Rectangle 41"/>
          <p:cNvSpPr/>
          <p:nvPr/>
        </p:nvSpPr>
        <p:spPr>
          <a:xfrm>
            <a:off x="1919288" y="3652838"/>
            <a:ext cx="4065588" cy="4540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sp>
        <p:nvSpPr>
          <p:cNvPr id="43" name="Block Arc 42"/>
          <p:cNvSpPr/>
          <p:nvPr/>
        </p:nvSpPr>
        <p:spPr>
          <a:xfrm rot="5400000">
            <a:off x="6896894" y="3653631"/>
            <a:ext cx="1430338" cy="1431925"/>
          </a:xfrm>
          <a:prstGeom prst="blockArc">
            <a:avLst>
              <a:gd name="adj1" fmla="val 10800000"/>
              <a:gd name="adj2" fmla="val 0"/>
              <a:gd name="adj3" fmla="val 3172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44" name="Rectangle 43"/>
          <p:cNvSpPr/>
          <p:nvPr/>
        </p:nvSpPr>
        <p:spPr>
          <a:xfrm>
            <a:off x="5867400" y="3644900"/>
            <a:ext cx="1800225" cy="4540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sp>
        <p:nvSpPr>
          <p:cNvPr id="81953" name="TextBox 44"/>
          <p:cNvSpPr txBox="1"/>
          <p:nvPr/>
        </p:nvSpPr>
        <p:spPr>
          <a:xfrm>
            <a:off x="2463800" y="1700213"/>
            <a:ext cx="5022850" cy="427037"/>
          </a:xfrm>
          <a:prstGeom prst="rect">
            <a:avLst/>
          </a:prstGeom>
          <a:noFill/>
          <a:ln w="9525">
            <a:noFill/>
          </a:ln>
        </p:spPr>
        <p:txBody>
          <a:bodyPr>
            <a:spAutoFit/>
          </a:bodyPr>
          <a:p>
            <a:pPr eaLnBrk="1" hangingPunct="1"/>
            <a:r>
              <a:rPr lang="en-US" altLang="ko-KR" sz="2200" b="1" err="1">
                <a:solidFill>
                  <a:schemeClr val="bg1"/>
                </a:solidFill>
                <a:latin typeface="Arial Unicode MS" pitchFamily="34" charset="-128"/>
                <a:ea typeface="Arial Unicode MS" pitchFamily="34" charset="-128"/>
              </a:rPr>
              <a:t>Đặc</a:t>
            </a:r>
            <a:r>
              <a:rPr lang="en-US" altLang="ko-KR" sz="2200" b="1">
                <a:solidFill>
                  <a:schemeClr val="bg1"/>
                </a:solidFill>
                <a:latin typeface="Arial Unicode MS" pitchFamily="34" charset="-128"/>
                <a:ea typeface="Arial Unicode MS" pitchFamily="34" charset="-128"/>
              </a:rPr>
              <a:t> </a:t>
            </a:r>
            <a:r>
              <a:rPr lang="en-US" altLang="ko-KR" sz="2200" b="1" err="1">
                <a:solidFill>
                  <a:schemeClr val="bg1"/>
                </a:solidFill>
                <a:latin typeface="Arial Unicode MS" pitchFamily="34" charset="-128"/>
                <a:ea typeface="Arial Unicode MS" pitchFamily="34" charset="-128"/>
              </a:rPr>
              <a:t>điểm</a:t>
            </a:r>
            <a:r>
              <a:rPr lang="en-US" altLang="ko-KR" sz="2200" b="1">
                <a:solidFill>
                  <a:schemeClr val="bg1"/>
                </a:solidFill>
                <a:latin typeface="Arial Unicode MS" pitchFamily="34" charset="-128"/>
                <a:ea typeface="Arial Unicode MS" pitchFamily="34" charset="-128"/>
              </a:rPr>
              <a:t> </a:t>
            </a:r>
            <a:r>
              <a:rPr lang="en-US" altLang="ko-KR" sz="2200" b="1" err="1">
                <a:solidFill>
                  <a:schemeClr val="bg1"/>
                </a:solidFill>
                <a:latin typeface="Arial Unicode MS" pitchFamily="34" charset="-128"/>
                <a:ea typeface="Arial Unicode MS" pitchFamily="34" charset="-128"/>
              </a:rPr>
              <a:t>kế</a:t>
            </a:r>
            <a:r>
              <a:rPr lang="en-US" altLang="ko-KR" sz="2200" b="1">
                <a:solidFill>
                  <a:schemeClr val="bg1"/>
                </a:solidFill>
                <a:latin typeface="Arial Unicode MS" pitchFamily="34" charset="-128"/>
                <a:ea typeface="Arial Unicode MS" pitchFamily="34" charset="-128"/>
              </a:rPr>
              <a:t> </a:t>
            </a:r>
            <a:r>
              <a:rPr lang="en-US" altLang="ko-KR" sz="2200" b="1" err="1">
                <a:solidFill>
                  <a:schemeClr val="bg1"/>
                </a:solidFill>
                <a:latin typeface="Arial Unicode MS" pitchFamily="34" charset="-128"/>
                <a:ea typeface="Arial Unicode MS" pitchFamily="34" charset="-128"/>
              </a:rPr>
              <a:t>hoạch</a:t>
            </a:r>
            <a:r>
              <a:rPr lang="en-US" altLang="ko-KR" sz="2200" b="1">
                <a:solidFill>
                  <a:schemeClr val="bg1"/>
                </a:solidFill>
                <a:latin typeface="Arial Unicode MS" pitchFamily="34" charset="-128"/>
                <a:ea typeface="Arial Unicode MS" pitchFamily="34" charset="-128"/>
              </a:rPr>
              <a:t> </a:t>
            </a:r>
            <a:r>
              <a:rPr lang="en-US" altLang="ko-KR" sz="2200" b="1" err="1">
                <a:solidFill>
                  <a:schemeClr val="bg1"/>
                </a:solidFill>
                <a:latin typeface="Arial Unicode MS" pitchFamily="34" charset="-128"/>
                <a:ea typeface="Arial Unicode MS" pitchFamily="34" charset="-128"/>
              </a:rPr>
              <a:t>tài</a:t>
            </a:r>
            <a:r>
              <a:rPr lang="en-US" altLang="ko-KR" sz="2200" b="1">
                <a:solidFill>
                  <a:schemeClr val="bg1"/>
                </a:solidFill>
                <a:latin typeface="Arial Unicode MS" pitchFamily="34" charset="-128"/>
                <a:ea typeface="Arial Unicode MS" pitchFamily="34" charset="-128"/>
              </a:rPr>
              <a:t> </a:t>
            </a:r>
            <a:r>
              <a:rPr lang="en-US" altLang="ko-KR" sz="2200" b="1" err="1">
                <a:solidFill>
                  <a:schemeClr val="bg1"/>
                </a:solidFill>
                <a:latin typeface="Arial Unicode MS" pitchFamily="34" charset="-128"/>
                <a:ea typeface="Arial Unicode MS" pitchFamily="34" charset="-128"/>
              </a:rPr>
              <a:t>chính</a:t>
            </a:r>
            <a:r>
              <a:rPr lang="en-US" altLang="ko-KR" sz="2200" b="1">
                <a:solidFill>
                  <a:schemeClr val="bg1"/>
                </a:solidFill>
                <a:latin typeface="Arial Unicode MS" pitchFamily="34" charset="-128"/>
                <a:ea typeface="Arial Unicode MS" pitchFamily="34" charset="-128"/>
              </a:rPr>
              <a:t> </a:t>
            </a:r>
            <a:r>
              <a:rPr lang="en-US" altLang="ko-KR" sz="2200" b="1" err="1">
                <a:solidFill>
                  <a:schemeClr val="bg1"/>
                </a:solidFill>
                <a:latin typeface="Arial Unicode MS" pitchFamily="34" charset="-128"/>
                <a:ea typeface="Arial Unicode MS" pitchFamily="34" charset="-128"/>
              </a:rPr>
              <a:t>của</a:t>
            </a:r>
            <a:r>
              <a:rPr lang="en-US" altLang="ko-KR" sz="2200" b="1">
                <a:solidFill>
                  <a:schemeClr val="bg1"/>
                </a:solidFill>
                <a:latin typeface="Arial Unicode MS" pitchFamily="34" charset="-128"/>
                <a:ea typeface="Arial Unicode MS" pitchFamily="34" charset="-128"/>
              </a:rPr>
              <a:t> B</a:t>
            </a:r>
            <a:endParaRPr lang="en-US" altLang="ko-KR" sz="2200" b="1">
              <a:solidFill>
                <a:schemeClr val="bg1"/>
              </a:solidFill>
              <a:latin typeface="Arial Unicode MS" pitchFamily="34" charset="-128"/>
              <a:ea typeface="Arial Unicode MS" pitchFamily="34" charset="-128"/>
            </a:endParaRPr>
          </a:p>
        </p:txBody>
      </p:sp>
      <p:sp>
        <p:nvSpPr>
          <p:cNvPr id="49" name="TextBox 48"/>
          <p:cNvSpPr txBox="1"/>
          <p:nvPr/>
        </p:nvSpPr>
        <p:spPr>
          <a:xfrm>
            <a:off x="2463800" y="3149600"/>
            <a:ext cx="5022850" cy="427038"/>
          </a:xfrm>
          <a:prstGeom prst="rect">
            <a:avLst/>
          </a:prstGeom>
          <a:noFill/>
        </p:spPr>
        <p:txBody>
          <a:bodyPr wrap="square" rtlCol="0">
            <a:spAutoFit/>
          </a:bodyPr>
          <a:p>
            <a:pPr eaLnBrk="1" hangingPunct="1"/>
            <a:r>
              <a:rPr lang="vi-VN" altLang="ko-KR" sz="2200" dirty="0">
                <a:solidFill>
                  <a:srgbClr val="FF0000"/>
                </a:solidFill>
                <a:latin typeface="Arial Unicode MS" pitchFamily="34" charset="-128"/>
                <a:ea typeface="Arial Unicode MS" pitchFamily="34" charset="-128"/>
              </a:rPr>
              <a:t>Là một kế hoạch tài chính trung hạn </a:t>
            </a:r>
            <a:endParaRPr lang="en-US" altLang="ko-KR" sz="2200">
              <a:solidFill>
                <a:srgbClr val="FF0000"/>
              </a:solidFill>
              <a:latin typeface="Arial Unicode MS" pitchFamily="34" charset="-128"/>
              <a:ea typeface="Arial Unicode MS" pitchFamily="34" charset="-128"/>
            </a:endParaRPr>
          </a:p>
        </p:txBody>
      </p:sp>
      <p:sp>
        <p:nvSpPr>
          <p:cNvPr id="50" name="TextBox 49"/>
          <p:cNvSpPr txBox="1"/>
          <p:nvPr/>
        </p:nvSpPr>
        <p:spPr>
          <a:xfrm>
            <a:off x="2268538" y="4149725"/>
            <a:ext cx="5348288" cy="427038"/>
          </a:xfrm>
          <a:prstGeom prst="rect">
            <a:avLst/>
          </a:prstGeom>
          <a:noFill/>
        </p:spPr>
        <p:txBody>
          <a:bodyPr wrap="square" rtlCol="0">
            <a:spAutoFit/>
          </a:bodyPr>
          <a:p>
            <a:pPr eaLnBrk="1" hangingPunct="1"/>
            <a:r>
              <a:rPr lang="vi-VN" altLang="ko-KR" sz="2200" dirty="0">
                <a:latin typeface="Arial Unicode MS" pitchFamily="34" charset="-128"/>
                <a:ea typeface="Arial Unicode MS" pitchFamily="34" charset="-128"/>
              </a:rPr>
              <a:t>Mục tiêu của KHTC cá nhân trung hạn </a:t>
            </a:r>
            <a:endParaRPr lang="en-US" altLang="ko-KR" sz="2200">
              <a:latin typeface="Arial Unicode MS" pitchFamily="34" charset="-128"/>
              <a:ea typeface="Arial Unicode MS" pitchFamily="34" charset="-128"/>
            </a:endParaRPr>
          </a:p>
        </p:txBody>
      </p:sp>
      <p:sp>
        <p:nvSpPr>
          <p:cNvPr id="51" name="TextBox 50"/>
          <p:cNvSpPr txBox="1"/>
          <p:nvPr/>
        </p:nvSpPr>
        <p:spPr>
          <a:xfrm>
            <a:off x="1258888" y="5229225"/>
            <a:ext cx="5832475" cy="473075"/>
          </a:xfrm>
          <a:prstGeom prst="rect">
            <a:avLst/>
          </a:prstGeom>
          <a:noFill/>
        </p:spPr>
        <p:txBody>
          <a:bodyPr wrap="square" rtlCol="0">
            <a:spAutoFit/>
          </a:bodyPr>
          <a:p>
            <a:pPr eaLnBrk="1" hangingPunct="1"/>
            <a:r>
              <a:rPr lang="vi-VN" altLang="ko-KR" sz="2500" dirty="0">
                <a:latin typeface="Arial Unicode MS" pitchFamily="34" charset="-128"/>
                <a:ea typeface="Arial Unicode MS" pitchFamily="34" charset="-128"/>
              </a:rPr>
              <a:t>Tiết kiệm một khoản tiền tương đối lớn. </a:t>
            </a:r>
            <a:endParaRPr lang="en-US" altLang="ko-KR" sz="2500">
              <a:latin typeface="Arial Unicode MS" pitchFamily="34" charset="-128"/>
              <a:ea typeface="Arial Unicode MS" pitchFamily="34" charset="-128"/>
            </a:endParaRPr>
          </a:p>
        </p:txBody>
      </p:sp>
      <p:grpSp>
        <p:nvGrpSpPr>
          <p:cNvPr id="52" name="그룹 54"/>
          <p:cNvGrpSpPr/>
          <p:nvPr/>
        </p:nvGrpSpPr>
        <p:grpSpPr>
          <a:xfrm>
            <a:off x="401978" y="4446078"/>
            <a:ext cx="7259794" cy="872520"/>
            <a:chOff x="1135456" y="4639099"/>
            <a:chExt cx="7606857" cy="872520"/>
          </a:xfrm>
          <a:solidFill>
            <a:schemeClr val="accent4"/>
          </a:solidFill>
        </p:grpSpPr>
        <p:sp>
          <p:nvSpPr>
            <p:cNvPr id="53" name="Rectangle 52"/>
            <p:cNvSpPr/>
            <p:nvPr/>
          </p:nvSpPr>
          <p:spPr>
            <a:xfrm>
              <a:off x="1887630" y="4848341"/>
              <a:ext cx="6854683" cy="4540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4" name="Isosceles Triangle 53"/>
            <p:cNvSpPr/>
            <p:nvPr/>
          </p:nvSpPr>
          <p:spPr>
            <a:xfrm rot="16200000">
              <a:off x="1075282" y="4699273"/>
              <a:ext cx="872520" cy="7521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55" name="Isosceles Triangle 54"/>
          <p:cNvSpPr/>
          <p:nvPr/>
        </p:nvSpPr>
        <p:spPr>
          <a:xfrm rot="5400000">
            <a:off x="308769" y="1550194"/>
            <a:ext cx="871538" cy="75247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grpSp>
        <p:nvGrpSpPr>
          <p:cNvPr id="81962" name="Group 55"/>
          <p:cNvGrpSpPr/>
          <p:nvPr/>
        </p:nvGrpSpPr>
        <p:grpSpPr>
          <a:xfrm>
            <a:off x="1187450" y="1503363"/>
            <a:ext cx="1143000" cy="3744912"/>
            <a:chOff x="2273675" y="1739444"/>
            <a:chExt cx="1141999" cy="3744001"/>
          </a:xfrm>
        </p:grpSpPr>
        <p:sp>
          <p:nvSpPr>
            <p:cNvPr id="57" name="Rectangle 56"/>
            <p:cNvSpPr/>
            <p:nvPr/>
          </p:nvSpPr>
          <p:spPr>
            <a:xfrm>
              <a:off x="2483767" y="1889185"/>
              <a:ext cx="720000" cy="3480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pic>
          <p:nvPicPr>
            <p:cNvPr id="81964" name="Picture 2" descr="E:\002-KIMS BUSINESS\007-04-1-FIVERR\01-PPT-TEMPLATE\COVER-PSD\05-cut-01.png"/>
            <p:cNvPicPr>
              <a:picLocks noChangeAspect="1"/>
            </p:cNvPicPr>
            <p:nvPr/>
          </p:nvPicPr>
          <p:blipFill>
            <a:blip r:embed="rId1"/>
            <a:stretch>
              <a:fillRect/>
            </a:stretch>
          </p:blipFill>
          <p:spPr>
            <a:xfrm rot="-5400000" flipV="1">
              <a:off x="568381" y="3444739"/>
              <a:ext cx="3744000" cy="333412"/>
            </a:xfrm>
            <a:prstGeom prst="rect">
              <a:avLst/>
            </a:prstGeom>
            <a:noFill/>
            <a:ln w="9525">
              <a:noFill/>
            </a:ln>
          </p:spPr>
        </p:pic>
        <p:pic>
          <p:nvPicPr>
            <p:cNvPr id="81965" name="Picture 2" descr="E:\002-KIMS BUSINESS\007-04-1-FIVERR\01-PPT-TEMPLATE\COVER-PSD\05-cut-01.png"/>
            <p:cNvPicPr>
              <a:picLocks noChangeAspect="1"/>
            </p:cNvPicPr>
            <p:nvPr/>
          </p:nvPicPr>
          <p:blipFill>
            <a:blip r:embed="rId1"/>
            <a:stretch>
              <a:fillRect/>
            </a:stretch>
          </p:blipFill>
          <p:spPr>
            <a:xfrm rot="5400000" flipV="1">
              <a:off x="1376968" y="3444738"/>
              <a:ext cx="3744000" cy="333412"/>
            </a:xfrm>
            <a:prstGeom prst="rect">
              <a:avLst/>
            </a:prstGeom>
            <a:noFill/>
            <a:ln w="9525">
              <a:noFill/>
            </a:ln>
          </p:spPr>
        </p:pic>
      </p:grpSp>
      <p:sp>
        <p:nvSpPr>
          <p:cNvPr id="81972" name="Text Placeholder 12"/>
          <p:cNvSpPr txBox="1"/>
          <p:nvPr/>
        </p:nvSpPr>
        <p:spPr>
          <a:xfrm>
            <a:off x="1485900" y="4076700"/>
            <a:ext cx="565150" cy="420688"/>
          </a:xfrm>
          <a:prstGeom prst="rect">
            <a:avLst/>
          </a:prstGeom>
          <a:noFill/>
          <a:ln w="9525">
            <a:noFill/>
          </a:ln>
        </p:spPr>
        <p:txBody>
          <a:bodyPr lIns="0" tIns="0" rIns="0" bIns="0" anchor="ctr" anchorCtr="0"/>
          <a:p>
            <a:pPr algn="ctr" eaLnBrk="1" hangingPunct="1">
              <a:spcBef>
                <a:spcPct val="20000"/>
              </a:spcBef>
            </a:pPr>
            <a:r>
              <a:rPr sz="2400" b="1">
                <a:solidFill>
                  <a:srgbClr val="404040"/>
                </a:solidFill>
                <a:latin typeface="Arial" panose="020B0604020202020204" pitchFamily="34" charset="0"/>
                <a:ea typeface="Arial Unicode MS" pitchFamily="34" charset="-128"/>
              </a:rPr>
              <a:t>03</a:t>
            </a:r>
            <a:endParaRPr sz="2400" b="1">
              <a:solidFill>
                <a:srgbClr val="404040"/>
              </a:solidFill>
              <a:latin typeface="Arial" panose="020B0604020202020204" pitchFamily="34" charset="0"/>
              <a:ea typeface="Arial Unicode MS" pitchFamily="34" charset="-128"/>
            </a:endParaRPr>
          </a:p>
        </p:txBody>
      </p:sp>
      <p:sp>
        <p:nvSpPr>
          <p:cNvPr id="68" name="Freeform 41"/>
          <p:cNvSpPr/>
          <p:nvPr/>
        </p:nvSpPr>
        <p:spPr>
          <a:xfrm>
            <a:off x="7505700" y="1898650"/>
            <a:ext cx="665163" cy="1035050"/>
          </a:xfrm>
          <a:custGeom>
            <a:avLst/>
            <a:gdLst>
              <a:gd name="connsiteX0" fmla="*/ 0 w 664234"/>
              <a:gd name="connsiteY0" fmla="*/ 0 h 1026544"/>
              <a:gd name="connsiteX1" fmla="*/ 664234 w 664234"/>
              <a:gd name="connsiteY1" fmla="*/ 517585 h 1026544"/>
              <a:gd name="connsiteX2" fmla="*/ 77638 w 664234"/>
              <a:gd name="connsiteY2" fmla="*/ 1026544 h 1026544"/>
              <a:gd name="connsiteX3" fmla="*/ 103517 w 664234"/>
              <a:gd name="connsiteY3" fmla="*/ 1026544 h 1026544"/>
              <a:gd name="connsiteX0-1" fmla="*/ 0 w 664234"/>
              <a:gd name="connsiteY0-2" fmla="*/ 0 h 1026544"/>
              <a:gd name="connsiteX1-3" fmla="*/ 664234 w 664234"/>
              <a:gd name="connsiteY1-4" fmla="*/ 517585 h 1026544"/>
              <a:gd name="connsiteX2-5" fmla="*/ 77638 w 664234"/>
              <a:gd name="connsiteY2-6" fmla="*/ 1026544 h 1026544"/>
              <a:gd name="connsiteX0-7" fmla="*/ 0 w 664234"/>
              <a:gd name="connsiteY0-8" fmla="*/ 0 h 1026544"/>
              <a:gd name="connsiteX1-9" fmla="*/ 664234 w 664234"/>
              <a:gd name="connsiteY1-10" fmla="*/ 517585 h 1026544"/>
              <a:gd name="connsiteX2-11" fmla="*/ 77638 w 664234"/>
              <a:gd name="connsiteY2-12" fmla="*/ 1026544 h 1026544"/>
              <a:gd name="connsiteX0-13" fmla="*/ 0 w 664234"/>
              <a:gd name="connsiteY0-14" fmla="*/ 0 h 1026544"/>
              <a:gd name="connsiteX1-15" fmla="*/ 664234 w 664234"/>
              <a:gd name="connsiteY1-16" fmla="*/ 517585 h 1026544"/>
              <a:gd name="connsiteX2-17" fmla="*/ 77638 w 664234"/>
              <a:gd name="connsiteY2-18" fmla="*/ 1026544 h 1026544"/>
              <a:gd name="connsiteX0-19" fmla="*/ 0 w 664234"/>
              <a:gd name="connsiteY0-20" fmla="*/ 0 h 1035170"/>
              <a:gd name="connsiteX1-21" fmla="*/ 664234 w 664234"/>
              <a:gd name="connsiteY1-22" fmla="*/ 517585 h 1035170"/>
              <a:gd name="connsiteX2-23" fmla="*/ 17253 w 664234"/>
              <a:gd name="connsiteY2-24" fmla="*/ 1035170 h 1035170"/>
              <a:gd name="connsiteX0-25" fmla="*/ 0 w 664234"/>
              <a:gd name="connsiteY0-26" fmla="*/ 0 h 1035170"/>
              <a:gd name="connsiteX1-27" fmla="*/ 664234 w 664234"/>
              <a:gd name="connsiteY1-28" fmla="*/ 517585 h 1035170"/>
              <a:gd name="connsiteX2-29" fmla="*/ 17253 w 664234"/>
              <a:gd name="connsiteY2-30" fmla="*/ 1035170 h 1035170"/>
              <a:gd name="connsiteX0-31" fmla="*/ 0 w 664234"/>
              <a:gd name="connsiteY0-32" fmla="*/ 0 h 1035170"/>
              <a:gd name="connsiteX1-33" fmla="*/ 664234 w 664234"/>
              <a:gd name="connsiteY1-34" fmla="*/ 517585 h 1035170"/>
              <a:gd name="connsiteX2-35" fmla="*/ 17253 w 664234"/>
              <a:gd name="connsiteY2-36" fmla="*/ 1035170 h 1035170"/>
              <a:gd name="connsiteX0-37" fmla="*/ 0 w 664234"/>
              <a:gd name="connsiteY0-38" fmla="*/ 0 h 1035170"/>
              <a:gd name="connsiteX1-39" fmla="*/ 664234 w 664234"/>
              <a:gd name="connsiteY1-40" fmla="*/ 517585 h 1035170"/>
              <a:gd name="connsiteX2-41" fmla="*/ 17253 w 664234"/>
              <a:gd name="connsiteY2-42" fmla="*/ 1035170 h 1035170"/>
              <a:gd name="connsiteX0-43" fmla="*/ 0 w 664234"/>
              <a:gd name="connsiteY0-44" fmla="*/ 0 h 1035170"/>
              <a:gd name="connsiteX1-45" fmla="*/ 664234 w 664234"/>
              <a:gd name="connsiteY1-46" fmla="*/ 517585 h 1035170"/>
              <a:gd name="connsiteX2-47" fmla="*/ 17253 w 664234"/>
              <a:gd name="connsiteY2-48" fmla="*/ 1035170 h 1035170"/>
            </a:gdLst>
            <a:ahLst/>
            <a:cxnLst>
              <a:cxn ang="0">
                <a:pos x="connsiteX0-1" y="connsiteY0-2"/>
              </a:cxn>
              <a:cxn ang="0">
                <a:pos x="connsiteX1-3" y="connsiteY1-4"/>
              </a:cxn>
              <a:cxn ang="0">
                <a:pos x="connsiteX2-5" y="connsiteY2-6"/>
              </a:cxn>
            </a:cxnLst>
            <a:rect l="l" t="t" r="r" b="b"/>
            <a:pathLst>
              <a:path w="664234" h="1035170">
                <a:moveTo>
                  <a:pt x="0" y="0"/>
                </a:moveTo>
                <a:cubicBezTo>
                  <a:pt x="454324" y="8626"/>
                  <a:pt x="658483" y="241540"/>
                  <a:pt x="664234" y="517585"/>
                </a:cubicBezTo>
                <a:cubicBezTo>
                  <a:pt x="658483" y="747622"/>
                  <a:pt x="540588" y="1012166"/>
                  <a:pt x="17253" y="1035170"/>
                </a:cubicBezTo>
              </a:path>
            </a:pathLst>
          </a:custGeom>
          <a:ln w="66675">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69" name="Freeform 42"/>
          <p:cNvSpPr/>
          <p:nvPr/>
        </p:nvSpPr>
        <p:spPr>
          <a:xfrm rot="10800000" flipV="1">
            <a:off x="244475" y="2859088"/>
            <a:ext cx="665163" cy="1035050"/>
          </a:xfrm>
          <a:custGeom>
            <a:avLst/>
            <a:gdLst>
              <a:gd name="connsiteX0" fmla="*/ 0 w 664234"/>
              <a:gd name="connsiteY0" fmla="*/ 0 h 1026544"/>
              <a:gd name="connsiteX1" fmla="*/ 664234 w 664234"/>
              <a:gd name="connsiteY1" fmla="*/ 517585 h 1026544"/>
              <a:gd name="connsiteX2" fmla="*/ 77638 w 664234"/>
              <a:gd name="connsiteY2" fmla="*/ 1026544 h 1026544"/>
              <a:gd name="connsiteX3" fmla="*/ 103517 w 664234"/>
              <a:gd name="connsiteY3" fmla="*/ 1026544 h 1026544"/>
              <a:gd name="connsiteX0-1" fmla="*/ 0 w 664234"/>
              <a:gd name="connsiteY0-2" fmla="*/ 0 h 1026544"/>
              <a:gd name="connsiteX1-3" fmla="*/ 664234 w 664234"/>
              <a:gd name="connsiteY1-4" fmla="*/ 517585 h 1026544"/>
              <a:gd name="connsiteX2-5" fmla="*/ 77638 w 664234"/>
              <a:gd name="connsiteY2-6" fmla="*/ 1026544 h 1026544"/>
              <a:gd name="connsiteX0-7" fmla="*/ 0 w 664234"/>
              <a:gd name="connsiteY0-8" fmla="*/ 0 h 1026544"/>
              <a:gd name="connsiteX1-9" fmla="*/ 664234 w 664234"/>
              <a:gd name="connsiteY1-10" fmla="*/ 517585 h 1026544"/>
              <a:gd name="connsiteX2-11" fmla="*/ 77638 w 664234"/>
              <a:gd name="connsiteY2-12" fmla="*/ 1026544 h 1026544"/>
              <a:gd name="connsiteX0-13" fmla="*/ 0 w 664234"/>
              <a:gd name="connsiteY0-14" fmla="*/ 0 h 1026544"/>
              <a:gd name="connsiteX1-15" fmla="*/ 664234 w 664234"/>
              <a:gd name="connsiteY1-16" fmla="*/ 517585 h 1026544"/>
              <a:gd name="connsiteX2-17" fmla="*/ 77638 w 664234"/>
              <a:gd name="connsiteY2-18" fmla="*/ 1026544 h 1026544"/>
              <a:gd name="connsiteX0-19" fmla="*/ 0 w 664234"/>
              <a:gd name="connsiteY0-20" fmla="*/ 0 h 1035170"/>
              <a:gd name="connsiteX1-21" fmla="*/ 664234 w 664234"/>
              <a:gd name="connsiteY1-22" fmla="*/ 517585 h 1035170"/>
              <a:gd name="connsiteX2-23" fmla="*/ 17253 w 664234"/>
              <a:gd name="connsiteY2-24" fmla="*/ 1035170 h 1035170"/>
              <a:gd name="connsiteX0-25" fmla="*/ 0 w 664234"/>
              <a:gd name="connsiteY0-26" fmla="*/ 0 h 1035170"/>
              <a:gd name="connsiteX1-27" fmla="*/ 664234 w 664234"/>
              <a:gd name="connsiteY1-28" fmla="*/ 517585 h 1035170"/>
              <a:gd name="connsiteX2-29" fmla="*/ 17253 w 664234"/>
              <a:gd name="connsiteY2-30" fmla="*/ 1035170 h 1035170"/>
              <a:gd name="connsiteX0-31" fmla="*/ 0 w 664234"/>
              <a:gd name="connsiteY0-32" fmla="*/ 0 h 1035170"/>
              <a:gd name="connsiteX1-33" fmla="*/ 664234 w 664234"/>
              <a:gd name="connsiteY1-34" fmla="*/ 517585 h 1035170"/>
              <a:gd name="connsiteX2-35" fmla="*/ 17253 w 664234"/>
              <a:gd name="connsiteY2-36" fmla="*/ 1035170 h 1035170"/>
              <a:gd name="connsiteX0-37" fmla="*/ 0 w 664234"/>
              <a:gd name="connsiteY0-38" fmla="*/ 0 h 1035170"/>
              <a:gd name="connsiteX1-39" fmla="*/ 664234 w 664234"/>
              <a:gd name="connsiteY1-40" fmla="*/ 517585 h 1035170"/>
              <a:gd name="connsiteX2-41" fmla="*/ 17253 w 664234"/>
              <a:gd name="connsiteY2-42" fmla="*/ 1035170 h 1035170"/>
              <a:gd name="connsiteX0-43" fmla="*/ 0 w 664234"/>
              <a:gd name="connsiteY0-44" fmla="*/ 0 h 1035170"/>
              <a:gd name="connsiteX1-45" fmla="*/ 664234 w 664234"/>
              <a:gd name="connsiteY1-46" fmla="*/ 517585 h 1035170"/>
              <a:gd name="connsiteX2-47" fmla="*/ 17253 w 664234"/>
              <a:gd name="connsiteY2-48" fmla="*/ 1035170 h 1035170"/>
            </a:gdLst>
            <a:ahLst/>
            <a:cxnLst>
              <a:cxn ang="0">
                <a:pos x="connsiteX0-1" y="connsiteY0-2"/>
              </a:cxn>
              <a:cxn ang="0">
                <a:pos x="connsiteX1-3" y="connsiteY1-4"/>
              </a:cxn>
              <a:cxn ang="0">
                <a:pos x="connsiteX2-5" y="connsiteY2-6"/>
              </a:cxn>
            </a:cxnLst>
            <a:rect l="l" t="t" r="r" b="b"/>
            <a:pathLst>
              <a:path w="664234" h="1035170">
                <a:moveTo>
                  <a:pt x="0" y="0"/>
                </a:moveTo>
                <a:cubicBezTo>
                  <a:pt x="454324" y="8626"/>
                  <a:pt x="658483" y="241540"/>
                  <a:pt x="664234" y="517585"/>
                </a:cubicBezTo>
                <a:cubicBezTo>
                  <a:pt x="658483" y="747622"/>
                  <a:pt x="540588" y="1012166"/>
                  <a:pt x="17253" y="1035170"/>
                </a:cubicBezTo>
              </a:path>
            </a:pathLst>
          </a:custGeom>
          <a:ln w="66675">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70" name="Freeform 43"/>
          <p:cNvSpPr/>
          <p:nvPr/>
        </p:nvSpPr>
        <p:spPr>
          <a:xfrm>
            <a:off x="7451725" y="3852863"/>
            <a:ext cx="665163" cy="1035050"/>
          </a:xfrm>
          <a:custGeom>
            <a:avLst/>
            <a:gdLst>
              <a:gd name="connsiteX0" fmla="*/ 0 w 664234"/>
              <a:gd name="connsiteY0" fmla="*/ 0 h 1026544"/>
              <a:gd name="connsiteX1" fmla="*/ 664234 w 664234"/>
              <a:gd name="connsiteY1" fmla="*/ 517585 h 1026544"/>
              <a:gd name="connsiteX2" fmla="*/ 77638 w 664234"/>
              <a:gd name="connsiteY2" fmla="*/ 1026544 h 1026544"/>
              <a:gd name="connsiteX3" fmla="*/ 103517 w 664234"/>
              <a:gd name="connsiteY3" fmla="*/ 1026544 h 1026544"/>
              <a:gd name="connsiteX0-1" fmla="*/ 0 w 664234"/>
              <a:gd name="connsiteY0-2" fmla="*/ 0 h 1026544"/>
              <a:gd name="connsiteX1-3" fmla="*/ 664234 w 664234"/>
              <a:gd name="connsiteY1-4" fmla="*/ 517585 h 1026544"/>
              <a:gd name="connsiteX2-5" fmla="*/ 77638 w 664234"/>
              <a:gd name="connsiteY2-6" fmla="*/ 1026544 h 1026544"/>
              <a:gd name="connsiteX0-7" fmla="*/ 0 w 664234"/>
              <a:gd name="connsiteY0-8" fmla="*/ 0 h 1026544"/>
              <a:gd name="connsiteX1-9" fmla="*/ 664234 w 664234"/>
              <a:gd name="connsiteY1-10" fmla="*/ 517585 h 1026544"/>
              <a:gd name="connsiteX2-11" fmla="*/ 77638 w 664234"/>
              <a:gd name="connsiteY2-12" fmla="*/ 1026544 h 1026544"/>
              <a:gd name="connsiteX0-13" fmla="*/ 0 w 664234"/>
              <a:gd name="connsiteY0-14" fmla="*/ 0 h 1026544"/>
              <a:gd name="connsiteX1-15" fmla="*/ 664234 w 664234"/>
              <a:gd name="connsiteY1-16" fmla="*/ 517585 h 1026544"/>
              <a:gd name="connsiteX2-17" fmla="*/ 77638 w 664234"/>
              <a:gd name="connsiteY2-18" fmla="*/ 1026544 h 1026544"/>
              <a:gd name="connsiteX0-19" fmla="*/ 0 w 664234"/>
              <a:gd name="connsiteY0-20" fmla="*/ 0 h 1035170"/>
              <a:gd name="connsiteX1-21" fmla="*/ 664234 w 664234"/>
              <a:gd name="connsiteY1-22" fmla="*/ 517585 h 1035170"/>
              <a:gd name="connsiteX2-23" fmla="*/ 17253 w 664234"/>
              <a:gd name="connsiteY2-24" fmla="*/ 1035170 h 1035170"/>
              <a:gd name="connsiteX0-25" fmla="*/ 0 w 664234"/>
              <a:gd name="connsiteY0-26" fmla="*/ 0 h 1035170"/>
              <a:gd name="connsiteX1-27" fmla="*/ 664234 w 664234"/>
              <a:gd name="connsiteY1-28" fmla="*/ 517585 h 1035170"/>
              <a:gd name="connsiteX2-29" fmla="*/ 17253 w 664234"/>
              <a:gd name="connsiteY2-30" fmla="*/ 1035170 h 1035170"/>
              <a:gd name="connsiteX0-31" fmla="*/ 0 w 664234"/>
              <a:gd name="connsiteY0-32" fmla="*/ 0 h 1035170"/>
              <a:gd name="connsiteX1-33" fmla="*/ 664234 w 664234"/>
              <a:gd name="connsiteY1-34" fmla="*/ 517585 h 1035170"/>
              <a:gd name="connsiteX2-35" fmla="*/ 17253 w 664234"/>
              <a:gd name="connsiteY2-36" fmla="*/ 1035170 h 1035170"/>
              <a:gd name="connsiteX0-37" fmla="*/ 0 w 664234"/>
              <a:gd name="connsiteY0-38" fmla="*/ 0 h 1035170"/>
              <a:gd name="connsiteX1-39" fmla="*/ 664234 w 664234"/>
              <a:gd name="connsiteY1-40" fmla="*/ 517585 h 1035170"/>
              <a:gd name="connsiteX2-41" fmla="*/ 17253 w 664234"/>
              <a:gd name="connsiteY2-42" fmla="*/ 1035170 h 1035170"/>
              <a:gd name="connsiteX0-43" fmla="*/ 0 w 664234"/>
              <a:gd name="connsiteY0-44" fmla="*/ 0 h 1035170"/>
              <a:gd name="connsiteX1-45" fmla="*/ 664234 w 664234"/>
              <a:gd name="connsiteY1-46" fmla="*/ 517585 h 1035170"/>
              <a:gd name="connsiteX2-47" fmla="*/ 17253 w 664234"/>
              <a:gd name="connsiteY2-48" fmla="*/ 1035170 h 1035170"/>
            </a:gdLst>
            <a:ahLst/>
            <a:cxnLst>
              <a:cxn ang="0">
                <a:pos x="connsiteX0-1" y="connsiteY0-2"/>
              </a:cxn>
              <a:cxn ang="0">
                <a:pos x="connsiteX1-3" y="connsiteY1-4"/>
              </a:cxn>
              <a:cxn ang="0">
                <a:pos x="connsiteX2-5" y="connsiteY2-6"/>
              </a:cxn>
            </a:cxnLst>
            <a:rect l="l" t="t" r="r" b="b"/>
            <a:pathLst>
              <a:path w="664234" h="1035170">
                <a:moveTo>
                  <a:pt x="0" y="0"/>
                </a:moveTo>
                <a:cubicBezTo>
                  <a:pt x="454324" y="8626"/>
                  <a:pt x="658483" y="241540"/>
                  <a:pt x="664234" y="517585"/>
                </a:cubicBezTo>
                <a:cubicBezTo>
                  <a:pt x="658483" y="747622"/>
                  <a:pt x="540588" y="1012166"/>
                  <a:pt x="17253" y="1035170"/>
                </a:cubicBezTo>
              </a:path>
            </a:pathLst>
          </a:custGeom>
          <a:ln w="66675">
            <a:solidFill>
              <a:schemeClr val="bg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81978" name="Text Placeholder 12"/>
          <p:cNvSpPr txBox="1"/>
          <p:nvPr/>
        </p:nvSpPr>
        <p:spPr>
          <a:xfrm>
            <a:off x="1485900" y="3141663"/>
            <a:ext cx="565150" cy="420687"/>
          </a:xfrm>
          <a:prstGeom prst="rect">
            <a:avLst/>
          </a:prstGeom>
          <a:noFill/>
          <a:ln w="9525">
            <a:noFill/>
          </a:ln>
        </p:spPr>
        <p:txBody>
          <a:bodyPr lIns="0" tIns="0" rIns="0" bIns="0" anchor="ctr" anchorCtr="0"/>
          <a:p>
            <a:pPr algn="ctr" eaLnBrk="1" hangingPunct="1">
              <a:spcBef>
                <a:spcPct val="20000"/>
              </a:spcBef>
            </a:pPr>
            <a:r>
              <a:rPr sz="2400" b="1">
                <a:solidFill>
                  <a:srgbClr val="404040"/>
                </a:solidFill>
                <a:latin typeface="Arial" panose="020B0604020202020204" pitchFamily="34" charset="0"/>
                <a:ea typeface="Arial Unicode MS" pitchFamily="34" charset="-128"/>
              </a:rPr>
              <a:t>02</a:t>
            </a:r>
            <a:endParaRPr sz="2400" b="1">
              <a:solidFill>
                <a:srgbClr val="404040"/>
              </a:solidFill>
              <a:latin typeface="Arial" panose="020B0604020202020204" pitchFamily="34" charset="0"/>
              <a:ea typeface="Arial Unicode MS" pitchFamily="34" charset="-128"/>
            </a:endParaRPr>
          </a:p>
        </p:txBody>
      </p:sp>
      <p:grpSp>
        <p:nvGrpSpPr>
          <p:cNvPr id="2" name="그룹 54"/>
          <p:cNvGrpSpPr/>
          <p:nvPr/>
        </p:nvGrpSpPr>
        <p:grpSpPr>
          <a:xfrm>
            <a:off x="401978" y="4446078"/>
            <a:ext cx="7259794" cy="872520"/>
            <a:chOff x="1135456" y="4639099"/>
            <a:chExt cx="7606857" cy="872520"/>
          </a:xfrm>
          <a:solidFill>
            <a:schemeClr val="accent4"/>
          </a:solidFill>
        </p:grpSpPr>
        <p:sp>
          <p:nvSpPr>
            <p:cNvPr id="3" name="Rectangle 52"/>
            <p:cNvSpPr/>
            <p:nvPr/>
          </p:nvSpPr>
          <p:spPr>
            <a:xfrm>
              <a:off x="1887630" y="4848341"/>
              <a:ext cx="6854683" cy="4540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5" name="Isosceles Triangle 4"/>
            <p:cNvSpPr/>
            <p:nvPr/>
          </p:nvSpPr>
          <p:spPr>
            <a:xfrm rot="16200000">
              <a:off x="1075282" y="4699273"/>
              <a:ext cx="872520" cy="75217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grpSp>
      <p:sp>
        <p:nvSpPr>
          <p:cNvPr id="48" name="TextBox 47"/>
          <p:cNvSpPr txBox="1"/>
          <p:nvPr/>
        </p:nvSpPr>
        <p:spPr>
          <a:xfrm>
            <a:off x="2268538" y="2205038"/>
            <a:ext cx="5022850" cy="427038"/>
          </a:xfrm>
          <a:prstGeom prst="rect">
            <a:avLst/>
          </a:prstGeom>
          <a:noFill/>
        </p:spPr>
        <p:txBody>
          <a:bodyPr wrap="square" rtlCol="0">
            <a:spAutoFit/>
          </a:bodyPr>
          <a:p>
            <a:pPr eaLnBrk="1" hangingPunct="1"/>
            <a:r>
              <a:rPr lang="vi-VN" altLang="ko-KR" sz="2200" dirty="0">
                <a:solidFill>
                  <a:srgbClr val="FF0000"/>
                </a:solidFill>
                <a:latin typeface="Arial Unicode MS" pitchFamily="34" charset="-128"/>
                <a:ea typeface="Arial Unicode MS" pitchFamily="34" charset="-128"/>
              </a:rPr>
              <a:t>Có lộ trình rõ ràng, kéo dài 6 tháng </a:t>
            </a:r>
            <a:endParaRPr lang="en-US" altLang="ko-KR" sz="2200">
              <a:solidFill>
                <a:srgbClr val="FF0000"/>
              </a:solidFill>
              <a:latin typeface="Arial Unicode MS" pitchFamily="34" charset="-128"/>
              <a:ea typeface="Arial Unicode MS" pitchFamily="34" charset="-128"/>
            </a:endParaRPr>
          </a:p>
        </p:txBody>
      </p:sp>
      <p:sp>
        <p:nvSpPr>
          <p:cNvPr id="81981" name="Text Placeholder 12"/>
          <p:cNvSpPr txBox="1"/>
          <p:nvPr/>
        </p:nvSpPr>
        <p:spPr>
          <a:xfrm>
            <a:off x="1476375" y="2205038"/>
            <a:ext cx="565150" cy="420687"/>
          </a:xfrm>
          <a:prstGeom prst="rect">
            <a:avLst/>
          </a:prstGeom>
          <a:noFill/>
          <a:ln w="9525">
            <a:noFill/>
          </a:ln>
        </p:spPr>
        <p:txBody>
          <a:bodyPr lIns="0" tIns="0" rIns="0" bIns="0" anchor="ctr" anchorCtr="0"/>
          <a:p>
            <a:pPr algn="ctr" eaLnBrk="1" hangingPunct="1">
              <a:spcBef>
                <a:spcPct val="20000"/>
              </a:spcBef>
            </a:pPr>
            <a:r>
              <a:rPr sz="2400" b="1">
                <a:solidFill>
                  <a:srgbClr val="404040"/>
                </a:solidFill>
                <a:latin typeface="Arial" panose="020B0604020202020204" pitchFamily="34" charset="0"/>
                <a:ea typeface="Arial Unicode MS" pitchFamily="34" charset="-128"/>
              </a:rPr>
              <a:t>01</a:t>
            </a:r>
            <a:endParaRPr sz="2400" b="1">
              <a:solidFill>
                <a:srgbClr val="404040"/>
              </a:solidFill>
              <a:latin typeface="Arial" panose="020B0604020202020204" pitchFamily="34" charset="0"/>
              <a:ea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1953"/>
                                        </p:tgtEl>
                                        <p:attrNameLst>
                                          <p:attrName>style.visibility</p:attrName>
                                        </p:attrNameLst>
                                      </p:cBhvr>
                                      <p:to>
                                        <p:strVal val="visible"/>
                                      </p:to>
                                    </p:set>
                                    <p:animEffect transition="in" filter="blinds(horizontal)">
                                      <p:cBhvr>
                                        <p:cTn id="7" dur="500"/>
                                        <p:tgtEl>
                                          <p:spTgt spid="8195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1981"/>
                                        </p:tgtEl>
                                        <p:attrNameLst>
                                          <p:attrName>style.visibility</p:attrName>
                                        </p:attrNameLst>
                                      </p:cBhvr>
                                      <p:to>
                                        <p:strVal val="visible"/>
                                      </p:to>
                                    </p:set>
                                    <p:animEffect transition="in" filter="blinds(horizontal)">
                                      <p:cBhvr>
                                        <p:cTn id="12" dur="500"/>
                                        <p:tgtEl>
                                          <p:spTgt spid="8198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blinds(horizontal)">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1978"/>
                                        </p:tgtEl>
                                        <p:attrNameLst>
                                          <p:attrName>style.visibility</p:attrName>
                                        </p:attrNameLst>
                                      </p:cBhvr>
                                      <p:to>
                                        <p:strVal val="visible"/>
                                      </p:to>
                                    </p:set>
                                    <p:animEffect transition="in" filter="blinds(horizontal)">
                                      <p:cBhvr>
                                        <p:cTn id="20" dur="500"/>
                                        <p:tgtEl>
                                          <p:spTgt spid="8197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linds(horizontal)">
                                      <p:cBhvr>
                                        <p:cTn id="23" dur="500"/>
                                        <p:tgtEl>
                                          <p:spTgt spid="49"/>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blinds(horizontal)">
                                      <p:cBhvr>
                                        <p:cTn id="28" dur="500"/>
                                        <p:tgtEl>
                                          <p:spTgt spid="5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1972"/>
                                        </p:tgtEl>
                                        <p:attrNameLst>
                                          <p:attrName>style.visibility</p:attrName>
                                        </p:attrNameLst>
                                      </p:cBhvr>
                                      <p:to>
                                        <p:strVal val="visible"/>
                                      </p:to>
                                    </p:set>
                                    <p:animEffect transition="in" filter="blinds(horizontal)">
                                      <p:cBhvr>
                                        <p:cTn id="31" dur="500"/>
                                        <p:tgtEl>
                                          <p:spTgt spid="8197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blinds(horizontal)">
                                      <p:cBhvr>
                                        <p:cTn id="36"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3" grpId="0"/>
      <p:bldP spid="49" grpId="0"/>
      <p:bldP spid="50" grpId="0"/>
      <p:bldP spid="51" grpId="0"/>
      <p:bldP spid="81972" grpId="0"/>
      <p:bldP spid="81978" grpId="0"/>
      <p:bldP spid="48" grpId="0"/>
      <p:bldP spid="8198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 name="Picture 28" descr="quan-ly-tai-chinh-ca-nhan-hieu-qua.jpg"/>
          <p:cNvPicPr>
            <a:picLocks noChangeAspect="1"/>
          </p:cNvPicPr>
          <p:nvPr/>
        </p:nvPicPr>
        <p:blipFill>
          <a:blip r:embed="rId1"/>
          <a:stretch>
            <a:fillRect/>
          </a:stretch>
        </p:blipFill>
        <p:spPr>
          <a:xfrm>
            <a:off x="5786446" y="4857760"/>
            <a:ext cx="3357554" cy="2000240"/>
          </a:xfrm>
          <a:prstGeom prst="ellipse">
            <a:avLst/>
          </a:prstGeom>
          <a:ln>
            <a:noFill/>
          </a:ln>
          <a:effectLst>
            <a:softEdge rad="112500"/>
          </a:effectLst>
        </p:spPr>
      </p:pic>
      <p:grpSp>
        <p:nvGrpSpPr>
          <p:cNvPr id="3" name="Google Shape;310;p51"/>
          <p:cNvGrpSpPr/>
          <p:nvPr/>
        </p:nvGrpSpPr>
        <p:grpSpPr>
          <a:xfrm>
            <a:off x="4264025" y="825500"/>
            <a:ext cx="4665663" cy="3889375"/>
            <a:chOff x="4914824" y="2033873"/>
            <a:chExt cx="3284180" cy="2339801"/>
          </a:xfrm>
        </p:grpSpPr>
        <p:grpSp>
          <p:nvGrpSpPr>
            <p:cNvPr id="31768" name="Google Shape;311;p51"/>
            <p:cNvGrpSpPr/>
            <p:nvPr/>
          </p:nvGrpSpPr>
          <p:grpSpPr>
            <a:xfrm>
              <a:off x="6393440" y="2033873"/>
              <a:ext cx="595340" cy="680810"/>
              <a:chOff x="6393440" y="2033873"/>
              <a:chExt cx="595340" cy="680810"/>
            </a:xfrm>
          </p:grpSpPr>
          <p:grpSp>
            <p:nvGrpSpPr>
              <p:cNvPr id="31770" name="Google Shape;312;p51"/>
              <p:cNvGrpSpPr/>
              <p:nvPr/>
            </p:nvGrpSpPr>
            <p:grpSpPr>
              <a:xfrm rot="559714">
                <a:off x="6393440" y="2157569"/>
                <a:ext cx="595340" cy="557114"/>
                <a:chOff x="2314575" y="2133725"/>
                <a:chExt cx="595325" cy="557100"/>
              </a:xfrm>
            </p:grpSpPr>
            <p:cxnSp>
              <p:nvCxnSpPr>
                <p:cNvPr id="31772" name="Google Shape;313;p51"/>
                <p:cNvCxnSpPr/>
                <p:nvPr/>
              </p:nvCxnSpPr>
              <p:spPr>
                <a:xfrm>
                  <a:off x="2567000" y="2143125"/>
                  <a:ext cx="342900" cy="504900"/>
                </a:xfrm>
                <a:prstGeom prst="straightConnector1">
                  <a:avLst/>
                </a:prstGeom>
                <a:ln w="38100" cap="flat" cmpd="sng">
                  <a:solidFill>
                    <a:schemeClr val="accent1"/>
                  </a:solidFill>
                  <a:prstDash val="solid"/>
                  <a:headEnd type="none" w="med" len="med"/>
                  <a:tailEnd type="none" w="med" len="med"/>
                </a:ln>
              </p:spPr>
            </p:cxnSp>
            <p:cxnSp>
              <p:nvCxnSpPr>
                <p:cNvPr id="31773" name="Google Shape;314;p51"/>
                <p:cNvCxnSpPr/>
                <p:nvPr/>
              </p:nvCxnSpPr>
              <p:spPr>
                <a:xfrm rot="-10800000" flipH="1">
                  <a:off x="2314575" y="2133725"/>
                  <a:ext cx="267000" cy="557100"/>
                </a:xfrm>
                <a:prstGeom prst="straightConnector1">
                  <a:avLst/>
                </a:prstGeom>
                <a:ln w="38100" cap="flat" cmpd="sng">
                  <a:solidFill>
                    <a:schemeClr val="accent1"/>
                  </a:solidFill>
                  <a:prstDash val="solid"/>
                  <a:headEnd type="none" w="med" len="med"/>
                  <a:tailEnd type="none" w="med" len="med"/>
                </a:ln>
              </p:spPr>
            </p:cxnSp>
          </p:grpSp>
          <p:sp>
            <p:nvSpPr>
              <p:cNvPr id="315" name="Google Shape;315;p51"/>
              <p:cNvSpPr/>
              <p:nvPr/>
            </p:nvSpPr>
            <p:spPr>
              <a:xfrm rot="559553">
                <a:off x="6553003" y="2033873"/>
                <a:ext cx="331883" cy="332347"/>
              </a:xfrm>
              <a:prstGeom prst="ellipse">
                <a:avLst/>
              </a:prstGeom>
              <a:solidFill>
                <a:schemeClr val="accent1">
                  <a:lumMod val="60000"/>
                  <a:lumOff val="40000"/>
                </a:schemeClr>
              </a:solidFill>
              <a:ln>
                <a:noFill/>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316" name="Google Shape;316;p51"/>
            <p:cNvSpPr/>
            <p:nvPr/>
          </p:nvSpPr>
          <p:spPr>
            <a:xfrm rot="377138">
              <a:off x="4914824" y="2576325"/>
              <a:ext cx="3284180" cy="1797349"/>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14340" name="Google Shape;318;p51"/>
          <p:cNvSpPr>
            <a:spLocks noGrp="1"/>
          </p:cNvSpPr>
          <p:nvPr>
            <p:ph type="subTitle" idx="4"/>
          </p:nvPr>
        </p:nvSpPr>
        <p:spPr>
          <a:xfrm rot="377090">
            <a:off x="5446713" y="1736725"/>
            <a:ext cx="2743200" cy="471488"/>
          </a:xfrm>
          <a:ln/>
        </p:spPr>
        <p:txBody>
          <a:bodyPr vert="horz" wrap="square" lIns="0" tIns="0" rIns="0" bIns="0" anchor="b" anchorCtr="0"/>
          <a:p>
            <a:pPr>
              <a:spcBef>
                <a:spcPct val="0"/>
              </a:spcBef>
              <a:spcAft>
                <a:spcPct val="0"/>
              </a:spcAft>
            </a:pPr>
            <a:r>
              <a:rPr lang="vi-VN" altLang="x-none" b="1" kern="1200" dirty="0">
                <a:solidFill>
                  <a:srgbClr val="FFFF00"/>
                </a:solidFill>
                <a:latin typeface="Tahoma" panose="020B0604030504040204" pitchFamily="34" charset="0"/>
                <a:ea typeface="Raleway Thin"/>
                <a:cs typeface="+mn-cs"/>
                <a:sym typeface="Raleway Thin"/>
              </a:rPr>
              <a:t>ĐẶC ĐIỂM</a:t>
            </a:r>
            <a:endParaRPr lang="vi-VN" altLang="x-none" b="1" kern="1200" dirty="0">
              <a:solidFill>
                <a:srgbClr val="FFFF00"/>
              </a:solidFill>
              <a:latin typeface="Tahoma" panose="020B0604030504040204" pitchFamily="34" charset="0"/>
              <a:ea typeface="Raleway Thin"/>
              <a:cs typeface="+mn-cs"/>
              <a:sym typeface="Raleway Thin"/>
            </a:endParaRPr>
          </a:p>
        </p:txBody>
      </p:sp>
      <p:grpSp>
        <p:nvGrpSpPr>
          <p:cNvPr id="6" name="Google Shape;319;p51"/>
          <p:cNvGrpSpPr/>
          <p:nvPr/>
        </p:nvGrpSpPr>
        <p:grpSpPr>
          <a:xfrm>
            <a:off x="71438" y="785813"/>
            <a:ext cx="4502150" cy="3881437"/>
            <a:chOff x="971723" y="2009575"/>
            <a:chExt cx="3314400" cy="2466387"/>
          </a:xfrm>
        </p:grpSpPr>
        <p:grpSp>
          <p:nvGrpSpPr>
            <p:cNvPr id="31762" name="Google Shape;320;p51"/>
            <p:cNvGrpSpPr/>
            <p:nvPr/>
          </p:nvGrpSpPr>
          <p:grpSpPr>
            <a:xfrm>
              <a:off x="2255063" y="2009575"/>
              <a:ext cx="595325" cy="676500"/>
              <a:chOff x="2255063" y="2009575"/>
              <a:chExt cx="595325" cy="676500"/>
            </a:xfrm>
          </p:grpSpPr>
          <p:grpSp>
            <p:nvGrpSpPr>
              <p:cNvPr id="31764" name="Google Shape;321;p51"/>
              <p:cNvGrpSpPr/>
              <p:nvPr/>
            </p:nvGrpSpPr>
            <p:grpSpPr>
              <a:xfrm>
                <a:off x="2255063" y="2128975"/>
                <a:ext cx="595325" cy="557100"/>
                <a:chOff x="2314575" y="2133725"/>
                <a:chExt cx="595325" cy="557100"/>
              </a:xfrm>
            </p:grpSpPr>
            <p:cxnSp>
              <p:nvCxnSpPr>
                <p:cNvPr id="31766" name="Google Shape;322;p51"/>
                <p:cNvCxnSpPr/>
                <p:nvPr/>
              </p:nvCxnSpPr>
              <p:spPr>
                <a:xfrm>
                  <a:off x="2567000" y="2143125"/>
                  <a:ext cx="342900" cy="504900"/>
                </a:xfrm>
                <a:prstGeom prst="straightConnector1">
                  <a:avLst/>
                </a:prstGeom>
                <a:ln w="38100" cap="flat" cmpd="sng">
                  <a:solidFill>
                    <a:schemeClr val="accent1"/>
                  </a:solidFill>
                  <a:prstDash val="solid"/>
                  <a:headEnd type="none" w="med" len="med"/>
                  <a:tailEnd type="none" w="med" len="med"/>
                </a:ln>
              </p:spPr>
            </p:cxnSp>
            <p:cxnSp>
              <p:nvCxnSpPr>
                <p:cNvPr id="31767" name="Google Shape;323;p51"/>
                <p:cNvCxnSpPr/>
                <p:nvPr/>
              </p:nvCxnSpPr>
              <p:spPr>
                <a:xfrm rot="-10800000" flipH="1">
                  <a:off x="2314575" y="2133725"/>
                  <a:ext cx="267000" cy="557100"/>
                </a:xfrm>
                <a:prstGeom prst="straightConnector1">
                  <a:avLst/>
                </a:prstGeom>
                <a:ln w="38100" cap="flat" cmpd="sng">
                  <a:solidFill>
                    <a:schemeClr val="accent1"/>
                  </a:solidFill>
                  <a:prstDash val="solid"/>
                  <a:headEnd type="none" w="med" len="med"/>
                  <a:tailEnd type="none" w="med" len="med"/>
                </a:ln>
              </p:spPr>
            </p:cxnSp>
          </p:grpSp>
          <p:sp>
            <p:nvSpPr>
              <p:cNvPr id="324" name="Google Shape;324;p51"/>
              <p:cNvSpPr/>
              <p:nvPr/>
            </p:nvSpPr>
            <p:spPr>
              <a:xfrm>
                <a:off x="2344932" y="2009575"/>
                <a:ext cx="330739" cy="330869"/>
              </a:xfrm>
              <a:prstGeom prst="ellipse">
                <a:avLst/>
              </a:prstGeom>
              <a:solidFill>
                <a:schemeClr val="accent1">
                  <a:lumMod val="60000"/>
                  <a:lumOff val="40000"/>
                </a:schemeClr>
              </a:solidFill>
              <a:ln>
                <a:noFill/>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325" name="Google Shape;325;p51"/>
            <p:cNvSpPr/>
            <p:nvPr/>
          </p:nvSpPr>
          <p:spPr>
            <a:xfrm rot="-231867">
              <a:off x="1028988" y="2571447"/>
              <a:ext cx="3199869" cy="1798597"/>
            </a:xfrm>
            <a:prstGeom prst="roundRect">
              <a:avLst>
                <a:gd name="adj" fmla="val 9539"/>
              </a:avLst>
            </a:prstGeom>
            <a:solidFill>
              <a:schemeClr val="accent5"/>
            </a:solidFill>
            <a:ln w="38100" cap="flat" cmpd="sng">
              <a:solidFill>
                <a:schemeClr val="accent1"/>
              </a:solidFill>
              <a:prstDash val="solid"/>
              <a:round/>
              <a:headEnd type="none" w="sm" len="sm"/>
              <a:tailEnd type="none" w="sm" len="sm"/>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14342" name="Google Shape;326;p51"/>
          <p:cNvSpPr>
            <a:spLocks noGrp="1"/>
          </p:cNvSpPr>
          <p:nvPr>
            <p:ph type="subTitle" idx="1"/>
          </p:nvPr>
        </p:nvSpPr>
        <p:spPr>
          <a:xfrm rot="-231771">
            <a:off x="427038" y="2271713"/>
            <a:ext cx="3867150" cy="1708150"/>
          </a:xfrm>
          <a:ln/>
        </p:spPr>
        <p:txBody>
          <a:bodyPr vert="horz" wrap="square" lIns="0" tIns="0" rIns="0" bIns="0" anchor="t" anchorCtr="0"/>
          <a:p>
            <a:pPr marL="0" indent="0" algn="just">
              <a:spcBef>
                <a:spcPct val="0"/>
              </a:spcBef>
              <a:spcAft>
                <a:spcPct val="0"/>
              </a:spcAft>
            </a:pPr>
            <a:r>
              <a:rPr sz="2200" kern="1200" err="1">
                <a:solidFill>
                  <a:srgbClr val="002060"/>
                </a:solidFill>
                <a:latin typeface="+mn-lt"/>
                <a:ea typeface="+mn-ea"/>
                <a:cs typeface="+mn-cs"/>
              </a:rPr>
              <a:t>Kế</a:t>
            </a:r>
            <a:r>
              <a:rPr sz="2200" kern="1200">
                <a:solidFill>
                  <a:srgbClr val="002060"/>
                </a:solidFill>
                <a:latin typeface="+mn-lt"/>
                <a:ea typeface="+mn-ea"/>
                <a:cs typeface="+mn-cs"/>
              </a:rPr>
              <a:t> </a:t>
            </a:r>
            <a:r>
              <a:rPr sz="2200" kern="1200" err="1">
                <a:solidFill>
                  <a:srgbClr val="002060"/>
                </a:solidFill>
                <a:latin typeface="+mn-lt"/>
                <a:ea typeface="+mn-ea"/>
                <a:cs typeface="+mn-cs"/>
              </a:rPr>
              <a:t>hoạch</a:t>
            </a:r>
            <a:r>
              <a:rPr sz="2200" kern="1200">
                <a:solidFill>
                  <a:srgbClr val="002060"/>
                </a:solidFill>
                <a:latin typeface="+mn-lt"/>
                <a:ea typeface="+mn-ea"/>
                <a:cs typeface="+mn-cs"/>
              </a:rPr>
              <a:t> </a:t>
            </a:r>
            <a:r>
              <a:rPr sz="2200" kern="1200" err="1">
                <a:solidFill>
                  <a:srgbClr val="002060"/>
                </a:solidFill>
                <a:latin typeface="+mn-lt"/>
                <a:ea typeface="+mn-ea"/>
                <a:cs typeface="+mn-cs"/>
              </a:rPr>
              <a:t>tài</a:t>
            </a:r>
            <a:r>
              <a:rPr sz="2200" kern="1200">
                <a:solidFill>
                  <a:srgbClr val="002060"/>
                </a:solidFill>
                <a:latin typeface="+mn-lt"/>
                <a:ea typeface="+mn-ea"/>
                <a:cs typeface="+mn-cs"/>
              </a:rPr>
              <a:t> </a:t>
            </a:r>
            <a:r>
              <a:rPr sz="2200" kern="1200" err="1">
                <a:solidFill>
                  <a:srgbClr val="002060"/>
                </a:solidFill>
                <a:latin typeface="+mn-lt"/>
                <a:ea typeface="+mn-ea"/>
                <a:cs typeface="+mn-cs"/>
              </a:rPr>
              <a:t>chính</a:t>
            </a:r>
            <a:r>
              <a:rPr sz="2200" kern="1200">
                <a:solidFill>
                  <a:srgbClr val="002060"/>
                </a:solidFill>
                <a:latin typeface="+mn-lt"/>
                <a:ea typeface="+mn-ea"/>
                <a:cs typeface="+mn-cs"/>
              </a:rPr>
              <a:t> </a:t>
            </a:r>
            <a:r>
              <a:rPr sz="2200" kern="1200" err="1">
                <a:solidFill>
                  <a:srgbClr val="002060"/>
                </a:solidFill>
                <a:latin typeface="+mn-lt"/>
                <a:ea typeface="+mn-ea"/>
                <a:cs typeface="+mn-cs"/>
              </a:rPr>
              <a:t>cá</a:t>
            </a:r>
            <a:r>
              <a:rPr sz="2200" kern="1200">
                <a:solidFill>
                  <a:srgbClr val="002060"/>
                </a:solidFill>
                <a:latin typeface="+mn-lt"/>
                <a:ea typeface="+mn-ea"/>
                <a:cs typeface="+mn-cs"/>
              </a:rPr>
              <a:t> </a:t>
            </a:r>
            <a:r>
              <a:rPr sz="2200" kern="1200" err="1">
                <a:solidFill>
                  <a:srgbClr val="002060"/>
                </a:solidFill>
                <a:latin typeface="+mn-lt"/>
                <a:ea typeface="+mn-ea"/>
                <a:cs typeface="+mn-cs"/>
              </a:rPr>
              <a:t>nhân</a:t>
            </a:r>
            <a:r>
              <a:rPr sz="2200" kern="1200">
                <a:solidFill>
                  <a:srgbClr val="002060"/>
                </a:solidFill>
                <a:latin typeface="+mn-lt"/>
                <a:ea typeface="+mn-ea"/>
                <a:cs typeface="+mn-cs"/>
              </a:rPr>
              <a:t> </a:t>
            </a:r>
            <a:r>
              <a:rPr sz="2200" kern="1200" err="1">
                <a:solidFill>
                  <a:srgbClr val="002060"/>
                </a:solidFill>
                <a:latin typeface="+mn-lt"/>
                <a:ea typeface="+mn-ea"/>
                <a:cs typeface="+mn-cs"/>
              </a:rPr>
              <a:t>trung</a:t>
            </a:r>
            <a:r>
              <a:rPr sz="2200" kern="1200">
                <a:solidFill>
                  <a:srgbClr val="002060"/>
                </a:solidFill>
                <a:latin typeface="+mn-lt"/>
                <a:ea typeface="+mn-ea"/>
                <a:cs typeface="+mn-cs"/>
              </a:rPr>
              <a:t> </a:t>
            </a:r>
            <a:r>
              <a:rPr sz="2200" kern="1200" err="1">
                <a:solidFill>
                  <a:srgbClr val="002060"/>
                </a:solidFill>
                <a:latin typeface="+mn-lt"/>
                <a:ea typeface="+mn-ea"/>
                <a:cs typeface="+mn-cs"/>
              </a:rPr>
              <a:t>hạn</a:t>
            </a:r>
            <a:r>
              <a:rPr sz="2200" kern="1200">
                <a:solidFill>
                  <a:srgbClr val="002060"/>
                </a:solidFill>
                <a:latin typeface="+mn-lt"/>
                <a:ea typeface="+mn-ea"/>
                <a:cs typeface="+mn-cs"/>
              </a:rPr>
              <a:t> </a:t>
            </a:r>
            <a:r>
              <a:rPr sz="2200" kern="1200" err="1">
                <a:solidFill>
                  <a:srgbClr val="002060"/>
                </a:solidFill>
                <a:latin typeface="+mn-lt"/>
                <a:ea typeface="+mn-ea"/>
                <a:cs typeface="+mn-cs"/>
              </a:rPr>
              <a:t>là</a:t>
            </a:r>
            <a:r>
              <a:rPr sz="2200" kern="1200">
                <a:solidFill>
                  <a:srgbClr val="002060"/>
                </a:solidFill>
                <a:latin typeface="+mn-lt"/>
                <a:ea typeface="+mn-ea"/>
                <a:cs typeface="+mn-cs"/>
              </a:rPr>
              <a:t> </a:t>
            </a:r>
            <a:r>
              <a:rPr sz="2200" kern="1200" err="1">
                <a:solidFill>
                  <a:srgbClr val="002060"/>
                </a:solidFill>
                <a:latin typeface="+mn-lt"/>
                <a:ea typeface="+mn-ea"/>
                <a:cs typeface="+mn-cs"/>
              </a:rPr>
              <a:t>bản</a:t>
            </a:r>
            <a:r>
              <a:rPr sz="2200" kern="1200">
                <a:solidFill>
                  <a:srgbClr val="002060"/>
                </a:solidFill>
                <a:latin typeface="+mn-lt"/>
                <a:ea typeface="+mn-ea"/>
                <a:cs typeface="+mn-cs"/>
              </a:rPr>
              <a:t> </a:t>
            </a:r>
            <a:r>
              <a:rPr sz="2200" kern="1200" err="1">
                <a:solidFill>
                  <a:srgbClr val="002060"/>
                </a:solidFill>
                <a:latin typeface="+mn-lt"/>
                <a:ea typeface="+mn-ea"/>
                <a:cs typeface="+mn-cs"/>
              </a:rPr>
              <a:t>kế</a:t>
            </a:r>
            <a:r>
              <a:rPr sz="2200" kern="1200">
                <a:solidFill>
                  <a:srgbClr val="002060"/>
                </a:solidFill>
                <a:latin typeface="+mn-lt"/>
                <a:ea typeface="+mn-ea"/>
                <a:cs typeface="+mn-cs"/>
              </a:rPr>
              <a:t> </a:t>
            </a:r>
            <a:r>
              <a:rPr sz="2200" kern="1200" err="1">
                <a:solidFill>
                  <a:srgbClr val="002060"/>
                </a:solidFill>
                <a:latin typeface="+mn-lt"/>
                <a:ea typeface="+mn-ea"/>
                <a:cs typeface="+mn-cs"/>
              </a:rPr>
              <a:t>hoạch</a:t>
            </a:r>
            <a:r>
              <a:rPr sz="2200" kern="1200">
                <a:solidFill>
                  <a:srgbClr val="002060"/>
                </a:solidFill>
                <a:latin typeface="+mn-lt"/>
                <a:ea typeface="+mn-ea"/>
                <a:cs typeface="+mn-cs"/>
              </a:rPr>
              <a:t> </a:t>
            </a:r>
            <a:r>
              <a:rPr sz="2200" kern="1200" err="1">
                <a:solidFill>
                  <a:srgbClr val="002060"/>
                </a:solidFill>
                <a:latin typeface="+mn-lt"/>
                <a:ea typeface="+mn-ea"/>
                <a:cs typeface="+mn-cs"/>
              </a:rPr>
              <a:t>về</a:t>
            </a:r>
            <a:r>
              <a:rPr sz="2200" kern="1200">
                <a:solidFill>
                  <a:srgbClr val="002060"/>
                </a:solidFill>
                <a:latin typeface="+mn-lt"/>
                <a:ea typeface="+mn-ea"/>
                <a:cs typeface="+mn-cs"/>
              </a:rPr>
              <a:t> </a:t>
            </a:r>
            <a:r>
              <a:rPr sz="2200" kern="1200" err="1">
                <a:solidFill>
                  <a:srgbClr val="002060"/>
                </a:solidFill>
                <a:latin typeface="+mn-lt"/>
                <a:ea typeface="+mn-ea"/>
                <a:cs typeface="+mn-cs"/>
              </a:rPr>
              <a:t>thu</a:t>
            </a:r>
            <a:r>
              <a:rPr sz="2200" kern="1200">
                <a:solidFill>
                  <a:srgbClr val="002060"/>
                </a:solidFill>
                <a:latin typeface="+mn-lt"/>
                <a:ea typeface="+mn-ea"/>
                <a:cs typeface="+mn-cs"/>
              </a:rPr>
              <a:t> chi </a:t>
            </a:r>
            <a:r>
              <a:rPr sz="2200" kern="1200" err="1">
                <a:solidFill>
                  <a:srgbClr val="002060"/>
                </a:solidFill>
                <a:latin typeface="+mn-lt"/>
                <a:ea typeface="+mn-ea"/>
                <a:cs typeface="+mn-cs"/>
              </a:rPr>
              <a:t>ngân</a:t>
            </a:r>
            <a:r>
              <a:rPr sz="2200" kern="1200">
                <a:solidFill>
                  <a:srgbClr val="002060"/>
                </a:solidFill>
                <a:latin typeface="+mn-lt"/>
                <a:ea typeface="+mn-ea"/>
                <a:cs typeface="+mn-cs"/>
              </a:rPr>
              <a:t> </a:t>
            </a:r>
            <a:r>
              <a:rPr sz="2200" kern="1200" err="1">
                <a:solidFill>
                  <a:srgbClr val="002060"/>
                </a:solidFill>
                <a:latin typeface="+mn-lt"/>
                <a:ea typeface="+mn-ea"/>
                <a:cs typeface="+mn-cs"/>
              </a:rPr>
              <a:t>sách</a:t>
            </a:r>
            <a:r>
              <a:rPr sz="2200" kern="1200">
                <a:solidFill>
                  <a:srgbClr val="002060"/>
                </a:solidFill>
                <a:latin typeface="+mn-lt"/>
                <a:ea typeface="+mn-ea"/>
                <a:cs typeface="+mn-cs"/>
              </a:rPr>
              <a:t> </a:t>
            </a:r>
            <a:r>
              <a:rPr sz="2200" kern="1200" err="1">
                <a:solidFill>
                  <a:srgbClr val="002060"/>
                </a:solidFill>
                <a:latin typeface="+mn-lt"/>
                <a:ea typeface="+mn-ea"/>
                <a:cs typeface="+mn-cs"/>
              </a:rPr>
              <a:t>nhằm</a:t>
            </a:r>
            <a:r>
              <a:rPr sz="2200" kern="1200">
                <a:solidFill>
                  <a:srgbClr val="002060"/>
                </a:solidFill>
                <a:latin typeface="+mn-lt"/>
                <a:ea typeface="+mn-ea"/>
                <a:cs typeface="+mn-cs"/>
              </a:rPr>
              <a:t> </a:t>
            </a:r>
            <a:r>
              <a:rPr sz="2200" kern="1200" err="1">
                <a:solidFill>
                  <a:srgbClr val="002060"/>
                </a:solidFill>
                <a:latin typeface="+mn-lt"/>
                <a:ea typeface="+mn-ea"/>
                <a:cs typeface="+mn-cs"/>
              </a:rPr>
              <a:t>thực</a:t>
            </a:r>
            <a:r>
              <a:rPr sz="2200" kern="1200">
                <a:solidFill>
                  <a:srgbClr val="002060"/>
                </a:solidFill>
                <a:latin typeface="+mn-lt"/>
                <a:ea typeface="+mn-ea"/>
                <a:cs typeface="+mn-cs"/>
              </a:rPr>
              <a:t> </a:t>
            </a:r>
            <a:r>
              <a:rPr sz="2200" kern="1200" err="1">
                <a:solidFill>
                  <a:srgbClr val="002060"/>
                </a:solidFill>
                <a:latin typeface="+mn-lt"/>
                <a:ea typeface="+mn-ea"/>
                <a:cs typeface="+mn-cs"/>
              </a:rPr>
              <a:t>hiện</a:t>
            </a:r>
            <a:r>
              <a:rPr sz="2200" kern="1200">
                <a:solidFill>
                  <a:srgbClr val="002060"/>
                </a:solidFill>
                <a:latin typeface="+mn-lt"/>
                <a:ea typeface="+mn-ea"/>
                <a:cs typeface="+mn-cs"/>
              </a:rPr>
              <a:t> </a:t>
            </a:r>
            <a:r>
              <a:rPr sz="2200" kern="1200" err="1">
                <a:solidFill>
                  <a:srgbClr val="002060"/>
                </a:solidFill>
                <a:latin typeface="+mn-lt"/>
                <a:ea typeface="+mn-ea"/>
                <a:cs typeface="+mn-cs"/>
              </a:rPr>
              <a:t>một</a:t>
            </a:r>
            <a:r>
              <a:rPr sz="2200" kern="1200">
                <a:solidFill>
                  <a:srgbClr val="002060"/>
                </a:solidFill>
                <a:latin typeface="+mn-lt"/>
                <a:ea typeface="+mn-ea"/>
                <a:cs typeface="+mn-cs"/>
              </a:rPr>
              <a:t> </a:t>
            </a:r>
            <a:r>
              <a:rPr sz="2200" kern="1200" err="1">
                <a:solidFill>
                  <a:srgbClr val="002060"/>
                </a:solidFill>
                <a:latin typeface="+mn-lt"/>
                <a:ea typeface="+mn-ea"/>
                <a:cs typeface="+mn-cs"/>
              </a:rPr>
              <a:t>mục</a:t>
            </a:r>
            <a:r>
              <a:rPr sz="2200" kern="1200">
                <a:solidFill>
                  <a:srgbClr val="002060"/>
                </a:solidFill>
                <a:latin typeface="+mn-lt"/>
                <a:ea typeface="+mn-ea"/>
                <a:cs typeface="+mn-cs"/>
              </a:rPr>
              <a:t> </a:t>
            </a:r>
            <a:r>
              <a:rPr sz="2200" kern="1200" err="1">
                <a:solidFill>
                  <a:srgbClr val="002060"/>
                </a:solidFill>
                <a:latin typeface="+mn-lt"/>
                <a:ea typeface="+mn-ea"/>
                <a:cs typeface="+mn-cs"/>
              </a:rPr>
              <a:t>tiêu</a:t>
            </a:r>
            <a:r>
              <a:rPr sz="2200" kern="1200">
                <a:solidFill>
                  <a:srgbClr val="002060"/>
                </a:solidFill>
                <a:latin typeface="+mn-lt"/>
                <a:ea typeface="+mn-ea"/>
                <a:cs typeface="+mn-cs"/>
              </a:rPr>
              <a:t> </a:t>
            </a:r>
            <a:r>
              <a:rPr sz="2200" kern="1200" err="1">
                <a:solidFill>
                  <a:srgbClr val="002060"/>
                </a:solidFill>
                <a:latin typeface="+mn-lt"/>
                <a:ea typeface="+mn-ea"/>
                <a:cs typeface="+mn-cs"/>
              </a:rPr>
              <a:t>tài</a:t>
            </a:r>
            <a:r>
              <a:rPr sz="2200" kern="1200">
                <a:solidFill>
                  <a:srgbClr val="002060"/>
                </a:solidFill>
                <a:latin typeface="+mn-lt"/>
                <a:ea typeface="+mn-ea"/>
                <a:cs typeface="+mn-cs"/>
              </a:rPr>
              <a:t> </a:t>
            </a:r>
            <a:r>
              <a:rPr sz="2200" kern="1200" err="1">
                <a:solidFill>
                  <a:srgbClr val="002060"/>
                </a:solidFill>
                <a:latin typeface="+mn-lt"/>
                <a:ea typeface="+mn-ea"/>
                <a:cs typeface="+mn-cs"/>
              </a:rPr>
              <a:t>chính</a:t>
            </a:r>
            <a:r>
              <a:rPr sz="2200" kern="1200">
                <a:solidFill>
                  <a:srgbClr val="002060"/>
                </a:solidFill>
                <a:latin typeface="+mn-lt"/>
                <a:ea typeface="+mn-ea"/>
                <a:cs typeface="+mn-cs"/>
              </a:rPr>
              <a:t> </a:t>
            </a:r>
            <a:r>
              <a:rPr sz="2200" kern="1200" err="1">
                <a:solidFill>
                  <a:srgbClr val="002060"/>
                </a:solidFill>
                <a:latin typeface="+mn-lt"/>
                <a:ea typeface="+mn-ea"/>
                <a:cs typeface="+mn-cs"/>
              </a:rPr>
              <a:t>trong</a:t>
            </a:r>
            <a:r>
              <a:rPr sz="2200" kern="1200">
                <a:solidFill>
                  <a:srgbClr val="002060"/>
                </a:solidFill>
                <a:latin typeface="+mn-lt"/>
                <a:ea typeface="+mn-ea"/>
                <a:cs typeface="+mn-cs"/>
              </a:rPr>
              <a:t> </a:t>
            </a:r>
            <a:r>
              <a:rPr sz="2200" kern="1200" err="1">
                <a:solidFill>
                  <a:srgbClr val="002060"/>
                </a:solidFill>
                <a:latin typeface="+mn-lt"/>
                <a:ea typeface="+mn-ea"/>
                <a:cs typeface="+mn-cs"/>
              </a:rPr>
              <a:t>một</a:t>
            </a:r>
            <a:r>
              <a:rPr sz="2200" kern="1200">
                <a:solidFill>
                  <a:srgbClr val="002060"/>
                </a:solidFill>
                <a:latin typeface="+mn-lt"/>
                <a:ea typeface="+mn-ea"/>
                <a:cs typeface="+mn-cs"/>
              </a:rPr>
              <a:t> </a:t>
            </a:r>
            <a:r>
              <a:rPr sz="2200" kern="1200" err="1">
                <a:solidFill>
                  <a:srgbClr val="002060"/>
                </a:solidFill>
                <a:latin typeface="+mn-lt"/>
                <a:ea typeface="+mn-ea"/>
                <a:cs typeface="+mn-cs"/>
              </a:rPr>
              <a:t>thời</a:t>
            </a:r>
            <a:r>
              <a:rPr sz="2200" kern="1200">
                <a:solidFill>
                  <a:srgbClr val="002060"/>
                </a:solidFill>
                <a:latin typeface="+mn-lt"/>
                <a:ea typeface="+mn-ea"/>
                <a:cs typeface="+mn-cs"/>
              </a:rPr>
              <a:t> </a:t>
            </a:r>
            <a:r>
              <a:rPr sz="2200" kern="1200" err="1">
                <a:solidFill>
                  <a:srgbClr val="002060"/>
                </a:solidFill>
                <a:latin typeface="+mn-lt"/>
                <a:ea typeface="+mn-ea"/>
                <a:cs typeface="+mn-cs"/>
              </a:rPr>
              <a:t>gian</a:t>
            </a:r>
            <a:r>
              <a:rPr sz="2200" kern="1200">
                <a:solidFill>
                  <a:srgbClr val="002060"/>
                </a:solidFill>
                <a:latin typeface="+mn-lt"/>
                <a:ea typeface="+mn-ea"/>
                <a:cs typeface="+mn-cs"/>
              </a:rPr>
              <a:t> </a:t>
            </a:r>
            <a:r>
              <a:rPr sz="2200" kern="1200" err="1">
                <a:solidFill>
                  <a:srgbClr val="002060"/>
                </a:solidFill>
                <a:latin typeface="+mn-lt"/>
                <a:ea typeface="+mn-ea"/>
                <a:cs typeface="+mn-cs"/>
              </a:rPr>
              <a:t>từ</a:t>
            </a:r>
            <a:r>
              <a:rPr sz="2200" kern="1200">
                <a:solidFill>
                  <a:srgbClr val="002060"/>
                </a:solidFill>
                <a:latin typeface="+mn-lt"/>
                <a:ea typeface="+mn-ea"/>
                <a:cs typeface="+mn-cs"/>
              </a:rPr>
              <a:t> 1 </a:t>
            </a:r>
            <a:r>
              <a:rPr sz="2200" kern="1200" err="1">
                <a:solidFill>
                  <a:srgbClr val="002060"/>
                </a:solidFill>
                <a:latin typeface="+mn-lt"/>
                <a:ea typeface="+mn-ea"/>
                <a:cs typeface="+mn-cs"/>
              </a:rPr>
              <a:t>đến</a:t>
            </a:r>
            <a:r>
              <a:rPr sz="2200" kern="1200">
                <a:solidFill>
                  <a:srgbClr val="002060"/>
                </a:solidFill>
                <a:latin typeface="+mn-lt"/>
                <a:ea typeface="+mn-ea"/>
                <a:cs typeface="+mn-cs"/>
              </a:rPr>
              <a:t> </a:t>
            </a:r>
            <a:r>
              <a:rPr sz="2200" kern="1200" err="1">
                <a:solidFill>
                  <a:srgbClr val="002060"/>
                </a:solidFill>
                <a:latin typeface="+mn-lt"/>
                <a:ea typeface="+mn-ea"/>
                <a:cs typeface="+mn-cs"/>
              </a:rPr>
              <a:t>dưới</a:t>
            </a:r>
            <a:r>
              <a:rPr sz="2200" kern="1200">
                <a:solidFill>
                  <a:srgbClr val="002060"/>
                </a:solidFill>
                <a:latin typeface="+mn-lt"/>
                <a:ea typeface="+mn-ea"/>
                <a:cs typeface="+mn-cs"/>
              </a:rPr>
              <a:t> 6 </a:t>
            </a:r>
            <a:r>
              <a:rPr sz="2200" kern="1200" err="1">
                <a:solidFill>
                  <a:srgbClr val="002060"/>
                </a:solidFill>
                <a:latin typeface="+mn-lt"/>
                <a:ea typeface="+mn-ea"/>
                <a:cs typeface="+mn-cs"/>
              </a:rPr>
              <a:t>tháng</a:t>
            </a:r>
            <a:r>
              <a:rPr sz="2200" kern="1200">
                <a:solidFill>
                  <a:srgbClr val="002060"/>
                </a:solidFill>
                <a:latin typeface="+mn-lt"/>
                <a:ea typeface="+mn-ea"/>
                <a:cs typeface="+mn-cs"/>
              </a:rPr>
              <a:t>.</a:t>
            </a:r>
            <a:endParaRPr sz="2200" kern="1200">
              <a:solidFill>
                <a:srgbClr val="002060"/>
              </a:solidFill>
              <a:latin typeface="+mn-lt"/>
              <a:ea typeface="+mn-ea"/>
              <a:cs typeface="+mn-cs"/>
            </a:endParaRPr>
          </a:p>
          <a:p>
            <a:pPr marL="0" indent="0" algn="just">
              <a:spcBef>
                <a:spcPct val="0"/>
              </a:spcBef>
              <a:spcAft>
                <a:spcPct val="0"/>
              </a:spcAft>
            </a:pPr>
            <a:endParaRPr lang="vi-VN" altLang="x-none" sz="2000" kern="1200" dirty="0">
              <a:solidFill>
                <a:schemeClr val="bg1"/>
              </a:solidFill>
              <a:latin typeface="Tahoma" panose="020B0604030504040204" pitchFamily="34" charset="0"/>
              <a:ea typeface="Tahoma" panose="020B0604030504040204" pitchFamily="34" charset="0"/>
              <a:cs typeface="+mn-cs"/>
            </a:endParaRPr>
          </a:p>
        </p:txBody>
      </p:sp>
      <p:sp>
        <p:nvSpPr>
          <p:cNvPr id="14343" name="Google Shape;327;p51"/>
          <p:cNvSpPr>
            <a:spLocks noGrp="1"/>
          </p:cNvSpPr>
          <p:nvPr>
            <p:ph type="subTitle" idx="2"/>
          </p:nvPr>
        </p:nvSpPr>
        <p:spPr>
          <a:xfrm rot="-231771">
            <a:off x="868363" y="1735138"/>
            <a:ext cx="2743200" cy="442912"/>
          </a:xfrm>
          <a:ln/>
        </p:spPr>
        <p:txBody>
          <a:bodyPr vert="horz" wrap="square" lIns="0" tIns="0" rIns="0" bIns="0" anchor="b" anchorCtr="0"/>
          <a:p>
            <a:pPr>
              <a:spcBef>
                <a:spcPct val="0"/>
              </a:spcBef>
              <a:spcAft>
                <a:spcPct val="0"/>
              </a:spcAft>
            </a:pPr>
            <a:r>
              <a:rPr lang="vi-VN" altLang="x-none" b="1" kern="1200" dirty="0">
                <a:solidFill>
                  <a:srgbClr val="FFFF00"/>
                </a:solidFill>
                <a:latin typeface="Tahoma" panose="020B0604030504040204" pitchFamily="34" charset="0"/>
                <a:ea typeface="Raleway Thin"/>
                <a:cs typeface="+mn-cs"/>
                <a:sym typeface="Raleway Thin"/>
              </a:rPr>
              <a:t>KHÁI NIỆM</a:t>
            </a:r>
            <a:endParaRPr lang="vi-VN" altLang="x-none" b="1" kern="1200" dirty="0">
              <a:solidFill>
                <a:srgbClr val="FFFF00"/>
              </a:solidFill>
              <a:latin typeface="Tahoma" panose="020B0604030504040204" pitchFamily="34" charset="0"/>
              <a:ea typeface="Raleway Thin"/>
              <a:cs typeface="+mn-cs"/>
              <a:sym typeface="Raleway Thin"/>
            </a:endParaRPr>
          </a:p>
        </p:txBody>
      </p:sp>
      <p:grpSp>
        <p:nvGrpSpPr>
          <p:cNvPr id="9" name="Google Shape;267;p48"/>
          <p:cNvGrpSpPr/>
          <p:nvPr/>
        </p:nvGrpSpPr>
        <p:grpSpPr>
          <a:xfrm>
            <a:off x="1643063" y="4357688"/>
            <a:ext cx="4564062" cy="1643062"/>
            <a:chOff x="3823468" y="3344304"/>
            <a:chExt cx="3585044" cy="1031747"/>
          </a:xfrm>
        </p:grpSpPr>
        <p:sp>
          <p:nvSpPr>
            <p:cNvPr id="25" name="Google Shape;268;p48"/>
            <p:cNvSpPr/>
            <p:nvPr/>
          </p:nvSpPr>
          <p:spPr>
            <a:xfrm rot="322">
              <a:off x="4155163" y="3700182"/>
              <a:ext cx="3199730" cy="675869"/>
            </a:xfrm>
            <a:prstGeom prst="roundRect">
              <a:avLst>
                <a:gd name="adj" fmla="val 24529"/>
              </a:avLst>
            </a:prstGeom>
            <a:solidFill>
              <a:schemeClr val="accent3"/>
            </a:solidFill>
            <a:ln w="38100" cap="flat" cmpd="sng">
              <a:solidFill>
                <a:schemeClr val="accent1"/>
              </a:solidFill>
              <a:prstDash val="solid"/>
              <a:round/>
              <a:headEnd type="none" w="sm" len="sm"/>
              <a:tailEnd type="none" w="sm" len="sm"/>
            </a:ln>
          </p:spPr>
          <p:txBody>
            <a:bodyPr lIns="121900" tIns="121900" rIns="121900" bIns="121900" anchor="ctr"/>
            <a:p>
              <a:pPr algn="ctr" eaLnBrk="1" hangingPunct="1">
                <a:buClr>
                  <a:srgbClr val="000000"/>
                </a:buClr>
              </a:pPr>
              <a:r>
                <a:rPr lang="en-US" altLang="vi-VN" sz="2400">
                  <a:solidFill>
                    <a:srgbClr val="000000"/>
                  </a:solidFill>
                  <a:latin typeface="Arial" panose="020B0604020202020204" pitchFamily="34" charset="0"/>
                  <a:cs typeface="Arial" panose="020B0604020202020204" pitchFamily="34" charset="0"/>
                  <a:sym typeface="Arial" panose="020B0604020202020204" pitchFamily="34" charset="0"/>
                </a:rPr>
                <a:t>KẾ HOẠCH TÀI CHÍNH CÁ NHÂN TRUNG HẠN  </a:t>
              </a:r>
              <a:endParaRPr lang="vi-VN" altLang="vi-VN" sz="2400" dirty="0">
                <a:solidFill>
                  <a:srgbClr val="000000"/>
                </a:solidFill>
                <a:latin typeface="Arial" panose="020B0604020202020204" pitchFamily="34" charset="0"/>
                <a:ea typeface="Arial" panose="020B0604020202020204" pitchFamily="34" charset="0"/>
                <a:sym typeface="Arial" panose="020B0604020202020204" pitchFamily="34" charset="0"/>
              </a:endParaRPr>
            </a:p>
          </p:txBody>
        </p:sp>
        <p:grpSp>
          <p:nvGrpSpPr>
            <p:cNvPr id="31756" name="Google Shape;269;p48"/>
            <p:cNvGrpSpPr/>
            <p:nvPr/>
          </p:nvGrpSpPr>
          <p:grpSpPr>
            <a:xfrm>
              <a:off x="7077003" y="3389163"/>
              <a:ext cx="331509" cy="506763"/>
              <a:chOff x="7052678" y="3327363"/>
              <a:chExt cx="331509" cy="506763"/>
            </a:xfrm>
          </p:grpSpPr>
          <p:sp>
            <p:nvSpPr>
              <p:cNvPr id="14354" name="Google Shape;270;p48"/>
              <p:cNvSpPr>
                <a:spLocks noChangeArrowheads="1"/>
              </p:cNvSpPr>
              <p:nvPr/>
            </p:nvSpPr>
            <p:spPr bwMode="auto">
              <a:xfrm rot="1186565">
                <a:off x="7136040" y="3349293"/>
                <a:ext cx="28680" cy="494442"/>
              </a:xfrm>
              <a:prstGeom prst="rect">
                <a:avLst/>
              </a:prstGeom>
              <a:solidFill>
                <a:schemeClr val="accent1"/>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55" name="Google Shape;271;p48"/>
              <p:cNvSpPr>
                <a:spLocks noChangeArrowheads="1"/>
              </p:cNvSpPr>
              <p:nvPr/>
            </p:nvSpPr>
            <p:spPr bwMode="auto">
              <a:xfrm>
                <a:off x="7052493" y="3327362"/>
                <a:ext cx="331694" cy="330957"/>
              </a:xfrm>
              <a:prstGeom prst="ellipse">
                <a:avLst/>
              </a:prstGeom>
              <a:solidFill>
                <a:schemeClr val="accent1">
                  <a:lumMod val="60000"/>
                  <a:lumOff val="40000"/>
                </a:schemeClr>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31757" name="Google Shape;272;p48"/>
            <p:cNvGrpSpPr/>
            <p:nvPr/>
          </p:nvGrpSpPr>
          <p:grpSpPr>
            <a:xfrm>
              <a:off x="3823468" y="3344304"/>
              <a:ext cx="366588" cy="721227"/>
              <a:chOff x="3785368" y="3430029"/>
              <a:chExt cx="366588" cy="721227"/>
            </a:xfrm>
          </p:grpSpPr>
          <p:sp>
            <p:nvSpPr>
              <p:cNvPr id="14352" name="Google Shape;273;p48"/>
              <p:cNvSpPr>
                <a:spLocks noChangeArrowheads="1"/>
              </p:cNvSpPr>
              <p:nvPr/>
            </p:nvSpPr>
            <p:spPr bwMode="auto">
              <a:xfrm rot="20413435" flipH="1">
                <a:off x="4115815" y="3644353"/>
                <a:ext cx="36163" cy="507401"/>
              </a:xfrm>
              <a:prstGeom prst="rect">
                <a:avLst/>
              </a:prstGeom>
              <a:solidFill>
                <a:schemeClr val="accent1"/>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53" name="Google Shape;274;p48"/>
              <p:cNvSpPr>
                <a:spLocks noChangeArrowheads="1"/>
              </p:cNvSpPr>
              <p:nvPr/>
            </p:nvSpPr>
            <p:spPr bwMode="auto">
              <a:xfrm flipH="1">
                <a:off x="3785368" y="3430029"/>
                <a:ext cx="331695" cy="331953"/>
              </a:xfrm>
              <a:prstGeom prst="ellipse">
                <a:avLst/>
              </a:prstGeom>
              <a:solidFill>
                <a:schemeClr val="accent1">
                  <a:lumMod val="60000"/>
                  <a:lumOff val="40000"/>
                </a:schemeClr>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grpSp>
      <p:sp>
        <p:nvSpPr>
          <p:cNvPr id="2" name="Google Shape;318;p51"/>
          <p:cNvSpPr txBox="1"/>
          <p:nvPr/>
        </p:nvSpPr>
        <p:spPr bwMode="auto">
          <a:xfrm rot="377090">
            <a:off x="4386263" y="2233613"/>
            <a:ext cx="4365625" cy="2178050"/>
          </a:xfrm>
          <a:prstGeom prst="rect">
            <a:avLst/>
          </a:prstGeom>
          <a:noFill/>
        </p:spPr>
        <p:txBody>
          <a:bodyPr spcFirstLastPara="1" lIns="0" tIns="0" rIns="0" bIns="0" anchor="b"/>
          <a:p>
            <a:pPr marL="342900" indent="-342900" algn="just" eaLnBrk="1" hangingPunct="1">
              <a:buClr>
                <a:schemeClr val="accent1"/>
              </a:buClr>
              <a:buFont typeface="Raleway Thin"/>
            </a:pPr>
            <a:r>
              <a:rPr sz="2200">
                <a:solidFill>
                  <a:schemeClr val="accent1"/>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Thực</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hiện</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mục</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đích</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cân</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đối</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thu</a:t>
            </a:r>
            <a:r>
              <a:rPr sz="2200">
                <a:solidFill>
                  <a:srgbClr val="002060"/>
                </a:solidFill>
                <a:latin typeface="Arial" panose="020B0604020202020204" pitchFamily="34" charset="0"/>
                <a:ea typeface="Raleway Thin"/>
                <a:sym typeface="Raleway Thin"/>
              </a:rPr>
              <a:t> chi </a:t>
            </a:r>
            <a:r>
              <a:rPr sz="2200" err="1">
                <a:solidFill>
                  <a:srgbClr val="002060"/>
                </a:solidFill>
                <a:latin typeface="Arial" panose="020B0604020202020204" pitchFamily="34" charset="0"/>
                <a:ea typeface="Raleway Thin"/>
                <a:sym typeface="Raleway Thin"/>
              </a:rPr>
              <a:t>trong</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tiêu</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dùng</a:t>
            </a:r>
            <a:r>
              <a:rPr sz="2200">
                <a:solidFill>
                  <a:srgbClr val="002060"/>
                </a:solidFill>
                <a:latin typeface="Arial" panose="020B0604020202020204" pitchFamily="34" charset="0"/>
                <a:ea typeface="Raleway Thin"/>
                <a:sym typeface="Raleway Thin"/>
              </a:rPr>
              <a:t> hay </a:t>
            </a:r>
            <a:r>
              <a:rPr sz="2200" err="1">
                <a:solidFill>
                  <a:srgbClr val="002060"/>
                </a:solidFill>
                <a:latin typeface="Arial" panose="020B0604020202020204" pitchFamily="34" charset="0"/>
                <a:ea typeface="Raleway Thin"/>
                <a:sym typeface="Raleway Thin"/>
              </a:rPr>
              <a:t>tiết</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kiệm</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được</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một</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khoản</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tiền</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nhỏ</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thời</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gian</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thực</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hiện</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từ</a:t>
            </a:r>
            <a:r>
              <a:rPr sz="2200">
                <a:solidFill>
                  <a:srgbClr val="002060"/>
                </a:solidFill>
                <a:latin typeface="Arial" panose="020B0604020202020204" pitchFamily="34" charset="0"/>
                <a:ea typeface="Raleway Thin"/>
                <a:sym typeface="Raleway Thin"/>
              </a:rPr>
              <a:t> 1 </a:t>
            </a:r>
            <a:r>
              <a:rPr sz="2200" err="1">
                <a:solidFill>
                  <a:srgbClr val="002060"/>
                </a:solidFill>
                <a:latin typeface="Arial" panose="020B0604020202020204" pitchFamily="34" charset="0"/>
                <a:ea typeface="Raleway Thin"/>
                <a:sym typeface="Raleway Thin"/>
              </a:rPr>
              <a:t>đến</a:t>
            </a:r>
            <a:r>
              <a:rPr sz="2200">
                <a:solidFill>
                  <a:srgbClr val="002060"/>
                </a:solidFill>
                <a:latin typeface="Arial" panose="020B0604020202020204" pitchFamily="34" charset="0"/>
                <a:ea typeface="Raleway Thin"/>
                <a:sym typeface="Raleway Thin"/>
              </a:rPr>
              <a:t> </a:t>
            </a:r>
            <a:r>
              <a:rPr sz="2200" err="1">
                <a:solidFill>
                  <a:srgbClr val="002060"/>
                </a:solidFill>
                <a:latin typeface="Arial" panose="020B0604020202020204" pitchFamily="34" charset="0"/>
                <a:ea typeface="Raleway Thin"/>
                <a:sym typeface="Raleway Thin"/>
              </a:rPr>
              <a:t>dưới</a:t>
            </a:r>
            <a:r>
              <a:rPr sz="2200">
                <a:solidFill>
                  <a:srgbClr val="002060"/>
                </a:solidFill>
                <a:latin typeface="Arial" panose="020B0604020202020204" pitchFamily="34" charset="0"/>
                <a:ea typeface="Raleway Thin"/>
                <a:sym typeface="Raleway Thin"/>
              </a:rPr>
              <a:t> 6 </a:t>
            </a:r>
            <a:r>
              <a:rPr sz="2200" err="1">
                <a:solidFill>
                  <a:srgbClr val="002060"/>
                </a:solidFill>
                <a:latin typeface="Arial" panose="020B0604020202020204" pitchFamily="34" charset="0"/>
                <a:ea typeface="Raleway Thin"/>
                <a:sym typeface="Raleway Thin"/>
              </a:rPr>
              <a:t>tháng</a:t>
            </a:r>
            <a:r>
              <a:rPr sz="2200">
                <a:solidFill>
                  <a:srgbClr val="002060"/>
                </a:solidFill>
                <a:latin typeface="Arial" panose="020B0604020202020204" pitchFamily="34" charset="0"/>
                <a:ea typeface="Raleway Thin"/>
                <a:sym typeface="Raleway Thin"/>
              </a:rPr>
              <a:t>.</a:t>
            </a:r>
            <a:endParaRPr sz="2200">
              <a:solidFill>
                <a:srgbClr val="002060"/>
              </a:solidFill>
              <a:latin typeface="Arial" panose="020B0604020202020204" pitchFamily="34" charset="0"/>
              <a:ea typeface="Raleway Thin"/>
              <a:sym typeface="Raleway Thin"/>
            </a:endParaRPr>
          </a:p>
          <a:p>
            <a:pPr marL="342900" indent="-342900" algn="just" eaLnBrk="1" hangingPunct="1">
              <a:buClr>
                <a:schemeClr val="accent1"/>
              </a:buClr>
              <a:buFont typeface="Raleway Thin"/>
            </a:pPr>
            <a:endParaRPr sz="2000">
              <a:solidFill>
                <a:srgbClr val="002060"/>
              </a:solidFill>
              <a:latin typeface="Raleway Thin"/>
              <a:ea typeface="Raleway Thin"/>
              <a:sym typeface="Raleway Thin"/>
            </a:endParaRPr>
          </a:p>
          <a:p>
            <a:pPr marL="342900" indent="-342900" eaLnBrk="1" hangingPunct="1">
              <a:buClr>
                <a:schemeClr val="accent1"/>
              </a:buClr>
              <a:buChar char="-"/>
            </a:pPr>
            <a:endParaRPr lang="vi-VN" altLang="x-none" sz="2000" dirty="0">
              <a:solidFill>
                <a:schemeClr val="bg1"/>
              </a:solidFill>
              <a:latin typeface="Tahoma" panose="020B0604030504040204" pitchFamily="34" charset="0"/>
              <a:ea typeface="Tahoma" panose="020B0604030504040204" pitchFamily="34" charset="0"/>
              <a:sym typeface="Raleway Thin"/>
            </a:endParaRPr>
          </a:p>
        </p:txBody>
      </p:sp>
      <p:sp>
        <p:nvSpPr>
          <p:cNvPr id="34" name="Rectangle 5"/>
          <p:cNvSpPr/>
          <p:nvPr/>
        </p:nvSpPr>
        <p:spPr>
          <a:xfrm>
            <a:off x="142875" y="142875"/>
            <a:ext cx="6907213" cy="584200"/>
          </a:xfrm>
          <a:prstGeom prst="rect">
            <a:avLst/>
          </a:prstGeom>
          <a:noFill/>
          <a:ln w="9525">
            <a:noFill/>
          </a:ln>
        </p:spPr>
        <p:txBody>
          <a:bodyPr wrap="none">
            <a:spAutoFit/>
          </a:bodyPr>
          <a:p>
            <a:pPr eaLnBrk="1" hangingPunct="1"/>
            <a:r>
              <a:rPr sz="3200" b="1">
                <a:solidFill>
                  <a:srgbClr val="FF0000"/>
                </a:solidFill>
                <a:latin typeface="Times New Roman" panose="02020603050405020304" pitchFamily="18" charset="0"/>
                <a:cs typeface="Times New Roman" panose="02020603050405020304" pitchFamily="18" charset="0"/>
              </a:rPr>
              <a:t>2. </a:t>
            </a:r>
            <a:r>
              <a:rPr sz="3200" b="1" err="1">
                <a:solidFill>
                  <a:srgbClr val="FF0000"/>
                </a:solidFill>
                <a:latin typeface="Times New Roman" panose="02020603050405020304" pitchFamily="18" charset="0"/>
                <a:cs typeface="Times New Roman" panose="02020603050405020304" pitchFamily="18" charset="0"/>
              </a:rPr>
              <a:t>Các</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loại</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kế</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hoạch</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t</a:t>
            </a:r>
            <a:r>
              <a:rPr sz="3200" b="1" err="1">
                <a:solidFill>
                  <a:srgbClr val="FF0000"/>
                </a:solidFill>
                <a:latin typeface="Times New Roman" panose="02020603050405020304" pitchFamily="18" charset="0"/>
                <a:ea typeface="Times New Roman" panose="02020603050405020304" pitchFamily="18" charset="0"/>
              </a:rPr>
              <a:t>à</a:t>
            </a:r>
            <a:r>
              <a:rPr sz="3200" b="1" err="1">
                <a:solidFill>
                  <a:srgbClr val="FF0000"/>
                </a:solidFill>
                <a:latin typeface="Times New Roman" panose="02020603050405020304" pitchFamily="18" charset="0"/>
                <a:cs typeface="Times New Roman" panose="02020603050405020304" pitchFamily="18" charset="0"/>
              </a:rPr>
              <a:t>i</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chính</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cá</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nhân</a:t>
            </a:r>
            <a:r>
              <a:rPr sz="3200" b="1">
                <a:solidFill>
                  <a:srgbClr val="FF0000"/>
                </a:solidFill>
                <a:latin typeface="Times New Roman" panose="02020603050405020304" pitchFamily="18" charset="0"/>
                <a:cs typeface="Times New Roman" panose="02020603050405020304" pitchFamily="18" charset="0"/>
              </a:rPr>
              <a:t> </a:t>
            </a:r>
            <a:endParaRPr sz="3200" b="1">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xEl>
                                              <p:charRg st="0" end="40"/>
                                            </p:txEl>
                                          </p:spTgt>
                                        </p:tgtEl>
                                        <p:attrNameLst>
                                          <p:attrName>style.visibility</p:attrName>
                                        </p:attrNameLst>
                                      </p:cBhvr>
                                      <p:to>
                                        <p:strVal val="visible"/>
                                      </p:to>
                                    </p:set>
                                    <p:animEffect transition="in" filter="blinds(horizontal)">
                                      <p:cBhvr>
                                        <p:cTn id="7" dur="500"/>
                                        <p:tgtEl>
                                          <p:spTgt spid="34">
                                            <p:txEl>
                                              <p:charRg st="0" end="4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42">
                                            <p:txEl>
                                              <p:charRg st="0" end="155"/>
                                            </p:txEl>
                                          </p:spTgt>
                                        </p:tgtEl>
                                        <p:attrNameLst>
                                          <p:attrName>style.visibility</p:attrName>
                                        </p:attrNameLst>
                                      </p:cBhvr>
                                      <p:to>
                                        <p:strVal val="visible"/>
                                      </p:to>
                                    </p:set>
                                    <p:animEffect transition="in" filter="box(in)">
                                      <p:cBhvr>
                                        <p:cTn id="22" dur="500"/>
                                        <p:tgtEl>
                                          <p:spTgt spid="14342">
                                            <p:txEl>
                                              <p:charRg st="0" end="155"/>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4343">
                                            <p:txEl>
                                              <p:charRg st="0" end="10"/>
                                            </p:txEl>
                                          </p:spTgt>
                                        </p:tgtEl>
                                        <p:attrNameLst>
                                          <p:attrName>style.visibility</p:attrName>
                                        </p:attrNameLst>
                                      </p:cBhvr>
                                      <p:to>
                                        <p:strVal val="visible"/>
                                      </p:to>
                                    </p:set>
                                    <p:animEffect transition="in" filter="box(in)">
                                      <p:cBhvr>
                                        <p:cTn id="25" dur="500"/>
                                        <p:tgtEl>
                                          <p:spTgt spid="14343">
                                            <p:txEl>
                                              <p:charRg st="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ox(i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4340">
                                            <p:txEl>
                                              <p:charRg st="0" end="9"/>
                                            </p:txEl>
                                          </p:spTgt>
                                        </p:tgtEl>
                                        <p:attrNameLst>
                                          <p:attrName>style.visibility</p:attrName>
                                        </p:attrNameLst>
                                      </p:cBhvr>
                                      <p:to>
                                        <p:strVal val="visible"/>
                                      </p:to>
                                    </p:set>
                                    <p:animEffect transition="in" filter="box(in)">
                                      <p:cBhvr>
                                        <p:cTn id="35" dur="500"/>
                                        <p:tgtEl>
                                          <p:spTgt spid="14340">
                                            <p:txEl>
                                              <p:charRg st="0" end="9"/>
                                            </p:txEl>
                                          </p:spTgt>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ox(in)">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2" grpId="0" build="p"/>
      <p:bldP spid="14343" grpId="0" build="p"/>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4"/>
          <p:cNvSpPr/>
          <p:nvPr/>
        </p:nvSpPr>
        <p:spPr>
          <a:xfrm>
            <a:off x="157163" y="188913"/>
            <a:ext cx="6143625" cy="457200"/>
          </a:xfrm>
          <a:prstGeom prst="rect">
            <a:avLst/>
          </a:prstGeom>
          <a:noFill/>
          <a:ln w="9525">
            <a:noFill/>
          </a:ln>
        </p:spPr>
        <p:txBody>
          <a:bodyPr>
            <a:spAutoFit/>
          </a:bodyPr>
          <a:p>
            <a:r>
              <a:rPr sz="2400" b="1">
                <a:solidFill>
                  <a:srgbClr val="0070C0"/>
                </a:solidFill>
                <a:latin typeface="Arial" panose="020B0604020202020204" pitchFamily="34" charset="0"/>
              </a:rPr>
              <a:t>c) </a:t>
            </a:r>
            <a:r>
              <a:rPr sz="2400" b="1" err="1">
                <a:solidFill>
                  <a:srgbClr val="0070C0"/>
                </a:solidFill>
                <a:latin typeface="Arial" panose="020B0604020202020204" pitchFamily="34" charset="0"/>
              </a:rPr>
              <a:t>Kế</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hoạch</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tài</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chính</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cá</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nhân</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dài</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hạn</a:t>
            </a:r>
            <a:endParaRPr sz="2400" b="1">
              <a:solidFill>
                <a:srgbClr val="0070C0"/>
              </a:solidFill>
              <a:latin typeface="Arial" panose="020B0604020202020204" pitchFamily="34" charset="0"/>
            </a:endParaRPr>
          </a:p>
        </p:txBody>
      </p:sp>
      <p:pic>
        <p:nvPicPr>
          <p:cNvPr id="109574" name="Picture 109573" descr="01"/>
          <p:cNvPicPr>
            <a:picLocks noChangeAspect="1"/>
          </p:cNvPicPr>
          <p:nvPr/>
        </p:nvPicPr>
        <p:blipFill>
          <a:blip r:embed="rId1"/>
          <a:stretch>
            <a:fillRect/>
          </a:stretch>
        </p:blipFill>
        <p:spPr>
          <a:xfrm>
            <a:off x="0" y="981075"/>
            <a:ext cx="8748713" cy="54006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4"/>
          <p:cNvSpPr/>
          <p:nvPr/>
        </p:nvSpPr>
        <p:spPr>
          <a:xfrm>
            <a:off x="157163" y="188913"/>
            <a:ext cx="6143625" cy="457200"/>
          </a:xfrm>
          <a:prstGeom prst="rect">
            <a:avLst/>
          </a:prstGeom>
          <a:noFill/>
          <a:ln w="9525">
            <a:noFill/>
          </a:ln>
        </p:spPr>
        <p:txBody>
          <a:bodyPr>
            <a:spAutoFit/>
          </a:bodyPr>
          <a:p>
            <a:r>
              <a:rPr sz="2400" b="1">
                <a:solidFill>
                  <a:srgbClr val="0070C0"/>
                </a:solidFill>
                <a:latin typeface="Arial" panose="020B0604020202020204" pitchFamily="34" charset="0"/>
              </a:rPr>
              <a:t>c) </a:t>
            </a:r>
            <a:r>
              <a:rPr sz="2400" b="1" err="1">
                <a:solidFill>
                  <a:srgbClr val="0070C0"/>
                </a:solidFill>
                <a:latin typeface="Arial" panose="020B0604020202020204" pitchFamily="34" charset="0"/>
              </a:rPr>
              <a:t>Kế</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hoạch</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tài</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chính</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cá</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nhân</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dài</a:t>
            </a:r>
            <a:r>
              <a:rPr sz="2400" b="1">
                <a:solidFill>
                  <a:srgbClr val="0070C0"/>
                </a:solidFill>
                <a:latin typeface="Arial" panose="020B0604020202020204" pitchFamily="34" charset="0"/>
              </a:rPr>
              <a:t> </a:t>
            </a:r>
            <a:r>
              <a:rPr sz="2400" b="1" err="1">
                <a:solidFill>
                  <a:srgbClr val="0070C0"/>
                </a:solidFill>
                <a:latin typeface="Arial" panose="020B0604020202020204" pitchFamily="34" charset="0"/>
              </a:rPr>
              <a:t>hạn</a:t>
            </a:r>
            <a:endParaRPr sz="2400" b="1">
              <a:solidFill>
                <a:srgbClr val="0070C0"/>
              </a:solidFill>
              <a:latin typeface="Arial" panose="020B0604020202020204" pitchFamily="34" charset="0"/>
            </a:endParaRPr>
          </a:p>
        </p:txBody>
      </p:sp>
      <p:sp>
        <p:nvSpPr>
          <p:cNvPr id="5" name="Rounded Rectangle 4"/>
          <p:cNvSpPr/>
          <p:nvPr/>
        </p:nvSpPr>
        <p:spPr>
          <a:xfrm>
            <a:off x="179388" y="1081088"/>
            <a:ext cx="8785225" cy="1079500"/>
          </a:xfrm>
          <a:prstGeom prst="roundRect">
            <a:avLst/>
          </a:prstGeom>
          <a:ln w="28575">
            <a:solidFill>
              <a:srgbClr val="FAA906"/>
            </a:solidFill>
          </a:ln>
        </p:spPr>
        <p:style>
          <a:lnRef idx="2">
            <a:schemeClr val="accent4"/>
          </a:lnRef>
          <a:fillRef idx="1">
            <a:schemeClr val="lt1"/>
          </a:fillRef>
          <a:effectRef idx="0">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6" name="Oval 5"/>
          <p:cNvSpPr/>
          <p:nvPr/>
        </p:nvSpPr>
        <p:spPr>
          <a:xfrm>
            <a:off x="0" y="936625"/>
            <a:ext cx="669925" cy="571500"/>
          </a:xfrm>
          <a:prstGeom prst="ellipse">
            <a:avLst/>
          </a:prstGeom>
          <a:solidFill>
            <a:srgbClr val="FAA9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
        <p:nvSpPr>
          <p:cNvPr id="7" name="TextBox 6"/>
          <p:cNvSpPr txBox="1"/>
          <p:nvPr/>
        </p:nvSpPr>
        <p:spPr>
          <a:xfrm>
            <a:off x="468313" y="1295400"/>
            <a:ext cx="8404225" cy="762000"/>
          </a:xfrm>
          <a:prstGeom prst="rect">
            <a:avLst/>
          </a:prstGeom>
          <a:noFill/>
        </p:spPr>
        <p:txBody>
          <a:bodyPr>
            <a:spAutoFit/>
          </a:bodyPr>
          <a:p>
            <a:r>
              <a:rPr lang="vi-VN" altLang="x-none" sz="2200" dirty="0">
                <a:latin typeface="Arial Unicode MS" pitchFamily="34" charset="-128"/>
                <a:ea typeface="Arial Unicode MS" pitchFamily="34" charset="-128"/>
              </a:rPr>
              <a:t>- Em hãy mô tả nội dung kế hoạch tài chính cá nhân của bạn T.</a:t>
            </a:r>
            <a:endParaRPr lang="vi-VN" altLang="x-none" sz="2200" dirty="0">
              <a:latin typeface="Arial Unicode MS" pitchFamily="34" charset="-128"/>
              <a:ea typeface="Arial Unicode MS" pitchFamily="34" charset="-128"/>
            </a:endParaRPr>
          </a:p>
          <a:p>
            <a:r>
              <a:rPr lang="vi-VN" altLang="x-none" sz="2200" dirty="0">
                <a:latin typeface="Arial Unicode MS" pitchFamily="34" charset="-128"/>
                <a:ea typeface="Arial Unicode MS" pitchFamily="34" charset="-128"/>
              </a:rPr>
              <a:t>- Cho biết khi nào nên lập kế hoạch tài chính cá nhân đài hạn.</a:t>
            </a:r>
            <a:endParaRPr sz="2200">
              <a:latin typeface="Arial Unicode MS" pitchFamily="34" charset="-128"/>
              <a:ea typeface="Arial Unicode MS" pitchFamily="34" charset="-128"/>
            </a:endParaRPr>
          </a:p>
        </p:txBody>
      </p:sp>
      <p:sp>
        <p:nvSpPr>
          <p:cNvPr id="110598" name="Freeform: Shape 385"/>
          <p:cNvSpPr/>
          <p:nvPr/>
        </p:nvSpPr>
        <p:spPr>
          <a:xfrm rot="8287270" flipH="1">
            <a:off x="69850" y="4873625"/>
            <a:ext cx="1584325" cy="1495425"/>
          </a:xfrm>
          <a:custGeom>
            <a:avLst/>
            <a:gdLst/>
            <a:ahLst/>
            <a:cxnLst>
              <a:cxn ang="0">
                <a:pos x="742118" y="1181692"/>
              </a:cxn>
              <a:cxn ang="0">
                <a:pos x="585409" y="1060623"/>
              </a:cxn>
              <a:cxn ang="0">
                <a:pos x="588993" y="1053322"/>
              </a:cxn>
              <a:cxn ang="0">
                <a:pos x="556089" y="957402"/>
              </a:cxn>
              <a:cxn ang="0">
                <a:pos x="547150" y="953014"/>
              </a:cxn>
              <a:cxn ang="0">
                <a:pos x="571740" y="769663"/>
              </a:cxn>
              <a:cxn ang="0">
                <a:pos x="601493" y="759579"/>
              </a:cxn>
              <a:cxn ang="0">
                <a:pos x="628688" y="735967"/>
              </a:cxn>
              <a:cxn ang="0">
                <a:pos x="645016" y="702701"/>
              </a:cxn>
              <a:cxn ang="0">
                <a:pos x="646886" y="669814"/>
              </a:cxn>
              <a:cxn ang="0">
                <a:pos x="821173" y="598470"/>
              </a:cxn>
              <a:cxn ang="0">
                <a:pos x="835409" y="615168"/>
              </a:cxn>
              <a:cxn ang="0">
                <a:pos x="937401" y="622205"/>
              </a:cxn>
              <a:cxn ang="0">
                <a:pos x="944590" y="615962"/>
              </a:cxn>
              <a:cxn ang="0">
                <a:pos x="1094861" y="732056"/>
              </a:cxn>
              <a:cxn ang="0">
                <a:pos x="1090636" y="740588"/>
              </a:cxn>
              <a:cxn ang="0">
                <a:pos x="1123193" y="837500"/>
              </a:cxn>
              <a:cxn ang="0">
                <a:pos x="1139057" y="845286"/>
              </a:cxn>
              <a:cxn ang="0">
                <a:pos x="1114870" y="1025631"/>
              </a:cxn>
              <a:cxn ang="0">
                <a:pos x="1083610" y="1035902"/>
              </a:cxn>
              <a:cxn ang="0">
                <a:pos x="1055910" y="1059780"/>
              </a:cxn>
              <a:cxn ang="0">
                <a:pos x="1037281" y="1127763"/>
              </a:cxn>
              <a:cxn ang="0">
                <a:pos x="1037477" y="1128357"/>
              </a:cxn>
              <a:cxn ang="0">
                <a:pos x="863092" y="1199741"/>
              </a:cxn>
              <a:cxn ang="0">
                <a:pos x="849481" y="1184065"/>
              </a:cxn>
              <a:cxn ang="0">
                <a:pos x="747489" y="1177029"/>
              </a:cxn>
              <a:cxn ang="0">
                <a:pos x="59041" y="1256584"/>
              </a:cxn>
              <a:cxn ang="0">
                <a:pos x="85076" y="1262532"/>
              </a:cxn>
              <a:cxn ang="0">
                <a:pos x="121836" y="1257846"/>
              </a:cxn>
              <a:cxn ang="0">
                <a:pos x="184004" y="1177730"/>
              </a:cxn>
              <a:cxn ang="0">
                <a:pos x="182382" y="1165007"/>
              </a:cxn>
              <a:cxn ang="0">
                <a:pos x="425322" y="1082251"/>
              </a:cxn>
              <a:cxn ang="0">
                <a:pos x="443479" y="1103163"/>
              </a:cxn>
              <a:cxn ang="0">
                <a:pos x="544862" y="1110988"/>
              </a:cxn>
              <a:cxn ang="0">
                <a:pos x="545540" y="1110392"/>
              </a:cxn>
              <a:cxn ang="0">
                <a:pos x="627628" y="1173811"/>
              </a:cxn>
              <a:cxn ang="0">
                <a:pos x="704108" y="1232897"/>
              </a:cxn>
              <a:cxn ang="0">
                <a:pos x="703703" y="1233704"/>
              </a:cxn>
              <a:cxn ang="0">
                <a:pos x="736871" y="1329827"/>
              </a:cxn>
              <a:cxn ang="0">
                <a:pos x="866056" y="1313251"/>
              </a:cxn>
              <a:cxn ang="0">
                <a:pos x="882385" y="1279985"/>
              </a:cxn>
              <a:cxn ang="0">
                <a:pos x="883694" y="1256946"/>
              </a:cxn>
              <a:cxn ang="0">
                <a:pos x="973661" y="1220319"/>
              </a:cxn>
              <a:cxn ang="0">
                <a:pos x="1066569" y="1182497"/>
              </a:cxn>
              <a:cxn ang="0">
                <a:pos x="1072180" y="1189006"/>
              </a:cxn>
              <a:cxn ang="0">
                <a:pos x="1173704" y="1196614"/>
              </a:cxn>
              <a:cxn ang="0">
                <a:pos x="1179568" y="1191559"/>
              </a:cxn>
              <a:cxn ang="0">
                <a:pos x="1408820" y="1368670"/>
              </a:cxn>
              <a:cxn ang="0">
                <a:pos x="1403168" y="1380185"/>
              </a:cxn>
              <a:cxn ang="0">
                <a:pos x="1436073" y="1476104"/>
              </a:cxn>
              <a:cxn ang="0">
                <a:pos x="1469339" y="1492433"/>
              </a:cxn>
              <a:cxn ang="0">
                <a:pos x="1565257" y="1459529"/>
              </a:cxn>
              <a:cxn ang="0">
                <a:pos x="1548683" y="1330343"/>
              </a:cxn>
              <a:cxn ang="0">
                <a:pos x="1446691" y="1323306"/>
              </a:cxn>
              <a:cxn ang="0">
                <a:pos x="1446079" y="1323838"/>
              </a:cxn>
              <a:cxn ang="0">
                <a:pos x="1215016" y="1145327"/>
              </a:cxn>
              <a:cxn ang="0">
                <a:pos x="1217671" y="1139980"/>
              </a:cxn>
              <a:cxn ang="0">
                <a:pos x="1185134" y="1043510"/>
              </a:cxn>
              <a:cxn ang="0">
                <a:pos x="1174823" y="1038390"/>
              </a:cxn>
              <a:cxn ang="0">
                <a:pos x="1187330" y="943748"/>
              </a:cxn>
              <a:cxn ang="0">
                <a:pos x="1199282" y="853314"/>
              </a:cxn>
              <a:cxn ang="0">
                <a:pos x="1225185" y="844536"/>
              </a:cxn>
              <a:cxn ang="0">
                <a:pos x="1252379" y="820924"/>
              </a:cxn>
              <a:cxn ang="0">
                <a:pos x="1235804" y="691738"/>
              </a:cxn>
              <a:cxn ang="0">
                <a:pos x="1167163" y="673398"/>
              </a:cxn>
              <a:cxn ang="0">
                <a:pos x="1136622" y="683749"/>
              </a:cxn>
              <a:cxn ang="0">
                <a:pos x="1054968" y="620666"/>
              </a:cxn>
              <a:cxn ang="0">
                <a:pos x="981024" y="563540"/>
              </a:cxn>
              <a:cxn ang="0">
                <a:pos x="982934" y="529951"/>
              </a:cxn>
              <a:cxn ang="0">
                <a:pos x="948019" y="469406"/>
              </a:cxn>
              <a:cxn ang="0">
                <a:pos x="919719" y="455515"/>
              </a:cxn>
              <a:cxn ang="0">
                <a:pos x="919719" y="177269"/>
              </a:cxn>
              <a:cxn ang="0">
                <a:pos x="920513" y="177110"/>
              </a:cxn>
              <a:cxn ang="0">
                <a:pos x="977299" y="92097"/>
              </a:cxn>
              <a:cxn ang="0">
                <a:pos x="885202" y="1"/>
              </a:cxn>
              <a:cxn ang="0">
                <a:pos x="793105" y="92097"/>
              </a:cxn>
              <a:cxn ang="0">
                <a:pos x="848895" y="176778"/>
              </a:cxn>
              <a:cxn ang="0">
                <a:pos x="861462" y="179345"/>
              </a:cxn>
              <a:cxn ang="0">
                <a:pos x="861462" y="456886"/>
              </a:cxn>
              <a:cxn ang="0">
                <a:pos x="854951" y="459345"/>
              </a:cxn>
              <a:cxn ang="0">
                <a:pos x="846028" y="462369"/>
              </a:cxn>
              <a:cxn ang="0">
                <a:pos x="818848" y="485969"/>
              </a:cxn>
              <a:cxn ang="0">
                <a:pos x="818832" y="485982"/>
              </a:cxn>
              <a:cxn ang="0">
                <a:pos x="803852" y="516839"/>
              </a:cxn>
              <a:cxn ang="0">
                <a:pos x="803846" y="516947"/>
              </a:cxn>
              <a:cxn ang="0">
                <a:pos x="803114" y="518460"/>
              </a:cxn>
              <a:cxn ang="0">
                <a:pos x="802072" y="536240"/>
              </a:cxn>
              <a:cxn ang="0">
                <a:pos x="708935" y="574156"/>
              </a:cxn>
              <a:cxn ang="0">
                <a:pos x="616469" y="611800"/>
              </a:cxn>
              <a:cxn ang="0">
                <a:pos x="612112" y="606782"/>
              </a:cxn>
              <a:cxn ang="0">
                <a:pos x="482926" y="623357"/>
              </a:cxn>
              <a:cxn ang="0">
                <a:pos x="499502" y="752543"/>
              </a:cxn>
              <a:cxn ang="0">
                <a:pos x="507708" y="756571"/>
              </a:cxn>
              <a:cxn ang="0">
                <a:pos x="495266" y="850728"/>
              </a:cxn>
              <a:cxn ang="0">
                <a:pos x="483410" y="940431"/>
              </a:cxn>
              <a:cxn ang="0">
                <a:pos x="454098" y="950365"/>
              </a:cxn>
              <a:cxn ang="0">
                <a:pos x="426903" y="973977"/>
              </a:cxn>
              <a:cxn ang="0">
                <a:pos x="410575" y="1007243"/>
              </a:cxn>
              <a:cxn ang="0">
                <a:pos x="409504" y="1026094"/>
              </a:cxn>
              <a:cxn ang="0">
                <a:pos x="161632" y="1110531"/>
              </a:cxn>
              <a:cxn ang="0">
                <a:pos x="161225" y="1109830"/>
              </a:cxn>
              <a:cxn ang="0">
                <a:pos x="62442" y="1083490"/>
              </a:cxn>
              <a:cxn ang="0">
                <a:pos x="4961" y="1200364"/>
              </a:cxn>
              <a:cxn ang="0">
                <a:pos x="59041" y="1256584"/>
              </a:cxn>
            </a:cxnLst>
            <a:pathLst>
              <a:path w="2013900" h="1900583">
                <a:moveTo>
                  <a:pt x="943257" y="1501970"/>
                </a:moveTo>
                <a:lnTo>
                  <a:pt x="744074" y="1348088"/>
                </a:lnTo>
                <a:lnTo>
                  <a:pt x="748630" y="1338807"/>
                </a:lnTo>
                <a:cubicBezTo>
                  <a:pt x="760072" y="1294309"/>
                  <a:pt x="744218" y="1245791"/>
                  <a:pt x="706808" y="1216890"/>
                </a:cubicBezTo>
                <a:lnTo>
                  <a:pt x="695446" y="1211313"/>
                </a:lnTo>
                <a:lnTo>
                  <a:pt x="726700" y="978267"/>
                </a:lnTo>
                <a:lnTo>
                  <a:pt x="764518" y="965451"/>
                </a:lnTo>
                <a:cubicBezTo>
                  <a:pt x="777636" y="957984"/>
                  <a:pt x="789449" y="947909"/>
                  <a:pt x="799083" y="935439"/>
                </a:cubicBezTo>
                <a:cubicBezTo>
                  <a:pt x="809176" y="922375"/>
                  <a:pt x="816023" y="907989"/>
                  <a:pt x="819837" y="893157"/>
                </a:cubicBezTo>
                <a:lnTo>
                  <a:pt x="822213" y="851356"/>
                </a:lnTo>
                <a:lnTo>
                  <a:pt x="1043738" y="760675"/>
                </a:lnTo>
                <a:lnTo>
                  <a:pt x="1061832" y="781899"/>
                </a:lnTo>
                <a:cubicBezTo>
                  <a:pt x="1101024" y="812177"/>
                  <a:pt x="1152114" y="813244"/>
                  <a:pt x="1191467" y="790843"/>
                </a:cubicBezTo>
                <a:lnTo>
                  <a:pt x="1200605" y="782908"/>
                </a:lnTo>
                <a:lnTo>
                  <a:pt x="1391604" y="930468"/>
                </a:lnTo>
                <a:lnTo>
                  <a:pt x="1386234" y="941312"/>
                </a:lnTo>
                <a:cubicBezTo>
                  <a:pt x="1374493" y="985046"/>
                  <a:pt x="1388425" y="1034212"/>
                  <a:pt x="1427616" y="1064490"/>
                </a:cubicBezTo>
                <a:lnTo>
                  <a:pt x="1447779" y="1074387"/>
                </a:lnTo>
                <a:lnTo>
                  <a:pt x="1417037" y="1303612"/>
                </a:lnTo>
                <a:lnTo>
                  <a:pt x="1377304" y="1316666"/>
                </a:lnTo>
                <a:cubicBezTo>
                  <a:pt x="1364036" y="1324096"/>
                  <a:pt x="1352007" y="1334250"/>
                  <a:pt x="1342096" y="1347016"/>
                </a:cubicBezTo>
                <a:cubicBezTo>
                  <a:pt x="1322273" y="1372550"/>
                  <a:pt x="1314676" y="1403701"/>
                  <a:pt x="1318419" y="1433424"/>
                </a:cubicBezTo>
                <a:lnTo>
                  <a:pt x="1318667" y="1434179"/>
                </a:lnTo>
                <a:lnTo>
                  <a:pt x="1097018" y="1524911"/>
                </a:lnTo>
                <a:lnTo>
                  <a:pt x="1079718" y="1504987"/>
                </a:lnTo>
                <a:cubicBezTo>
                  <a:pt x="1040526" y="1474709"/>
                  <a:pt x="989436" y="1473641"/>
                  <a:pt x="950083" y="1496043"/>
                </a:cubicBezTo>
                <a:close/>
                <a:moveTo>
                  <a:pt x="75043" y="1597161"/>
                </a:moveTo>
                <a:cubicBezTo>
                  <a:pt x="85545" y="1601240"/>
                  <a:pt x="96683" y="1603828"/>
                  <a:pt x="108134" y="1604721"/>
                </a:cubicBezTo>
                <a:cubicBezTo>
                  <a:pt x="123403" y="1605911"/>
                  <a:pt x="139230" y="1604086"/>
                  <a:pt x="154857" y="1598764"/>
                </a:cubicBezTo>
                <a:cubicBezTo>
                  <a:pt x="199605" y="1583520"/>
                  <a:pt x="230305" y="1542741"/>
                  <a:pt x="233875" y="1496935"/>
                </a:cubicBezTo>
                <a:lnTo>
                  <a:pt x="231813" y="1480763"/>
                </a:lnTo>
                <a:lnTo>
                  <a:pt x="540598" y="1375577"/>
                </a:lnTo>
                <a:lnTo>
                  <a:pt x="563677" y="1402157"/>
                </a:lnTo>
                <a:cubicBezTo>
                  <a:pt x="602868" y="1432435"/>
                  <a:pt x="652926" y="1434839"/>
                  <a:pt x="692537" y="1412103"/>
                </a:cubicBezTo>
                <a:lnTo>
                  <a:pt x="693400" y="1411346"/>
                </a:lnTo>
                <a:lnTo>
                  <a:pt x="797736" y="1491953"/>
                </a:lnTo>
                <a:lnTo>
                  <a:pt x="894945" y="1567053"/>
                </a:lnTo>
                <a:lnTo>
                  <a:pt x="894430" y="1568079"/>
                </a:lnTo>
                <a:cubicBezTo>
                  <a:pt x="882432" y="1612147"/>
                  <a:pt x="897395" y="1659977"/>
                  <a:pt x="936587" y="1690255"/>
                </a:cubicBezTo>
                <a:cubicBezTo>
                  <a:pt x="986466" y="1728790"/>
                  <a:pt x="1060415" y="1721441"/>
                  <a:pt x="1100786" y="1669186"/>
                </a:cubicBezTo>
                <a:cubicBezTo>
                  <a:pt x="1110878" y="1656123"/>
                  <a:pt x="1117725" y="1641737"/>
                  <a:pt x="1121540" y="1626904"/>
                </a:cubicBezTo>
                <a:lnTo>
                  <a:pt x="1123204" y="1597620"/>
                </a:lnTo>
                <a:lnTo>
                  <a:pt x="1237555" y="1551067"/>
                </a:lnTo>
                <a:lnTo>
                  <a:pt x="1355644" y="1502993"/>
                </a:lnTo>
                <a:lnTo>
                  <a:pt x="1362776" y="1511266"/>
                </a:lnTo>
                <a:cubicBezTo>
                  <a:pt x="1401076" y="1541000"/>
                  <a:pt x="1452016" y="1543225"/>
                  <a:pt x="1491817" y="1520936"/>
                </a:cubicBezTo>
                <a:lnTo>
                  <a:pt x="1499270" y="1514511"/>
                </a:lnTo>
                <a:lnTo>
                  <a:pt x="1790657" y="1739626"/>
                </a:lnTo>
                <a:lnTo>
                  <a:pt x="1783473" y="1754261"/>
                </a:lnTo>
                <a:cubicBezTo>
                  <a:pt x="1772031" y="1798759"/>
                  <a:pt x="1787886" y="1847276"/>
                  <a:pt x="1825296" y="1876178"/>
                </a:cubicBezTo>
                <a:cubicBezTo>
                  <a:pt x="1838359" y="1886271"/>
                  <a:pt x="1852745" y="1893118"/>
                  <a:pt x="1867578" y="1896932"/>
                </a:cubicBezTo>
                <a:cubicBezTo>
                  <a:pt x="1912075" y="1908374"/>
                  <a:pt x="1960593" y="1892520"/>
                  <a:pt x="1989494" y="1855110"/>
                </a:cubicBezTo>
                <a:cubicBezTo>
                  <a:pt x="2029865" y="1802855"/>
                  <a:pt x="2018306" y="1729446"/>
                  <a:pt x="1968427" y="1690911"/>
                </a:cubicBezTo>
                <a:cubicBezTo>
                  <a:pt x="1929235" y="1660633"/>
                  <a:pt x="1878145" y="1659565"/>
                  <a:pt x="1838792" y="1681967"/>
                </a:cubicBezTo>
                <a:lnTo>
                  <a:pt x="1838014" y="1682642"/>
                </a:lnTo>
                <a:lnTo>
                  <a:pt x="1544325" y="1455749"/>
                </a:lnTo>
                <a:lnTo>
                  <a:pt x="1547700" y="1448953"/>
                </a:lnTo>
                <a:cubicBezTo>
                  <a:pt x="1559428" y="1404868"/>
                  <a:pt x="1544645" y="1356070"/>
                  <a:pt x="1506345" y="1326336"/>
                </a:cubicBezTo>
                <a:lnTo>
                  <a:pt x="1493239" y="1319828"/>
                </a:lnTo>
                <a:lnTo>
                  <a:pt x="1509136" y="1199535"/>
                </a:lnTo>
                <a:lnTo>
                  <a:pt x="1524327" y="1084591"/>
                </a:lnTo>
                <a:lnTo>
                  <a:pt x="1557251" y="1073434"/>
                </a:lnTo>
                <a:cubicBezTo>
                  <a:pt x="1570368" y="1065966"/>
                  <a:pt x="1582182" y="1055892"/>
                  <a:pt x="1591815" y="1043422"/>
                </a:cubicBezTo>
                <a:cubicBezTo>
                  <a:pt x="1632186" y="991167"/>
                  <a:pt x="1620627" y="917758"/>
                  <a:pt x="1570748" y="879222"/>
                </a:cubicBezTo>
                <a:cubicBezTo>
                  <a:pt x="1544620" y="859037"/>
                  <a:pt x="1513204" y="851834"/>
                  <a:pt x="1483503" y="855912"/>
                </a:cubicBezTo>
                <a:lnTo>
                  <a:pt x="1444684" y="869068"/>
                </a:lnTo>
                <a:lnTo>
                  <a:pt x="1340899" y="788887"/>
                </a:lnTo>
                <a:lnTo>
                  <a:pt x="1246914" y="716278"/>
                </a:lnTo>
                <a:lnTo>
                  <a:pt x="1249341" y="673586"/>
                </a:lnTo>
                <a:cubicBezTo>
                  <a:pt x="1245263" y="643885"/>
                  <a:pt x="1229903" y="615899"/>
                  <a:pt x="1204964" y="596631"/>
                </a:cubicBezTo>
                <a:lnTo>
                  <a:pt x="1168993" y="578975"/>
                </a:lnTo>
                <a:lnTo>
                  <a:pt x="1168993" y="225315"/>
                </a:lnTo>
                <a:lnTo>
                  <a:pt x="1170003" y="225113"/>
                </a:lnTo>
                <a:cubicBezTo>
                  <a:pt x="1211789" y="207666"/>
                  <a:pt x="1242179" y="166584"/>
                  <a:pt x="1242179" y="117058"/>
                </a:cubicBezTo>
                <a:cubicBezTo>
                  <a:pt x="1242179" y="54028"/>
                  <a:pt x="1191154" y="0"/>
                  <a:pt x="1125121" y="1"/>
                </a:cubicBezTo>
                <a:cubicBezTo>
                  <a:pt x="1062090" y="1"/>
                  <a:pt x="1008063" y="51026"/>
                  <a:pt x="1008063" y="117059"/>
                </a:cubicBezTo>
                <a:cubicBezTo>
                  <a:pt x="1008063" y="164333"/>
                  <a:pt x="1036765" y="206541"/>
                  <a:pt x="1078973" y="224691"/>
                </a:cubicBezTo>
                <a:lnTo>
                  <a:pt x="1094946" y="227954"/>
                </a:lnTo>
                <a:lnTo>
                  <a:pt x="1094946" y="580718"/>
                </a:lnTo>
                <a:lnTo>
                  <a:pt x="1086671" y="583843"/>
                </a:lnTo>
                <a:lnTo>
                  <a:pt x="1075329" y="587687"/>
                </a:lnTo>
                <a:lnTo>
                  <a:pt x="1040783" y="617683"/>
                </a:lnTo>
                <a:lnTo>
                  <a:pt x="1040763" y="617700"/>
                </a:lnTo>
                <a:cubicBezTo>
                  <a:pt x="1031588" y="629576"/>
                  <a:pt x="1025281" y="642956"/>
                  <a:pt x="1021723" y="656920"/>
                </a:cubicBezTo>
                <a:lnTo>
                  <a:pt x="1021715" y="657057"/>
                </a:lnTo>
                <a:lnTo>
                  <a:pt x="1020784" y="658980"/>
                </a:lnTo>
                <a:lnTo>
                  <a:pt x="1019460" y="681579"/>
                </a:lnTo>
                <a:lnTo>
                  <a:pt x="901080" y="729772"/>
                </a:lnTo>
                <a:lnTo>
                  <a:pt x="783553" y="777618"/>
                </a:lnTo>
                <a:lnTo>
                  <a:pt x="778015" y="771240"/>
                </a:lnTo>
                <a:cubicBezTo>
                  <a:pt x="725760" y="730869"/>
                  <a:pt x="652351" y="742428"/>
                  <a:pt x="613815" y="792308"/>
                </a:cubicBezTo>
                <a:cubicBezTo>
                  <a:pt x="575280" y="842187"/>
                  <a:pt x="582629" y="916137"/>
                  <a:pt x="634884" y="956507"/>
                </a:cubicBezTo>
                <a:lnTo>
                  <a:pt x="645314" y="961627"/>
                </a:lnTo>
                <a:lnTo>
                  <a:pt x="629499" y="1081304"/>
                </a:lnTo>
                <a:lnTo>
                  <a:pt x="614430" y="1195319"/>
                </a:lnTo>
                <a:lnTo>
                  <a:pt x="577174" y="1207946"/>
                </a:lnTo>
                <a:cubicBezTo>
                  <a:pt x="564056" y="1215413"/>
                  <a:pt x="552242" y="1225488"/>
                  <a:pt x="542608" y="1237958"/>
                </a:cubicBezTo>
                <a:cubicBezTo>
                  <a:pt x="532516" y="1251022"/>
                  <a:pt x="525669" y="1265407"/>
                  <a:pt x="521855" y="1280240"/>
                </a:cubicBezTo>
                <a:lnTo>
                  <a:pt x="520493" y="1304200"/>
                </a:lnTo>
                <a:lnTo>
                  <a:pt x="205439" y="1411522"/>
                </a:lnTo>
                <a:lnTo>
                  <a:pt x="204922" y="1410631"/>
                </a:lnTo>
                <a:cubicBezTo>
                  <a:pt x="174933" y="1376702"/>
                  <a:pt x="126246" y="1361182"/>
                  <a:pt x="79366" y="1377152"/>
                </a:cubicBezTo>
                <a:cubicBezTo>
                  <a:pt x="19701" y="1397476"/>
                  <a:pt x="-14987" y="1463197"/>
                  <a:pt x="6306" y="1525703"/>
                </a:cubicBezTo>
                <a:cubicBezTo>
                  <a:pt x="17738" y="1559264"/>
                  <a:pt x="43535" y="1584923"/>
                  <a:pt x="75043" y="1597161"/>
                </a:cubicBezTo>
                <a:close/>
              </a:path>
            </a:pathLst>
          </a:custGeom>
          <a:solidFill>
            <a:schemeClr val="accent2">
              <a:alpha val="20000"/>
            </a:schemeClr>
          </a:solidFill>
          <a:ln w="43323">
            <a:noFill/>
          </a:ln>
        </p:spPr>
        <p:txBody>
          <a:bodyPr/>
          <a:p>
            <a:endParaRPr lang="en-US"/>
          </a:p>
        </p:txBody>
      </p:sp>
      <p:sp>
        <p:nvSpPr>
          <p:cNvPr id="384" name="Freeform: Shape 383"/>
          <p:cNvSpPr/>
          <p:nvPr/>
        </p:nvSpPr>
        <p:spPr>
          <a:xfrm rot="2581066" flipH="1">
            <a:off x="820738" y="3411538"/>
            <a:ext cx="215900" cy="766763"/>
          </a:xfrm>
          <a:custGeom>
            <a:avLst/>
            <a:gdLst>
              <a:gd name="connsiteX0" fmla="*/ 5046 w 235010"/>
              <a:gd name="connsiteY0" fmla="*/ 100489 h 833185"/>
              <a:gd name="connsiteX1" fmla="*/ 61777 w 235010"/>
              <a:gd name="connsiteY1" fmla="*/ 215509 h 833185"/>
              <a:gd name="connsiteX2" fmla="*/ 95081 w 235010"/>
              <a:gd name="connsiteY2" fmla="*/ 219991 h 833185"/>
              <a:gd name="connsiteX3" fmla="*/ 95081 w 235010"/>
              <a:gd name="connsiteY3" fmla="*/ 607587 h 833185"/>
              <a:gd name="connsiteX4" fmla="*/ 84921 w 235010"/>
              <a:gd name="connsiteY4" fmla="*/ 606290 h 833185"/>
              <a:gd name="connsiteX5" fmla="*/ 15507 w 235010"/>
              <a:gd name="connsiteY5" fmla="*/ 659853 h 833185"/>
              <a:gd name="connsiteX6" fmla="*/ 57782 w 235010"/>
              <a:gd name="connsiteY6" fmla="*/ 817678 h 833185"/>
              <a:gd name="connsiteX7" fmla="*/ 215608 w 235010"/>
              <a:gd name="connsiteY7" fmla="*/ 775402 h 833185"/>
              <a:gd name="connsiteX8" fmla="*/ 173332 w 235010"/>
              <a:gd name="connsiteY8" fmla="*/ 617577 h 833185"/>
              <a:gd name="connsiteX9" fmla="*/ 168164 w 235010"/>
              <a:gd name="connsiteY9" fmla="*/ 616917 h 833185"/>
              <a:gd name="connsiteX10" fmla="*/ 168164 w 235010"/>
              <a:gd name="connsiteY10" fmla="*/ 217879 h 833185"/>
              <a:gd name="connsiteX11" fmla="*/ 188769 w 235010"/>
              <a:gd name="connsiteY11" fmla="*/ 208024 h 833185"/>
              <a:gd name="connsiteX12" fmla="*/ 219602 w 235010"/>
              <a:gd name="connsiteY12" fmla="*/ 173233 h 833185"/>
              <a:gd name="connsiteX13" fmla="*/ 177326 w 235010"/>
              <a:gd name="connsiteY13" fmla="*/ 15407 h 833185"/>
              <a:gd name="connsiteX14" fmla="*/ 19501 w 235010"/>
              <a:gd name="connsiteY14" fmla="*/ 57684 h 833185"/>
              <a:gd name="connsiteX15" fmla="*/ 5046 w 235010"/>
              <a:gd name="connsiteY15" fmla="*/ 100489 h 83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5010" h="833185">
                <a:moveTo>
                  <a:pt x="5046" y="100489"/>
                </a:moveTo>
                <a:cubicBezTo>
                  <a:pt x="-667" y="144815"/>
                  <a:pt x="19448" y="191066"/>
                  <a:pt x="61777" y="215509"/>
                </a:cubicBezTo>
                <a:lnTo>
                  <a:pt x="95081" y="219991"/>
                </a:lnTo>
                <a:lnTo>
                  <a:pt x="95081" y="607587"/>
                </a:lnTo>
                <a:lnTo>
                  <a:pt x="84921" y="606290"/>
                </a:lnTo>
                <a:cubicBezTo>
                  <a:pt x="56408" y="614199"/>
                  <a:pt x="31062" y="632916"/>
                  <a:pt x="15507" y="659853"/>
                </a:cubicBezTo>
                <a:cubicBezTo>
                  <a:pt x="-17084" y="716292"/>
                  <a:pt x="3909" y="786569"/>
                  <a:pt x="57782" y="817678"/>
                </a:cubicBezTo>
                <a:cubicBezTo>
                  <a:pt x="114221" y="850269"/>
                  <a:pt x="184498" y="829276"/>
                  <a:pt x="215608" y="775402"/>
                </a:cubicBezTo>
                <a:cubicBezTo>
                  <a:pt x="248199" y="718963"/>
                  <a:pt x="227206" y="648686"/>
                  <a:pt x="173332" y="617577"/>
                </a:cubicBezTo>
                <a:lnTo>
                  <a:pt x="168164" y="616917"/>
                </a:lnTo>
                <a:lnTo>
                  <a:pt x="168164" y="217879"/>
                </a:lnTo>
                <a:lnTo>
                  <a:pt x="188769" y="208024"/>
                </a:lnTo>
                <a:cubicBezTo>
                  <a:pt x="200884" y="198985"/>
                  <a:pt x="211455" y="187343"/>
                  <a:pt x="219602" y="173233"/>
                </a:cubicBezTo>
                <a:cubicBezTo>
                  <a:pt x="250712" y="119359"/>
                  <a:pt x="233766" y="47999"/>
                  <a:pt x="177326" y="15407"/>
                </a:cubicBezTo>
                <a:cubicBezTo>
                  <a:pt x="123453" y="-15702"/>
                  <a:pt x="52092" y="1245"/>
                  <a:pt x="19501" y="57684"/>
                </a:cubicBezTo>
                <a:cubicBezTo>
                  <a:pt x="11724" y="71152"/>
                  <a:pt x="6950" y="85714"/>
                  <a:pt x="5046" y="100489"/>
                </a:cubicBezTo>
                <a:close/>
              </a:path>
            </a:pathLst>
          </a:custGeom>
          <a:solidFill>
            <a:schemeClr val="accent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 name="Rectangle 62"/>
          <p:cNvSpPr/>
          <p:nvPr/>
        </p:nvSpPr>
        <p:spPr>
          <a:xfrm>
            <a:off x="2484438" y="5084763"/>
            <a:ext cx="595313" cy="5953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sp>
        <p:nvSpPr>
          <p:cNvPr id="64" name="Rectangle 63"/>
          <p:cNvSpPr/>
          <p:nvPr/>
        </p:nvSpPr>
        <p:spPr>
          <a:xfrm>
            <a:off x="2484438" y="4149725"/>
            <a:ext cx="595313" cy="59372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sp>
        <p:nvSpPr>
          <p:cNvPr id="65" name="Rectangle 64"/>
          <p:cNvSpPr/>
          <p:nvPr/>
        </p:nvSpPr>
        <p:spPr>
          <a:xfrm>
            <a:off x="2484438" y="3213100"/>
            <a:ext cx="595313" cy="5953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sp>
        <p:nvSpPr>
          <p:cNvPr id="66" name="Rectangle 65"/>
          <p:cNvSpPr/>
          <p:nvPr/>
        </p:nvSpPr>
        <p:spPr>
          <a:xfrm>
            <a:off x="2555875" y="5975350"/>
            <a:ext cx="595313" cy="59531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sp>
        <p:nvSpPr>
          <p:cNvPr id="67" name="Rectangle 66"/>
          <p:cNvSpPr/>
          <p:nvPr/>
        </p:nvSpPr>
        <p:spPr>
          <a:xfrm>
            <a:off x="2484438" y="2276475"/>
            <a:ext cx="595313" cy="5953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ctr" eaLnBrk="1" hangingPunct="1"/>
            <a:endParaRPr lang="ko-KR" altLang="en-US" sz="2700" dirty="0">
              <a:solidFill>
                <a:srgbClr val="FFFFFF"/>
              </a:solidFill>
              <a:latin typeface="Arial" panose="020B0604020202020204" pitchFamily="34" charset="0"/>
              <a:ea typeface="Arial Unicode MS" pitchFamily="34" charset="-128"/>
            </a:endParaRPr>
          </a:p>
        </p:txBody>
      </p:sp>
      <p:sp>
        <p:nvSpPr>
          <p:cNvPr id="78" name="Freeform 47"/>
          <p:cNvSpPr/>
          <p:nvPr/>
        </p:nvSpPr>
        <p:spPr>
          <a:xfrm>
            <a:off x="1258888" y="2276475"/>
            <a:ext cx="1204913" cy="2019300"/>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7118 h 1953837"/>
              <a:gd name="connsiteX3-85" fmla="*/ 0 w 1183065"/>
              <a:gd name="connsiteY3-86" fmla="*/ 1953837 h 1953837"/>
              <a:gd name="connsiteX4-87" fmla="*/ 457 w 1183065"/>
              <a:gd name="connsiteY4-88" fmla="*/ 1903679 h 1953837"/>
              <a:gd name="connsiteX0-89" fmla="*/ 457 w 1183065"/>
              <a:gd name="connsiteY0-90" fmla="*/ 1903679 h 1953837"/>
              <a:gd name="connsiteX1-91" fmla="*/ 1180112 w 1183065"/>
              <a:gd name="connsiteY1-92" fmla="*/ 0 h 1953837"/>
              <a:gd name="connsiteX2-93" fmla="*/ 1183065 w 1183065"/>
              <a:gd name="connsiteY2-94" fmla="*/ 569785 h 1953837"/>
              <a:gd name="connsiteX3-95" fmla="*/ 0 w 1183065"/>
              <a:gd name="connsiteY3-96" fmla="*/ 1953837 h 1953837"/>
              <a:gd name="connsiteX4-97" fmla="*/ 457 w 1183065"/>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72452 h 1953837"/>
              <a:gd name="connsiteX3-105" fmla="*/ 0 w 1183065"/>
              <a:gd name="connsiteY3-106" fmla="*/ 1953837 h 1953837"/>
              <a:gd name="connsiteX4-107" fmla="*/ 457 w 1183065"/>
              <a:gd name="connsiteY4-108" fmla="*/ 1903679 h 1953837"/>
              <a:gd name="connsiteX0-109" fmla="*/ 457 w 1183065"/>
              <a:gd name="connsiteY0-110" fmla="*/ 1901373 h 1953837"/>
              <a:gd name="connsiteX1-111" fmla="*/ 1180112 w 1183065"/>
              <a:gd name="connsiteY1-112" fmla="*/ 0 h 1953837"/>
              <a:gd name="connsiteX2-113" fmla="*/ 1183065 w 1183065"/>
              <a:gd name="connsiteY2-114" fmla="*/ 572452 h 1953837"/>
              <a:gd name="connsiteX3-115" fmla="*/ 0 w 1183065"/>
              <a:gd name="connsiteY3-116" fmla="*/ 1953837 h 1953837"/>
              <a:gd name="connsiteX4-117" fmla="*/ 457 w 1183065"/>
              <a:gd name="connsiteY4-118" fmla="*/ 1901373 h 1953837"/>
              <a:gd name="connsiteX0-119" fmla="*/ 457 w 1183065"/>
              <a:gd name="connsiteY0-120" fmla="*/ 1901373 h 1956143"/>
              <a:gd name="connsiteX1-121" fmla="*/ 1180112 w 1183065"/>
              <a:gd name="connsiteY1-122" fmla="*/ 0 h 1956143"/>
              <a:gd name="connsiteX2-123" fmla="*/ 1183065 w 1183065"/>
              <a:gd name="connsiteY2-124" fmla="*/ 572452 h 1956143"/>
              <a:gd name="connsiteX3-125" fmla="*/ 0 w 1183065"/>
              <a:gd name="connsiteY3-126" fmla="*/ 1956143 h 1956143"/>
              <a:gd name="connsiteX4-127" fmla="*/ 457 w 1183065"/>
              <a:gd name="connsiteY4-128" fmla="*/ 1901373 h 19561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3065" h="1956143">
                <a:moveTo>
                  <a:pt x="457" y="1901373"/>
                </a:moveTo>
                <a:lnTo>
                  <a:pt x="1180112" y="0"/>
                </a:lnTo>
                <a:cubicBezTo>
                  <a:pt x="1181245" y="193422"/>
                  <a:pt x="1181932" y="379030"/>
                  <a:pt x="1183065" y="572452"/>
                </a:cubicBezTo>
                <a:lnTo>
                  <a:pt x="0" y="1956143"/>
                </a:lnTo>
                <a:cubicBezTo>
                  <a:pt x="152" y="1939424"/>
                  <a:pt x="305" y="1918092"/>
                  <a:pt x="457" y="19013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79" name="Freeform 48"/>
          <p:cNvSpPr/>
          <p:nvPr/>
        </p:nvSpPr>
        <p:spPr>
          <a:xfrm>
            <a:off x="1258888" y="3213100"/>
            <a:ext cx="1204913" cy="1171575"/>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2755 h 1134698"/>
              <a:gd name="connsiteX1-93" fmla="*/ 1182019 w 1182972"/>
              <a:gd name="connsiteY1-94" fmla="*/ 0 h 1134698"/>
              <a:gd name="connsiteX2-95" fmla="*/ 1182972 w 1182972"/>
              <a:gd name="connsiteY2-96" fmla="*/ 578973 h 1134698"/>
              <a:gd name="connsiteX3-97" fmla="*/ 1522 w 1182972"/>
              <a:gd name="connsiteY3-98" fmla="*/ 1134698 h 1134698"/>
              <a:gd name="connsiteX4-99" fmla="*/ 32 w 1182972"/>
              <a:gd name="connsiteY4-100" fmla="*/ 1082755 h 113469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4698">
                <a:moveTo>
                  <a:pt x="32" y="1082755"/>
                </a:moveTo>
                <a:lnTo>
                  <a:pt x="1182019" y="0"/>
                </a:lnTo>
                <a:cubicBezTo>
                  <a:pt x="1182337" y="191213"/>
                  <a:pt x="1182654" y="387760"/>
                  <a:pt x="1182972" y="578973"/>
                </a:cubicBezTo>
                <a:lnTo>
                  <a:pt x="1522" y="1134698"/>
                </a:lnTo>
                <a:cubicBezTo>
                  <a:pt x="1840" y="1116569"/>
                  <a:pt x="-286" y="1100884"/>
                  <a:pt x="32" y="10827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0" name="Freeform 49"/>
          <p:cNvSpPr/>
          <p:nvPr/>
        </p:nvSpPr>
        <p:spPr>
          <a:xfrm>
            <a:off x="1258888" y="4149725"/>
            <a:ext cx="1204913" cy="593725"/>
          </a:xfrm>
          <a:custGeom>
            <a:avLst/>
            <a:gdLst>
              <a:gd name="connsiteX0" fmla="*/ 0 w 1182941"/>
              <a:gd name="connsiteY0" fmla="*/ 339925 h 571075"/>
              <a:gd name="connsiteX1" fmla="*/ 1182941 w 1182941"/>
              <a:gd name="connsiteY1" fmla="*/ 571075 h 571075"/>
              <a:gd name="connsiteX2" fmla="*/ 1182941 w 1182941"/>
              <a:gd name="connsiteY2" fmla="*/ 0 h 571075"/>
              <a:gd name="connsiteX3" fmla="*/ 0 w 1182941"/>
              <a:gd name="connsiteY3" fmla="*/ 339925 h 571075"/>
              <a:gd name="connsiteX0-1" fmla="*/ 0 w 1182941"/>
              <a:gd name="connsiteY0-2" fmla="*/ 259242 h 571075"/>
              <a:gd name="connsiteX1-3" fmla="*/ 1182941 w 1182941"/>
              <a:gd name="connsiteY1-4" fmla="*/ 571075 h 571075"/>
              <a:gd name="connsiteX2-5" fmla="*/ 1182941 w 1182941"/>
              <a:gd name="connsiteY2-6" fmla="*/ 0 h 571075"/>
              <a:gd name="connsiteX3-7" fmla="*/ 0 w 1182941"/>
              <a:gd name="connsiteY3-8" fmla="*/ 259242 h 571075"/>
              <a:gd name="connsiteX0-9" fmla="*/ 576 w 1183517"/>
              <a:gd name="connsiteY0-10" fmla="*/ 259242 h 571075"/>
              <a:gd name="connsiteX1-11" fmla="*/ 9283 w 1183517"/>
              <a:gd name="connsiteY1-12" fmla="*/ 305851 h 571075"/>
              <a:gd name="connsiteX2-13" fmla="*/ 1183517 w 1183517"/>
              <a:gd name="connsiteY2-14" fmla="*/ 571075 h 571075"/>
              <a:gd name="connsiteX3-15" fmla="*/ 1183517 w 1183517"/>
              <a:gd name="connsiteY3-16" fmla="*/ 0 h 571075"/>
              <a:gd name="connsiteX4" fmla="*/ 576 w 1183517"/>
              <a:gd name="connsiteY4" fmla="*/ 259242 h 571075"/>
              <a:gd name="connsiteX0-17" fmla="*/ 0 w 1182941"/>
              <a:gd name="connsiteY0-18" fmla="*/ 259242 h 571075"/>
              <a:gd name="connsiteX1-19" fmla="*/ 8707 w 1182941"/>
              <a:gd name="connsiteY1-20" fmla="*/ 305851 h 571075"/>
              <a:gd name="connsiteX2-21" fmla="*/ 1182941 w 1182941"/>
              <a:gd name="connsiteY2-22" fmla="*/ 571075 h 571075"/>
              <a:gd name="connsiteX3-23" fmla="*/ 1182941 w 1182941"/>
              <a:gd name="connsiteY3-24" fmla="*/ 0 h 571075"/>
              <a:gd name="connsiteX4-25" fmla="*/ 0 w 1182941"/>
              <a:gd name="connsiteY4-26" fmla="*/ 259242 h 571075"/>
              <a:gd name="connsiteX0-27" fmla="*/ 0 w 1182941"/>
              <a:gd name="connsiteY0-28" fmla="*/ 259242 h 571075"/>
              <a:gd name="connsiteX1-29" fmla="*/ 8707 w 1182941"/>
              <a:gd name="connsiteY1-30" fmla="*/ 305851 h 571075"/>
              <a:gd name="connsiteX2-31" fmla="*/ 1182941 w 1182941"/>
              <a:gd name="connsiteY2-32" fmla="*/ 571075 h 571075"/>
              <a:gd name="connsiteX3-33" fmla="*/ 1182941 w 1182941"/>
              <a:gd name="connsiteY3-34" fmla="*/ 0 h 571075"/>
              <a:gd name="connsiteX4-35" fmla="*/ 0 w 1182941"/>
              <a:gd name="connsiteY4-36" fmla="*/ 259242 h 571075"/>
              <a:gd name="connsiteX0-37" fmla="*/ 1610 w 1184551"/>
              <a:gd name="connsiteY0-38" fmla="*/ 259242 h 571075"/>
              <a:gd name="connsiteX1-39" fmla="*/ 2982 w 1184551"/>
              <a:gd name="connsiteY1-40" fmla="*/ 303406 h 571075"/>
              <a:gd name="connsiteX2-41" fmla="*/ 1184551 w 1184551"/>
              <a:gd name="connsiteY2-42" fmla="*/ 571075 h 571075"/>
              <a:gd name="connsiteX3-43" fmla="*/ 1184551 w 1184551"/>
              <a:gd name="connsiteY3-44" fmla="*/ 0 h 571075"/>
              <a:gd name="connsiteX4-45" fmla="*/ 1610 w 1184551"/>
              <a:gd name="connsiteY4-46" fmla="*/ 259242 h 571075"/>
              <a:gd name="connsiteX0-47" fmla="*/ 0 w 1182941"/>
              <a:gd name="connsiteY0-48" fmla="*/ 259242 h 571075"/>
              <a:gd name="connsiteX1-49" fmla="*/ 1372 w 1182941"/>
              <a:gd name="connsiteY1-50" fmla="*/ 303406 h 571075"/>
              <a:gd name="connsiteX2-51" fmla="*/ 1182941 w 1182941"/>
              <a:gd name="connsiteY2-52" fmla="*/ 571075 h 571075"/>
              <a:gd name="connsiteX3-53" fmla="*/ 1182941 w 1182941"/>
              <a:gd name="connsiteY3-54" fmla="*/ 0 h 571075"/>
              <a:gd name="connsiteX4-55" fmla="*/ 0 w 1182941"/>
              <a:gd name="connsiteY4-56" fmla="*/ 259242 h 571075"/>
              <a:gd name="connsiteX0-57" fmla="*/ 0 w 1182941"/>
              <a:gd name="connsiteY0-58" fmla="*/ 266577 h 578410"/>
              <a:gd name="connsiteX1-59" fmla="*/ 1372 w 1182941"/>
              <a:gd name="connsiteY1-60" fmla="*/ 310741 h 578410"/>
              <a:gd name="connsiteX2-61" fmla="*/ 1182941 w 1182941"/>
              <a:gd name="connsiteY2-62" fmla="*/ 578410 h 578410"/>
              <a:gd name="connsiteX3-63" fmla="*/ 1180496 w 1182941"/>
              <a:gd name="connsiteY3-64" fmla="*/ 0 h 578410"/>
              <a:gd name="connsiteX4-65" fmla="*/ 0 w 1182941"/>
              <a:gd name="connsiteY4-66" fmla="*/ 266577 h 578410"/>
              <a:gd name="connsiteX0-67" fmla="*/ 0 w 1182941"/>
              <a:gd name="connsiteY0-68" fmla="*/ 266577 h 575743"/>
              <a:gd name="connsiteX1-69" fmla="*/ 1372 w 1182941"/>
              <a:gd name="connsiteY1-70" fmla="*/ 310741 h 575743"/>
              <a:gd name="connsiteX2-71" fmla="*/ 1182941 w 1182941"/>
              <a:gd name="connsiteY2-72" fmla="*/ 575743 h 575743"/>
              <a:gd name="connsiteX3-73" fmla="*/ 1180496 w 1182941"/>
              <a:gd name="connsiteY3-74" fmla="*/ 0 h 575743"/>
              <a:gd name="connsiteX4-75" fmla="*/ 0 w 1182941"/>
              <a:gd name="connsiteY4-76" fmla="*/ 266577 h 575743"/>
              <a:gd name="connsiteX0-77" fmla="*/ 0 w 1182941"/>
              <a:gd name="connsiteY0-78" fmla="*/ 261965 h 575743"/>
              <a:gd name="connsiteX1-79" fmla="*/ 1372 w 1182941"/>
              <a:gd name="connsiteY1-80" fmla="*/ 310741 h 575743"/>
              <a:gd name="connsiteX2-81" fmla="*/ 1182941 w 1182941"/>
              <a:gd name="connsiteY2-82" fmla="*/ 575743 h 575743"/>
              <a:gd name="connsiteX3-83" fmla="*/ 1180496 w 1182941"/>
              <a:gd name="connsiteY3-84" fmla="*/ 0 h 575743"/>
              <a:gd name="connsiteX4-85" fmla="*/ 0 w 1182941"/>
              <a:gd name="connsiteY4-86" fmla="*/ 261965 h 575743"/>
              <a:gd name="connsiteX0-87" fmla="*/ 0 w 1182941"/>
              <a:gd name="connsiteY0-88" fmla="*/ 261965 h 575743"/>
              <a:gd name="connsiteX1-89" fmla="*/ 1372 w 1182941"/>
              <a:gd name="connsiteY1-90" fmla="*/ 317659 h 575743"/>
              <a:gd name="connsiteX2-91" fmla="*/ 1182941 w 1182941"/>
              <a:gd name="connsiteY2-92" fmla="*/ 575743 h 575743"/>
              <a:gd name="connsiteX3-93" fmla="*/ 1180496 w 1182941"/>
              <a:gd name="connsiteY3-94" fmla="*/ 0 h 575743"/>
              <a:gd name="connsiteX4-95" fmla="*/ 0 w 1182941"/>
              <a:gd name="connsiteY4-96" fmla="*/ 261965 h 575743"/>
              <a:gd name="connsiteX0-97" fmla="*/ 966 w 1181569"/>
              <a:gd name="connsiteY0-98" fmla="*/ 261965 h 575743"/>
              <a:gd name="connsiteX1-99" fmla="*/ 0 w 1181569"/>
              <a:gd name="connsiteY1-100" fmla="*/ 317659 h 575743"/>
              <a:gd name="connsiteX2-101" fmla="*/ 1181569 w 1181569"/>
              <a:gd name="connsiteY2-102" fmla="*/ 575743 h 575743"/>
              <a:gd name="connsiteX3-103" fmla="*/ 1179124 w 1181569"/>
              <a:gd name="connsiteY3-104" fmla="*/ 0 h 575743"/>
              <a:gd name="connsiteX4-105" fmla="*/ 966 w 1181569"/>
              <a:gd name="connsiteY4-106" fmla="*/ 261965 h 575743"/>
              <a:gd name="connsiteX0-107" fmla="*/ 966 w 1181569"/>
              <a:gd name="connsiteY0-108" fmla="*/ 261965 h 575743"/>
              <a:gd name="connsiteX1-109" fmla="*/ 0 w 1181569"/>
              <a:gd name="connsiteY1-110" fmla="*/ 317659 h 575743"/>
              <a:gd name="connsiteX2-111" fmla="*/ 1181569 w 1181569"/>
              <a:gd name="connsiteY2-112" fmla="*/ 575743 h 575743"/>
              <a:gd name="connsiteX3-113" fmla="*/ 1179124 w 1181569"/>
              <a:gd name="connsiteY3-114" fmla="*/ 0 h 575743"/>
              <a:gd name="connsiteX4-115" fmla="*/ 966 w 1181569"/>
              <a:gd name="connsiteY4-116" fmla="*/ 261965 h 575743"/>
              <a:gd name="connsiteX0-117" fmla="*/ 1982 w 1182585"/>
              <a:gd name="connsiteY0-118" fmla="*/ 261965 h 575743"/>
              <a:gd name="connsiteX1-119" fmla="*/ 1016 w 1182585"/>
              <a:gd name="connsiteY1-120" fmla="*/ 317659 h 575743"/>
              <a:gd name="connsiteX2-121" fmla="*/ 1182585 w 1182585"/>
              <a:gd name="connsiteY2-122" fmla="*/ 575743 h 575743"/>
              <a:gd name="connsiteX3-123" fmla="*/ 1180140 w 1182585"/>
              <a:gd name="connsiteY3-124" fmla="*/ 0 h 575743"/>
              <a:gd name="connsiteX4-125" fmla="*/ 1982 w 1182585"/>
              <a:gd name="connsiteY4-126" fmla="*/ 261965 h 575743"/>
              <a:gd name="connsiteX0-127" fmla="*/ 2423 w 1183026"/>
              <a:gd name="connsiteY0-128" fmla="*/ 261965 h 575743"/>
              <a:gd name="connsiteX1-129" fmla="*/ 1457 w 1183026"/>
              <a:gd name="connsiteY1-130" fmla="*/ 317659 h 575743"/>
              <a:gd name="connsiteX2-131" fmla="*/ 1183026 w 1183026"/>
              <a:gd name="connsiteY2-132" fmla="*/ 575743 h 575743"/>
              <a:gd name="connsiteX3-133" fmla="*/ 1180581 w 1183026"/>
              <a:gd name="connsiteY3-134" fmla="*/ 0 h 575743"/>
              <a:gd name="connsiteX4-135" fmla="*/ 2423 w 1183026"/>
              <a:gd name="connsiteY4-136" fmla="*/ 261965 h 575743"/>
              <a:gd name="connsiteX0-137" fmla="*/ 1940 w 1182543"/>
              <a:gd name="connsiteY0-138" fmla="*/ 261965 h 575743"/>
              <a:gd name="connsiteX1-139" fmla="*/ 3312 w 1182543"/>
              <a:gd name="connsiteY1-140" fmla="*/ 317659 h 575743"/>
              <a:gd name="connsiteX2-141" fmla="*/ 1182543 w 1182543"/>
              <a:gd name="connsiteY2-142" fmla="*/ 575743 h 575743"/>
              <a:gd name="connsiteX3-143" fmla="*/ 1180098 w 1182543"/>
              <a:gd name="connsiteY3-144" fmla="*/ 0 h 575743"/>
              <a:gd name="connsiteX4-145" fmla="*/ 1940 w 1182543"/>
              <a:gd name="connsiteY4-146" fmla="*/ 261965 h 575743"/>
              <a:gd name="connsiteX0-147" fmla="*/ 2423 w 1183026"/>
              <a:gd name="connsiteY0-148" fmla="*/ 261965 h 575743"/>
              <a:gd name="connsiteX1-149" fmla="*/ 1457 w 1183026"/>
              <a:gd name="connsiteY1-150" fmla="*/ 315354 h 575743"/>
              <a:gd name="connsiteX2-151" fmla="*/ 1183026 w 1183026"/>
              <a:gd name="connsiteY2-152" fmla="*/ 575743 h 575743"/>
              <a:gd name="connsiteX3-153" fmla="*/ 1180581 w 1183026"/>
              <a:gd name="connsiteY3-154" fmla="*/ 0 h 575743"/>
              <a:gd name="connsiteX4-155" fmla="*/ 2423 w 1183026"/>
              <a:gd name="connsiteY4-156" fmla="*/ 261965 h 575743"/>
            </a:gdLst>
            <a:ahLst/>
            <a:cxnLst>
              <a:cxn ang="0">
                <a:pos x="connsiteX0-1" y="connsiteY0-2"/>
              </a:cxn>
              <a:cxn ang="0">
                <a:pos x="connsiteX1-3" y="connsiteY1-4"/>
              </a:cxn>
              <a:cxn ang="0">
                <a:pos x="connsiteX2-5" y="connsiteY2-6"/>
              </a:cxn>
              <a:cxn ang="0">
                <a:pos x="connsiteX3-7" y="connsiteY3-8"/>
              </a:cxn>
              <a:cxn ang="0">
                <a:pos x="connsiteX4-25" y="connsiteY4-26"/>
              </a:cxn>
            </a:cxnLst>
            <a:rect l="l" t="t" r="r" b="b"/>
            <a:pathLst>
              <a:path w="1183026" h="575743">
                <a:moveTo>
                  <a:pt x="2423" y="261965"/>
                </a:moveTo>
                <a:cubicBezTo>
                  <a:pt x="-3106" y="295430"/>
                  <a:pt x="2736" y="276999"/>
                  <a:pt x="1457" y="315354"/>
                </a:cubicBezTo>
                <a:lnTo>
                  <a:pt x="1183026" y="575743"/>
                </a:lnTo>
                <a:lnTo>
                  <a:pt x="1180581" y="0"/>
                </a:lnTo>
                <a:lnTo>
                  <a:pt x="2423" y="26196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1" name="Freeform 50"/>
          <p:cNvSpPr/>
          <p:nvPr/>
        </p:nvSpPr>
        <p:spPr>
          <a:xfrm flipV="1">
            <a:off x="1331913" y="4581525"/>
            <a:ext cx="1201738" cy="2017713"/>
          </a:xfrm>
          <a:custGeom>
            <a:avLst/>
            <a:gdLst>
              <a:gd name="connsiteX0" fmla="*/ 0 w 1177747"/>
              <a:gd name="connsiteY0" fmla="*/ 1945843 h 1945843"/>
              <a:gd name="connsiteX1" fmla="*/ 1177747 w 1177747"/>
              <a:gd name="connsiteY1" fmla="*/ 0 h 1945843"/>
              <a:gd name="connsiteX2" fmla="*/ 1177747 w 1177747"/>
              <a:gd name="connsiteY2" fmla="*/ 563270 h 1945843"/>
              <a:gd name="connsiteX3" fmla="*/ 0 w 1177747"/>
              <a:gd name="connsiteY3" fmla="*/ 1945843 h 1945843"/>
              <a:gd name="connsiteX0-1" fmla="*/ 0 w 1177747"/>
              <a:gd name="connsiteY0-2" fmla="*/ 1945843 h 2001427"/>
              <a:gd name="connsiteX1-3" fmla="*/ 1177747 w 1177747"/>
              <a:gd name="connsiteY1-4" fmla="*/ 0 h 2001427"/>
              <a:gd name="connsiteX2-5" fmla="*/ 1177747 w 1177747"/>
              <a:gd name="connsiteY2-6" fmla="*/ 563270 h 2001427"/>
              <a:gd name="connsiteX3-7" fmla="*/ 4432 w 1177747"/>
              <a:gd name="connsiteY3-8" fmla="*/ 2001427 h 2001427"/>
              <a:gd name="connsiteX4" fmla="*/ 0 w 1177747"/>
              <a:gd name="connsiteY4" fmla="*/ 1945843 h 2001427"/>
              <a:gd name="connsiteX0-9" fmla="*/ 0 w 1177747"/>
              <a:gd name="connsiteY0-10" fmla="*/ 1905052 h 2001427"/>
              <a:gd name="connsiteX1-11" fmla="*/ 1177747 w 1177747"/>
              <a:gd name="connsiteY1-12" fmla="*/ 0 h 2001427"/>
              <a:gd name="connsiteX2-13" fmla="*/ 1177747 w 1177747"/>
              <a:gd name="connsiteY2-14" fmla="*/ 563270 h 2001427"/>
              <a:gd name="connsiteX3-15" fmla="*/ 4432 w 1177747"/>
              <a:gd name="connsiteY3-16" fmla="*/ 2001427 h 2001427"/>
              <a:gd name="connsiteX4-17" fmla="*/ 0 w 1177747"/>
              <a:gd name="connsiteY4-18" fmla="*/ 1905052 h 2001427"/>
              <a:gd name="connsiteX0-19" fmla="*/ 0 w 1177747"/>
              <a:gd name="connsiteY0-20" fmla="*/ 1905052 h 1967434"/>
              <a:gd name="connsiteX1-21" fmla="*/ 1177747 w 1177747"/>
              <a:gd name="connsiteY1-22" fmla="*/ 0 h 1967434"/>
              <a:gd name="connsiteX2-23" fmla="*/ 1177747 w 1177747"/>
              <a:gd name="connsiteY2-24" fmla="*/ 563270 h 1967434"/>
              <a:gd name="connsiteX3-25" fmla="*/ 4432 w 1177747"/>
              <a:gd name="connsiteY3-26" fmla="*/ 1967434 h 1967434"/>
              <a:gd name="connsiteX4-27" fmla="*/ 0 w 1177747"/>
              <a:gd name="connsiteY4-28" fmla="*/ 1905052 h 1967434"/>
              <a:gd name="connsiteX0-29" fmla="*/ 0 w 1181147"/>
              <a:gd name="connsiteY0-30" fmla="*/ 1905052 h 1967434"/>
              <a:gd name="connsiteX1-31" fmla="*/ 1177747 w 1181147"/>
              <a:gd name="connsiteY1-32" fmla="*/ 0 h 1967434"/>
              <a:gd name="connsiteX2-33" fmla="*/ 1181147 w 1181147"/>
              <a:gd name="connsiteY2-34" fmla="*/ 580267 h 1967434"/>
              <a:gd name="connsiteX3-35" fmla="*/ 4432 w 1181147"/>
              <a:gd name="connsiteY3-36" fmla="*/ 1967434 h 1967434"/>
              <a:gd name="connsiteX4-37" fmla="*/ 0 w 1181147"/>
              <a:gd name="connsiteY4-38" fmla="*/ 1905052 h 1967434"/>
              <a:gd name="connsiteX0-39" fmla="*/ 0 w 1181147"/>
              <a:gd name="connsiteY0-40" fmla="*/ 1891455 h 1953837"/>
              <a:gd name="connsiteX1-41" fmla="*/ 1174347 w 1181147"/>
              <a:gd name="connsiteY1-42" fmla="*/ 0 h 1953837"/>
              <a:gd name="connsiteX2-43" fmla="*/ 1181147 w 1181147"/>
              <a:gd name="connsiteY2-44" fmla="*/ 566670 h 1953837"/>
              <a:gd name="connsiteX3-45" fmla="*/ 4432 w 1181147"/>
              <a:gd name="connsiteY3-46" fmla="*/ 1953837 h 1953837"/>
              <a:gd name="connsiteX4-47" fmla="*/ 0 w 1181147"/>
              <a:gd name="connsiteY4-48" fmla="*/ 1891455 h 1953837"/>
              <a:gd name="connsiteX0-49" fmla="*/ 0 w 1184694"/>
              <a:gd name="connsiteY0-50" fmla="*/ 1891455 h 1953837"/>
              <a:gd name="connsiteX1-51" fmla="*/ 1184544 w 1184694"/>
              <a:gd name="connsiteY1-52" fmla="*/ 0 h 1953837"/>
              <a:gd name="connsiteX2-53" fmla="*/ 1181147 w 1184694"/>
              <a:gd name="connsiteY2-54" fmla="*/ 566670 h 1953837"/>
              <a:gd name="connsiteX3-55" fmla="*/ 4432 w 1184694"/>
              <a:gd name="connsiteY3-56" fmla="*/ 1953837 h 1953837"/>
              <a:gd name="connsiteX4-57" fmla="*/ 0 w 1184694"/>
              <a:gd name="connsiteY4-58" fmla="*/ 1891455 h 1953837"/>
              <a:gd name="connsiteX0-59" fmla="*/ 0 w 1184694"/>
              <a:gd name="connsiteY0-60" fmla="*/ 1891455 h 1953837"/>
              <a:gd name="connsiteX1-61" fmla="*/ 1184544 w 1184694"/>
              <a:gd name="connsiteY1-62" fmla="*/ 0 h 1953837"/>
              <a:gd name="connsiteX2-63" fmla="*/ 1181147 w 1184694"/>
              <a:gd name="connsiteY2-64" fmla="*/ 573468 h 1953837"/>
              <a:gd name="connsiteX3-65" fmla="*/ 4432 w 1184694"/>
              <a:gd name="connsiteY3-66" fmla="*/ 1953837 h 1953837"/>
              <a:gd name="connsiteX4-67" fmla="*/ 0 w 1184694"/>
              <a:gd name="connsiteY4-68" fmla="*/ 1891455 h 1953837"/>
              <a:gd name="connsiteX0-69" fmla="*/ 457 w 1180262"/>
              <a:gd name="connsiteY0-70" fmla="*/ 1903679 h 1953837"/>
              <a:gd name="connsiteX1-71" fmla="*/ 1180112 w 1180262"/>
              <a:gd name="connsiteY1-72" fmla="*/ 0 h 1953837"/>
              <a:gd name="connsiteX2-73" fmla="*/ 1176715 w 1180262"/>
              <a:gd name="connsiteY2-74" fmla="*/ 573468 h 1953837"/>
              <a:gd name="connsiteX3-75" fmla="*/ 0 w 1180262"/>
              <a:gd name="connsiteY3-76" fmla="*/ 1953837 h 1953837"/>
              <a:gd name="connsiteX4-77" fmla="*/ 457 w 1180262"/>
              <a:gd name="connsiteY4-78" fmla="*/ 1903679 h 1953837"/>
              <a:gd name="connsiteX0-79" fmla="*/ 457 w 1183065"/>
              <a:gd name="connsiteY0-80" fmla="*/ 1903679 h 1953837"/>
              <a:gd name="connsiteX1-81" fmla="*/ 1180112 w 1183065"/>
              <a:gd name="connsiteY1-82" fmla="*/ 0 h 1953837"/>
              <a:gd name="connsiteX2-83" fmla="*/ 1183065 w 1183065"/>
              <a:gd name="connsiteY2-84" fmla="*/ 560768 h 1953837"/>
              <a:gd name="connsiteX3-85" fmla="*/ 0 w 1183065"/>
              <a:gd name="connsiteY3-86" fmla="*/ 1953837 h 1953837"/>
              <a:gd name="connsiteX4-87" fmla="*/ 457 w 1183065"/>
              <a:gd name="connsiteY4-88" fmla="*/ 1903679 h 1953837"/>
              <a:gd name="connsiteX0-89" fmla="*/ 457 w 1186612"/>
              <a:gd name="connsiteY0-90" fmla="*/ 1903679 h 1953837"/>
              <a:gd name="connsiteX1-91" fmla="*/ 1186462 w 1186612"/>
              <a:gd name="connsiteY1-92" fmla="*/ 0 h 1953837"/>
              <a:gd name="connsiteX2-93" fmla="*/ 1183065 w 1186612"/>
              <a:gd name="connsiteY2-94" fmla="*/ 560768 h 1953837"/>
              <a:gd name="connsiteX3-95" fmla="*/ 0 w 1186612"/>
              <a:gd name="connsiteY3-96" fmla="*/ 1953837 h 1953837"/>
              <a:gd name="connsiteX4-97" fmla="*/ 457 w 1186612"/>
              <a:gd name="connsiteY4-98" fmla="*/ 1903679 h 1953837"/>
              <a:gd name="connsiteX0-99" fmla="*/ 457 w 1183065"/>
              <a:gd name="connsiteY0-100" fmla="*/ 1903679 h 1953837"/>
              <a:gd name="connsiteX1-101" fmla="*/ 1180112 w 1183065"/>
              <a:gd name="connsiteY1-102" fmla="*/ 0 h 1953837"/>
              <a:gd name="connsiteX2-103" fmla="*/ 1183065 w 1183065"/>
              <a:gd name="connsiteY2-104" fmla="*/ 560768 h 1953837"/>
              <a:gd name="connsiteX3-105" fmla="*/ 0 w 1183065"/>
              <a:gd name="connsiteY3-106" fmla="*/ 1953837 h 1953837"/>
              <a:gd name="connsiteX4-107" fmla="*/ 457 w 1183065"/>
              <a:gd name="connsiteY4-108" fmla="*/ 1903679 h 1953837"/>
              <a:gd name="connsiteX0-109" fmla="*/ 457 w 1183262"/>
              <a:gd name="connsiteY0-110" fmla="*/ 1912094 h 1962252"/>
              <a:gd name="connsiteX1-111" fmla="*/ 1182917 w 1183262"/>
              <a:gd name="connsiteY1-112" fmla="*/ 0 h 1962252"/>
              <a:gd name="connsiteX2-113" fmla="*/ 1183065 w 1183262"/>
              <a:gd name="connsiteY2-114" fmla="*/ 569183 h 1962252"/>
              <a:gd name="connsiteX3-115" fmla="*/ 0 w 1183262"/>
              <a:gd name="connsiteY3-116" fmla="*/ 1962252 h 1962252"/>
              <a:gd name="connsiteX4-117" fmla="*/ 457 w 1183262"/>
              <a:gd name="connsiteY4-118" fmla="*/ 1912094 h 1962252"/>
              <a:gd name="connsiteX0-119" fmla="*/ 457 w 1183262"/>
              <a:gd name="connsiteY0-120" fmla="*/ 1912094 h 1962252"/>
              <a:gd name="connsiteX1-121" fmla="*/ 1182917 w 1183262"/>
              <a:gd name="connsiteY1-122" fmla="*/ 0 h 1962252"/>
              <a:gd name="connsiteX2-123" fmla="*/ 1183065 w 1183262"/>
              <a:gd name="connsiteY2-124" fmla="*/ 574518 h 1962252"/>
              <a:gd name="connsiteX3-125" fmla="*/ 0 w 1183262"/>
              <a:gd name="connsiteY3-126" fmla="*/ 1962252 h 1962252"/>
              <a:gd name="connsiteX4-127" fmla="*/ 457 w 1183262"/>
              <a:gd name="connsiteY4-128" fmla="*/ 1912094 h 1962252"/>
              <a:gd name="connsiteX0-129" fmla="*/ 3 w 1182808"/>
              <a:gd name="connsiteY0-130" fmla="*/ 1912094 h 1946110"/>
              <a:gd name="connsiteX1-131" fmla="*/ 1182463 w 1182808"/>
              <a:gd name="connsiteY1-132" fmla="*/ 0 h 1946110"/>
              <a:gd name="connsiteX2-133" fmla="*/ 1182611 w 1182808"/>
              <a:gd name="connsiteY2-134" fmla="*/ 574518 h 1946110"/>
              <a:gd name="connsiteX3-135" fmla="*/ 6561 w 1182808"/>
              <a:gd name="connsiteY3-136" fmla="*/ 1946110 h 1946110"/>
              <a:gd name="connsiteX4-137" fmla="*/ 3 w 1182808"/>
              <a:gd name="connsiteY4-138" fmla="*/ 1912094 h 1946110"/>
              <a:gd name="connsiteX0-139" fmla="*/ 8 w 1178136"/>
              <a:gd name="connsiteY0-140" fmla="*/ 1895953 h 1946110"/>
              <a:gd name="connsiteX1-141" fmla="*/ 1177791 w 1178136"/>
              <a:gd name="connsiteY1-142" fmla="*/ 0 h 1946110"/>
              <a:gd name="connsiteX2-143" fmla="*/ 1177939 w 1178136"/>
              <a:gd name="connsiteY2-144" fmla="*/ 574518 h 1946110"/>
              <a:gd name="connsiteX3-145" fmla="*/ 1889 w 1178136"/>
              <a:gd name="connsiteY3-146" fmla="*/ 1946110 h 1946110"/>
              <a:gd name="connsiteX4-147" fmla="*/ 8 w 1178136"/>
              <a:gd name="connsiteY4-148" fmla="*/ 1895953 h 1946110"/>
              <a:gd name="connsiteX0-149" fmla="*/ 457 w 1178585"/>
              <a:gd name="connsiteY0-150" fmla="*/ 1895953 h 1953027"/>
              <a:gd name="connsiteX1-151" fmla="*/ 1178240 w 1178585"/>
              <a:gd name="connsiteY1-152" fmla="*/ 0 h 1953027"/>
              <a:gd name="connsiteX2-153" fmla="*/ 1178388 w 1178585"/>
              <a:gd name="connsiteY2-154" fmla="*/ 574518 h 1953027"/>
              <a:gd name="connsiteX3-155" fmla="*/ 0 w 1178585"/>
              <a:gd name="connsiteY3-156" fmla="*/ 1953027 h 1953027"/>
              <a:gd name="connsiteX4-157" fmla="*/ 457 w 1178585"/>
              <a:gd name="connsiteY4-158" fmla="*/ 1895953 h 1953027"/>
              <a:gd name="connsiteX0-159" fmla="*/ 457 w 1178585"/>
              <a:gd name="connsiteY0-160" fmla="*/ 1895953 h 1953027"/>
              <a:gd name="connsiteX1-161" fmla="*/ 1178240 w 1178585"/>
              <a:gd name="connsiteY1-162" fmla="*/ 0 h 1953027"/>
              <a:gd name="connsiteX2-163" fmla="*/ 1178388 w 1178585"/>
              <a:gd name="connsiteY2-164" fmla="*/ 574518 h 1953027"/>
              <a:gd name="connsiteX3-165" fmla="*/ 0 w 1178585"/>
              <a:gd name="connsiteY3-166" fmla="*/ 1953027 h 1953027"/>
              <a:gd name="connsiteX4-167" fmla="*/ 457 w 1178585"/>
              <a:gd name="connsiteY4-168" fmla="*/ 1895953 h 1953027"/>
              <a:gd name="connsiteX0-169" fmla="*/ 2795 w 1180923"/>
              <a:gd name="connsiteY0-170" fmla="*/ 1895953 h 1948415"/>
              <a:gd name="connsiteX1-171" fmla="*/ 1180578 w 1180923"/>
              <a:gd name="connsiteY1-172" fmla="*/ 0 h 1948415"/>
              <a:gd name="connsiteX2-173" fmla="*/ 1180726 w 1180923"/>
              <a:gd name="connsiteY2-174" fmla="*/ 574518 h 1948415"/>
              <a:gd name="connsiteX3-175" fmla="*/ 0 w 1180923"/>
              <a:gd name="connsiteY3-176" fmla="*/ 1948415 h 1948415"/>
              <a:gd name="connsiteX4-177" fmla="*/ 2795 w 1180923"/>
              <a:gd name="connsiteY4-178" fmla="*/ 1895953 h 1948415"/>
              <a:gd name="connsiteX0-179" fmla="*/ 2795 w 1180923"/>
              <a:gd name="connsiteY0-180" fmla="*/ 1895953 h 1953027"/>
              <a:gd name="connsiteX1-181" fmla="*/ 1180578 w 1180923"/>
              <a:gd name="connsiteY1-182" fmla="*/ 0 h 1953027"/>
              <a:gd name="connsiteX2-183" fmla="*/ 1180726 w 1180923"/>
              <a:gd name="connsiteY2-184" fmla="*/ 574518 h 1953027"/>
              <a:gd name="connsiteX3-185" fmla="*/ 0 w 1180923"/>
              <a:gd name="connsiteY3-186" fmla="*/ 1953027 h 1953027"/>
              <a:gd name="connsiteX4-187" fmla="*/ 2795 w 1180923"/>
              <a:gd name="connsiteY4-188" fmla="*/ 1895953 h 1953027"/>
              <a:gd name="connsiteX0-189" fmla="*/ 456 w 1180923"/>
              <a:gd name="connsiteY0-190" fmla="*/ 1895953 h 1953027"/>
              <a:gd name="connsiteX1-191" fmla="*/ 1180578 w 1180923"/>
              <a:gd name="connsiteY1-192" fmla="*/ 0 h 1953027"/>
              <a:gd name="connsiteX2-193" fmla="*/ 1180726 w 1180923"/>
              <a:gd name="connsiteY2-194" fmla="*/ 574518 h 1953027"/>
              <a:gd name="connsiteX3-195" fmla="*/ 0 w 1180923"/>
              <a:gd name="connsiteY3-196" fmla="*/ 1953027 h 1953027"/>
              <a:gd name="connsiteX4-197" fmla="*/ 456 w 1180923"/>
              <a:gd name="connsiteY4-198" fmla="*/ 1895953 h 1953027"/>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1180923" h="1953027">
                <a:moveTo>
                  <a:pt x="456" y="1895953"/>
                </a:moveTo>
                <a:lnTo>
                  <a:pt x="1180578" y="0"/>
                </a:lnTo>
                <a:cubicBezTo>
                  <a:pt x="1181711" y="193422"/>
                  <a:pt x="1179593" y="381096"/>
                  <a:pt x="1180726" y="574518"/>
                </a:cubicBezTo>
                <a:lnTo>
                  <a:pt x="0" y="1953027"/>
                </a:lnTo>
                <a:cubicBezTo>
                  <a:pt x="152" y="1936308"/>
                  <a:pt x="304" y="1912672"/>
                  <a:pt x="456" y="18959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2" name="Freeform 51"/>
          <p:cNvSpPr/>
          <p:nvPr/>
        </p:nvSpPr>
        <p:spPr>
          <a:xfrm flipV="1">
            <a:off x="1258888" y="4508500"/>
            <a:ext cx="1204913" cy="1174750"/>
          </a:xfrm>
          <a:custGeom>
            <a:avLst/>
            <a:gdLst>
              <a:gd name="connsiteX0" fmla="*/ 3399 w 1186340"/>
              <a:gd name="connsiteY0" fmla="*/ 1104759 h 1159147"/>
              <a:gd name="connsiteX1" fmla="*/ 1182941 w 1186340"/>
              <a:gd name="connsiteY1" fmla="*/ 0 h 1159147"/>
              <a:gd name="connsiteX2" fmla="*/ 1186340 w 1186340"/>
              <a:gd name="connsiteY2" fmla="*/ 554079 h 1159147"/>
              <a:gd name="connsiteX3" fmla="*/ 0 w 1186340"/>
              <a:gd name="connsiteY3" fmla="*/ 1159147 h 1159147"/>
              <a:gd name="connsiteX4" fmla="*/ 3399 w 1186340"/>
              <a:gd name="connsiteY4" fmla="*/ 1104759 h 1159147"/>
              <a:gd name="connsiteX0-1" fmla="*/ 3399 w 1187831"/>
              <a:gd name="connsiteY0-2" fmla="*/ 1104759 h 1159147"/>
              <a:gd name="connsiteX1-3" fmla="*/ 1187831 w 1187831"/>
              <a:gd name="connsiteY1-4" fmla="*/ 0 h 1159147"/>
              <a:gd name="connsiteX2-5" fmla="*/ 1186340 w 1187831"/>
              <a:gd name="connsiteY2-6" fmla="*/ 554079 h 1159147"/>
              <a:gd name="connsiteX3-7" fmla="*/ 0 w 1187831"/>
              <a:gd name="connsiteY3-8" fmla="*/ 1159147 h 1159147"/>
              <a:gd name="connsiteX4-9" fmla="*/ 3399 w 1187831"/>
              <a:gd name="connsiteY4-10" fmla="*/ 1104759 h 1159147"/>
              <a:gd name="connsiteX0-11" fmla="*/ 3399 w 1187831"/>
              <a:gd name="connsiteY0-12" fmla="*/ 1104759 h 1159147"/>
              <a:gd name="connsiteX1-13" fmla="*/ 1187831 w 1187831"/>
              <a:gd name="connsiteY1-14" fmla="*/ 0 h 1159147"/>
              <a:gd name="connsiteX2-15" fmla="*/ 1183895 w 1187831"/>
              <a:gd name="connsiteY2-16" fmla="*/ 566304 h 1159147"/>
              <a:gd name="connsiteX3-17" fmla="*/ 0 w 1187831"/>
              <a:gd name="connsiteY3-18" fmla="*/ 1159147 h 1159147"/>
              <a:gd name="connsiteX4-19" fmla="*/ 3399 w 1187831"/>
              <a:gd name="connsiteY4-20" fmla="*/ 1104759 h 1159147"/>
              <a:gd name="connsiteX0-21" fmla="*/ 13179 w 1187831"/>
              <a:gd name="connsiteY0-22" fmla="*/ 1080310 h 1159147"/>
              <a:gd name="connsiteX1-23" fmla="*/ 1187831 w 1187831"/>
              <a:gd name="connsiteY1-24" fmla="*/ 0 h 1159147"/>
              <a:gd name="connsiteX2-25" fmla="*/ 1183895 w 1187831"/>
              <a:gd name="connsiteY2-26" fmla="*/ 566304 h 1159147"/>
              <a:gd name="connsiteX3-27" fmla="*/ 0 w 1187831"/>
              <a:gd name="connsiteY3-28" fmla="*/ 1159147 h 1159147"/>
              <a:gd name="connsiteX4-29" fmla="*/ 13179 w 1187831"/>
              <a:gd name="connsiteY4-30" fmla="*/ 1080310 h 1159147"/>
              <a:gd name="connsiteX0-31" fmla="*/ 955 w 1175607"/>
              <a:gd name="connsiteY0-32" fmla="*/ 1080310 h 1134698"/>
              <a:gd name="connsiteX1-33" fmla="*/ 1175607 w 1175607"/>
              <a:gd name="connsiteY1-34" fmla="*/ 0 h 1134698"/>
              <a:gd name="connsiteX2-35" fmla="*/ 1171671 w 1175607"/>
              <a:gd name="connsiteY2-36" fmla="*/ 566304 h 1134698"/>
              <a:gd name="connsiteX3-37" fmla="*/ 0 w 1175607"/>
              <a:gd name="connsiteY3-38" fmla="*/ 1134698 h 1134698"/>
              <a:gd name="connsiteX4-39" fmla="*/ 955 w 1175607"/>
              <a:gd name="connsiteY4-40" fmla="*/ 1080310 h 1134698"/>
              <a:gd name="connsiteX0-41" fmla="*/ 10 w 1181997"/>
              <a:gd name="connsiteY0-42" fmla="*/ 1082755 h 1134698"/>
              <a:gd name="connsiteX1-43" fmla="*/ 1181997 w 1181997"/>
              <a:gd name="connsiteY1-44" fmla="*/ 0 h 1134698"/>
              <a:gd name="connsiteX2-45" fmla="*/ 1178061 w 1181997"/>
              <a:gd name="connsiteY2-46" fmla="*/ 566304 h 1134698"/>
              <a:gd name="connsiteX3-47" fmla="*/ 6390 w 1181997"/>
              <a:gd name="connsiteY3-48" fmla="*/ 1134698 h 1134698"/>
              <a:gd name="connsiteX4-49" fmla="*/ 10 w 1181997"/>
              <a:gd name="connsiteY4-50" fmla="*/ 1082755 h 1134698"/>
              <a:gd name="connsiteX0-51" fmla="*/ 32 w 1182019"/>
              <a:gd name="connsiteY0-52" fmla="*/ 1082755 h 1134698"/>
              <a:gd name="connsiteX1-53" fmla="*/ 1182019 w 1182019"/>
              <a:gd name="connsiteY1-54" fmla="*/ 0 h 1134698"/>
              <a:gd name="connsiteX2-55" fmla="*/ 1178083 w 1182019"/>
              <a:gd name="connsiteY2-56" fmla="*/ 566304 h 1134698"/>
              <a:gd name="connsiteX3-57" fmla="*/ 1522 w 1182019"/>
              <a:gd name="connsiteY3-58" fmla="*/ 1134698 h 1134698"/>
              <a:gd name="connsiteX4-59" fmla="*/ 32 w 1182019"/>
              <a:gd name="connsiteY4-60" fmla="*/ 1082755 h 1134698"/>
              <a:gd name="connsiteX0-61" fmla="*/ 32 w 1182019"/>
              <a:gd name="connsiteY0-62" fmla="*/ 1082755 h 1134698"/>
              <a:gd name="connsiteX1-63" fmla="*/ 1182019 w 1182019"/>
              <a:gd name="connsiteY1-64" fmla="*/ 0 h 1134698"/>
              <a:gd name="connsiteX2-65" fmla="*/ 1173193 w 1182019"/>
              <a:gd name="connsiteY2-66" fmla="*/ 573639 h 1134698"/>
              <a:gd name="connsiteX3-67" fmla="*/ 1522 w 1182019"/>
              <a:gd name="connsiteY3-68" fmla="*/ 1134698 h 1134698"/>
              <a:gd name="connsiteX4-69" fmla="*/ 32 w 1182019"/>
              <a:gd name="connsiteY4-70" fmla="*/ 1082755 h 1134698"/>
              <a:gd name="connsiteX0-71" fmla="*/ 32 w 1182019"/>
              <a:gd name="connsiteY0-72" fmla="*/ 1082755 h 1134698"/>
              <a:gd name="connsiteX1-73" fmla="*/ 1182019 w 1182019"/>
              <a:gd name="connsiteY1-74" fmla="*/ 0 h 1134698"/>
              <a:gd name="connsiteX2-75" fmla="*/ 1175638 w 1182019"/>
              <a:gd name="connsiteY2-76" fmla="*/ 573639 h 1134698"/>
              <a:gd name="connsiteX3-77" fmla="*/ 1522 w 1182019"/>
              <a:gd name="connsiteY3-78" fmla="*/ 1134698 h 1134698"/>
              <a:gd name="connsiteX4-79" fmla="*/ 32 w 1182019"/>
              <a:gd name="connsiteY4-80" fmla="*/ 1082755 h 1134698"/>
              <a:gd name="connsiteX0-81" fmla="*/ 32 w 1182972"/>
              <a:gd name="connsiteY0-82" fmla="*/ 1082755 h 1134698"/>
              <a:gd name="connsiteX1-83" fmla="*/ 1182019 w 1182972"/>
              <a:gd name="connsiteY1-84" fmla="*/ 0 h 1134698"/>
              <a:gd name="connsiteX2-85" fmla="*/ 1182972 w 1182972"/>
              <a:gd name="connsiteY2-86" fmla="*/ 573639 h 1134698"/>
              <a:gd name="connsiteX3-87" fmla="*/ 1522 w 1182972"/>
              <a:gd name="connsiteY3-88" fmla="*/ 1134698 h 1134698"/>
              <a:gd name="connsiteX4-89" fmla="*/ 32 w 1182972"/>
              <a:gd name="connsiteY4-90" fmla="*/ 1082755 h 1134698"/>
              <a:gd name="connsiteX0-91" fmla="*/ 32 w 1182972"/>
              <a:gd name="connsiteY0-92" fmla="*/ 1085422 h 1137365"/>
              <a:gd name="connsiteX1-93" fmla="*/ 1182019 w 1182972"/>
              <a:gd name="connsiteY1-94" fmla="*/ 0 h 1137365"/>
              <a:gd name="connsiteX2-95" fmla="*/ 1182972 w 1182972"/>
              <a:gd name="connsiteY2-96" fmla="*/ 576306 h 1137365"/>
              <a:gd name="connsiteX3-97" fmla="*/ 1522 w 1182972"/>
              <a:gd name="connsiteY3-98" fmla="*/ 1137365 h 1137365"/>
              <a:gd name="connsiteX4-99" fmla="*/ 32 w 1182972"/>
              <a:gd name="connsiteY4-100" fmla="*/ 1085422 h 11373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182972" h="1137365">
                <a:moveTo>
                  <a:pt x="32" y="1085422"/>
                </a:moveTo>
                <a:lnTo>
                  <a:pt x="1182019" y="0"/>
                </a:lnTo>
                <a:cubicBezTo>
                  <a:pt x="1182337" y="191213"/>
                  <a:pt x="1182654" y="385093"/>
                  <a:pt x="1182972" y="576306"/>
                </a:cubicBezTo>
                <a:lnTo>
                  <a:pt x="1522" y="1137365"/>
                </a:lnTo>
                <a:cubicBezTo>
                  <a:pt x="1840" y="1119236"/>
                  <a:pt x="-286" y="1103551"/>
                  <a:pt x="32" y="108542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3" name="Trapezoid 24"/>
          <p:cNvSpPr>
            <a:spLocks noChangeAspect="1"/>
          </p:cNvSpPr>
          <p:nvPr/>
        </p:nvSpPr>
        <p:spPr>
          <a:xfrm rot="8369018">
            <a:off x="2630488" y="5167313"/>
            <a:ext cx="355600" cy="360363"/>
          </a:xfrm>
          <a:custGeom>
            <a:avLst/>
            <a:gdLst/>
            <a:ahLst/>
            <a:cxnLst/>
            <a:rect l="l" t="t" r="r" b="b"/>
            <a:pathLst>
              <a:path w="4411086" h="4453092">
                <a:moveTo>
                  <a:pt x="3095887" y="1153910"/>
                </a:moveTo>
                <a:cubicBezTo>
                  <a:pt x="3119009" y="1174647"/>
                  <a:pt x="3146597" y="1191685"/>
                  <a:pt x="3177861" y="1203446"/>
                </a:cubicBezTo>
                <a:cubicBezTo>
                  <a:pt x="3302917" y="1250492"/>
                  <a:pt x="3439398" y="1195315"/>
                  <a:pt x="3482703" y="1080205"/>
                </a:cubicBezTo>
                <a:cubicBezTo>
                  <a:pt x="3526008" y="965093"/>
                  <a:pt x="3459737" y="833641"/>
                  <a:pt x="3334683" y="786595"/>
                </a:cubicBezTo>
                <a:cubicBezTo>
                  <a:pt x="3209628" y="739549"/>
                  <a:pt x="3073147" y="794724"/>
                  <a:pt x="3029841" y="909836"/>
                </a:cubicBezTo>
                <a:cubicBezTo>
                  <a:pt x="2997363" y="996169"/>
                  <a:pt x="3026521" y="1091695"/>
                  <a:pt x="3095887" y="1153910"/>
                </a:cubicBezTo>
                <a:close/>
                <a:moveTo>
                  <a:pt x="3521423" y="1860548"/>
                </a:moveTo>
                <a:cubicBezTo>
                  <a:pt x="3544546" y="1881285"/>
                  <a:pt x="3572135" y="1898322"/>
                  <a:pt x="3603399" y="1910084"/>
                </a:cubicBezTo>
                <a:cubicBezTo>
                  <a:pt x="3728453" y="1957130"/>
                  <a:pt x="3864935" y="1901953"/>
                  <a:pt x="3908240" y="1786842"/>
                </a:cubicBezTo>
                <a:cubicBezTo>
                  <a:pt x="3951546" y="1671732"/>
                  <a:pt x="3885275" y="1540278"/>
                  <a:pt x="3760220" y="1493232"/>
                </a:cubicBezTo>
                <a:cubicBezTo>
                  <a:pt x="3635166" y="1446186"/>
                  <a:pt x="3498684" y="1501363"/>
                  <a:pt x="3455379" y="1616474"/>
                </a:cubicBezTo>
                <a:cubicBezTo>
                  <a:pt x="3422900" y="1702807"/>
                  <a:pt x="3452057" y="1798333"/>
                  <a:pt x="3521423" y="1860548"/>
                </a:cubicBezTo>
                <a:close/>
                <a:moveTo>
                  <a:pt x="3507502" y="2659088"/>
                </a:moveTo>
                <a:cubicBezTo>
                  <a:pt x="3530625" y="2679826"/>
                  <a:pt x="3558214" y="2696863"/>
                  <a:pt x="3589478" y="2708624"/>
                </a:cubicBezTo>
                <a:cubicBezTo>
                  <a:pt x="3714532" y="2755670"/>
                  <a:pt x="3851014" y="2700494"/>
                  <a:pt x="3894319" y="2585383"/>
                </a:cubicBezTo>
                <a:cubicBezTo>
                  <a:pt x="3937624" y="2470273"/>
                  <a:pt x="3871353" y="2338820"/>
                  <a:pt x="3746299" y="2291774"/>
                </a:cubicBezTo>
                <a:cubicBezTo>
                  <a:pt x="3621245" y="2244728"/>
                  <a:pt x="3484763" y="2299905"/>
                  <a:pt x="3441458" y="2415014"/>
                </a:cubicBezTo>
                <a:cubicBezTo>
                  <a:pt x="3408979" y="2501348"/>
                  <a:pt x="3438136" y="2596873"/>
                  <a:pt x="3507502" y="2659088"/>
                </a:cubicBezTo>
                <a:close/>
                <a:moveTo>
                  <a:pt x="2750047" y="3029987"/>
                </a:moveTo>
                <a:cubicBezTo>
                  <a:pt x="2773168" y="3050726"/>
                  <a:pt x="2800759" y="3067763"/>
                  <a:pt x="2832021" y="3079524"/>
                </a:cubicBezTo>
                <a:cubicBezTo>
                  <a:pt x="2957076" y="3126570"/>
                  <a:pt x="3093558" y="3071393"/>
                  <a:pt x="3136863" y="2956283"/>
                </a:cubicBezTo>
                <a:cubicBezTo>
                  <a:pt x="3180168" y="2841172"/>
                  <a:pt x="3113897" y="2709719"/>
                  <a:pt x="2988843" y="2662673"/>
                </a:cubicBezTo>
                <a:cubicBezTo>
                  <a:pt x="2863789" y="2615627"/>
                  <a:pt x="2727307" y="2670804"/>
                  <a:pt x="2684001" y="2785914"/>
                </a:cubicBezTo>
                <a:cubicBezTo>
                  <a:pt x="2651523" y="2872247"/>
                  <a:pt x="2680681" y="2967773"/>
                  <a:pt x="2750047" y="3029987"/>
                </a:cubicBezTo>
                <a:close/>
                <a:moveTo>
                  <a:pt x="1666926" y="2573567"/>
                </a:moveTo>
                <a:lnTo>
                  <a:pt x="1775047" y="423729"/>
                </a:lnTo>
                <a:lnTo>
                  <a:pt x="1991290" y="423729"/>
                </a:lnTo>
                <a:lnTo>
                  <a:pt x="2099411" y="2573567"/>
                </a:lnTo>
                <a:close/>
                <a:moveTo>
                  <a:pt x="1154974" y="2568578"/>
                </a:moveTo>
                <a:cubicBezTo>
                  <a:pt x="1178096" y="2589317"/>
                  <a:pt x="1205685" y="2606354"/>
                  <a:pt x="1236949" y="2618115"/>
                </a:cubicBezTo>
                <a:cubicBezTo>
                  <a:pt x="1362003" y="2665161"/>
                  <a:pt x="1498485" y="2609985"/>
                  <a:pt x="1541790" y="2494874"/>
                </a:cubicBezTo>
                <a:cubicBezTo>
                  <a:pt x="1585096" y="2379763"/>
                  <a:pt x="1518825" y="2248310"/>
                  <a:pt x="1393770" y="2201264"/>
                </a:cubicBezTo>
                <a:cubicBezTo>
                  <a:pt x="1268716" y="2154218"/>
                  <a:pt x="1132234" y="2209394"/>
                  <a:pt x="1088929" y="2324505"/>
                </a:cubicBezTo>
                <a:cubicBezTo>
                  <a:pt x="1056450" y="2410839"/>
                  <a:pt x="1085608" y="2506364"/>
                  <a:pt x="1154974" y="2568578"/>
                </a:cubicBezTo>
                <a:close/>
                <a:moveTo>
                  <a:pt x="1811301" y="3132571"/>
                </a:moveTo>
                <a:lnTo>
                  <a:pt x="1704026" y="2663196"/>
                </a:lnTo>
                <a:lnTo>
                  <a:pt x="2117930" y="2682436"/>
                </a:lnTo>
                <a:lnTo>
                  <a:pt x="1967575" y="3139835"/>
                </a:lnTo>
                <a:close/>
                <a:moveTo>
                  <a:pt x="474734" y="2026084"/>
                </a:moveTo>
                <a:cubicBezTo>
                  <a:pt x="497856" y="2046823"/>
                  <a:pt x="525445" y="2063859"/>
                  <a:pt x="556709" y="2075621"/>
                </a:cubicBezTo>
                <a:cubicBezTo>
                  <a:pt x="681763" y="2122667"/>
                  <a:pt x="818245" y="2067490"/>
                  <a:pt x="861550" y="1952380"/>
                </a:cubicBezTo>
                <a:cubicBezTo>
                  <a:pt x="904855" y="1837269"/>
                  <a:pt x="838584" y="1705816"/>
                  <a:pt x="713530" y="1658770"/>
                </a:cubicBezTo>
                <a:cubicBezTo>
                  <a:pt x="588476" y="1611724"/>
                  <a:pt x="451994" y="1666900"/>
                  <a:pt x="408689" y="1782011"/>
                </a:cubicBezTo>
                <a:cubicBezTo>
                  <a:pt x="376210" y="1868344"/>
                  <a:pt x="405367" y="1963870"/>
                  <a:pt x="474734" y="2026084"/>
                </a:cubicBezTo>
                <a:close/>
                <a:moveTo>
                  <a:pt x="470005" y="2517620"/>
                </a:moveTo>
                <a:cubicBezTo>
                  <a:pt x="142796" y="2243059"/>
                  <a:pt x="-69074" y="1913805"/>
                  <a:pt x="20698" y="1573981"/>
                </a:cubicBezTo>
                <a:cubicBezTo>
                  <a:pt x="290062" y="677171"/>
                  <a:pt x="1131284" y="1373424"/>
                  <a:pt x="1417683" y="1157395"/>
                </a:cubicBezTo>
                <a:cubicBezTo>
                  <a:pt x="1704082" y="941367"/>
                  <a:pt x="795764" y="512391"/>
                  <a:pt x="1486994" y="164947"/>
                </a:cubicBezTo>
                <a:cubicBezTo>
                  <a:pt x="1963635" y="-91969"/>
                  <a:pt x="2301495" y="-33140"/>
                  <a:pt x="2924035" y="233397"/>
                </a:cubicBezTo>
                <a:cubicBezTo>
                  <a:pt x="3546575" y="499935"/>
                  <a:pt x="4682373" y="1460700"/>
                  <a:pt x="4352060" y="2410274"/>
                </a:cubicBezTo>
                <a:cubicBezTo>
                  <a:pt x="4055563" y="3262631"/>
                  <a:pt x="2903863" y="3342769"/>
                  <a:pt x="2149143" y="3248705"/>
                </a:cubicBezTo>
                <a:cubicBezTo>
                  <a:pt x="2120485" y="3221681"/>
                  <a:pt x="2088781" y="3200633"/>
                  <a:pt x="2056697" y="3184977"/>
                </a:cubicBezTo>
                <a:lnTo>
                  <a:pt x="2029525" y="3174239"/>
                </a:lnTo>
                <a:lnTo>
                  <a:pt x="2074465" y="2961096"/>
                </a:lnTo>
                <a:cubicBezTo>
                  <a:pt x="2174448" y="2968058"/>
                  <a:pt x="2268303" y="2914369"/>
                  <a:pt x="2302852" y="2822534"/>
                </a:cubicBezTo>
                <a:cubicBezTo>
                  <a:pt x="2344980" y="2710550"/>
                  <a:pt x="2283405" y="2583099"/>
                  <a:pt x="2164586" y="2533664"/>
                </a:cubicBezTo>
                <a:lnTo>
                  <a:pt x="2177079" y="2474412"/>
                </a:lnTo>
                <a:lnTo>
                  <a:pt x="2181423" y="2474420"/>
                </a:lnTo>
                <a:lnTo>
                  <a:pt x="2180348" y="2458905"/>
                </a:lnTo>
                <a:lnTo>
                  <a:pt x="2183345" y="2444691"/>
                </a:lnTo>
                <a:lnTo>
                  <a:pt x="2179364" y="2444684"/>
                </a:lnTo>
                <a:lnTo>
                  <a:pt x="2069296" y="855315"/>
                </a:lnTo>
                <a:cubicBezTo>
                  <a:pt x="2264713" y="815272"/>
                  <a:pt x="2400776" y="670372"/>
                  <a:pt x="2376696" y="524656"/>
                </a:cubicBezTo>
                <a:cubicBezTo>
                  <a:pt x="2351678" y="373263"/>
                  <a:pt x="2163271" y="278317"/>
                  <a:pt x="1955875" y="312591"/>
                </a:cubicBezTo>
                <a:cubicBezTo>
                  <a:pt x="1748480" y="346862"/>
                  <a:pt x="1600634" y="497374"/>
                  <a:pt x="1625652" y="648768"/>
                </a:cubicBezTo>
                <a:cubicBezTo>
                  <a:pt x="1635034" y="705540"/>
                  <a:pt x="1667392" y="754373"/>
                  <a:pt x="1715112" y="791433"/>
                </a:cubicBezTo>
                <a:lnTo>
                  <a:pt x="1728511" y="799403"/>
                </a:lnTo>
                <a:lnTo>
                  <a:pt x="1608970" y="2443607"/>
                </a:lnTo>
                <a:lnTo>
                  <a:pt x="1608731" y="2443607"/>
                </a:lnTo>
                <a:lnTo>
                  <a:pt x="1608909" y="2444461"/>
                </a:lnTo>
                <a:lnTo>
                  <a:pt x="1606809" y="2473335"/>
                </a:lnTo>
                <a:lnTo>
                  <a:pt x="1614885" y="2473351"/>
                </a:lnTo>
                <a:lnTo>
                  <a:pt x="1760460" y="3176931"/>
                </a:lnTo>
                <a:cubicBezTo>
                  <a:pt x="1363839" y="3071567"/>
                  <a:pt x="842276" y="2829991"/>
                  <a:pt x="470005" y="2517620"/>
                </a:cubicBezTo>
                <a:close/>
                <a:moveTo>
                  <a:pt x="1703651" y="4144665"/>
                </a:moveTo>
                <a:cubicBezTo>
                  <a:pt x="1692426" y="4135382"/>
                  <a:pt x="1682479" y="4126471"/>
                  <a:pt x="1673433" y="4117764"/>
                </a:cubicBezTo>
                <a:cubicBezTo>
                  <a:pt x="1630012" y="4075967"/>
                  <a:pt x="1607344" y="4038835"/>
                  <a:pt x="1563711" y="3987474"/>
                </a:cubicBezTo>
                <a:cubicBezTo>
                  <a:pt x="1428119" y="3754817"/>
                  <a:pt x="1459551" y="3514918"/>
                  <a:pt x="1577437" y="3369529"/>
                </a:cubicBezTo>
                <a:cubicBezTo>
                  <a:pt x="1695323" y="3224139"/>
                  <a:pt x="1812160" y="3189516"/>
                  <a:pt x="1943877" y="3254126"/>
                </a:cubicBezTo>
                <a:cubicBezTo>
                  <a:pt x="2075594" y="3318736"/>
                  <a:pt x="2201944" y="3486346"/>
                  <a:pt x="2150195" y="3720844"/>
                </a:cubicBezTo>
                <a:cubicBezTo>
                  <a:pt x="2053054" y="4010881"/>
                  <a:pt x="2046121" y="3999957"/>
                  <a:pt x="2256634" y="4453092"/>
                </a:cubicBezTo>
                <a:cubicBezTo>
                  <a:pt x="1923422" y="4292924"/>
                  <a:pt x="1782225" y="4209649"/>
                  <a:pt x="1703651" y="41446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4" name="Oval 21"/>
          <p:cNvSpPr>
            <a:spLocks noChangeAspect="1"/>
          </p:cNvSpPr>
          <p:nvPr/>
        </p:nvSpPr>
        <p:spPr>
          <a:xfrm>
            <a:off x="2644775" y="4260850"/>
            <a:ext cx="369888" cy="32385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5" name="Rectangle 5"/>
          <p:cNvSpPr>
            <a:spLocks noChangeAspect="1"/>
          </p:cNvSpPr>
          <p:nvPr/>
        </p:nvSpPr>
        <p:spPr>
          <a:xfrm>
            <a:off x="2719388" y="3373438"/>
            <a:ext cx="268288" cy="268288"/>
          </a:xfrm>
          <a:custGeom>
            <a:avLst/>
            <a:gdLst/>
            <a:ahLst/>
            <a:cxnLst/>
            <a:rect l="l" t="t" r="r" b="b"/>
            <a:pathLst>
              <a:path w="3971162" h="3968213">
                <a:moveTo>
                  <a:pt x="808855" y="2815607"/>
                </a:moveTo>
                <a:lnTo>
                  <a:pt x="1168895" y="2815607"/>
                </a:lnTo>
                <a:lnTo>
                  <a:pt x="1168895" y="3175607"/>
                </a:lnTo>
                <a:lnTo>
                  <a:pt x="808855" y="3175607"/>
                </a:lnTo>
                <a:close/>
                <a:moveTo>
                  <a:pt x="697665" y="2704397"/>
                </a:moveTo>
                <a:lnTo>
                  <a:pt x="697665" y="3286817"/>
                </a:lnTo>
                <a:lnTo>
                  <a:pt x="1280085" y="3286817"/>
                </a:lnTo>
                <a:lnTo>
                  <a:pt x="1280085" y="2704397"/>
                </a:lnTo>
                <a:close/>
                <a:moveTo>
                  <a:pt x="537750" y="2544482"/>
                </a:moveTo>
                <a:lnTo>
                  <a:pt x="1440000" y="2544482"/>
                </a:lnTo>
                <a:lnTo>
                  <a:pt x="1440000" y="3446732"/>
                </a:lnTo>
                <a:lnTo>
                  <a:pt x="537750" y="3446732"/>
                </a:lnTo>
                <a:close/>
                <a:moveTo>
                  <a:pt x="0" y="2528213"/>
                </a:moveTo>
                <a:lnTo>
                  <a:pt x="360000" y="2528213"/>
                </a:lnTo>
                <a:lnTo>
                  <a:pt x="360000" y="3608213"/>
                </a:lnTo>
                <a:lnTo>
                  <a:pt x="1440000" y="3608213"/>
                </a:lnTo>
                <a:lnTo>
                  <a:pt x="1440000" y="3968213"/>
                </a:lnTo>
                <a:lnTo>
                  <a:pt x="360000" y="3968213"/>
                </a:lnTo>
                <a:lnTo>
                  <a:pt x="0" y="3968213"/>
                </a:lnTo>
                <a:lnTo>
                  <a:pt x="0" y="3608213"/>
                </a:lnTo>
                <a:close/>
                <a:moveTo>
                  <a:pt x="3605829" y="2524046"/>
                </a:moveTo>
                <a:lnTo>
                  <a:pt x="3965829" y="2524046"/>
                </a:lnTo>
                <a:lnTo>
                  <a:pt x="3965829" y="3604046"/>
                </a:lnTo>
                <a:lnTo>
                  <a:pt x="3965829" y="3964046"/>
                </a:lnTo>
                <a:lnTo>
                  <a:pt x="3605829" y="3964046"/>
                </a:lnTo>
                <a:lnTo>
                  <a:pt x="2525829" y="3964046"/>
                </a:lnTo>
                <a:lnTo>
                  <a:pt x="2525829" y="3604046"/>
                </a:lnTo>
                <a:lnTo>
                  <a:pt x="3605829" y="3604046"/>
                </a:lnTo>
                <a:close/>
                <a:moveTo>
                  <a:pt x="1542677" y="2468095"/>
                </a:moveTo>
                <a:lnTo>
                  <a:pt x="1758701" y="2468095"/>
                </a:lnTo>
                <a:lnTo>
                  <a:pt x="1758701" y="2835684"/>
                </a:lnTo>
                <a:lnTo>
                  <a:pt x="1542677" y="2835684"/>
                </a:lnTo>
                <a:close/>
                <a:moveTo>
                  <a:pt x="3174101" y="2437460"/>
                </a:moveTo>
                <a:lnTo>
                  <a:pt x="3390125" y="2437460"/>
                </a:lnTo>
                <a:lnTo>
                  <a:pt x="3390125" y="2663201"/>
                </a:lnTo>
                <a:lnTo>
                  <a:pt x="3174101" y="2663201"/>
                </a:lnTo>
                <a:close/>
                <a:moveTo>
                  <a:pt x="2809842" y="2295613"/>
                </a:moveTo>
                <a:lnTo>
                  <a:pt x="3025866" y="2295613"/>
                </a:lnTo>
                <a:lnTo>
                  <a:pt x="3025866" y="2663202"/>
                </a:lnTo>
                <a:lnTo>
                  <a:pt x="3389097" y="2663202"/>
                </a:lnTo>
                <a:lnTo>
                  <a:pt x="3389097" y="2873898"/>
                </a:lnTo>
                <a:lnTo>
                  <a:pt x="3389097" y="2873898"/>
                </a:lnTo>
                <a:lnTo>
                  <a:pt x="3389097" y="3446732"/>
                </a:lnTo>
                <a:lnTo>
                  <a:pt x="3173073" y="3446732"/>
                </a:lnTo>
                <a:lnTo>
                  <a:pt x="3173073" y="2879226"/>
                </a:lnTo>
                <a:lnTo>
                  <a:pt x="3021508" y="2879226"/>
                </a:lnTo>
                <a:lnTo>
                  <a:pt x="3021508" y="2663202"/>
                </a:lnTo>
                <a:lnTo>
                  <a:pt x="2809842" y="2663202"/>
                </a:lnTo>
                <a:close/>
                <a:moveTo>
                  <a:pt x="2093780" y="2089306"/>
                </a:moveTo>
                <a:lnTo>
                  <a:pt x="2309804" y="2089306"/>
                </a:lnTo>
                <a:lnTo>
                  <a:pt x="2309804" y="2315047"/>
                </a:lnTo>
                <a:lnTo>
                  <a:pt x="2093780" y="2315047"/>
                </a:lnTo>
                <a:close/>
                <a:moveTo>
                  <a:pt x="2656492" y="1853849"/>
                </a:moveTo>
                <a:lnTo>
                  <a:pt x="2872516" y="1853849"/>
                </a:lnTo>
                <a:lnTo>
                  <a:pt x="2872516" y="2038657"/>
                </a:lnTo>
                <a:lnTo>
                  <a:pt x="2989835" y="2038657"/>
                </a:lnTo>
                <a:lnTo>
                  <a:pt x="2989835" y="1887092"/>
                </a:lnTo>
                <a:lnTo>
                  <a:pt x="3205859" y="1887092"/>
                </a:lnTo>
                <a:lnTo>
                  <a:pt x="3205859" y="2028940"/>
                </a:lnTo>
                <a:lnTo>
                  <a:pt x="3390125" y="2028940"/>
                </a:lnTo>
                <a:lnTo>
                  <a:pt x="3390125" y="2254681"/>
                </a:lnTo>
                <a:lnTo>
                  <a:pt x="3205859" y="2254681"/>
                </a:lnTo>
                <a:lnTo>
                  <a:pt x="3174101" y="2254681"/>
                </a:lnTo>
                <a:lnTo>
                  <a:pt x="3005149" y="2254681"/>
                </a:lnTo>
                <a:lnTo>
                  <a:pt x="2989835" y="2254681"/>
                </a:lnTo>
                <a:lnTo>
                  <a:pt x="2688721" y="2254681"/>
                </a:lnTo>
                <a:lnTo>
                  <a:pt x="2688721" y="2447179"/>
                </a:lnTo>
                <a:lnTo>
                  <a:pt x="2488606" y="2447179"/>
                </a:lnTo>
                <a:lnTo>
                  <a:pt x="2488606" y="2663841"/>
                </a:lnTo>
                <a:lnTo>
                  <a:pt x="2486018" y="2663841"/>
                </a:lnTo>
                <a:lnTo>
                  <a:pt x="2486018" y="2846997"/>
                </a:lnTo>
                <a:lnTo>
                  <a:pt x="2840287" y="2846997"/>
                </a:lnTo>
                <a:lnTo>
                  <a:pt x="2840287" y="3046907"/>
                </a:lnTo>
                <a:lnTo>
                  <a:pt x="3045880" y="3046907"/>
                </a:lnTo>
                <a:lnTo>
                  <a:pt x="3045880" y="3272648"/>
                </a:lnTo>
                <a:lnTo>
                  <a:pt x="2829856" y="3272648"/>
                </a:lnTo>
                <a:lnTo>
                  <a:pt x="2829856" y="3063021"/>
                </a:lnTo>
                <a:lnTo>
                  <a:pt x="2472698" y="3063021"/>
                </a:lnTo>
                <a:lnTo>
                  <a:pt x="2472698" y="2847499"/>
                </a:lnTo>
                <a:lnTo>
                  <a:pt x="2093780" y="2847499"/>
                </a:lnTo>
                <a:lnTo>
                  <a:pt x="2088510" y="2847499"/>
                </a:lnTo>
                <a:lnTo>
                  <a:pt x="1910267" y="2847499"/>
                </a:lnTo>
                <a:lnTo>
                  <a:pt x="1910267" y="3028023"/>
                </a:lnTo>
                <a:lnTo>
                  <a:pt x="2277575" y="3028023"/>
                </a:lnTo>
                <a:lnTo>
                  <a:pt x="2277575" y="3241488"/>
                </a:lnTo>
                <a:lnTo>
                  <a:pt x="2829855" y="3241488"/>
                </a:lnTo>
                <a:lnTo>
                  <a:pt x="2829855" y="3457512"/>
                </a:lnTo>
                <a:lnTo>
                  <a:pt x="2269993" y="3457512"/>
                </a:lnTo>
                <a:lnTo>
                  <a:pt x="2269993" y="3244047"/>
                </a:lnTo>
                <a:lnTo>
                  <a:pt x="2111604" y="3244047"/>
                </a:lnTo>
                <a:lnTo>
                  <a:pt x="2111604" y="3446733"/>
                </a:lnTo>
                <a:lnTo>
                  <a:pt x="1744015" y="3446733"/>
                </a:lnTo>
                <a:lnTo>
                  <a:pt x="1744015" y="3230709"/>
                </a:lnTo>
                <a:lnTo>
                  <a:pt x="1909986" y="3230709"/>
                </a:lnTo>
                <a:lnTo>
                  <a:pt x="1909986" y="3051709"/>
                </a:lnTo>
                <a:lnTo>
                  <a:pt x="1542678" y="3051709"/>
                </a:lnTo>
                <a:lnTo>
                  <a:pt x="1542678" y="2835685"/>
                </a:lnTo>
                <a:lnTo>
                  <a:pt x="1877756" y="2835685"/>
                </a:lnTo>
                <a:lnTo>
                  <a:pt x="1877756" y="2315047"/>
                </a:lnTo>
                <a:lnTo>
                  <a:pt x="2093780" y="2315047"/>
                </a:lnTo>
                <a:lnTo>
                  <a:pt x="2093780" y="2631475"/>
                </a:lnTo>
                <a:lnTo>
                  <a:pt x="2272582" y="2631475"/>
                </a:lnTo>
                <a:lnTo>
                  <a:pt x="2272582" y="2438100"/>
                </a:lnTo>
                <a:lnTo>
                  <a:pt x="2472697" y="2438100"/>
                </a:lnTo>
                <a:lnTo>
                  <a:pt x="2472697" y="2254681"/>
                </a:lnTo>
                <a:lnTo>
                  <a:pt x="2472697" y="2221438"/>
                </a:lnTo>
                <a:lnTo>
                  <a:pt x="2472697" y="2038657"/>
                </a:lnTo>
                <a:lnTo>
                  <a:pt x="2656492" y="2038657"/>
                </a:lnTo>
                <a:close/>
                <a:moveTo>
                  <a:pt x="2989836" y="1667759"/>
                </a:moveTo>
                <a:lnTo>
                  <a:pt x="3357425" y="1667759"/>
                </a:lnTo>
                <a:lnTo>
                  <a:pt x="3357425" y="1883783"/>
                </a:lnTo>
                <a:lnTo>
                  <a:pt x="2989836" y="1883783"/>
                </a:lnTo>
                <a:close/>
                <a:moveTo>
                  <a:pt x="2309586" y="1554888"/>
                </a:moveTo>
                <a:lnTo>
                  <a:pt x="2829824" y="1554888"/>
                </a:lnTo>
                <a:lnTo>
                  <a:pt x="2829824" y="1770912"/>
                </a:lnTo>
                <a:lnTo>
                  <a:pt x="2525643" y="1770912"/>
                </a:lnTo>
                <a:lnTo>
                  <a:pt x="2525643" y="1927296"/>
                </a:lnTo>
                <a:lnTo>
                  <a:pt x="2309619" y="1927296"/>
                </a:lnTo>
                <a:lnTo>
                  <a:pt x="2309619" y="1770912"/>
                </a:lnTo>
                <a:lnTo>
                  <a:pt x="2309586" y="1770912"/>
                </a:lnTo>
                <a:close/>
                <a:moveTo>
                  <a:pt x="616397" y="1550030"/>
                </a:moveTo>
                <a:lnTo>
                  <a:pt x="808855" y="1550030"/>
                </a:lnTo>
                <a:lnTo>
                  <a:pt x="832421" y="1550030"/>
                </a:lnTo>
                <a:lnTo>
                  <a:pt x="1024879" y="1550030"/>
                </a:lnTo>
                <a:lnTo>
                  <a:pt x="1024879" y="1775771"/>
                </a:lnTo>
                <a:lnTo>
                  <a:pt x="832421" y="1775771"/>
                </a:lnTo>
                <a:lnTo>
                  <a:pt x="832421" y="2079590"/>
                </a:lnTo>
                <a:lnTo>
                  <a:pt x="1028931" y="2079590"/>
                </a:lnTo>
                <a:lnTo>
                  <a:pt x="1192537" y="2079590"/>
                </a:lnTo>
                <a:lnTo>
                  <a:pt x="1244955" y="2079590"/>
                </a:lnTo>
                <a:lnTo>
                  <a:pt x="1244955" y="2231155"/>
                </a:lnTo>
                <a:lnTo>
                  <a:pt x="1468668" y="2231155"/>
                </a:lnTo>
                <a:lnTo>
                  <a:pt x="1468668" y="2447179"/>
                </a:lnTo>
                <a:lnTo>
                  <a:pt x="1244955" y="2447179"/>
                </a:lnTo>
                <a:lnTo>
                  <a:pt x="1244955" y="2447179"/>
                </a:lnTo>
                <a:lnTo>
                  <a:pt x="1028931" y="2447179"/>
                </a:lnTo>
                <a:lnTo>
                  <a:pt x="1028931" y="2295614"/>
                </a:lnTo>
                <a:lnTo>
                  <a:pt x="619703" y="2295614"/>
                </a:lnTo>
                <a:lnTo>
                  <a:pt x="619703" y="2082482"/>
                </a:lnTo>
                <a:lnTo>
                  <a:pt x="616397" y="2082482"/>
                </a:lnTo>
                <a:close/>
                <a:moveTo>
                  <a:pt x="1747452" y="1324289"/>
                </a:moveTo>
                <a:lnTo>
                  <a:pt x="1963476" y="1324289"/>
                </a:lnTo>
                <a:lnTo>
                  <a:pt x="1963476" y="1528779"/>
                </a:lnTo>
                <a:lnTo>
                  <a:pt x="2151955" y="1528779"/>
                </a:lnTo>
                <a:lnTo>
                  <a:pt x="2151955" y="1754520"/>
                </a:lnTo>
                <a:lnTo>
                  <a:pt x="1935931" y="1754520"/>
                </a:lnTo>
                <a:lnTo>
                  <a:pt x="1935931" y="1550030"/>
                </a:lnTo>
                <a:lnTo>
                  <a:pt x="1758702" y="1550030"/>
                </a:lnTo>
                <a:lnTo>
                  <a:pt x="1758702" y="1863566"/>
                </a:lnTo>
                <a:lnTo>
                  <a:pt x="2119726" y="1863566"/>
                </a:lnTo>
                <a:lnTo>
                  <a:pt x="2119726" y="2079590"/>
                </a:lnTo>
                <a:lnTo>
                  <a:pt x="1761543" y="2079590"/>
                </a:lnTo>
                <a:lnTo>
                  <a:pt x="1761543" y="2259540"/>
                </a:lnTo>
                <a:lnTo>
                  <a:pt x="1545519" y="2259540"/>
                </a:lnTo>
                <a:lnTo>
                  <a:pt x="1545519" y="2082482"/>
                </a:lnTo>
                <a:lnTo>
                  <a:pt x="1542678" y="2082482"/>
                </a:lnTo>
                <a:lnTo>
                  <a:pt x="1542678" y="2079589"/>
                </a:lnTo>
                <a:lnTo>
                  <a:pt x="1030691" y="2079589"/>
                </a:lnTo>
                <a:lnTo>
                  <a:pt x="1030691" y="1863565"/>
                </a:lnTo>
                <a:lnTo>
                  <a:pt x="1192537" y="1863565"/>
                </a:lnTo>
                <a:lnTo>
                  <a:pt x="1192537" y="1662900"/>
                </a:lnTo>
                <a:lnTo>
                  <a:pt x="1440000" y="1662900"/>
                </a:lnTo>
                <a:lnTo>
                  <a:pt x="1440000" y="1863565"/>
                </a:lnTo>
                <a:lnTo>
                  <a:pt x="1542678" y="1863565"/>
                </a:lnTo>
                <a:lnTo>
                  <a:pt x="1542678" y="1550030"/>
                </a:lnTo>
                <a:lnTo>
                  <a:pt x="1747452" y="1550030"/>
                </a:lnTo>
                <a:close/>
                <a:moveTo>
                  <a:pt x="2802267" y="814725"/>
                </a:moveTo>
                <a:lnTo>
                  <a:pt x="3162307" y="814725"/>
                </a:lnTo>
                <a:lnTo>
                  <a:pt x="3162307" y="1174725"/>
                </a:lnTo>
                <a:lnTo>
                  <a:pt x="2802267" y="1174725"/>
                </a:lnTo>
                <a:close/>
                <a:moveTo>
                  <a:pt x="884915" y="814725"/>
                </a:moveTo>
                <a:lnTo>
                  <a:pt x="1244955" y="814725"/>
                </a:lnTo>
                <a:lnTo>
                  <a:pt x="1244955" y="1174725"/>
                </a:lnTo>
                <a:lnTo>
                  <a:pt x="884915" y="1174725"/>
                </a:lnTo>
                <a:close/>
                <a:moveTo>
                  <a:pt x="2691077" y="703515"/>
                </a:moveTo>
                <a:lnTo>
                  <a:pt x="2691077" y="1285935"/>
                </a:lnTo>
                <a:lnTo>
                  <a:pt x="3273497" y="1285935"/>
                </a:lnTo>
                <a:lnTo>
                  <a:pt x="3273497" y="703515"/>
                </a:lnTo>
                <a:close/>
                <a:moveTo>
                  <a:pt x="773725" y="703515"/>
                </a:moveTo>
                <a:lnTo>
                  <a:pt x="773725" y="1285935"/>
                </a:lnTo>
                <a:lnTo>
                  <a:pt x="1356145" y="1285935"/>
                </a:lnTo>
                <a:lnTo>
                  <a:pt x="1356145" y="703515"/>
                </a:lnTo>
                <a:close/>
                <a:moveTo>
                  <a:pt x="2531162" y="543600"/>
                </a:moveTo>
                <a:lnTo>
                  <a:pt x="3433412" y="543600"/>
                </a:lnTo>
                <a:lnTo>
                  <a:pt x="3433412" y="1445850"/>
                </a:lnTo>
                <a:lnTo>
                  <a:pt x="2531162" y="1445850"/>
                </a:lnTo>
                <a:close/>
                <a:moveTo>
                  <a:pt x="613810" y="543600"/>
                </a:moveTo>
                <a:lnTo>
                  <a:pt x="1516060" y="543600"/>
                </a:lnTo>
                <a:lnTo>
                  <a:pt x="1516060" y="1445850"/>
                </a:lnTo>
                <a:lnTo>
                  <a:pt x="613810" y="1445850"/>
                </a:lnTo>
                <a:close/>
                <a:moveTo>
                  <a:pt x="2088509" y="543244"/>
                </a:moveTo>
                <a:lnTo>
                  <a:pt x="2283187" y="543244"/>
                </a:lnTo>
                <a:lnTo>
                  <a:pt x="2283187" y="759268"/>
                </a:lnTo>
                <a:lnTo>
                  <a:pt x="2088509" y="759268"/>
                </a:lnTo>
                <a:close/>
                <a:moveTo>
                  <a:pt x="1751276" y="543243"/>
                </a:moveTo>
                <a:lnTo>
                  <a:pt x="1967300" y="543243"/>
                </a:lnTo>
                <a:lnTo>
                  <a:pt x="1967300" y="986389"/>
                </a:lnTo>
                <a:lnTo>
                  <a:pt x="2119726" y="986389"/>
                </a:lnTo>
                <a:lnTo>
                  <a:pt x="2119726" y="986388"/>
                </a:lnTo>
                <a:lnTo>
                  <a:pt x="2335750" y="986388"/>
                </a:lnTo>
                <a:lnTo>
                  <a:pt x="2335750" y="1491348"/>
                </a:lnTo>
                <a:lnTo>
                  <a:pt x="2119726" y="1491348"/>
                </a:lnTo>
                <a:lnTo>
                  <a:pt x="2119726" y="1202413"/>
                </a:lnTo>
                <a:lnTo>
                  <a:pt x="1747396" y="1202413"/>
                </a:lnTo>
                <a:lnTo>
                  <a:pt x="1747396" y="986389"/>
                </a:lnTo>
                <a:lnTo>
                  <a:pt x="1751276" y="986389"/>
                </a:lnTo>
                <a:close/>
                <a:moveTo>
                  <a:pt x="4409" y="5850"/>
                </a:moveTo>
                <a:lnTo>
                  <a:pt x="364409" y="5850"/>
                </a:lnTo>
                <a:lnTo>
                  <a:pt x="1444409" y="5850"/>
                </a:lnTo>
                <a:lnTo>
                  <a:pt x="1444409" y="365850"/>
                </a:lnTo>
                <a:lnTo>
                  <a:pt x="364409" y="365850"/>
                </a:lnTo>
                <a:lnTo>
                  <a:pt x="364409" y="1445850"/>
                </a:lnTo>
                <a:lnTo>
                  <a:pt x="4409" y="1445850"/>
                </a:lnTo>
                <a:lnTo>
                  <a:pt x="4409" y="365850"/>
                </a:lnTo>
                <a:close/>
                <a:moveTo>
                  <a:pt x="2531162" y="0"/>
                </a:moveTo>
                <a:lnTo>
                  <a:pt x="3611162" y="0"/>
                </a:lnTo>
                <a:lnTo>
                  <a:pt x="3971162" y="0"/>
                </a:lnTo>
                <a:lnTo>
                  <a:pt x="3971162" y="360000"/>
                </a:lnTo>
                <a:lnTo>
                  <a:pt x="3971162" y="1440000"/>
                </a:lnTo>
                <a:lnTo>
                  <a:pt x="3611162" y="1440000"/>
                </a:lnTo>
                <a:lnTo>
                  <a:pt x="3611162" y="360000"/>
                </a:lnTo>
                <a:lnTo>
                  <a:pt x="2531162" y="36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tx1"/>
              </a:solidFill>
              <a:effectLst/>
              <a:uLnTx/>
              <a:uFillTx/>
              <a:latin typeface="+mn-lt"/>
              <a:ea typeface="+mn-ea"/>
              <a:cs typeface="+mn-cs"/>
            </a:endParaRPr>
          </a:p>
        </p:txBody>
      </p:sp>
      <p:sp>
        <p:nvSpPr>
          <p:cNvPr id="86" name="Freeform: Shape 85"/>
          <p:cNvSpPr/>
          <p:nvPr/>
        </p:nvSpPr>
        <p:spPr>
          <a:xfrm rot="5400000">
            <a:off x="2683669" y="6190456"/>
            <a:ext cx="249238" cy="250825"/>
          </a:xfrm>
          <a:custGeom>
            <a:avLst/>
            <a:gdLst>
              <a:gd name="connsiteX0" fmla="*/ 42 w 721442"/>
              <a:gd name="connsiteY0" fmla="*/ 522852 h 722507"/>
              <a:gd name="connsiteX1" fmla="*/ 5857 w 721442"/>
              <a:gd name="connsiteY1" fmla="*/ 47329 h 722507"/>
              <a:gd name="connsiteX2" fmla="*/ 53185 w 721442"/>
              <a:gd name="connsiteY2" fmla="*/ 0 h 722507"/>
              <a:gd name="connsiteX3" fmla="*/ 102932 w 721442"/>
              <a:gd name="connsiteY3" fmla="*/ 0 h 722507"/>
              <a:gd name="connsiteX4" fmla="*/ 150260 w 721442"/>
              <a:gd name="connsiteY4" fmla="*/ 47329 h 722507"/>
              <a:gd name="connsiteX5" fmla="*/ 148891 w 721442"/>
              <a:gd name="connsiteY5" fmla="*/ 154199 h 722507"/>
              <a:gd name="connsiteX6" fmla="*/ 148407 w 721442"/>
              <a:gd name="connsiteY6" fmla="*/ 182723 h 722507"/>
              <a:gd name="connsiteX7" fmla="*/ 331751 w 721442"/>
              <a:gd name="connsiteY7" fmla="*/ 177508 h 722507"/>
              <a:gd name="connsiteX8" fmla="*/ 527686 w 721442"/>
              <a:gd name="connsiteY8" fmla="*/ 167574 h 722507"/>
              <a:gd name="connsiteX9" fmla="*/ 467883 w 721442"/>
              <a:gd name="connsiteY9" fmla="*/ 53046 h 722507"/>
              <a:gd name="connsiteX10" fmla="*/ 721421 w 721442"/>
              <a:gd name="connsiteY10" fmla="*/ 129085 h 722507"/>
              <a:gd name="connsiteX11" fmla="*/ 547357 w 721442"/>
              <a:gd name="connsiteY11" fmla="*/ 287593 h 722507"/>
              <a:gd name="connsiteX12" fmla="*/ 146593 w 721442"/>
              <a:gd name="connsiteY12" fmla="*/ 294469 h 722507"/>
              <a:gd name="connsiteX13" fmla="*/ 146309 w 721442"/>
              <a:gd name="connsiteY13" fmla="*/ 312824 h 722507"/>
              <a:gd name="connsiteX14" fmla="*/ 145796 w 721442"/>
              <a:gd name="connsiteY14" fmla="*/ 388895 h 722507"/>
              <a:gd name="connsiteX15" fmla="*/ 145887 w 721442"/>
              <a:gd name="connsiteY15" fmla="*/ 417641 h 722507"/>
              <a:gd name="connsiteX16" fmla="*/ 564076 w 721442"/>
              <a:gd name="connsiteY16" fmla="*/ 417641 h 722507"/>
              <a:gd name="connsiteX17" fmla="*/ 719692 w 721442"/>
              <a:gd name="connsiteY17" fmla="*/ 543229 h 722507"/>
              <a:gd name="connsiteX18" fmla="*/ 631765 w 721442"/>
              <a:gd name="connsiteY18" fmla="*/ 586638 h 722507"/>
              <a:gd name="connsiteX19" fmla="*/ 452578 w 721442"/>
              <a:gd name="connsiteY19" fmla="*/ 524866 h 722507"/>
              <a:gd name="connsiteX20" fmla="*/ 234716 w 721442"/>
              <a:gd name="connsiteY20" fmla="*/ 528410 h 722507"/>
              <a:gd name="connsiteX21" fmla="*/ 147934 w 721442"/>
              <a:gd name="connsiteY21" fmla="*/ 529997 h 722507"/>
              <a:gd name="connsiteX22" fmla="*/ 149842 w 721442"/>
              <a:gd name="connsiteY22" fmla="*/ 554392 h 722507"/>
              <a:gd name="connsiteX23" fmla="*/ 210351 w 721442"/>
              <a:gd name="connsiteY23" fmla="*/ 722507 h 722507"/>
              <a:gd name="connsiteX24" fmla="*/ 42 w 721442"/>
              <a:gd name="connsiteY24" fmla="*/ 522852 h 72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21442" h="722507">
                <a:moveTo>
                  <a:pt x="42" y="522852"/>
                </a:moveTo>
                <a:cubicBezTo>
                  <a:pt x="-605" y="350129"/>
                  <a:pt x="6503" y="220051"/>
                  <a:pt x="5857" y="47329"/>
                </a:cubicBezTo>
                <a:cubicBezTo>
                  <a:pt x="5857" y="21190"/>
                  <a:pt x="27046" y="0"/>
                  <a:pt x="53185" y="0"/>
                </a:cubicBezTo>
                <a:lnTo>
                  <a:pt x="102932" y="0"/>
                </a:lnTo>
                <a:cubicBezTo>
                  <a:pt x="129071" y="0"/>
                  <a:pt x="150260" y="21190"/>
                  <a:pt x="150260" y="47329"/>
                </a:cubicBezTo>
                <a:cubicBezTo>
                  <a:pt x="149853" y="88041"/>
                  <a:pt x="149377" y="122989"/>
                  <a:pt x="148891" y="154199"/>
                </a:cubicBezTo>
                <a:lnTo>
                  <a:pt x="148407" y="182723"/>
                </a:lnTo>
                <a:lnTo>
                  <a:pt x="331751" y="177508"/>
                </a:lnTo>
                <a:cubicBezTo>
                  <a:pt x="397063" y="175650"/>
                  <a:pt x="462374" y="173066"/>
                  <a:pt x="527686" y="167574"/>
                </a:cubicBezTo>
                <a:cubicBezTo>
                  <a:pt x="642817" y="145134"/>
                  <a:pt x="586782" y="11119"/>
                  <a:pt x="467883" y="53046"/>
                </a:cubicBezTo>
                <a:cubicBezTo>
                  <a:pt x="570547" y="-49115"/>
                  <a:pt x="723145" y="18126"/>
                  <a:pt x="721421" y="129085"/>
                </a:cubicBezTo>
                <a:cubicBezTo>
                  <a:pt x="720775" y="181200"/>
                  <a:pt x="734474" y="263637"/>
                  <a:pt x="547357" y="287593"/>
                </a:cubicBezTo>
                <a:lnTo>
                  <a:pt x="146593" y="294469"/>
                </a:lnTo>
                <a:lnTo>
                  <a:pt x="146309" y="312824"/>
                </a:lnTo>
                <a:cubicBezTo>
                  <a:pt x="146013" y="337190"/>
                  <a:pt x="145822" y="361872"/>
                  <a:pt x="145796" y="388895"/>
                </a:cubicBezTo>
                <a:lnTo>
                  <a:pt x="145887" y="417641"/>
                </a:lnTo>
                <a:lnTo>
                  <a:pt x="564076" y="417641"/>
                </a:lnTo>
                <a:cubicBezTo>
                  <a:pt x="676720" y="420465"/>
                  <a:pt x="718804" y="471343"/>
                  <a:pt x="719692" y="543229"/>
                </a:cubicBezTo>
                <a:cubicBezTo>
                  <a:pt x="721183" y="582376"/>
                  <a:pt x="690900" y="608290"/>
                  <a:pt x="631765" y="586638"/>
                </a:cubicBezTo>
                <a:cubicBezTo>
                  <a:pt x="553530" y="556303"/>
                  <a:pt x="540205" y="522675"/>
                  <a:pt x="452578" y="524866"/>
                </a:cubicBezTo>
                <a:cubicBezTo>
                  <a:pt x="380525" y="525785"/>
                  <a:pt x="322260" y="526811"/>
                  <a:pt x="234716" y="528410"/>
                </a:cubicBezTo>
                <a:lnTo>
                  <a:pt x="147934" y="529997"/>
                </a:lnTo>
                <a:lnTo>
                  <a:pt x="149842" y="554392"/>
                </a:lnTo>
                <a:cubicBezTo>
                  <a:pt x="166488" y="646104"/>
                  <a:pt x="240698" y="721838"/>
                  <a:pt x="210351" y="722507"/>
                </a:cubicBezTo>
                <a:cubicBezTo>
                  <a:pt x="126033" y="702477"/>
                  <a:pt x="1009" y="637864"/>
                  <a:pt x="42" y="5228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a:ln>
                <a:noFill/>
              </a:ln>
              <a:solidFill>
                <a:schemeClr val="lt1"/>
              </a:solidFill>
              <a:effectLst/>
              <a:uLnTx/>
              <a:uFillTx/>
              <a:latin typeface="+mn-lt"/>
              <a:ea typeface="+mn-ea"/>
              <a:cs typeface="+mn-cs"/>
            </a:endParaRPr>
          </a:p>
        </p:txBody>
      </p:sp>
      <p:sp>
        <p:nvSpPr>
          <p:cNvPr id="87" name="Frame 1"/>
          <p:cNvSpPr/>
          <p:nvPr/>
        </p:nvSpPr>
        <p:spPr>
          <a:xfrm>
            <a:off x="3232150" y="2070100"/>
            <a:ext cx="260350" cy="350838"/>
          </a:xfrm>
          <a:custGeom>
            <a:avLst/>
            <a:gdLst/>
            <a:ahLst/>
            <a:cxnLst/>
            <a:rect l="l" t="t" r="r" b="b"/>
            <a:pathLst>
              <a:path w="2823581" h="3962432">
                <a:moveTo>
                  <a:pt x="1366785" y="3230945"/>
                </a:moveTo>
                <a:cubicBezTo>
                  <a:pt x="1292218" y="3230945"/>
                  <a:pt x="1231770" y="3291393"/>
                  <a:pt x="1231770" y="3365960"/>
                </a:cubicBezTo>
                <a:cubicBezTo>
                  <a:pt x="1231770" y="3440527"/>
                  <a:pt x="1292218" y="3500975"/>
                  <a:pt x="1366785" y="3500975"/>
                </a:cubicBezTo>
                <a:cubicBezTo>
                  <a:pt x="1441352" y="3500975"/>
                  <a:pt x="1501800" y="3440527"/>
                  <a:pt x="1501800" y="3365960"/>
                </a:cubicBezTo>
                <a:cubicBezTo>
                  <a:pt x="1501800" y="3291393"/>
                  <a:pt x="1441352" y="3230945"/>
                  <a:pt x="1366785" y="3230945"/>
                </a:cubicBezTo>
                <a:close/>
                <a:moveTo>
                  <a:pt x="1699205" y="3185940"/>
                </a:moveTo>
                <a:cubicBezTo>
                  <a:pt x="1674349" y="3185940"/>
                  <a:pt x="1654200" y="3206089"/>
                  <a:pt x="1654200" y="3230945"/>
                </a:cubicBezTo>
                <a:cubicBezTo>
                  <a:pt x="1654200" y="3255801"/>
                  <a:pt x="1674349" y="3275950"/>
                  <a:pt x="1699205" y="3275950"/>
                </a:cubicBezTo>
                <a:cubicBezTo>
                  <a:pt x="1724061" y="3275950"/>
                  <a:pt x="1744210" y="3255801"/>
                  <a:pt x="1744210" y="3230945"/>
                </a:cubicBezTo>
                <a:cubicBezTo>
                  <a:pt x="1744210" y="3206089"/>
                  <a:pt x="1724061" y="3185940"/>
                  <a:pt x="1699205" y="3185940"/>
                </a:cubicBezTo>
                <a:close/>
                <a:moveTo>
                  <a:pt x="1501800" y="2830204"/>
                </a:moveTo>
                <a:cubicBezTo>
                  <a:pt x="1452089" y="2830204"/>
                  <a:pt x="1411790" y="2870503"/>
                  <a:pt x="1411790" y="2920214"/>
                </a:cubicBezTo>
                <a:cubicBezTo>
                  <a:pt x="1411790" y="2969925"/>
                  <a:pt x="1452089" y="3010224"/>
                  <a:pt x="1501800" y="3010224"/>
                </a:cubicBezTo>
                <a:cubicBezTo>
                  <a:pt x="1551511" y="3010224"/>
                  <a:pt x="1591810" y="2969925"/>
                  <a:pt x="1591810" y="2920214"/>
                </a:cubicBezTo>
                <a:cubicBezTo>
                  <a:pt x="1591810" y="2870503"/>
                  <a:pt x="1551511" y="2830204"/>
                  <a:pt x="1501800" y="2830204"/>
                </a:cubicBezTo>
                <a:close/>
                <a:moveTo>
                  <a:pt x="322536" y="2413264"/>
                </a:moveTo>
                <a:lnTo>
                  <a:pt x="1264147" y="2413264"/>
                </a:lnTo>
                <a:lnTo>
                  <a:pt x="682536" y="3458376"/>
                </a:lnTo>
                <a:lnTo>
                  <a:pt x="898974" y="3458376"/>
                </a:lnTo>
                <a:lnTo>
                  <a:pt x="1480585" y="2413264"/>
                </a:lnTo>
                <a:lnTo>
                  <a:pt x="1978720" y="2413264"/>
                </a:lnTo>
                <a:lnTo>
                  <a:pt x="1978720" y="3628270"/>
                </a:lnTo>
                <a:lnTo>
                  <a:pt x="322536" y="3628270"/>
                </a:lnTo>
                <a:close/>
                <a:moveTo>
                  <a:pt x="322536" y="2153598"/>
                </a:moveTo>
                <a:lnTo>
                  <a:pt x="682536" y="2153598"/>
                </a:lnTo>
                <a:lnTo>
                  <a:pt x="682536" y="2261598"/>
                </a:lnTo>
                <a:lnTo>
                  <a:pt x="322536" y="2261598"/>
                </a:lnTo>
                <a:close/>
                <a:moveTo>
                  <a:pt x="322536" y="1870494"/>
                </a:moveTo>
                <a:lnTo>
                  <a:pt x="826536" y="1870494"/>
                </a:lnTo>
                <a:lnTo>
                  <a:pt x="826536" y="1978494"/>
                </a:lnTo>
                <a:lnTo>
                  <a:pt x="322536" y="1978494"/>
                </a:lnTo>
                <a:close/>
                <a:moveTo>
                  <a:pt x="322536" y="1587391"/>
                </a:moveTo>
                <a:lnTo>
                  <a:pt x="682536" y="1587391"/>
                </a:lnTo>
                <a:lnTo>
                  <a:pt x="682536" y="1695391"/>
                </a:lnTo>
                <a:lnTo>
                  <a:pt x="322536" y="1695391"/>
                </a:lnTo>
                <a:close/>
                <a:moveTo>
                  <a:pt x="322536" y="1304288"/>
                </a:moveTo>
                <a:lnTo>
                  <a:pt x="826536" y="1304288"/>
                </a:lnTo>
                <a:lnTo>
                  <a:pt x="826536" y="1412288"/>
                </a:lnTo>
                <a:lnTo>
                  <a:pt x="322536" y="1412288"/>
                </a:lnTo>
                <a:close/>
                <a:moveTo>
                  <a:pt x="1733633" y="1039034"/>
                </a:moveTo>
                <a:lnTo>
                  <a:pt x="1735422" y="1042133"/>
                </a:lnTo>
                <a:lnTo>
                  <a:pt x="176045" y="1042133"/>
                </a:lnTo>
                <a:lnTo>
                  <a:pt x="176045" y="3786387"/>
                </a:lnTo>
                <a:lnTo>
                  <a:pt x="2128211" y="3786387"/>
                </a:lnTo>
                <a:lnTo>
                  <a:pt x="2128211" y="1722464"/>
                </a:lnTo>
                <a:lnTo>
                  <a:pt x="2131710" y="1728524"/>
                </a:lnTo>
                <a:lnTo>
                  <a:pt x="2527059" y="1040609"/>
                </a:lnTo>
                <a:lnTo>
                  <a:pt x="2244788" y="1040049"/>
                </a:lnTo>
                <a:lnTo>
                  <a:pt x="1480585" y="2413264"/>
                </a:lnTo>
                <a:lnTo>
                  <a:pt x="1264147" y="2413264"/>
                </a:lnTo>
                <a:lnTo>
                  <a:pt x="2028589" y="1039620"/>
                </a:lnTo>
                <a:close/>
                <a:moveTo>
                  <a:pt x="2607143" y="0"/>
                </a:moveTo>
                <a:lnTo>
                  <a:pt x="2823581" y="0"/>
                </a:lnTo>
                <a:lnTo>
                  <a:pt x="2342071" y="865238"/>
                </a:lnTo>
                <a:lnTo>
                  <a:pt x="2823581" y="866194"/>
                </a:lnTo>
                <a:lnTo>
                  <a:pt x="2304256" y="1769829"/>
                </a:lnTo>
                <a:lnTo>
                  <a:pt x="2304256" y="3962432"/>
                </a:lnTo>
                <a:lnTo>
                  <a:pt x="0" y="3962432"/>
                </a:lnTo>
                <a:lnTo>
                  <a:pt x="0" y="866088"/>
                </a:lnTo>
                <a:lnTo>
                  <a:pt x="1767662" y="866088"/>
                </a:lnTo>
                <a:lnTo>
                  <a:pt x="1766512" y="864096"/>
                </a:lnTo>
                <a:lnTo>
                  <a:pt x="2125872" y="86480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2700" b="0" i="0" u="none" strike="noStrike" kern="1200" cap="none" spc="0" normalizeH="0" baseline="0" noProof="0" dirty="0">
              <a:ln>
                <a:noFill/>
              </a:ln>
              <a:solidFill>
                <a:schemeClr val="tx1"/>
              </a:solidFill>
              <a:effectLst/>
              <a:uLnTx/>
              <a:uFillTx/>
              <a:latin typeface="+mn-lt"/>
              <a:ea typeface="+mn-ea"/>
              <a:cs typeface="+mn-cs"/>
            </a:endParaRPr>
          </a:p>
        </p:txBody>
      </p:sp>
      <p:sp>
        <p:nvSpPr>
          <p:cNvPr id="110635" name="Rectangles 110634"/>
          <p:cNvSpPr/>
          <p:nvPr/>
        </p:nvSpPr>
        <p:spPr>
          <a:xfrm>
            <a:off x="250825" y="4106863"/>
            <a:ext cx="936625" cy="762000"/>
          </a:xfrm>
          <a:prstGeom prst="rect">
            <a:avLst/>
          </a:prstGeom>
          <a:solidFill>
            <a:schemeClr val="accent1"/>
          </a:solidFill>
          <a:ln w="9525">
            <a:noFill/>
          </a:ln>
        </p:spPr>
        <p:txBody>
          <a:bodyPr>
            <a:spAutoFit/>
          </a:bodyPr>
          <a:p>
            <a:pPr algn="ctr"/>
            <a:r>
              <a:rPr lang="vi-VN" altLang="x-none" sz="2200" dirty="0">
                <a:solidFill>
                  <a:schemeClr val="bg1"/>
                </a:solidFill>
                <a:latin typeface="Arial Unicode MS" pitchFamily="34" charset="-128"/>
                <a:ea typeface="Arial Unicode MS" pitchFamily="34" charset="-128"/>
              </a:rPr>
              <a:t>Nội dung</a:t>
            </a:r>
            <a:endParaRPr lang="vi-VN" altLang="x-none" sz="2200" dirty="0">
              <a:solidFill>
                <a:schemeClr val="bg1"/>
              </a:solidFill>
              <a:latin typeface="Arial Unicode MS" pitchFamily="34" charset="-128"/>
              <a:ea typeface="Arial Unicode MS" pitchFamily="34" charset="-128"/>
            </a:endParaRPr>
          </a:p>
        </p:txBody>
      </p:sp>
      <p:sp>
        <p:nvSpPr>
          <p:cNvPr id="110638" name="Rectangles 110637"/>
          <p:cNvSpPr/>
          <p:nvPr/>
        </p:nvSpPr>
        <p:spPr>
          <a:xfrm>
            <a:off x="3203575" y="2381250"/>
            <a:ext cx="5973763" cy="446088"/>
          </a:xfrm>
          <a:prstGeom prst="rect">
            <a:avLst/>
          </a:prstGeom>
          <a:noFill/>
          <a:ln w="19050" cap="flat" cmpd="sng">
            <a:solidFill>
              <a:schemeClr val="tx2"/>
            </a:solidFill>
            <a:prstDash val="solid"/>
            <a:miter/>
            <a:headEnd type="none" w="med" len="med"/>
            <a:tailEnd type="none" w="med" len="med"/>
          </a:ln>
        </p:spPr>
        <p:txBody>
          <a:bodyPr wrap="none" anchor="ctr" anchorCtr="0">
            <a:spAutoFit/>
          </a:bodyPr>
          <a:p>
            <a:r>
              <a:rPr sz="2200">
                <a:latin typeface="Arial Unicode MS" pitchFamily="34" charset="-128"/>
                <a:ea typeface="Arial Unicode MS" pitchFamily="34" charset="-128"/>
              </a:rPr>
              <a:t>Chi </a:t>
            </a:r>
            <a:r>
              <a:rPr sz="2200" err="1">
                <a:latin typeface="Arial Unicode MS" pitchFamily="34" charset="-128"/>
                <a:ea typeface="Arial Unicode MS" pitchFamily="34" charset="-128"/>
              </a:rPr>
              <a:t>phí</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đóng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học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trong</a:t>
            </a:r>
            <a:r>
              <a:rPr sz="2200">
                <a:latin typeface="Arial Unicode MS" pitchFamily="34" charset="-128"/>
                <a:ea typeface="Arial Unicode MS" pitchFamily="34" charset="-128"/>
              </a:rPr>
              <a:t> 4 </a:t>
            </a:r>
            <a:r>
              <a:rPr sz="2200" err="1">
                <a:latin typeface="Arial Unicode MS" pitchFamily="34" charset="-128"/>
                <a:ea typeface="Arial Unicode MS" pitchFamily="34" charset="-128"/>
              </a:rPr>
              <a:t>năm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là</a:t>
            </a:r>
            <a:r>
              <a:rPr sz="2200">
                <a:latin typeface="Arial Unicode MS" pitchFamily="34" charset="-128"/>
                <a:ea typeface="Arial Unicode MS" pitchFamily="34" charset="-128"/>
              </a:rPr>
              <a:t> 50 </a:t>
            </a:r>
            <a:r>
              <a:rPr sz="2200" err="1">
                <a:latin typeface="Arial Unicode MS" pitchFamily="34" charset="-128"/>
                <a:ea typeface="Arial Unicode MS" pitchFamily="34" charset="-128"/>
              </a:rPr>
              <a:t>triệu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đồng</a:t>
            </a:r>
            <a:r>
              <a:rPr sz="2200">
                <a:latin typeface="Arial Unicode MS" pitchFamily="34" charset="-128"/>
                <a:ea typeface="Arial Unicode MS" pitchFamily="34" charset="-128"/>
              </a:rPr>
              <a:t> </a:t>
            </a:r>
            <a:endParaRPr sz="2200">
              <a:latin typeface="Arial Unicode MS" pitchFamily="34" charset="-128"/>
              <a:ea typeface="Arial Unicode MS" pitchFamily="34" charset="-128"/>
            </a:endParaRPr>
          </a:p>
        </p:txBody>
      </p:sp>
      <p:sp>
        <p:nvSpPr>
          <p:cNvPr id="110639" name="Rectangles 110638"/>
          <p:cNvSpPr/>
          <p:nvPr/>
        </p:nvSpPr>
        <p:spPr>
          <a:xfrm>
            <a:off x="3132138" y="2976563"/>
            <a:ext cx="6011862" cy="1116012"/>
          </a:xfrm>
          <a:prstGeom prst="rect">
            <a:avLst/>
          </a:prstGeom>
          <a:noFill/>
          <a:ln w="22225" cap="flat" cmpd="sng">
            <a:solidFill>
              <a:schemeClr val="accent2"/>
            </a:solidFill>
            <a:prstDash val="solid"/>
            <a:miter/>
            <a:headEnd type="none" w="med" len="med"/>
            <a:tailEnd type="none" w="med" len="med"/>
          </a:ln>
        </p:spPr>
        <p:txBody>
          <a:bodyPr anchor="ctr" anchorCtr="0">
            <a:spAutoFit/>
          </a:bodyPr>
          <a:p>
            <a:r>
              <a:rPr sz="2200" err="1">
                <a:latin typeface="Arial Unicode MS" pitchFamily="34" charset="-128"/>
                <a:ea typeface="Arial Unicode MS" pitchFamily="34" charset="-128"/>
              </a:rPr>
              <a:t>Kéo</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dài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trên</a:t>
            </a:r>
            <a:r>
              <a:rPr sz="2200">
                <a:latin typeface="Arial Unicode MS" pitchFamily="34" charset="-128"/>
                <a:ea typeface="Arial Unicode MS" pitchFamily="34" charset="-128"/>
              </a:rPr>
              <a:t> 6 </a:t>
            </a:r>
            <a:r>
              <a:rPr sz="2200" err="1">
                <a:latin typeface="Arial Unicode MS" pitchFamily="34" charset="-128"/>
                <a:ea typeface="Arial Unicode MS" pitchFamily="34" charset="-128"/>
              </a:rPr>
              <a:t>tháng</a:t>
            </a:r>
            <a:r>
              <a:rPr sz="2200">
                <a:latin typeface="Arial Unicode MS" pitchFamily="34" charset="-128"/>
                <a:ea typeface="Arial Unicode MS" pitchFamily="34" charset="-128"/>
              </a:rPr>
              <a:t>, 15 </a:t>
            </a:r>
            <a:r>
              <a:rPr sz="2200" err="1">
                <a:latin typeface="Arial Unicode MS" pitchFamily="34" charset="-128"/>
                <a:ea typeface="Arial Unicode MS" pitchFamily="34" charset="-128"/>
              </a:rPr>
              <a:t>tháng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đầu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mỗi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tuần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tiết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kiệm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tối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thiểu</a:t>
            </a:r>
            <a:r>
              <a:rPr sz="2200">
                <a:latin typeface="Arial Unicode MS" pitchFamily="34" charset="-128"/>
                <a:ea typeface="Arial Unicode MS" pitchFamily="34" charset="-128"/>
              </a:rPr>
              <a:t> 120 </a:t>
            </a:r>
            <a:r>
              <a:rPr sz="2200" err="1">
                <a:latin typeface="Arial Unicode MS" pitchFamily="34" charset="-128"/>
                <a:ea typeface="Arial Unicode MS" pitchFamily="34" charset="-128"/>
              </a:rPr>
              <a:t>nghìn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đồng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chia</a:t>
            </a:r>
            <a:r>
              <a:rPr sz="2200">
                <a:latin typeface="Arial Unicode MS" pitchFamily="34" charset="-128"/>
                <a:ea typeface="Arial Unicode MS" pitchFamily="34" charset="-128"/>
              </a:rPr>
              <a:t> 2 </a:t>
            </a:r>
            <a:r>
              <a:rPr sz="2200" err="1">
                <a:latin typeface="Arial Unicode MS" pitchFamily="34" charset="-128"/>
                <a:ea typeface="Arial Unicode MS" pitchFamily="34" charset="-128"/>
              </a:rPr>
              <a:t>ống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tiết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kiệm</a:t>
            </a:r>
            <a:r>
              <a:rPr sz="2200">
                <a:latin typeface="Arial Unicode MS" pitchFamily="34" charset="-128"/>
                <a:ea typeface="Arial Unicode MS" pitchFamily="34" charset="-128"/>
              </a:rPr>
              <a:t>). </a:t>
            </a:r>
            <a:endParaRPr sz="2200">
              <a:latin typeface="Arial Unicode MS" pitchFamily="34" charset="-128"/>
              <a:ea typeface="Arial Unicode MS" pitchFamily="34" charset="-128"/>
            </a:endParaRPr>
          </a:p>
        </p:txBody>
      </p:sp>
      <p:sp>
        <p:nvSpPr>
          <p:cNvPr id="110640" name="Rectangles 110639"/>
          <p:cNvSpPr/>
          <p:nvPr/>
        </p:nvSpPr>
        <p:spPr>
          <a:xfrm>
            <a:off x="3132138" y="4078288"/>
            <a:ext cx="6011862" cy="784225"/>
          </a:xfrm>
          <a:prstGeom prst="rect">
            <a:avLst/>
          </a:prstGeom>
          <a:noFill/>
          <a:ln w="19050" cap="flat" cmpd="sng">
            <a:solidFill>
              <a:srgbClr val="0000CC"/>
            </a:solidFill>
            <a:prstDash val="solid"/>
            <a:miter/>
            <a:headEnd type="none" w="med" len="med"/>
            <a:tailEnd type="none" w="med" len="med"/>
          </a:ln>
        </p:spPr>
        <p:txBody>
          <a:bodyPr anchor="ctr" anchorCtr="0">
            <a:spAutoFit/>
          </a:bodyPr>
          <a:p>
            <a:r>
              <a:rPr sz="2200" err="1">
                <a:latin typeface="Arial Unicode MS" pitchFamily="34" charset="-128"/>
                <a:ea typeface="Arial Unicode MS" pitchFamily="34" charset="-128"/>
              </a:rPr>
              <a:t>Khi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lên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lớp</a:t>
            </a:r>
            <a:r>
              <a:rPr sz="2200">
                <a:latin typeface="Arial Unicode MS" pitchFamily="34" charset="-128"/>
                <a:ea typeface="Arial Unicode MS" pitchFamily="34" charset="-128"/>
              </a:rPr>
              <a:t> 11, </a:t>
            </a:r>
            <a:r>
              <a:rPr sz="2200" err="1">
                <a:latin typeface="Arial Unicode MS" pitchFamily="34" charset="-128"/>
                <a:ea typeface="Arial Unicode MS" pitchFamily="34" charset="-128"/>
              </a:rPr>
              <a:t>trong</a:t>
            </a:r>
            <a:r>
              <a:rPr sz="2200">
                <a:latin typeface="Arial Unicode MS" pitchFamily="34" charset="-128"/>
                <a:ea typeface="Arial Unicode MS" pitchFamily="34" charset="-128"/>
              </a:rPr>
              <a:t> 18 </a:t>
            </a:r>
            <a:r>
              <a:rPr sz="2200" err="1">
                <a:latin typeface="Arial Unicode MS" pitchFamily="34" charset="-128"/>
                <a:ea typeface="Arial Unicode MS" pitchFamily="34" charset="-128"/>
              </a:rPr>
              <a:t>tháng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đầu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cố</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gắng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tiết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kiệm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được</a:t>
            </a:r>
            <a:r>
              <a:rPr sz="2200">
                <a:latin typeface="Arial Unicode MS" pitchFamily="34" charset="-128"/>
                <a:ea typeface="Arial Unicode MS" pitchFamily="34" charset="-128"/>
              </a:rPr>
              <a:t> 20 </a:t>
            </a:r>
            <a:r>
              <a:rPr sz="2200" err="1">
                <a:latin typeface="Arial Unicode MS" pitchFamily="34" charset="-128"/>
                <a:ea typeface="Arial Unicode MS" pitchFamily="34" charset="-128"/>
              </a:rPr>
              <a:t>triệu</a:t>
            </a:r>
            <a:r>
              <a:rPr sz="2200">
                <a:latin typeface="Arial Unicode MS" pitchFamily="34" charset="-128"/>
                <a:ea typeface="Arial Unicode MS" pitchFamily="34" charset="-128"/>
              </a:rPr>
              <a:t> </a:t>
            </a:r>
            <a:endParaRPr sz="2200">
              <a:latin typeface="Arial Unicode MS" pitchFamily="34" charset="-128"/>
              <a:ea typeface="Arial Unicode MS" pitchFamily="34" charset="-128"/>
            </a:endParaRPr>
          </a:p>
        </p:txBody>
      </p:sp>
      <p:sp>
        <p:nvSpPr>
          <p:cNvPr id="110641" name="Rectangles 110640"/>
          <p:cNvSpPr/>
          <p:nvPr/>
        </p:nvSpPr>
        <p:spPr>
          <a:xfrm>
            <a:off x="3132138" y="4941888"/>
            <a:ext cx="5867400" cy="781050"/>
          </a:xfrm>
          <a:prstGeom prst="rect">
            <a:avLst/>
          </a:prstGeom>
          <a:noFill/>
          <a:ln w="19050" cap="flat" cmpd="sng">
            <a:solidFill>
              <a:srgbClr val="FF0000"/>
            </a:solidFill>
            <a:prstDash val="solid"/>
            <a:miter/>
            <a:headEnd type="none" w="med" len="med"/>
            <a:tailEnd type="none" w="med" len="med"/>
          </a:ln>
        </p:spPr>
        <p:txBody>
          <a:bodyPr anchor="ctr" anchorCtr="0">
            <a:spAutoFit/>
          </a:bodyPr>
          <a:p>
            <a:r>
              <a:rPr sz="2200" err="1">
                <a:latin typeface="Arial Unicode MS" pitchFamily="34" charset="-128"/>
                <a:ea typeface="Arial Unicode MS" pitchFamily="34" charset="-128"/>
              </a:rPr>
              <a:t>Sau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đó</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sẽ</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mở</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tài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khoản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tiết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kiệm</a:t>
            </a:r>
            <a:r>
              <a:rPr sz="2200">
                <a:latin typeface="Arial Unicode MS" pitchFamily="34" charset="-128"/>
                <a:ea typeface="Arial Unicode MS" pitchFamily="34" charset="-128"/>
              </a:rPr>
              <a:t> ở </a:t>
            </a:r>
            <a:r>
              <a:rPr sz="2200" err="1">
                <a:latin typeface="Arial Unicode MS" pitchFamily="34" charset="-128"/>
                <a:ea typeface="Arial Unicode MS" pitchFamily="34" charset="-128"/>
              </a:rPr>
              <a:t>ngân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hàng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để</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đầu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tư</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sinh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lời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mỗi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năm</a:t>
            </a:r>
            <a:r>
              <a:rPr sz="2200">
                <a:latin typeface="Arial Unicode MS" pitchFamily="34" charset="-128"/>
                <a:ea typeface="Arial Unicode MS" pitchFamily="34" charset="-128"/>
              </a:rPr>
              <a:t> </a:t>
            </a:r>
            <a:endParaRPr sz="2200">
              <a:latin typeface="Arial Unicode MS" pitchFamily="34" charset="-128"/>
              <a:ea typeface="Arial Unicode MS" pitchFamily="34" charset="-128"/>
            </a:endParaRPr>
          </a:p>
        </p:txBody>
      </p:sp>
      <p:sp>
        <p:nvSpPr>
          <p:cNvPr id="110642" name="Rectangles 110641"/>
          <p:cNvSpPr/>
          <p:nvPr/>
        </p:nvSpPr>
        <p:spPr>
          <a:xfrm>
            <a:off x="3203575" y="5951538"/>
            <a:ext cx="5940425" cy="735012"/>
          </a:xfrm>
          <a:prstGeom prst="rect">
            <a:avLst/>
          </a:prstGeom>
          <a:solidFill>
            <a:srgbClr val="FFFFFF"/>
          </a:solidFill>
          <a:ln w="19050" cap="flat" cmpd="sng">
            <a:solidFill>
              <a:srgbClr val="FF0000"/>
            </a:solidFill>
            <a:prstDash val="solid"/>
            <a:miter/>
            <a:headEnd type="none" w="med" len="med"/>
            <a:tailEnd type="none" w="med" len="med"/>
          </a:ln>
        </p:spPr>
        <p:txBody>
          <a:bodyPr tIns="0" anchor="ctr" anchorCtr="0">
            <a:spAutoFit/>
          </a:bodyPr>
          <a:p>
            <a:r>
              <a:rPr sz="2200" err="1">
                <a:latin typeface="Arial Unicode MS" pitchFamily="34" charset="-128"/>
                <a:ea typeface="Arial Unicode MS" pitchFamily="34" charset="-128"/>
              </a:rPr>
              <a:t>Số</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tiền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sinh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lời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được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bổ</a:t>
            </a:r>
            <a:r>
              <a:rPr sz="2200">
                <a:latin typeface="Arial Unicode MS" pitchFamily="34" charset="-128"/>
                <a:ea typeface="Arial Unicode MS" pitchFamily="34" charset="-128"/>
              </a:rPr>
              <a:t> sung </a:t>
            </a:r>
            <a:r>
              <a:rPr sz="2200" err="1">
                <a:latin typeface="Arial Unicode MS" pitchFamily="34" charset="-128"/>
                <a:ea typeface="Arial Unicode MS" pitchFamily="34" charset="-128"/>
              </a:rPr>
              <a:t>vào</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quỹ</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tiết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kiệm</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để</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nhanh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đạt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được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mục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tiêu</a:t>
            </a:r>
            <a:r>
              <a:rPr sz="2200">
                <a:latin typeface="Arial Unicode MS" pitchFamily="34" charset="-128"/>
                <a:ea typeface="Arial Unicode MS" pitchFamily="34" charset="-128"/>
              </a:rPr>
              <a:t>.</a:t>
            </a:r>
            <a:endParaRPr sz="2200">
              <a:latin typeface="Arial Unicode MS" pitchFamily="34" charset="-128"/>
              <a:ea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box(in)">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par>
                                <p:cTn id="13" presetID="8"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amond(in)">
                                      <p:cBhvr>
                                        <p:cTn id="15" dur="2000"/>
                                        <p:tgtEl>
                                          <p:spTgt spid="6"/>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amond(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0635"/>
                                        </p:tgtEl>
                                        <p:attrNameLst>
                                          <p:attrName>style.visibility</p:attrName>
                                        </p:attrNameLst>
                                      </p:cBhvr>
                                      <p:to>
                                        <p:strVal val="visible"/>
                                      </p:to>
                                    </p:set>
                                    <p:animEffect transition="in" filter="blinds(horizontal)">
                                      <p:cBhvr>
                                        <p:cTn id="23" dur="500"/>
                                        <p:tgtEl>
                                          <p:spTgt spid="11063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blinds(horizontal)">
                                      <p:cBhvr>
                                        <p:cTn id="28" dur="500"/>
                                        <p:tgtEl>
                                          <p:spTgt spid="7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blinds(horizontal)">
                                      <p:cBhvr>
                                        <p:cTn id="31" dur="500"/>
                                        <p:tgtEl>
                                          <p:spTgt spid="6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10638"/>
                                        </p:tgtEl>
                                        <p:attrNameLst>
                                          <p:attrName>style.visibility</p:attrName>
                                        </p:attrNameLst>
                                      </p:cBhvr>
                                      <p:to>
                                        <p:strVal val="visible"/>
                                      </p:to>
                                    </p:set>
                                    <p:animEffect transition="in" filter="blinds(horizontal)">
                                      <p:cBhvr>
                                        <p:cTn id="36" dur="500"/>
                                        <p:tgtEl>
                                          <p:spTgt spid="11063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79"/>
                                        </p:tgtEl>
                                        <p:attrNameLst>
                                          <p:attrName>style.visibility</p:attrName>
                                        </p:attrNameLst>
                                      </p:cBhvr>
                                      <p:to>
                                        <p:strVal val="visible"/>
                                      </p:to>
                                    </p:set>
                                    <p:animEffect transition="in" filter="blinds(horizontal)">
                                      <p:cBhvr>
                                        <p:cTn id="41" dur="500"/>
                                        <p:tgtEl>
                                          <p:spTgt spid="7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blinds(horizontal)">
                                      <p:cBhvr>
                                        <p:cTn id="44" dur="500"/>
                                        <p:tgtEl>
                                          <p:spTgt spid="65"/>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110639"/>
                                        </p:tgtEl>
                                        <p:attrNameLst>
                                          <p:attrName>style.visibility</p:attrName>
                                        </p:attrNameLst>
                                      </p:cBhvr>
                                      <p:to>
                                        <p:strVal val="visible"/>
                                      </p:to>
                                    </p:set>
                                    <p:animEffect transition="in" filter="blinds(horizontal)">
                                      <p:cBhvr>
                                        <p:cTn id="49" dur="500"/>
                                        <p:tgtEl>
                                          <p:spTgt spid="11063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80"/>
                                        </p:tgtEl>
                                        <p:attrNameLst>
                                          <p:attrName>style.visibility</p:attrName>
                                        </p:attrNameLst>
                                      </p:cBhvr>
                                      <p:to>
                                        <p:strVal val="visible"/>
                                      </p:to>
                                    </p:set>
                                    <p:animEffect transition="in" filter="blinds(horizontal)">
                                      <p:cBhvr>
                                        <p:cTn id="54" dur="500"/>
                                        <p:tgtEl>
                                          <p:spTgt spid="80"/>
                                        </p:tgtEl>
                                      </p:cBhvr>
                                    </p:animEffect>
                                  </p:childTnLst>
                                </p:cTn>
                              </p:par>
                              <p:par>
                                <p:cTn id="55" presetID="3" presetClass="entr" presetSubtype="10" fill="hold" grpId="0" nodeType="withEffect">
                                  <p:stCondLst>
                                    <p:cond delay="0"/>
                                  </p:stCondLst>
                                  <p:childTnLst>
                                    <p:set>
                                      <p:cBhvr>
                                        <p:cTn id="56" dur="1" fill="hold">
                                          <p:stCondLst>
                                            <p:cond delay="0"/>
                                          </p:stCondLst>
                                        </p:cTn>
                                        <p:tgtEl>
                                          <p:spTgt spid="64"/>
                                        </p:tgtEl>
                                        <p:attrNameLst>
                                          <p:attrName>style.visibility</p:attrName>
                                        </p:attrNameLst>
                                      </p:cBhvr>
                                      <p:to>
                                        <p:strVal val="visible"/>
                                      </p:to>
                                    </p:set>
                                    <p:animEffect transition="in" filter="blinds(horizontal)">
                                      <p:cBhvr>
                                        <p:cTn id="57" dur="500"/>
                                        <p:tgtEl>
                                          <p:spTgt spid="6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10640"/>
                                        </p:tgtEl>
                                        <p:attrNameLst>
                                          <p:attrName>style.visibility</p:attrName>
                                        </p:attrNameLst>
                                      </p:cBhvr>
                                      <p:to>
                                        <p:strVal val="visible"/>
                                      </p:to>
                                    </p:set>
                                    <p:animEffect transition="in" filter="blinds(horizontal)">
                                      <p:cBhvr>
                                        <p:cTn id="62" dur="500"/>
                                        <p:tgtEl>
                                          <p:spTgt spid="110640"/>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blinds(horizontal)">
                                      <p:cBhvr>
                                        <p:cTn id="70" dur="500"/>
                                        <p:tgtEl>
                                          <p:spTgt spid="63"/>
                                        </p:tgtEl>
                                      </p:cBhvr>
                                    </p:animEffec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0641"/>
                                        </p:tgtEl>
                                        <p:attrNameLst>
                                          <p:attrName>style.visibility</p:attrName>
                                        </p:attrNameLst>
                                      </p:cBhvr>
                                      <p:to>
                                        <p:strVal val="visible"/>
                                      </p:to>
                                    </p:set>
                                    <p:animEffect transition="in" filter="blinds(horizontal)">
                                      <p:cBhvr>
                                        <p:cTn id="75" dur="500"/>
                                        <p:tgtEl>
                                          <p:spTgt spid="110641"/>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nodeType="clickEffect">
                                  <p:stCondLst>
                                    <p:cond delay="0"/>
                                  </p:stCondLst>
                                  <p:childTnLst>
                                    <p:set>
                                      <p:cBhvr>
                                        <p:cTn id="79" dur="1" fill="hold">
                                          <p:stCondLst>
                                            <p:cond delay="0"/>
                                          </p:stCondLst>
                                        </p:cTn>
                                        <p:tgtEl>
                                          <p:spTgt spid="81"/>
                                        </p:tgtEl>
                                        <p:attrNameLst>
                                          <p:attrName>style.visibility</p:attrName>
                                        </p:attrNameLst>
                                      </p:cBhvr>
                                      <p:to>
                                        <p:strVal val="visible"/>
                                      </p:to>
                                    </p:set>
                                    <p:animEffect transition="in" filter="blinds(horizontal)">
                                      <p:cBhvr>
                                        <p:cTn id="80" dur="500"/>
                                        <p:tgtEl>
                                          <p:spTgt spid="81"/>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Effect transition="in" filter="blinds(horizontal)">
                                      <p:cBhvr>
                                        <p:cTn id="83" dur="500"/>
                                        <p:tgtEl>
                                          <p:spTgt spid="66"/>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10642"/>
                                        </p:tgtEl>
                                        <p:attrNameLst>
                                          <p:attrName>style.visibility</p:attrName>
                                        </p:attrNameLst>
                                      </p:cBhvr>
                                      <p:to>
                                        <p:strVal val="visible"/>
                                      </p:to>
                                    </p:set>
                                    <p:animEffect transition="in" filter="blinds(horizontal)">
                                      <p:cBhvr>
                                        <p:cTn id="88" dur="500"/>
                                        <p:tgtEl>
                                          <p:spTgt spid="110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5" grpId="0" animBg="1"/>
      <p:bldP spid="6" grpId="0" animBg="1"/>
      <p:bldP spid="7" grpId="0"/>
      <p:bldP spid="63" grpId="0" animBg="1"/>
      <p:bldP spid="64" grpId="0" animBg="1"/>
      <p:bldP spid="65" grpId="0" animBg="1"/>
      <p:bldP spid="66" grpId="0" animBg="1"/>
      <p:bldP spid="67" grpId="0" animBg="1"/>
      <p:bldP spid="110635" grpId="0" animBg="1"/>
      <p:bldP spid="110638" grpId="0" animBg="1"/>
      <p:bldP spid="110639" grpId="0" animBg="1"/>
      <p:bldP spid="110640" grpId="0" animBg="1"/>
      <p:bldP spid="110641" grpId="0" animBg="1"/>
      <p:bldP spid="1106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9" name="Picture 28" descr="maxresdefault.jpg"/>
          <p:cNvPicPr>
            <a:picLocks noChangeAspect="1"/>
          </p:cNvPicPr>
          <p:nvPr/>
        </p:nvPicPr>
        <p:blipFill>
          <a:blip r:embed="rId1" cstate="print"/>
          <a:stretch>
            <a:fillRect/>
          </a:stretch>
        </p:blipFill>
        <p:spPr>
          <a:xfrm>
            <a:off x="5643570" y="4929174"/>
            <a:ext cx="3500429" cy="1928826"/>
          </a:xfrm>
          <a:prstGeom prst="ellipse">
            <a:avLst/>
          </a:prstGeom>
          <a:ln>
            <a:noFill/>
          </a:ln>
          <a:effectLst>
            <a:softEdge rad="112500"/>
          </a:effectLst>
        </p:spPr>
      </p:pic>
      <p:grpSp>
        <p:nvGrpSpPr>
          <p:cNvPr id="3" name="Google Shape;310;p51"/>
          <p:cNvGrpSpPr/>
          <p:nvPr/>
        </p:nvGrpSpPr>
        <p:grpSpPr bwMode="auto">
          <a:xfrm>
            <a:off x="4264025" y="825481"/>
            <a:ext cx="4665663" cy="3889375"/>
            <a:chOff x="4914824" y="2033873"/>
            <a:chExt cx="3284180" cy="2339801"/>
          </a:xfrm>
          <a:gradFill flip="none" rotWithShape="1">
            <a:gsLst>
              <a:gs pos="0">
                <a:schemeClr val="accent6">
                  <a:lumMod val="40000"/>
                  <a:lumOff val="60000"/>
                  <a:shade val="30000"/>
                  <a:satMod val="115000"/>
                </a:schemeClr>
              </a:gs>
              <a:gs pos="50000">
                <a:schemeClr val="accent6">
                  <a:lumMod val="40000"/>
                  <a:lumOff val="60000"/>
                  <a:shade val="67500"/>
                  <a:satMod val="115000"/>
                </a:schemeClr>
              </a:gs>
              <a:gs pos="100000">
                <a:schemeClr val="accent6">
                  <a:lumMod val="40000"/>
                  <a:lumOff val="60000"/>
                  <a:shade val="100000"/>
                  <a:satMod val="115000"/>
                </a:schemeClr>
              </a:gs>
            </a:gsLst>
            <a:path path="circle">
              <a:fillToRect t="100000" r="100000"/>
            </a:path>
            <a:tileRect l="-100000" b="-100000"/>
          </a:gradFill>
        </p:grpSpPr>
        <p:grpSp>
          <p:nvGrpSpPr>
            <p:cNvPr id="4" name="Google Shape;311;p51"/>
            <p:cNvGrpSpPr/>
            <p:nvPr/>
          </p:nvGrpSpPr>
          <p:grpSpPr bwMode="auto">
            <a:xfrm>
              <a:off x="6393440" y="2033873"/>
              <a:ext cx="595340" cy="680810"/>
              <a:chOff x="6393440" y="2033873"/>
              <a:chExt cx="595340" cy="680810"/>
            </a:xfrm>
            <a:grpFill/>
          </p:grpSpPr>
          <p:grpSp>
            <p:nvGrpSpPr>
              <p:cNvPr id="5" name="Google Shape;312;p51"/>
              <p:cNvGrpSpPr/>
              <p:nvPr/>
            </p:nvGrpSpPr>
            <p:grpSpPr bwMode="auto">
              <a:xfrm rot="559714">
                <a:off x="6393440" y="2157569"/>
                <a:ext cx="595340" cy="557114"/>
                <a:chOff x="2314575" y="2133725"/>
                <a:chExt cx="595325" cy="557100"/>
              </a:xfrm>
              <a:grpFill/>
            </p:grpSpPr>
            <p:cxnSp>
              <p:nvCxnSpPr>
                <p:cNvPr id="31771" name="Google Shape;313;p51"/>
                <p:cNvCxnSpPr>
                  <a:cxnSpLocks noChangeShapeType="1"/>
                </p:cNvCxnSpPr>
                <p:nvPr/>
              </p:nvCxnSpPr>
              <p:spPr bwMode="auto">
                <a:xfrm>
                  <a:off x="2567000" y="2143125"/>
                  <a:ext cx="342900" cy="504900"/>
                </a:xfrm>
                <a:prstGeom prst="straightConnector1">
                  <a:avLst/>
                </a:prstGeom>
                <a:grpFill/>
                <a:ln w="76200">
                  <a:solidFill>
                    <a:srgbClr val="0075B0"/>
                  </a:solidFill>
                  <a:round/>
                </a:ln>
              </p:spPr>
            </p:cxnSp>
            <p:cxnSp>
              <p:nvCxnSpPr>
                <p:cNvPr id="31772" name="Google Shape;314;p51"/>
                <p:cNvCxnSpPr>
                  <a:cxnSpLocks noChangeShapeType="1"/>
                </p:cNvCxnSpPr>
                <p:nvPr/>
              </p:nvCxnSpPr>
              <p:spPr bwMode="auto">
                <a:xfrm rot="10800000" flipH="1">
                  <a:off x="2314575" y="2133725"/>
                  <a:ext cx="267000" cy="557100"/>
                </a:xfrm>
                <a:prstGeom prst="straightConnector1">
                  <a:avLst/>
                </a:prstGeom>
                <a:grpFill/>
                <a:ln w="76200">
                  <a:solidFill>
                    <a:schemeClr val="accent1"/>
                  </a:solidFill>
                  <a:round/>
                </a:ln>
              </p:spPr>
            </p:cxnSp>
          </p:grpSp>
          <p:sp>
            <p:nvSpPr>
              <p:cNvPr id="315" name="Google Shape;315;p51"/>
              <p:cNvSpPr/>
              <p:nvPr/>
            </p:nvSpPr>
            <p:spPr>
              <a:xfrm rot="559553">
                <a:off x="6553003" y="2033873"/>
                <a:ext cx="331883" cy="332347"/>
              </a:xfrm>
              <a:prstGeom prst="ellipse">
                <a:avLst/>
              </a:prstGeom>
              <a:solidFill>
                <a:srgbClr val="FFC000"/>
              </a:solidFill>
              <a:ln>
                <a:noFill/>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316" name="Google Shape;316;p51"/>
            <p:cNvSpPr/>
            <p:nvPr/>
          </p:nvSpPr>
          <p:spPr>
            <a:xfrm rot="377138">
              <a:off x="4914824" y="2576325"/>
              <a:ext cx="3284180" cy="1797349"/>
            </a:xfrm>
            <a:prstGeom prst="roundRect">
              <a:avLst>
                <a:gd name="adj" fmla="val 9539"/>
              </a:avLst>
            </a:prstGeom>
            <a:grpFill/>
            <a:ln w="76200" cap="flat" cmpd="sng">
              <a:solidFill>
                <a:srgbClr val="00B050"/>
              </a:solidFill>
              <a:prstDash val="solid"/>
              <a:round/>
              <a:headEnd type="none" w="sm" len="sm"/>
              <a:tailEnd type="none" w="sm" len="sm"/>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14340" name="Google Shape;318;p51"/>
          <p:cNvSpPr>
            <a:spLocks noGrp="1"/>
          </p:cNvSpPr>
          <p:nvPr>
            <p:ph type="subTitle" idx="4"/>
          </p:nvPr>
        </p:nvSpPr>
        <p:spPr>
          <a:xfrm rot="377090">
            <a:off x="5446713" y="1736725"/>
            <a:ext cx="2743200" cy="471488"/>
          </a:xfrm>
          <a:ln/>
        </p:spPr>
        <p:txBody>
          <a:bodyPr vert="horz" wrap="square" lIns="0" tIns="0" rIns="0" bIns="0" anchor="b" anchorCtr="0"/>
          <a:p>
            <a:pPr>
              <a:spcBef>
                <a:spcPct val="0"/>
              </a:spcBef>
              <a:spcAft>
                <a:spcPct val="0"/>
              </a:spcAft>
            </a:pPr>
            <a:r>
              <a:rPr lang="vi-VN" altLang="x-none" b="1" kern="1200" dirty="0">
                <a:solidFill>
                  <a:schemeClr val="tx1"/>
                </a:solidFill>
                <a:latin typeface="Tahoma" panose="020B0604030504040204" pitchFamily="34" charset="0"/>
                <a:ea typeface="Raleway Thin"/>
                <a:cs typeface="+mn-cs"/>
                <a:sym typeface="Raleway Thin"/>
              </a:rPr>
              <a:t>ĐẶC ĐIỂM</a:t>
            </a:r>
            <a:endParaRPr lang="vi-VN" altLang="x-none" b="1" kern="1200" dirty="0">
              <a:solidFill>
                <a:schemeClr val="tx1"/>
              </a:solidFill>
              <a:latin typeface="Tahoma" panose="020B0604030504040204" pitchFamily="34" charset="0"/>
              <a:ea typeface="Raleway Thin"/>
              <a:cs typeface="+mn-cs"/>
              <a:sym typeface="Raleway Thin"/>
            </a:endParaRPr>
          </a:p>
        </p:txBody>
      </p:sp>
      <p:grpSp>
        <p:nvGrpSpPr>
          <p:cNvPr id="6" name="Google Shape;319;p51"/>
          <p:cNvGrpSpPr/>
          <p:nvPr/>
        </p:nvGrpSpPr>
        <p:grpSpPr bwMode="auto">
          <a:xfrm>
            <a:off x="71438" y="785794"/>
            <a:ext cx="4502150" cy="3881437"/>
            <a:chOff x="971723" y="2009575"/>
            <a:chExt cx="3314400" cy="2466387"/>
          </a:xfr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path path="circle">
              <a:fillToRect t="100000" r="100000"/>
            </a:path>
            <a:tileRect l="-100000" b="-100000"/>
          </a:gradFill>
        </p:grpSpPr>
        <p:grpSp>
          <p:nvGrpSpPr>
            <p:cNvPr id="7" name="Google Shape;320;p51"/>
            <p:cNvGrpSpPr/>
            <p:nvPr/>
          </p:nvGrpSpPr>
          <p:grpSpPr bwMode="auto">
            <a:xfrm>
              <a:off x="2255063" y="2009575"/>
              <a:ext cx="595325" cy="676500"/>
              <a:chOff x="2255063" y="2009575"/>
              <a:chExt cx="595325" cy="676500"/>
            </a:xfrm>
            <a:grpFill/>
          </p:grpSpPr>
          <p:grpSp>
            <p:nvGrpSpPr>
              <p:cNvPr id="8" name="Google Shape;321;p51"/>
              <p:cNvGrpSpPr/>
              <p:nvPr/>
            </p:nvGrpSpPr>
            <p:grpSpPr bwMode="auto">
              <a:xfrm>
                <a:off x="2255063" y="2128975"/>
                <a:ext cx="595325" cy="557100"/>
                <a:chOff x="2314575" y="2133725"/>
                <a:chExt cx="595325" cy="557100"/>
              </a:xfrm>
              <a:grpFill/>
            </p:grpSpPr>
            <p:cxnSp>
              <p:nvCxnSpPr>
                <p:cNvPr id="31765" name="Google Shape;322;p51"/>
                <p:cNvCxnSpPr>
                  <a:cxnSpLocks noChangeShapeType="1"/>
                </p:cNvCxnSpPr>
                <p:nvPr/>
              </p:nvCxnSpPr>
              <p:spPr bwMode="auto">
                <a:xfrm>
                  <a:off x="2567000" y="2143125"/>
                  <a:ext cx="342900" cy="504900"/>
                </a:xfrm>
                <a:prstGeom prst="straightConnector1">
                  <a:avLst/>
                </a:prstGeom>
                <a:grpFill/>
                <a:ln w="76200">
                  <a:solidFill>
                    <a:schemeClr val="accent1"/>
                  </a:solidFill>
                  <a:round/>
                </a:ln>
              </p:spPr>
            </p:cxnSp>
            <p:cxnSp>
              <p:nvCxnSpPr>
                <p:cNvPr id="31766" name="Google Shape;323;p51"/>
                <p:cNvCxnSpPr>
                  <a:cxnSpLocks noChangeShapeType="1"/>
                </p:cNvCxnSpPr>
                <p:nvPr/>
              </p:nvCxnSpPr>
              <p:spPr bwMode="auto">
                <a:xfrm rot="10800000" flipH="1">
                  <a:off x="2314575" y="2133725"/>
                  <a:ext cx="267000" cy="557100"/>
                </a:xfrm>
                <a:prstGeom prst="straightConnector1">
                  <a:avLst/>
                </a:prstGeom>
                <a:ln w="76200"/>
              </p:spPr>
              <p:style>
                <a:lnRef idx="1">
                  <a:schemeClr val="accent1"/>
                </a:lnRef>
                <a:fillRef idx="0">
                  <a:schemeClr val="accent1"/>
                </a:fillRef>
                <a:effectRef idx="0">
                  <a:schemeClr val="accent1"/>
                </a:effectRef>
                <a:fontRef idx="minor">
                  <a:schemeClr val="tx1"/>
                </a:fontRef>
              </p:style>
            </p:cxnSp>
          </p:grpSp>
          <p:sp>
            <p:nvSpPr>
              <p:cNvPr id="324" name="Google Shape;324;p51"/>
              <p:cNvSpPr/>
              <p:nvPr/>
            </p:nvSpPr>
            <p:spPr>
              <a:xfrm>
                <a:off x="2344932" y="2009575"/>
                <a:ext cx="330739" cy="330869"/>
              </a:xfrm>
              <a:prstGeom prst="ellipse">
                <a:avLst/>
              </a:prstGeom>
              <a:solidFill>
                <a:srgbClr val="FFC000"/>
              </a:solidFill>
              <a:ln>
                <a:noFill/>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325" name="Google Shape;325;p51"/>
            <p:cNvSpPr/>
            <p:nvPr/>
          </p:nvSpPr>
          <p:spPr>
            <a:xfrm rot="-231867">
              <a:off x="1028988" y="2571447"/>
              <a:ext cx="3199869" cy="1798597"/>
            </a:xfrm>
            <a:prstGeom prst="roundRect">
              <a:avLst>
                <a:gd name="adj" fmla="val 9539"/>
              </a:avLst>
            </a:prstGeom>
            <a:grpFill/>
            <a:ln w="76200" cap="flat" cmpd="sng">
              <a:solidFill>
                <a:srgbClr val="00B050"/>
              </a:solidFill>
              <a:prstDash val="solid"/>
              <a:round/>
              <a:headEnd type="none" w="sm" len="sm"/>
              <a:tailEnd type="none" w="sm" len="sm"/>
            </a:ln>
          </p:spPr>
          <p:txBody>
            <a:bodyPr spcFirstLastPara="1" lIns="121900" tIns="121900" rIns="121900" bIns="121900" anchor="ctr"/>
            <a:lstStyle/>
            <a:p>
              <a:pPr marL="0" marR="0" lvl="0" indent="0" algn="l" defTabSz="914400" rtl="0" eaLnBrk="0" fontAlgn="base" latinLnBrk="0" hangingPunct="0">
                <a:lnSpc>
                  <a:spcPct val="100000"/>
                </a:lnSpc>
                <a:spcBef>
                  <a:spcPct val="0"/>
                </a:spcBef>
                <a:spcAft>
                  <a:spcPct val="0"/>
                </a:spcAft>
                <a:buClr>
                  <a:srgbClr val="000000"/>
                </a:buClr>
                <a:buSzTx/>
                <a:buFontTx/>
                <a:buNone/>
                <a:defRPr/>
              </a:pPr>
              <a:endParaRPr kumimoji="0" sz="2400" b="0" i="0" u="none" strike="noStrike" kern="0" cap="none" spc="0" normalizeH="0" baseline="0" noProof="0">
                <a:ln>
                  <a:noFill/>
                </a:ln>
                <a:solidFill>
                  <a:schemeClr val="tx1"/>
                </a:solidFill>
                <a:effectLst/>
                <a:uLnTx/>
                <a:uFillTx/>
                <a:latin typeface="Arial" panose="020B0604020202020204"/>
                <a:ea typeface="Arial" panose="020B0604020202020204"/>
                <a:cs typeface="Arial" panose="020B0604020202020204"/>
                <a:sym typeface="Arial" panose="020B0604020202020204"/>
              </a:endParaRPr>
            </a:p>
          </p:txBody>
        </p:sp>
      </p:grpSp>
      <p:sp>
        <p:nvSpPr>
          <p:cNvPr id="14342" name="Google Shape;326;p51"/>
          <p:cNvSpPr>
            <a:spLocks noGrp="1"/>
          </p:cNvSpPr>
          <p:nvPr>
            <p:ph type="subTitle" idx="1"/>
          </p:nvPr>
        </p:nvSpPr>
        <p:spPr>
          <a:xfrm rot="-231771">
            <a:off x="482600" y="2409825"/>
            <a:ext cx="3721100" cy="1708150"/>
          </a:xfrm>
          <a:ln/>
        </p:spPr>
        <p:txBody>
          <a:bodyPr vert="horz" wrap="square" lIns="0" tIns="0" rIns="0" bIns="0" anchor="t" anchorCtr="0"/>
          <a:p>
            <a:pPr marL="0" indent="0" algn="just">
              <a:spcBef>
                <a:spcPct val="0"/>
              </a:spcBef>
              <a:spcAft>
                <a:spcPct val="0"/>
              </a:spcAft>
            </a:pPr>
            <a:r>
              <a:rPr sz="2000" kern="1200" err="1">
                <a:solidFill>
                  <a:schemeClr val="tx1"/>
                </a:solidFill>
                <a:latin typeface="+mn-lt"/>
                <a:ea typeface="+mn-ea"/>
                <a:cs typeface="+mn-cs"/>
              </a:rPr>
              <a:t>Kế</a:t>
            </a:r>
            <a:r>
              <a:rPr sz="2000" kern="1200">
                <a:solidFill>
                  <a:schemeClr val="tx1"/>
                </a:solidFill>
                <a:latin typeface="+mn-lt"/>
                <a:ea typeface="+mn-ea"/>
                <a:cs typeface="+mn-cs"/>
              </a:rPr>
              <a:t> </a:t>
            </a:r>
            <a:r>
              <a:rPr sz="2000" kern="1200" err="1">
                <a:solidFill>
                  <a:schemeClr val="tx1"/>
                </a:solidFill>
                <a:latin typeface="+mn-lt"/>
                <a:ea typeface="+mn-ea"/>
                <a:cs typeface="+mn-cs"/>
              </a:rPr>
              <a:t>hoạch</a:t>
            </a:r>
            <a:r>
              <a:rPr sz="2000" kern="1200">
                <a:solidFill>
                  <a:schemeClr val="tx1"/>
                </a:solidFill>
                <a:latin typeface="+mn-lt"/>
                <a:ea typeface="+mn-ea"/>
                <a:cs typeface="+mn-cs"/>
              </a:rPr>
              <a:t> </a:t>
            </a:r>
            <a:r>
              <a:rPr sz="2000" kern="1200" err="1">
                <a:solidFill>
                  <a:schemeClr val="tx1"/>
                </a:solidFill>
                <a:latin typeface="+mn-lt"/>
                <a:ea typeface="+mn-ea"/>
                <a:cs typeface="+mn-cs"/>
              </a:rPr>
              <a:t>tài</a:t>
            </a:r>
            <a:r>
              <a:rPr sz="2000" kern="1200">
                <a:solidFill>
                  <a:schemeClr val="tx1"/>
                </a:solidFill>
                <a:latin typeface="+mn-lt"/>
                <a:ea typeface="+mn-ea"/>
                <a:cs typeface="+mn-cs"/>
              </a:rPr>
              <a:t> </a:t>
            </a:r>
            <a:r>
              <a:rPr sz="2000" kern="1200" err="1">
                <a:solidFill>
                  <a:schemeClr val="tx1"/>
                </a:solidFill>
                <a:latin typeface="+mn-lt"/>
                <a:ea typeface="+mn-ea"/>
                <a:cs typeface="+mn-cs"/>
              </a:rPr>
              <a:t>chính</a:t>
            </a:r>
            <a:r>
              <a:rPr sz="2000" kern="1200">
                <a:solidFill>
                  <a:schemeClr val="tx1"/>
                </a:solidFill>
                <a:latin typeface="+mn-lt"/>
                <a:ea typeface="+mn-ea"/>
                <a:cs typeface="+mn-cs"/>
              </a:rPr>
              <a:t> </a:t>
            </a:r>
            <a:r>
              <a:rPr sz="2000" kern="1200" err="1">
                <a:solidFill>
                  <a:schemeClr val="tx1"/>
                </a:solidFill>
                <a:latin typeface="+mn-lt"/>
                <a:ea typeface="+mn-ea"/>
                <a:cs typeface="+mn-cs"/>
              </a:rPr>
              <a:t>cá</a:t>
            </a:r>
            <a:r>
              <a:rPr sz="2000" kern="1200">
                <a:solidFill>
                  <a:schemeClr val="tx1"/>
                </a:solidFill>
                <a:latin typeface="+mn-lt"/>
                <a:ea typeface="+mn-ea"/>
                <a:cs typeface="+mn-cs"/>
              </a:rPr>
              <a:t> </a:t>
            </a:r>
            <a:r>
              <a:rPr sz="2000" kern="1200" err="1">
                <a:solidFill>
                  <a:schemeClr val="tx1"/>
                </a:solidFill>
                <a:latin typeface="+mn-lt"/>
                <a:ea typeface="+mn-ea"/>
                <a:cs typeface="+mn-cs"/>
              </a:rPr>
              <a:t>nhân</a:t>
            </a:r>
            <a:r>
              <a:rPr sz="2000" kern="1200">
                <a:solidFill>
                  <a:schemeClr val="tx1"/>
                </a:solidFill>
                <a:latin typeface="+mn-lt"/>
                <a:ea typeface="+mn-ea"/>
                <a:cs typeface="+mn-cs"/>
              </a:rPr>
              <a:t> </a:t>
            </a:r>
            <a:r>
              <a:rPr sz="2000" kern="1200" err="1">
                <a:solidFill>
                  <a:schemeClr val="tx1"/>
                </a:solidFill>
                <a:latin typeface="+mn-lt"/>
                <a:ea typeface="+mn-ea"/>
                <a:cs typeface="+mn-cs"/>
              </a:rPr>
              <a:t>dài</a:t>
            </a:r>
            <a:r>
              <a:rPr sz="2000" kern="1200">
                <a:solidFill>
                  <a:schemeClr val="tx1"/>
                </a:solidFill>
                <a:latin typeface="+mn-lt"/>
                <a:ea typeface="+mn-ea"/>
                <a:cs typeface="+mn-cs"/>
              </a:rPr>
              <a:t> </a:t>
            </a:r>
            <a:r>
              <a:rPr sz="2000" kern="1200" err="1">
                <a:solidFill>
                  <a:schemeClr val="tx1"/>
                </a:solidFill>
                <a:latin typeface="+mn-lt"/>
                <a:ea typeface="+mn-ea"/>
                <a:cs typeface="+mn-cs"/>
              </a:rPr>
              <a:t>hạn</a:t>
            </a:r>
            <a:r>
              <a:rPr sz="2000" kern="1200">
                <a:solidFill>
                  <a:schemeClr val="tx1"/>
                </a:solidFill>
                <a:latin typeface="+mn-lt"/>
                <a:ea typeface="+mn-ea"/>
                <a:cs typeface="+mn-cs"/>
              </a:rPr>
              <a:t> </a:t>
            </a:r>
            <a:r>
              <a:rPr sz="2000" kern="1200" err="1">
                <a:solidFill>
                  <a:schemeClr val="tx1"/>
                </a:solidFill>
                <a:latin typeface="+mn-lt"/>
                <a:ea typeface="+mn-ea"/>
                <a:cs typeface="+mn-cs"/>
              </a:rPr>
              <a:t>là</a:t>
            </a:r>
            <a:r>
              <a:rPr sz="2000" kern="1200">
                <a:solidFill>
                  <a:schemeClr val="tx1"/>
                </a:solidFill>
                <a:latin typeface="+mn-lt"/>
                <a:ea typeface="+mn-ea"/>
                <a:cs typeface="+mn-cs"/>
              </a:rPr>
              <a:t> </a:t>
            </a:r>
            <a:r>
              <a:rPr sz="2000" kern="1200" err="1">
                <a:solidFill>
                  <a:schemeClr val="tx1"/>
                </a:solidFill>
                <a:latin typeface="+mn-lt"/>
                <a:ea typeface="+mn-ea"/>
                <a:cs typeface="+mn-cs"/>
              </a:rPr>
              <a:t>bản</a:t>
            </a:r>
            <a:r>
              <a:rPr sz="2000" kern="1200">
                <a:solidFill>
                  <a:schemeClr val="tx1"/>
                </a:solidFill>
                <a:latin typeface="+mn-lt"/>
                <a:ea typeface="+mn-ea"/>
                <a:cs typeface="+mn-cs"/>
              </a:rPr>
              <a:t> </a:t>
            </a:r>
            <a:r>
              <a:rPr sz="2000" kern="1200" err="1">
                <a:solidFill>
                  <a:schemeClr val="tx1"/>
                </a:solidFill>
                <a:latin typeface="+mn-lt"/>
                <a:ea typeface="+mn-ea"/>
                <a:cs typeface="+mn-cs"/>
              </a:rPr>
              <a:t>kế</a:t>
            </a:r>
            <a:r>
              <a:rPr sz="2000" kern="1200">
                <a:solidFill>
                  <a:schemeClr val="tx1"/>
                </a:solidFill>
                <a:latin typeface="+mn-lt"/>
                <a:ea typeface="+mn-ea"/>
                <a:cs typeface="+mn-cs"/>
              </a:rPr>
              <a:t> </a:t>
            </a:r>
            <a:r>
              <a:rPr sz="2000" kern="1200" err="1">
                <a:solidFill>
                  <a:schemeClr val="tx1"/>
                </a:solidFill>
                <a:latin typeface="+mn-lt"/>
                <a:ea typeface="+mn-ea"/>
                <a:cs typeface="+mn-cs"/>
              </a:rPr>
              <a:t>hoạch</a:t>
            </a:r>
            <a:r>
              <a:rPr sz="2000" kern="1200">
                <a:solidFill>
                  <a:schemeClr val="tx1"/>
                </a:solidFill>
                <a:latin typeface="+mn-lt"/>
                <a:ea typeface="+mn-ea"/>
                <a:cs typeface="+mn-cs"/>
              </a:rPr>
              <a:t> </a:t>
            </a:r>
            <a:r>
              <a:rPr sz="2000" kern="1200" err="1">
                <a:solidFill>
                  <a:schemeClr val="tx1"/>
                </a:solidFill>
                <a:latin typeface="+mn-lt"/>
                <a:ea typeface="+mn-ea"/>
                <a:cs typeface="+mn-cs"/>
              </a:rPr>
              <a:t>về</a:t>
            </a:r>
            <a:r>
              <a:rPr sz="2000" kern="1200">
                <a:solidFill>
                  <a:schemeClr val="tx1"/>
                </a:solidFill>
                <a:latin typeface="+mn-lt"/>
                <a:ea typeface="+mn-ea"/>
                <a:cs typeface="+mn-cs"/>
              </a:rPr>
              <a:t> </a:t>
            </a:r>
            <a:r>
              <a:rPr sz="2000" kern="1200" err="1">
                <a:solidFill>
                  <a:schemeClr val="tx1"/>
                </a:solidFill>
                <a:latin typeface="+mn-lt"/>
                <a:ea typeface="+mn-ea"/>
                <a:cs typeface="+mn-cs"/>
              </a:rPr>
              <a:t>thu</a:t>
            </a:r>
            <a:r>
              <a:rPr sz="2000" kern="1200">
                <a:solidFill>
                  <a:schemeClr val="tx1"/>
                </a:solidFill>
                <a:latin typeface="+mn-lt"/>
                <a:ea typeface="+mn-ea"/>
                <a:cs typeface="+mn-cs"/>
              </a:rPr>
              <a:t> chi </a:t>
            </a:r>
            <a:r>
              <a:rPr sz="2000" kern="1200" err="1">
                <a:solidFill>
                  <a:schemeClr val="tx1"/>
                </a:solidFill>
                <a:latin typeface="+mn-lt"/>
                <a:ea typeface="+mn-ea"/>
                <a:cs typeface="+mn-cs"/>
              </a:rPr>
              <a:t>ngân</a:t>
            </a:r>
            <a:r>
              <a:rPr sz="2000" kern="1200">
                <a:solidFill>
                  <a:schemeClr val="tx1"/>
                </a:solidFill>
                <a:latin typeface="+mn-lt"/>
                <a:ea typeface="+mn-ea"/>
                <a:cs typeface="+mn-cs"/>
              </a:rPr>
              <a:t> </a:t>
            </a:r>
            <a:r>
              <a:rPr sz="2000" kern="1200" err="1">
                <a:solidFill>
                  <a:schemeClr val="tx1"/>
                </a:solidFill>
                <a:latin typeface="+mn-lt"/>
                <a:ea typeface="+mn-ea"/>
                <a:cs typeface="+mn-cs"/>
              </a:rPr>
              <a:t>sách</a:t>
            </a:r>
            <a:r>
              <a:rPr sz="2000" kern="1200">
                <a:solidFill>
                  <a:schemeClr val="tx1"/>
                </a:solidFill>
                <a:latin typeface="+mn-lt"/>
                <a:ea typeface="+mn-ea"/>
                <a:cs typeface="+mn-cs"/>
              </a:rPr>
              <a:t> </a:t>
            </a:r>
            <a:r>
              <a:rPr sz="2000" kern="1200" err="1">
                <a:solidFill>
                  <a:schemeClr val="tx1"/>
                </a:solidFill>
                <a:latin typeface="+mn-lt"/>
                <a:ea typeface="+mn-ea"/>
                <a:cs typeface="+mn-cs"/>
              </a:rPr>
              <a:t>nhằm</a:t>
            </a:r>
            <a:r>
              <a:rPr sz="2000" kern="1200">
                <a:solidFill>
                  <a:schemeClr val="tx1"/>
                </a:solidFill>
                <a:latin typeface="+mn-lt"/>
                <a:ea typeface="+mn-ea"/>
                <a:cs typeface="+mn-cs"/>
              </a:rPr>
              <a:t> </a:t>
            </a:r>
            <a:r>
              <a:rPr sz="2000" kern="1200" err="1">
                <a:solidFill>
                  <a:schemeClr val="tx1"/>
                </a:solidFill>
                <a:latin typeface="+mn-lt"/>
                <a:ea typeface="+mn-ea"/>
                <a:cs typeface="+mn-cs"/>
              </a:rPr>
              <a:t>thực</a:t>
            </a:r>
            <a:r>
              <a:rPr sz="2000" kern="1200">
                <a:solidFill>
                  <a:schemeClr val="tx1"/>
                </a:solidFill>
                <a:latin typeface="+mn-lt"/>
                <a:ea typeface="+mn-ea"/>
                <a:cs typeface="+mn-cs"/>
              </a:rPr>
              <a:t> </a:t>
            </a:r>
            <a:r>
              <a:rPr sz="2000" kern="1200" err="1">
                <a:solidFill>
                  <a:schemeClr val="tx1"/>
                </a:solidFill>
                <a:latin typeface="+mn-lt"/>
                <a:ea typeface="+mn-ea"/>
                <a:cs typeface="+mn-cs"/>
              </a:rPr>
              <a:t>hiện</a:t>
            </a:r>
            <a:r>
              <a:rPr sz="2000" kern="1200">
                <a:solidFill>
                  <a:schemeClr val="tx1"/>
                </a:solidFill>
                <a:latin typeface="+mn-lt"/>
                <a:ea typeface="+mn-ea"/>
                <a:cs typeface="+mn-cs"/>
              </a:rPr>
              <a:t> </a:t>
            </a:r>
            <a:r>
              <a:rPr sz="2000" kern="1200" err="1">
                <a:solidFill>
                  <a:schemeClr val="tx1"/>
                </a:solidFill>
                <a:latin typeface="+mn-lt"/>
                <a:ea typeface="+mn-ea"/>
                <a:cs typeface="+mn-cs"/>
              </a:rPr>
              <a:t>được</a:t>
            </a:r>
            <a:r>
              <a:rPr sz="2000" kern="1200">
                <a:solidFill>
                  <a:schemeClr val="tx1"/>
                </a:solidFill>
                <a:latin typeface="+mn-lt"/>
                <a:ea typeface="+mn-ea"/>
                <a:cs typeface="+mn-cs"/>
              </a:rPr>
              <a:t> </a:t>
            </a:r>
            <a:r>
              <a:rPr sz="2000" kern="1200" err="1">
                <a:solidFill>
                  <a:schemeClr val="tx1"/>
                </a:solidFill>
                <a:latin typeface="+mn-lt"/>
                <a:ea typeface="+mn-ea"/>
                <a:cs typeface="+mn-cs"/>
              </a:rPr>
              <a:t>những</a:t>
            </a:r>
            <a:r>
              <a:rPr sz="2000" kern="1200">
                <a:solidFill>
                  <a:schemeClr val="tx1"/>
                </a:solidFill>
                <a:latin typeface="+mn-lt"/>
                <a:ea typeface="+mn-ea"/>
                <a:cs typeface="+mn-cs"/>
              </a:rPr>
              <a:t> </a:t>
            </a:r>
            <a:r>
              <a:rPr sz="2000" kern="1200" err="1">
                <a:solidFill>
                  <a:schemeClr val="tx1"/>
                </a:solidFill>
                <a:latin typeface="+mn-lt"/>
                <a:ea typeface="+mn-ea"/>
                <a:cs typeface="+mn-cs"/>
              </a:rPr>
              <a:t>mục</a:t>
            </a:r>
            <a:r>
              <a:rPr sz="2000" kern="1200">
                <a:solidFill>
                  <a:schemeClr val="tx1"/>
                </a:solidFill>
                <a:latin typeface="+mn-lt"/>
                <a:ea typeface="+mn-ea"/>
                <a:cs typeface="+mn-cs"/>
              </a:rPr>
              <a:t> </a:t>
            </a:r>
            <a:r>
              <a:rPr sz="2000" kern="1200" err="1">
                <a:solidFill>
                  <a:schemeClr val="tx1"/>
                </a:solidFill>
                <a:latin typeface="+mn-lt"/>
                <a:ea typeface="+mn-ea"/>
                <a:cs typeface="+mn-cs"/>
              </a:rPr>
              <a:t>tiêu</a:t>
            </a:r>
            <a:r>
              <a:rPr sz="2000" kern="1200">
                <a:solidFill>
                  <a:schemeClr val="tx1"/>
                </a:solidFill>
                <a:latin typeface="+mn-lt"/>
                <a:ea typeface="+mn-ea"/>
                <a:cs typeface="+mn-cs"/>
              </a:rPr>
              <a:t> </a:t>
            </a:r>
            <a:r>
              <a:rPr sz="2000" kern="1200" err="1">
                <a:solidFill>
                  <a:schemeClr val="tx1"/>
                </a:solidFill>
                <a:latin typeface="+mn-lt"/>
                <a:ea typeface="+mn-ea"/>
                <a:cs typeface="+mn-cs"/>
              </a:rPr>
              <a:t>tài</a:t>
            </a:r>
            <a:r>
              <a:rPr sz="2000" kern="1200">
                <a:solidFill>
                  <a:schemeClr val="tx1"/>
                </a:solidFill>
                <a:latin typeface="+mn-lt"/>
                <a:ea typeface="+mn-ea"/>
                <a:cs typeface="+mn-cs"/>
              </a:rPr>
              <a:t> </a:t>
            </a:r>
            <a:r>
              <a:rPr sz="2000" kern="1200" err="1">
                <a:solidFill>
                  <a:schemeClr val="tx1"/>
                </a:solidFill>
                <a:latin typeface="+mn-lt"/>
                <a:ea typeface="+mn-ea"/>
                <a:cs typeface="+mn-cs"/>
              </a:rPr>
              <a:t>chính</a:t>
            </a:r>
            <a:r>
              <a:rPr sz="2000" kern="1200">
                <a:solidFill>
                  <a:schemeClr val="tx1"/>
                </a:solidFill>
                <a:latin typeface="+mn-lt"/>
                <a:ea typeface="+mn-ea"/>
                <a:cs typeface="+mn-cs"/>
              </a:rPr>
              <a:t> </a:t>
            </a:r>
            <a:r>
              <a:rPr sz="2000" kern="1200" err="1">
                <a:solidFill>
                  <a:schemeClr val="tx1"/>
                </a:solidFill>
                <a:latin typeface="+mn-lt"/>
                <a:ea typeface="+mn-ea"/>
                <a:cs typeface="+mn-cs"/>
              </a:rPr>
              <a:t>quan</a:t>
            </a:r>
            <a:r>
              <a:rPr sz="2000" kern="1200">
                <a:solidFill>
                  <a:schemeClr val="tx1"/>
                </a:solidFill>
                <a:latin typeface="+mn-lt"/>
                <a:ea typeface="+mn-ea"/>
                <a:cs typeface="+mn-cs"/>
              </a:rPr>
              <a:t> </a:t>
            </a:r>
            <a:r>
              <a:rPr sz="2000" kern="1200" err="1">
                <a:solidFill>
                  <a:schemeClr val="tx1"/>
                </a:solidFill>
                <a:latin typeface="+mn-lt"/>
                <a:ea typeface="+mn-ea"/>
                <a:cs typeface="+mn-cs"/>
              </a:rPr>
              <a:t>trọng</a:t>
            </a:r>
            <a:r>
              <a:rPr sz="2000" kern="1200">
                <a:solidFill>
                  <a:schemeClr val="tx1"/>
                </a:solidFill>
                <a:latin typeface="+mn-lt"/>
                <a:ea typeface="+mn-ea"/>
                <a:cs typeface="+mn-cs"/>
              </a:rPr>
              <a:t> </a:t>
            </a:r>
            <a:r>
              <a:rPr sz="2000" kern="1200" err="1">
                <a:solidFill>
                  <a:schemeClr val="tx1"/>
                </a:solidFill>
                <a:latin typeface="+mn-lt"/>
                <a:ea typeface="+mn-ea"/>
                <a:cs typeface="+mn-cs"/>
              </a:rPr>
              <a:t>tron</a:t>
            </a:r>
            <a:r>
              <a:rPr sz="2000" kern="1200">
                <a:solidFill>
                  <a:schemeClr val="tx1"/>
                </a:solidFill>
                <a:latin typeface="+mn-lt"/>
                <a:ea typeface="+mn-ea"/>
                <a:cs typeface="+mn-cs"/>
                <a:hlinkClick r:id="rId2"/>
              </a:rPr>
              <a:t> </a:t>
            </a:r>
            <a:r>
              <a:rPr sz="2000" kern="1200" err="1">
                <a:solidFill>
                  <a:schemeClr val="tx1"/>
                </a:solidFill>
                <a:latin typeface="+mn-lt"/>
                <a:ea typeface="+mn-ea"/>
                <a:cs typeface="+mn-cs"/>
              </a:rPr>
              <a:t>thời</a:t>
            </a:r>
            <a:r>
              <a:rPr sz="2000" kern="1200">
                <a:solidFill>
                  <a:schemeClr val="tx1"/>
                </a:solidFill>
                <a:latin typeface="+mn-lt"/>
                <a:ea typeface="+mn-ea"/>
                <a:cs typeface="+mn-cs"/>
              </a:rPr>
              <a:t> </a:t>
            </a:r>
            <a:r>
              <a:rPr sz="2000" kern="1200" err="1">
                <a:solidFill>
                  <a:schemeClr val="tx1"/>
                </a:solidFill>
                <a:latin typeface="+mn-lt"/>
                <a:ea typeface="+mn-ea"/>
                <a:cs typeface="+mn-cs"/>
              </a:rPr>
              <a:t>gian</a:t>
            </a:r>
            <a:r>
              <a:rPr sz="2000" kern="1200">
                <a:solidFill>
                  <a:schemeClr val="tx1"/>
                </a:solidFill>
                <a:latin typeface="+mn-lt"/>
                <a:ea typeface="+mn-ea"/>
                <a:cs typeface="+mn-cs"/>
              </a:rPr>
              <a:t> </a:t>
            </a:r>
            <a:r>
              <a:rPr sz="2000" kern="1200" err="1">
                <a:solidFill>
                  <a:schemeClr val="tx1"/>
                </a:solidFill>
                <a:latin typeface="+mn-lt"/>
                <a:ea typeface="+mn-ea"/>
                <a:cs typeface="+mn-cs"/>
              </a:rPr>
              <a:t>từ</a:t>
            </a:r>
            <a:r>
              <a:rPr sz="2000" kern="1200">
                <a:solidFill>
                  <a:schemeClr val="tx1"/>
                </a:solidFill>
                <a:latin typeface="+mn-lt"/>
                <a:ea typeface="+mn-ea"/>
                <a:cs typeface="+mn-cs"/>
              </a:rPr>
              <a:t> 6 </a:t>
            </a:r>
            <a:r>
              <a:rPr sz="2000" kern="1200" err="1">
                <a:solidFill>
                  <a:schemeClr val="tx1"/>
                </a:solidFill>
                <a:latin typeface="+mn-lt"/>
                <a:ea typeface="+mn-ea"/>
                <a:cs typeface="+mn-cs"/>
              </a:rPr>
              <a:t>tháng</a:t>
            </a:r>
            <a:r>
              <a:rPr sz="2000" kern="1200">
                <a:solidFill>
                  <a:schemeClr val="tx1"/>
                </a:solidFill>
                <a:latin typeface="+mn-lt"/>
                <a:ea typeface="+mn-ea"/>
                <a:cs typeface="+mn-cs"/>
              </a:rPr>
              <a:t> </a:t>
            </a:r>
            <a:r>
              <a:rPr sz="2000" kern="1200" err="1">
                <a:solidFill>
                  <a:schemeClr val="tx1"/>
                </a:solidFill>
                <a:latin typeface="+mn-lt"/>
                <a:ea typeface="+mn-ea"/>
                <a:cs typeface="+mn-cs"/>
              </a:rPr>
              <a:t>trở</a:t>
            </a:r>
            <a:r>
              <a:rPr sz="2000" kern="1200">
                <a:solidFill>
                  <a:schemeClr val="tx1"/>
                </a:solidFill>
                <a:latin typeface="+mn-lt"/>
                <a:ea typeface="+mn-ea"/>
                <a:cs typeface="+mn-cs"/>
              </a:rPr>
              <a:t> </a:t>
            </a:r>
            <a:r>
              <a:rPr sz="2000" kern="1200" err="1">
                <a:solidFill>
                  <a:schemeClr val="tx1"/>
                </a:solidFill>
                <a:latin typeface="+mn-lt"/>
                <a:ea typeface="+mn-ea"/>
                <a:cs typeface="+mn-cs"/>
              </a:rPr>
              <a:t>lên</a:t>
            </a:r>
            <a:r>
              <a:rPr sz="2000" kern="1200">
                <a:solidFill>
                  <a:schemeClr val="tx1"/>
                </a:solidFill>
                <a:latin typeface="+mn-lt"/>
                <a:ea typeface="+mn-ea"/>
                <a:cs typeface="+mn-cs"/>
              </a:rPr>
              <a:t>.</a:t>
            </a:r>
            <a:endParaRPr sz="2000" kern="1200">
              <a:solidFill>
                <a:schemeClr val="tx1"/>
              </a:solidFill>
              <a:latin typeface="+mn-lt"/>
              <a:ea typeface="+mn-ea"/>
              <a:cs typeface="+mn-cs"/>
            </a:endParaRPr>
          </a:p>
          <a:p>
            <a:pPr marL="0" indent="0" algn="just">
              <a:spcBef>
                <a:spcPct val="0"/>
              </a:spcBef>
              <a:spcAft>
                <a:spcPct val="0"/>
              </a:spcAft>
            </a:pPr>
            <a:endParaRPr lang="vi-VN" altLang="x-none" sz="2000" kern="1200" dirty="0">
              <a:solidFill>
                <a:schemeClr val="tx1"/>
              </a:solidFill>
              <a:latin typeface="Tahoma" panose="020B0604030504040204" pitchFamily="34" charset="0"/>
              <a:ea typeface="Tahoma" panose="020B0604030504040204" pitchFamily="34" charset="0"/>
              <a:cs typeface="+mn-cs"/>
            </a:endParaRPr>
          </a:p>
        </p:txBody>
      </p:sp>
      <p:sp>
        <p:nvSpPr>
          <p:cNvPr id="14343" name="Google Shape;327;p51"/>
          <p:cNvSpPr>
            <a:spLocks noGrp="1"/>
          </p:cNvSpPr>
          <p:nvPr>
            <p:ph type="subTitle" idx="2"/>
          </p:nvPr>
        </p:nvSpPr>
        <p:spPr>
          <a:xfrm rot="-231771">
            <a:off x="868363" y="1735138"/>
            <a:ext cx="2743200" cy="442912"/>
          </a:xfrm>
          <a:ln/>
        </p:spPr>
        <p:txBody>
          <a:bodyPr vert="horz" wrap="square" lIns="0" tIns="0" rIns="0" bIns="0" anchor="b" anchorCtr="0"/>
          <a:p>
            <a:pPr>
              <a:spcBef>
                <a:spcPct val="0"/>
              </a:spcBef>
              <a:spcAft>
                <a:spcPct val="0"/>
              </a:spcAft>
            </a:pPr>
            <a:r>
              <a:rPr lang="vi-VN" altLang="x-none" b="1" kern="1200" dirty="0">
                <a:solidFill>
                  <a:schemeClr val="tx1"/>
                </a:solidFill>
                <a:latin typeface="Tahoma" panose="020B0604030504040204" pitchFamily="34" charset="0"/>
                <a:ea typeface="Raleway Thin"/>
                <a:cs typeface="+mn-cs"/>
                <a:sym typeface="Raleway Thin"/>
              </a:rPr>
              <a:t>KHÁI NIỆM</a:t>
            </a:r>
            <a:endParaRPr lang="vi-VN" altLang="x-none" b="1" kern="1200" dirty="0">
              <a:solidFill>
                <a:schemeClr val="tx1"/>
              </a:solidFill>
              <a:latin typeface="Tahoma" panose="020B0604030504040204" pitchFamily="34" charset="0"/>
              <a:ea typeface="Raleway Thin"/>
              <a:cs typeface="+mn-cs"/>
              <a:sym typeface="Raleway Thin"/>
            </a:endParaRPr>
          </a:p>
        </p:txBody>
      </p:sp>
      <p:grpSp>
        <p:nvGrpSpPr>
          <p:cNvPr id="9" name="Google Shape;267;p48"/>
          <p:cNvGrpSpPr/>
          <p:nvPr/>
        </p:nvGrpSpPr>
        <p:grpSpPr>
          <a:xfrm>
            <a:off x="1143000" y="4357688"/>
            <a:ext cx="4564063" cy="1643062"/>
            <a:chOff x="3823468" y="3344304"/>
            <a:chExt cx="3585044" cy="1031747"/>
          </a:xfrm>
        </p:grpSpPr>
        <p:sp>
          <p:nvSpPr>
            <p:cNvPr id="25" name="Google Shape;268;p48"/>
            <p:cNvSpPr/>
            <p:nvPr/>
          </p:nvSpPr>
          <p:spPr>
            <a:xfrm rot="322">
              <a:off x="4155163" y="3700182"/>
              <a:ext cx="3199730" cy="675869"/>
            </a:xfrm>
            <a:prstGeom prst="roundRect">
              <a:avLst>
                <a:gd name="adj" fmla="val 24529"/>
              </a:avLst>
            </a:prstGeom>
            <a:solidFill>
              <a:schemeClr val="accent3"/>
            </a:solidFill>
            <a:ln w="76200" cap="flat" cmpd="sng">
              <a:solidFill>
                <a:srgbClr val="00B050"/>
              </a:solidFill>
              <a:prstDash val="solid"/>
              <a:round/>
              <a:headEnd type="none" w="sm" len="sm"/>
              <a:tailEnd type="none" w="sm" len="sm"/>
            </a:ln>
          </p:spPr>
          <p:txBody>
            <a:bodyPr lIns="121900" tIns="121900" rIns="121900" bIns="121900" anchor="ctr"/>
            <a:p>
              <a:pPr algn="ctr" eaLnBrk="1" hangingPunct="1">
                <a:buClr>
                  <a:srgbClr val="000000"/>
                </a:buClr>
              </a:pPr>
              <a:r>
                <a:rPr lang="en-US" altLang="vi-VN" sz="2400">
                  <a:solidFill>
                    <a:srgbClr val="000000"/>
                  </a:solidFill>
                  <a:latin typeface="Arial" panose="020B0604020202020204" pitchFamily="34" charset="0"/>
                  <a:cs typeface="Arial" panose="020B0604020202020204" pitchFamily="34" charset="0"/>
                  <a:sym typeface="Arial" panose="020B0604020202020204" pitchFamily="34" charset="0"/>
                </a:rPr>
                <a:t>KẾ HOẠCH TÀI CHÍNH CÁ NHÂN DÀI HẠN </a:t>
              </a:r>
              <a:endParaRPr lang="vi-VN" altLang="vi-VN" sz="2400" dirty="0">
                <a:solidFill>
                  <a:srgbClr val="000000"/>
                </a:solidFill>
                <a:latin typeface="Arial" panose="020B0604020202020204" pitchFamily="34" charset="0"/>
                <a:ea typeface="Arial" panose="020B0604020202020204" pitchFamily="34" charset="0"/>
                <a:sym typeface="Arial" panose="020B0604020202020204" pitchFamily="34" charset="0"/>
              </a:endParaRPr>
            </a:p>
          </p:txBody>
        </p:sp>
        <p:grpSp>
          <p:nvGrpSpPr>
            <p:cNvPr id="33804" name="Google Shape;269;p48"/>
            <p:cNvGrpSpPr/>
            <p:nvPr/>
          </p:nvGrpSpPr>
          <p:grpSpPr>
            <a:xfrm>
              <a:off x="7077003" y="3389163"/>
              <a:ext cx="331509" cy="506763"/>
              <a:chOff x="7052678" y="3327363"/>
              <a:chExt cx="331509" cy="506763"/>
            </a:xfrm>
          </p:grpSpPr>
          <p:sp>
            <p:nvSpPr>
              <p:cNvPr id="14354" name="Google Shape;270;p48"/>
              <p:cNvSpPr>
                <a:spLocks noChangeArrowheads="1"/>
              </p:cNvSpPr>
              <p:nvPr/>
            </p:nvSpPr>
            <p:spPr bwMode="auto">
              <a:xfrm rot="1186565">
                <a:off x="7136040" y="3349293"/>
                <a:ext cx="28680" cy="494442"/>
              </a:xfrm>
              <a:prstGeom prst="rect">
                <a:avLst/>
              </a:prstGeom>
              <a:solidFill>
                <a:schemeClr val="accent1"/>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55" name="Google Shape;271;p48"/>
              <p:cNvSpPr>
                <a:spLocks noChangeArrowheads="1"/>
              </p:cNvSpPr>
              <p:nvPr/>
            </p:nvSpPr>
            <p:spPr bwMode="auto">
              <a:xfrm>
                <a:off x="7052493" y="3327362"/>
                <a:ext cx="331694" cy="330957"/>
              </a:xfrm>
              <a:prstGeom prst="ellipse">
                <a:avLst/>
              </a:prstGeom>
              <a:solidFill>
                <a:srgbClr val="FFC000"/>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grpSp>
          <p:nvGrpSpPr>
            <p:cNvPr id="33805" name="Google Shape;272;p48"/>
            <p:cNvGrpSpPr/>
            <p:nvPr/>
          </p:nvGrpSpPr>
          <p:grpSpPr>
            <a:xfrm>
              <a:off x="3823468" y="3344304"/>
              <a:ext cx="366588" cy="721227"/>
              <a:chOff x="3785368" y="3430029"/>
              <a:chExt cx="366588" cy="721227"/>
            </a:xfrm>
          </p:grpSpPr>
          <p:sp>
            <p:nvSpPr>
              <p:cNvPr id="14352" name="Google Shape;273;p48"/>
              <p:cNvSpPr>
                <a:spLocks noChangeArrowheads="1"/>
              </p:cNvSpPr>
              <p:nvPr/>
            </p:nvSpPr>
            <p:spPr bwMode="auto">
              <a:xfrm rot="20413435" flipH="1">
                <a:off x="4115815" y="3644353"/>
                <a:ext cx="36163" cy="507401"/>
              </a:xfrm>
              <a:prstGeom prst="rect">
                <a:avLst/>
              </a:prstGeom>
              <a:solidFill>
                <a:schemeClr val="accent1"/>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14353" name="Google Shape;274;p48"/>
              <p:cNvSpPr>
                <a:spLocks noChangeArrowheads="1"/>
              </p:cNvSpPr>
              <p:nvPr/>
            </p:nvSpPr>
            <p:spPr bwMode="auto">
              <a:xfrm flipH="1">
                <a:off x="3785368" y="3430029"/>
                <a:ext cx="331695" cy="331953"/>
              </a:xfrm>
              <a:prstGeom prst="ellipse">
                <a:avLst/>
              </a:prstGeom>
              <a:solidFill>
                <a:srgbClr val="FFC000"/>
              </a:solidFill>
              <a:ln>
                <a:noFill/>
              </a:ln>
            </p:spPr>
            <p:txBody>
              <a:bodyPr lIns="121900" tIns="121900" rIns="121900" bIns="1219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panose="020B0604020202020204" pitchFamily="34" charset="0"/>
                  <a:buNone/>
                  <a:defRPr/>
                </a:pPr>
                <a:endParaRPr kumimoji="0" lang="vi-VN" altLang="vi-VN" sz="1865"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grpSp>
      </p:grpSp>
      <p:sp>
        <p:nvSpPr>
          <p:cNvPr id="2" name="Google Shape;318;p51"/>
          <p:cNvSpPr txBox="1"/>
          <p:nvPr/>
        </p:nvSpPr>
        <p:spPr>
          <a:xfrm rot="377090">
            <a:off x="4364038" y="2733675"/>
            <a:ext cx="4365625" cy="2178050"/>
          </a:xfrm>
          <a:prstGeom prst="rect">
            <a:avLst/>
          </a:prstGeom>
          <a:noFill/>
          <a:ln w="9525">
            <a:noFill/>
          </a:ln>
        </p:spPr>
        <p:txBody>
          <a:bodyPr lIns="0" tIns="0" rIns="0" bIns="0" anchor="b" anchorCtr="0"/>
          <a:p>
            <a:pPr marL="342900" indent="-342900" algn="just" eaLnBrk="1" hangingPunct="1">
              <a:buClr>
                <a:schemeClr val="accent1"/>
              </a:buClr>
              <a:buFont typeface="Raleway Thin"/>
            </a:pPr>
            <a:r>
              <a:rPr sz="1600">
                <a:latin typeface="Raleway Thin"/>
                <a:ea typeface="Raleway Thin"/>
                <a:sym typeface="Raleway Thin"/>
              </a:rPr>
              <a:t>      </a:t>
            </a:r>
            <a:r>
              <a:rPr sz="2000" err="1">
                <a:latin typeface="Raleway Thin"/>
                <a:ea typeface="Raleway Thin"/>
                <a:sym typeface="Raleway Thin"/>
              </a:rPr>
              <a:t>Mục</a:t>
            </a:r>
            <a:r>
              <a:rPr sz="2000">
                <a:latin typeface="Raleway Thin"/>
                <a:ea typeface="Raleway Thin"/>
                <a:sym typeface="Raleway Thin"/>
              </a:rPr>
              <a:t> </a:t>
            </a:r>
            <a:r>
              <a:rPr sz="2000" err="1">
                <a:latin typeface="Raleway Thin"/>
                <a:ea typeface="Raleway Thin"/>
                <a:sym typeface="Raleway Thin"/>
              </a:rPr>
              <a:t>tiêu</a:t>
            </a:r>
            <a:r>
              <a:rPr sz="2000">
                <a:latin typeface="Raleway Thin"/>
                <a:ea typeface="Raleway Thin"/>
                <a:sym typeface="Raleway Thin"/>
              </a:rPr>
              <a:t> </a:t>
            </a:r>
            <a:r>
              <a:rPr sz="2000" err="1">
                <a:latin typeface="Raleway Thin"/>
                <a:ea typeface="Raleway Thin"/>
                <a:sym typeface="Raleway Thin"/>
              </a:rPr>
              <a:t>thường</a:t>
            </a:r>
            <a:r>
              <a:rPr sz="2000">
                <a:latin typeface="Raleway Thin"/>
                <a:ea typeface="Raleway Thin"/>
                <a:sym typeface="Raleway Thin"/>
              </a:rPr>
              <a:t> </a:t>
            </a:r>
            <a:r>
              <a:rPr sz="2000" err="1">
                <a:latin typeface="Raleway Thin"/>
                <a:ea typeface="Raleway Thin"/>
                <a:sym typeface="Raleway Thin"/>
              </a:rPr>
              <a:t>là</a:t>
            </a:r>
            <a:r>
              <a:rPr sz="2000">
                <a:latin typeface="Raleway Thin"/>
                <a:ea typeface="Raleway Thin"/>
                <a:sym typeface="Raleway Thin"/>
              </a:rPr>
              <a:t> </a:t>
            </a:r>
            <a:r>
              <a:rPr sz="2000" err="1">
                <a:latin typeface="Raleway Thin"/>
                <a:ea typeface="Raleway Thin"/>
                <a:sym typeface="Raleway Thin"/>
              </a:rPr>
              <a:t>có</a:t>
            </a:r>
            <a:r>
              <a:rPr sz="2000">
                <a:latin typeface="Raleway Thin"/>
                <a:ea typeface="Raleway Thin"/>
                <a:sym typeface="Raleway Thin"/>
              </a:rPr>
              <a:t> </a:t>
            </a:r>
            <a:r>
              <a:rPr sz="2000" err="1">
                <a:latin typeface="Raleway Thin"/>
                <a:ea typeface="Raleway Thin"/>
                <a:sym typeface="Raleway Thin"/>
              </a:rPr>
              <a:t>được</a:t>
            </a:r>
            <a:r>
              <a:rPr sz="2000">
                <a:latin typeface="Raleway Thin"/>
                <a:ea typeface="Raleway Thin"/>
                <a:sym typeface="Raleway Thin"/>
              </a:rPr>
              <a:t> </a:t>
            </a:r>
            <a:r>
              <a:rPr sz="2000" err="1">
                <a:latin typeface="Raleway Thin"/>
                <a:ea typeface="Raleway Thin"/>
                <a:sym typeface="Raleway Thin"/>
              </a:rPr>
              <a:t>những</a:t>
            </a:r>
            <a:r>
              <a:rPr sz="2000">
                <a:latin typeface="Raleway Thin"/>
                <a:ea typeface="Raleway Thin"/>
                <a:sym typeface="Raleway Thin"/>
              </a:rPr>
              <a:t> </a:t>
            </a:r>
            <a:r>
              <a:rPr sz="2000" err="1">
                <a:latin typeface="Raleway Thin"/>
                <a:ea typeface="Raleway Thin"/>
                <a:sym typeface="Raleway Thin"/>
              </a:rPr>
              <a:t>khoản</a:t>
            </a:r>
            <a:r>
              <a:rPr sz="2000">
                <a:latin typeface="Raleway Thin"/>
                <a:ea typeface="Raleway Thin"/>
                <a:sym typeface="Raleway Thin"/>
              </a:rPr>
              <a:t> </a:t>
            </a:r>
            <a:r>
              <a:rPr sz="2000" err="1">
                <a:latin typeface="Raleway Thin"/>
                <a:ea typeface="Raleway Thin"/>
                <a:sym typeface="Raleway Thin"/>
              </a:rPr>
              <a:t>tiền</a:t>
            </a:r>
            <a:r>
              <a:rPr sz="2000">
                <a:latin typeface="Raleway Thin"/>
                <a:ea typeface="Raleway Thin"/>
                <a:sym typeface="Raleway Thin"/>
              </a:rPr>
              <a:t> </a:t>
            </a:r>
            <a:r>
              <a:rPr sz="2000" err="1">
                <a:latin typeface="Raleway Thin"/>
                <a:ea typeface="Raleway Thin"/>
                <a:sym typeface="Raleway Thin"/>
              </a:rPr>
              <a:t>lớn</a:t>
            </a:r>
            <a:r>
              <a:rPr sz="2000">
                <a:latin typeface="Raleway Thin"/>
                <a:ea typeface="Raleway Thin"/>
                <a:sym typeface="Raleway Thin"/>
              </a:rPr>
              <a:t> </a:t>
            </a:r>
            <a:r>
              <a:rPr sz="2000" err="1">
                <a:latin typeface="Raleway Thin"/>
                <a:ea typeface="Raleway Thin"/>
                <a:sym typeface="Raleway Thin"/>
              </a:rPr>
              <a:t>để</a:t>
            </a:r>
            <a:r>
              <a:rPr sz="2000">
                <a:latin typeface="Raleway Thin"/>
                <a:ea typeface="Raleway Thin"/>
                <a:sym typeface="Raleway Thin"/>
              </a:rPr>
              <a:t> </a:t>
            </a:r>
            <a:r>
              <a:rPr sz="2000" err="1">
                <a:latin typeface="Raleway Thin"/>
                <a:ea typeface="Raleway Thin"/>
                <a:sym typeface="Raleway Thin"/>
              </a:rPr>
              <a:t>thực</a:t>
            </a:r>
            <a:r>
              <a:rPr sz="2000">
                <a:latin typeface="Raleway Thin"/>
                <a:ea typeface="Raleway Thin"/>
                <a:sym typeface="Raleway Thin"/>
              </a:rPr>
              <a:t> </a:t>
            </a:r>
            <a:r>
              <a:rPr sz="2000" err="1">
                <a:latin typeface="Raleway Thin"/>
                <a:ea typeface="Raleway Thin"/>
                <a:sym typeface="Raleway Thin"/>
              </a:rPr>
              <a:t>hiện</a:t>
            </a:r>
            <a:r>
              <a:rPr sz="2000">
                <a:latin typeface="Raleway Thin"/>
                <a:ea typeface="Raleway Thin"/>
                <a:sym typeface="Raleway Thin"/>
              </a:rPr>
              <a:t> </a:t>
            </a:r>
            <a:r>
              <a:rPr sz="2000" err="1">
                <a:latin typeface="Raleway Thin"/>
                <a:ea typeface="Raleway Thin"/>
                <a:sym typeface="Raleway Thin"/>
              </a:rPr>
              <a:t>được</a:t>
            </a:r>
            <a:r>
              <a:rPr sz="2000">
                <a:latin typeface="Raleway Thin"/>
                <a:ea typeface="Raleway Thin"/>
                <a:sym typeface="Raleway Thin"/>
              </a:rPr>
              <a:t> </a:t>
            </a:r>
            <a:r>
              <a:rPr sz="2000" err="1">
                <a:latin typeface="Raleway Thin"/>
                <a:ea typeface="Raleway Thin"/>
                <a:sym typeface="Raleway Thin"/>
              </a:rPr>
              <a:t>các</a:t>
            </a:r>
            <a:r>
              <a:rPr sz="2000">
                <a:latin typeface="Raleway Thin"/>
                <a:ea typeface="Raleway Thin"/>
                <a:sym typeface="Raleway Thin"/>
              </a:rPr>
              <a:t> </a:t>
            </a:r>
            <a:r>
              <a:rPr sz="2000" err="1">
                <a:latin typeface="Raleway Thin"/>
                <a:ea typeface="Raleway Thin"/>
                <a:sym typeface="Raleway Thin"/>
              </a:rPr>
              <a:t>dự</a:t>
            </a:r>
            <a:r>
              <a:rPr sz="2000">
                <a:latin typeface="Raleway Thin"/>
                <a:ea typeface="Raleway Thin"/>
                <a:sym typeface="Raleway Thin"/>
              </a:rPr>
              <a:t> </a:t>
            </a:r>
            <a:r>
              <a:rPr sz="2000" err="1">
                <a:latin typeface="Raleway Thin"/>
                <a:ea typeface="Raleway Thin"/>
                <a:sym typeface="Raleway Thin"/>
              </a:rPr>
              <a:t>định</a:t>
            </a:r>
            <a:r>
              <a:rPr sz="2000">
                <a:latin typeface="Raleway Thin"/>
                <a:ea typeface="Raleway Thin"/>
                <a:sym typeface="Raleway Thin"/>
              </a:rPr>
              <a:t> </a:t>
            </a:r>
            <a:r>
              <a:rPr sz="2000" err="1">
                <a:latin typeface="Raleway Thin"/>
                <a:ea typeface="Raleway Thin"/>
                <a:sym typeface="Raleway Thin"/>
              </a:rPr>
              <a:t>trong</a:t>
            </a:r>
            <a:r>
              <a:rPr sz="2000">
                <a:latin typeface="Raleway Thin"/>
                <a:ea typeface="Raleway Thin"/>
                <a:sym typeface="Raleway Thin"/>
              </a:rPr>
              <a:t> </a:t>
            </a:r>
            <a:r>
              <a:rPr sz="2000" err="1">
                <a:latin typeface="Raleway Thin"/>
                <a:ea typeface="Raleway Thin"/>
                <a:sym typeface="Raleway Thin"/>
              </a:rPr>
              <a:t>Tương</a:t>
            </a:r>
            <a:r>
              <a:rPr sz="2000">
                <a:latin typeface="Raleway Thin"/>
                <a:ea typeface="Raleway Thin"/>
                <a:sym typeface="Raleway Thin"/>
              </a:rPr>
              <a:t> </a:t>
            </a:r>
            <a:r>
              <a:rPr sz="2000" err="1">
                <a:latin typeface="Raleway Thin"/>
                <a:ea typeface="Raleway Thin"/>
                <a:sym typeface="Raleway Thin"/>
              </a:rPr>
              <a:t>lai</a:t>
            </a:r>
            <a:r>
              <a:rPr sz="2000">
                <a:latin typeface="Raleway Thin"/>
                <a:ea typeface="Raleway Thin"/>
                <a:sym typeface="Raleway Thin"/>
              </a:rPr>
              <a:t>, </a:t>
            </a:r>
            <a:r>
              <a:rPr sz="2000" err="1">
                <a:latin typeface="Raleway Thin"/>
                <a:ea typeface="Raleway Thin"/>
                <a:sym typeface="Raleway Thin"/>
              </a:rPr>
              <a:t>thời</a:t>
            </a:r>
            <a:r>
              <a:rPr sz="2000">
                <a:latin typeface="Raleway Thin"/>
                <a:ea typeface="Raleway Thin"/>
                <a:sym typeface="Raleway Thin"/>
              </a:rPr>
              <a:t> </a:t>
            </a:r>
            <a:r>
              <a:rPr sz="2000" err="1">
                <a:latin typeface="Raleway Thin"/>
                <a:ea typeface="Raleway Thin"/>
                <a:sym typeface="Raleway Thin"/>
              </a:rPr>
              <a:t>gian</a:t>
            </a:r>
            <a:r>
              <a:rPr sz="2000">
                <a:latin typeface="Raleway Thin"/>
                <a:ea typeface="Raleway Thin"/>
                <a:sym typeface="Raleway Thin"/>
              </a:rPr>
              <a:t> </a:t>
            </a:r>
            <a:r>
              <a:rPr sz="2000" err="1">
                <a:latin typeface="Raleway Thin"/>
                <a:ea typeface="Raleway Thin"/>
                <a:sym typeface="Raleway Thin"/>
              </a:rPr>
              <a:t>thực</a:t>
            </a:r>
            <a:r>
              <a:rPr sz="2000">
                <a:latin typeface="Raleway Thin"/>
                <a:ea typeface="Raleway Thin"/>
                <a:sym typeface="Raleway Thin"/>
              </a:rPr>
              <a:t> </a:t>
            </a:r>
            <a:r>
              <a:rPr sz="2000" err="1">
                <a:latin typeface="Raleway Thin"/>
                <a:ea typeface="Raleway Thin"/>
                <a:sym typeface="Raleway Thin"/>
              </a:rPr>
              <a:t>hiện</a:t>
            </a:r>
            <a:r>
              <a:rPr sz="2000">
                <a:latin typeface="Raleway Thin"/>
                <a:ea typeface="Raleway Thin"/>
                <a:sym typeface="Raleway Thin"/>
              </a:rPr>
              <a:t> </a:t>
            </a:r>
            <a:r>
              <a:rPr sz="2000" err="1">
                <a:latin typeface="Raleway Thin"/>
                <a:ea typeface="Raleway Thin"/>
                <a:sym typeface="Raleway Thin"/>
              </a:rPr>
              <a:t>từ</a:t>
            </a:r>
            <a:r>
              <a:rPr sz="2000">
                <a:latin typeface="Raleway Thin"/>
                <a:ea typeface="Raleway Thin"/>
                <a:sym typeface="Raleway Thin"/>
              </a:rPr>
              <a:t> 6 </a:t>
            </a:r>
            <a:r>
              <a:rPr sz="2000" err="1">
                <a:latin typeface="Raleway Thin"/>
                <a:ea typeface="Raleway Thin"/>
                <a:sym typeface="Raleway Thin"/>
              </a:rPr>
              <a:t>tháng</a:t>
            </a:r>
            <a:r>
              <a:rPr sz="2000">
                <a:latin typeface="Raleway Thin"/>
                <a:ea typeface="Raleway Thin"/>
                <a:sym typeface="Raleway Thin"/>
              </a:rPr>
              <a:t> </a:t>
            </a:r>
            <a:r>
              <a:rPr sz="2000" err="1">
                <a:latin typeface="Raleway Thin"/>
                <a:ea typeface="Raleway Thin"/>
                <a:sym typeface="Raleway Thin"/>
              </a:rPr>
              <a:t>trở</a:t>
            </a:r>
            <a:r>
              <a:rPr sz="2000">
                <a:latin typeface="Raleway Thin"/>
                <a:ea typeface="Raleway Thin"/>
                <a:sym typeface="Raleway Thin"/>
              </a:rPr>
              <a:t> </a:t>
            </a:r>
            <a:r>
              <a:rPr sz="2000" err="1">
                <a:latin typeface="Raleway Thin"/>
                <a:ea typeface="Raleway Thin"/>
                <a:sym typeface="Raleway Thin"/>
              </a:rPr>
              <a:t>lên</a:t>
            </a:r>
            <a:r>
              <a:rPr sz="2000">
                <a:latin typeface="Raleway Thin"/>
                <a:ea typeface="Raleway Thin"/>
                <a:sym typeface="Raleway Thin"/>
              </a:rPr>
              <a:t>, </a:t>
            </a:r>
            <a:r>
              <a:rPr sz="2000" err="1">
                <a:latin typeface="Raleway Thin"/>
                <a:ea typeface="Raleway Thin"/>
                <a:sym typeface="Raleway Thin"/>
              </a:rPr>
              <a:t>bao</a:t>
            </a:r>
            <a:r>
              <a:rPr sz="2000">
                <a:latin typeface="Raleway Thin"/>
                <a:ea typeface="Raleway Thin"/>
                <a:sym typeface="Raleway Thin"/>
              </a:rPr>
              <a:t> </a:t>
            </a:r>
            <a:r>
              <a:rPr sz="2000" err="1">
                <a:latin typeface="Raleway Thin"/>
                <a:ea typeface="Raleway Thin"/>
                <a:sym typeface="Raleway Thin"/>
              </a:rPr>
              <a:t>gồm</a:t>
            </a:r>
            <a:r>
              <a:rPr sz="2000">
                <a:latin typeface="Raleway Thin"/>
                <a:ea typeface="Raleway Thin"/>
                <a:sym typeface="Raleway Thin"/>
              </a:rPr>
              <a:t> </a:t>
            </a:r>
            <a:r>
              <a:rPr sz="2000" err="1">
                <a:latin typeface="Raleway Thin"/>
                <a:ea typeface="Raleway Thin"/>
                <a:sym typeface="Raleway Thin"/>
              </a:rPr>
              <a:t>kế</a:t>
            </a:r>
            <a:r>
              <a:rPr sz="2000">
                <a:latin typeface="Raleway Thin"/>
                <a:ea typeface="Raleway Thin"/>
                <a:sym typeface="Raleway Thin"/>
              </a:rPr>
              <a:t> </a:t>
            </a:r>
            <a:r>
              <a:rPr sz="2000" err="1">
                <a:latin typeface="Raleway Thin"/>
                <a:ea typeface="Raleway Thin"/>
                <a:sym typeface="Raleway Thin"/>
              </a:rPr>
              <a:t>hoạch</a:t>
            </a:r>
            <a:r>
              <a:rPr sz="2000">
                <a:latin typeface="Raleway Thin"/>
                <a:ea typeface="Raleway Thin"/>
                <a:sym typeface="Raleway Thin"/>
              </a:rPr>
              <a:t> </a:t>
            </a:r>
            <a:r>
              <a:rPr sz="2000" err="1">
                <a:latin typeface="Raleway Thin"/>
                <a:ea typeface="Raleway Thin"/>
                <a:sym typeface="Raleway Thin"/>
              </a:rPr>
              <a:t>thực</a:t>
            </a:r>
            <a:r>
              <a:rPr sz="2000">
                <a:latin typeface="Raleway Thin"/>
                <a:ea typeface="Raleway Thin"/>
                <a:sym typeface="Raleway Thin"/>
              </a:rPr>
              <a:t> </a:t>
            </a:r>
            <a:r>
              <a:rPr sz="2000" err="1">
                <a:latin typeface="Raleway Thin"/>
                <a:ea typeface="Raleway Thin"/>
                <a:sym typeface="Raleway Thin"/>
              </a:rPr>
              <a:t>hiện</a:t>
            </a:r>
            <a:r>
              <a:rPr sz="2000">
                <a:latin typeface="Raleway Thin"/>
                <a:ea typeface="Raleway Thin"/>
                <a:sym typeface="Raleway Thin"/>
              </a:rPr>
              <a:t> </a:t>
            </a:r>
            <a:r>
              <a:rPr sz="2000" err="1">
                <a:latin typeface="Raleway Thin"/>
                <a:ea typeface="Raleway Thin"/>
                <a:sym typeface="Raleway Thin"/>
              </a:rPr>
              <a:t>các</a:t>
            </a:r>
            <a:r>
              <a:rPr sz="2000">
                <a:latin typeface="Raleway Thin"/>
                <a:ea typeface="Raleway Thin"/>
                <a:sym typeface="Raleway Thin"/>
              </a:rPr>
              <a:t> </a:t>
            </a:r>
            <a:r>
              <a:rPr sz="2000" err="1">
                <a:latin typeface="Raleway Thin"/>
                <a:ea typeface="Raleway Thin"/>
                <a:sym typeface="Raleway Thin"/>
              </a:rPr>
              <a:t>mục</a:t>
            </a:r>
            <a:r>
              <a:rPr sz="2000">
                <a:latin typeface="Raleway Thin"/>
                <a:ea typeface="Raleway Thin"/>
                <a:sym typeface="Raleway Thin"/>
              </a:rPr>
              <a:t> </a:t>
            </a:r>
            <a:r>
              <a:rPr sz="2000" err="1">
                <a:latin typeface="Raleway Thin"/>
                <a:ea typeface="Raleway Thin"/>
                <a:sym typeface="Raleway Thin"/>
              </a:rPr>
              <a:t>tiêu</a:t>
            </a:r>
            <a:r>
              <a:rPr sz="2000">
                <a:latin typeface="Raleway Thin"/>
                <a:ea typeface="Raleway Thin"/>
                <a:sym typeface="Raleway Thin"/>
              </a:rPr>
              <a:t> </a:t>
            </a:r>
            <a:r>
              <a:rPr sz="2000" err="1">
                <a:latin typeface="Raleway Thin"/>
                <a:ea typeface="Raleway Thin"/>
                <a:sym typeface="Raleway Thin"/>
              </a:rPr>
              <a:t>ngắn</a:t>
            </a:r>
            <a:r>
              <a:rPr sz="2000">
                <a:latin typeface="Raleway Thin"/>
                <a:ea typeface="Raleway Thin"/>
                <a:sym typeface="Raleway Thin"/>
              </a:rPr>
              <a:t> </a:t>
            </a:r>
            <a:r>
              <a:rPr sz="2000" err="1">
                <a:latin typeface="Raleway Thin"/>
                <a:ea typeface="Raleway Thin"/>
                <a:sym typeface="Raleway Thin"/>
              </a:rPr>
              <a:t>hạn</a:t>
            </a:r>
            <a:r>
              <a:rPr sz="2000">
                <a:latin typeface="Raleway Thin"/>
                <a:ea typeface="Raleway Thin"/>
                <a:sym typeface="Raleway Thin"/>
              </a:rPr>
              <a:t>, </a:t>
            </a:r>
            <a:r>
              <a:rPr sz="2000" err="1">
                <a:latin typeface="Raleway Thin"/>
                <a:ea typeface="Raleway Thin"/>
                <a:sym typeface="Raleway Thin"/>
              </a:rPr>
              <a:t>trung</a:t>
            </a:r>
            <a:r>
              <a:rPr sz="2000">
                <a:latin typeface="Raleway Thin"/>
                <a:ea typeface="Raleway Thin"/>
                <a:sym typeface="Raleway Thin"/>
              </a:rPr>
              <a:t> </a:t>
            </a:r>
            <a:r>
              <a:rPr sz="2000" err="1">
                <a:latin typeface="Raleway Thin"/>
                <a:ea typeface="Raleway Thin"/>
                <a:sym typeface="Raleway Thin"/>
              </a:rPr>
              <a:t>hạn</a:t>
            </a:r>
            <a:r>
              <a:rPr sz="2000">
                <a:latin typeface="Raleway Thin"/>
                <a:ea typeface="Raleway Thin"/>
                <a:sym typeface="Raleway Thin"/>
              </a:rPr>
              <a:t> </a:t>
            </a:r>
            <a:r>
              <a:rPr sz="2000" err="1">
                <a:latin typeface="Raleway Thin"/>
                <a:ea typeface="Raleway Thin"/>
                <a:sym typeface="Raleway Thin"/>
              </a:rPr>
              <a:t>để</a:t>
            </a:r>
            <a:r>
              <a:rPr sz="2000">
                <a:latin typeface="Raleway Thin"/>
                <a:ea typeface="Raleway Thin"/>
                <a:sym typeface="Raleway Thin"/>
              </a:rPr>
              <a:t> </a:t>
            </a:r>
            <a:r>
              <a:rPr sz="2000" err="1">
                <a:latin typeface="Raleway Thin"/>
                <a:ea typeface="Raleway Thin"/>
                <a:sym typeface="Raleway Thin"/>
              </a:rPr>
              <a:t>từng</a:t>
            </a:r>
            <a:r>
              <a:rPr sz="2000">
                <a:latin typeface="Raleway Thin"/>
                <a:ea typeface="Raleway Thin"/>
                <a:sym typeface="Raleway Thin"/>
              </a:rPr>
              <a:t> </a:t>
            </a:r>
            <a:r>
              <a:rPr sz="2000" err="1">
                <a:latin typeface="Raleway Thin"/>
                <a:ea typeface="Raleway Thin"/>
                <a:sym typeface="Raleway Thin"/>
              </a:rPr>
              <a:t>bước</a:t>
            </a:r>
            <a:r>
              <a:rPr sz="2000">
                <a:latin typeface="Raleway Thin"/>
                <a:ea typeface="Raleway Thin"/>
                <a:sym typeface="Raleway Thin"/>
              </a:rPr>
              <a:t> </a:t>
            </a:r>
            <a:r>
              <a:rPr sz="2000" err="1">
                <a:latin typeface="Raleway Thin"/>
                <a:ea typeface="Raleway Thin"/>
                <a:sym typeface="Raleway Thin"/>
              </a:rPr>
              <a:t>đạt</a:t>
            </a:r>
            <a:r>
              <a:rPr sz="2000">
                <a:latin typeface="Raleway Thin"/>
                <a:ea typeface="Raleway Thin"/>
                <a:sym typeface="Raleway Thin"/>
              </a:rPr>
              <a:t> </a:t>
            </a:r>
            <a:r>
              <a:rPr sz="2000" err="1">
                <a:latin typeface="Raleway Thin"/>
                <a:ea typeface="Raleway Thin"/>
                <a:sym typeface="Raleway Thin"/>
              </a:rPr>
              <a:t>được</a:t>
            </a:r>
            <a:r>
              <a:rPr sz="2000">
                <a:latin typeface="Raleway Thin"/>
                <a:ea typeface="Raleway Thin"/>
                <a:sym typeface="Raleway Thin"/>
              </a:rPr>
              <a:t> </a:t>
            </a:r>
            <a:r>
              <a:rPr sz="2000" err="1">
                <a:latin typeface="Raleway Thin"/>
                <a:ea typeface="Raleway Thin"/>
                <a:sym typeface="Raleway Thin"/>
              </a:rPr>
              <a:t>mục</a:t>
            </a:r>
            <a:r>
              <a:rPr sz="2000">
                <a:latin typeface="Raleway Thin"/>
                <a:ea typeface="Raleway Thin"/>
                <a:sym typeface="Raleway Thin"/>
              </a:rPr>
              <a:t> </a:t>
            </a:r>
            <a:r>
              <a:rPr sz="2000" err="1">
                <a:latin typeface="Raleway Thin"/>
                <a:ea typeface="Raleway Thin"/>
                <a:sym typeface="Raleway Thin"/>
              </a:rPr>
              <a:t>tiêu</a:t>
            </a:r>
            <a:r>
              <a:rPr sz="2000">
                <a:latin typeface="Raleway Thin"/>
                <a:ea typeface="Raleway Thin"/>
                <a:sym typeface="Raleway Thin"/>
              </a:rPr>
              <a:t> </a:t>
            </a:r>
            <a:r>
              <a:rPr sz="2000" err="1">
                <a:latin typeface="Raleway Thin"/>
                <a:ea typeface="Raleway Thin"/>
                <a:sym typeface="Raleway Thin"/>
              </a:rPr>
              <a:t>dài</a:t>
            </a:r>
            <a:r>
              <a:rPr sz="2000">
                <a:latin typeface="Raleway Thin"/>
                <a:ea typeface="Raleway Thin"/>
                <a:sym typeface="Raleway Thin"/>
              </a:rPr>
              <a:t> </a:t>
            </a:r>
            <a:r>
              <a:rPr sz="2000" err="1">
                <a:latin typeface="Raleway Thin"/>
                <a:ea typeface="Raleway Thin"/>
                <a:sym typeface="Raleway Thin"/>
              </a:rPr>
              <a:t>hạn</a:t>
            </a:r>
            <a:r>
              <a:rPr sz="2000">
                <a:latin typeface="Raleway Thin"/>
                <a:ea typeface="Raleway Thin"/>
                <a:sym typeface="Raleway Thin"/>
              </a:rPr>
              <a:t>.</a:t>
            </a:r>
            <a:endParaRPr sz="2000">
              <a:latin typeface="Raleway Thin"/>
              <a:ea typeface="Raleway Thin"/>
              <a:sym typeface="Raleway Thin"/>
            </a:endParaRPr>
          </a:p>
          <a:p>
            <a:pPr marL="342900" indent="-342900" eaLnBrk="1" hangingPunct="1">
              <a:buClr>
                <a:schemeClr val="accent1"/>
              </a:buClr>
              <a:buChar char="-"/>
            </a:pPr>
            <a:endParaRPr lang="vi-VN" altLang="x-none" sz="2000" dirty="0">
              <a:latin typeface="Tahoma" panose="020B0604030504040204" pitchFamily="34" charset="0"/>
              <a:ea typeface="Tahoma" panose="020B0604030504040204" pitchFamily="34" charset="0"/>
              <a:sym typeface="Raleway Thin"/>
            </a:endParaRPr>
          </a:p>
        </p:txBody>
      </p:sp>
      <p:sp>
        <p:nvSpPr>
          <p:cNvPr id="34" name="Rectangle 5"/>
          <p:cNvSpPr/>
          <p:nvPr/>
        </p:nvSpPr>
        <p:spPr>
          <a:xfrm>
            <a:off x="142875" y="142875"/>
            <a:ext cx="6907213" cy="584200"/>
          </a:xfrm>
          <a:prstGeom prst="rect">
            <a:avLst/>
          </a:prstGeom>
          <a:noFill/>
          <a:ln w="9525">
            <a:noFill/>
          </a:ln>
        </p:spPr>
        <p:txBody>
          <a:bodyPr wrap="none">
            <a:spAutoFit/>
          </a:bodyPr>
          <a:p>
            <a:pPr eaLnBrk="1" hangingPunct="1"/>
            <a:r>
              <a:rPr sz="3200" b="1">
                <a:solidFill>
                  <a:srgbClr val="FF0000"/>
                </a:solidFill>
                <a:latin typeface="Times New Roman" panose="02020603050405020304" pitchFamily="18" charset="0"/>
                <a:cs typeface="Times New Roman" panose="02020603050405020304" pitchFamily="18" charset="0"/>
              </a:rPr>
              <a:t>2. </a:t>
            </a:r>
            <a:r>
              <a:rPr sz="3200" b="1" err="1">
                <a:solidFill>
                  <a:srgbClr val="FF0000"/>
                </a:solidFill>
                <a:latin typeface="Times New Roman" panose="02020603050405020304" pitchFamily="18" charset="0"/>
                <a:cs typeface="Times New Roman" panose="02020603050405020304" pitchFamily="18" charset="0"/>
              </a:rPr>
              <a:t>Các</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loại</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kế</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hoạch</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t</a:t>
            </a:r>
            <a:r>
              <a:rPr sz="3200" b="1" err="1">
                <a:solidFill>
                  <a:srgbClr val="FF0000"/>
                </a:solidFill>
                <a:latin typeface="Times New Roman" panose="02020603050405020304" pitchFamily="18" charset="0"/>
                <a:ea typeface="Times New Roman" panose="02020603050405020304" pitchFamily="18" charset="0"/>
              </a:rPr>
              <a:t>à</a:t>
            </a:r>
            <a:r>
              <a:rPr sz="3200" b="1" err="1">
                <a:solidFill>
                  <a:srgbClr val="FF0000"/>
                </a:solidFill>
                <a:latin typeface="Times New Roman" panose="02020603050405020304" pitchFamily="18" charset="0"/>
                <a:cs typeface="Times New Roman" panose="02020603050405020304" pitchFamily="18" charset="0"/>
              </a:rPr>
              <a:t>i</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chính</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cá</a:t>
            </a:r>
            <a:r>
              <a:rPr sz="3200" b="1">
                <a:solidFill>
                  <a:srgbClr val="FF0000"/>
                </a:solidFill>
                <a:latin typeface="Times New Roman" panose="02020603050405020304" pitchFamily="18" charset="0"/>
                <a:cs typeface="Times New Roman" panose="02020603050405020304" pitchFamily="18" charset="0"/>
              </a:rPr>
              <a:t> </a:t>
            </a:r>
            <a:r>
              <a:rPr sz="3200" b="1" err="1">
                <a:solidFill>
                  <a:srgbClr val="FF0000"/>
                </a:solidFill>
                <a:latin typeface="Times New Roman" panose="02020603050405020304" pitchFamily="18" charset="0"/>
                <a:cs typeface="Times New Roman" panose="02020603050405020304" pitchFamily="18" charset="0"/>
              </a:rPr>
              <a:t>nhân</a:t>
            </a:r>
            <a:r>
              <a:rPr sz="3200" b="1">
                <a:solidFill>
                  <a:srgbClr val="FF0000"/>
                </a:solidFill>
                <a:latin typeface="Times New Roman" panose="02020603050405020304" pitchFamily="18" charset="0"/>
                <a:cs typeface="Times New Roman" panose="02020603050405020304" pitchFamily="18" charset="0"/>
              </a:rPr>
              <a:t> </a:t>
            </a:r>
            <a:endParaRPr sz="3200" b="1">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4">
                                            <p:txEl>
                                              <p:charRg st="0" end="40"/>
                                            </p:txEl>
                                          </p:spTgt>
                                        </p:tgtEl>
                                        <p:attrNameLst>
                                          <p:attrName>style.visibility</p:attrName>
                                        </p:attrNameLst>
                                      </p:cBhvr>
                                      <p:to>
                                        <p:strVal val="visible"/>
                                      </p:to>
                                    </p:set>
                                    <p:animEffect transition="in" filter="blinds(horizontal)">
                                      <p:cBhvr>
                                        <p:cTn id="7" dur="500"/>
                                        <p:tgtEl>
                                          <p:spTgt spid="34">
                                            <p:txEl>
                                              <p:charRg st="0" end="4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ox(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4342">
                                            <p:txEl>
                                              <p:charRg st="0" end="163"/>
                                            </p:txEl>
                                          </p:spTgt>
                                        </p:tgtEl>
                                        <p:attrNameLst>
                                          <p:attrName>style.visibility</p:attrName>
                                        </p:attrNameLst>
                                      </p:cBhvr>
                                      <p:to>
                                        <p:strVal val="visible"/>
                                      </p:to>
                                    </p:set>
                                    <p:animEffect transition="in" filter="box(in)">
                                      <p:cBhvr>
                                        <p:cTn id="22" dur="500"/>
                                        <p:tgtEl>
                                          <p:spTgt spid="14342">
                                            <p:txEl>
                                              <p:charRg st="0" end="163"/>
                                            </p:txEl>
                                          </p:spTgt>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14343">
                                            <p:txEl>
                                              <p:charRg st="0" end="10"/>
                                            </p:txEl>
                                          </p:spTgt>
                                        </p:tgtEl>
                                        <p:attrNameLst>
                                          <p:attrName>style.visibility</p:attrName>
                                        </p:attrNameLst>
                                      </p:cBhvr>
                                      <p:to>
                                        <p:strVal val="visible"/>
                                      </p:to>
                                    </p:set>
                                    <p:animEffect transition="in" filter="box(in)">
                                      <p:cBhvr>
                                        <p:cTn id="25" dur="500"/>
                                        <p:tgtEl>
                                          <p:spTgt spid="14343">
                                            <p:txEl>
                                              <p:charRg st="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ox(in)">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14340">
                                            <p:txEl>
                                              <p:charRg st="0" end="9"/>
                                            </p:txEl>
                                          </p:spTgt>
                                        </p:tgtEl>
                                        <p:attrNameLst>
                                          <p:attrName>style.visibility</p:attrName>
                                        </p:attrNameLst>
                                      </p:cBhvr>
                                      <p:to>
                                        <p:strVal val="visible"/>
                                      </p:to>
                                    </p:set>
                                    <p:animEffect transition="in" filter="box(in)">
                                      <p:cBhvr>
                                        <p:cTn id="35" dur="500"/>
                                        <p:tgtEl>
                                          <p:spTgt spid="14340">
                                            <p:txEl>
                                              <p:charRg st="0" end="9"/>
                                            </p:txEl>
                                          </p:spTgt>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ox(in)">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p:bldP spid="14342" grpId="0" build="p"/>
      <p:bldP spid="14343" grpId="0"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9458" name="Rectangle 2"/>
          <p:cNvSpPr>
            <a:spLocks noGrp="1"/>
          </p:cNvSpPr>
          <p:nvPr>
            <p:ph type="title"/>
          </p:nvPr>
        </p:nvSpPr>
        <p:spPr>
          <a:ln/>
        </p:spPr>
        <p:txBody>
          <a:bodyPr vert="horz" wrap="square" lIns="91440" tIns="45720" rIns="91440" bIns="45720" anchor="ctr" anchorCtr="0"/>
          <a:p>
            <a:pPr eaLnBrk="1" hangingPunct="1"/>
            <a:r>
              <a:rPr sz="3200"/>
              <a:t>NỘI DUNG BÀI HỌC</a:t>
            </a:r>
            <a:endParaRPr sz="1800">
              <a:solidFill>
                <a:schemeClr val="accent1"/>
              </a:solidFill>
            </a:endParaRPr>
          </a:p>
        </p:txBody>
      </p:sp>
      <p:grpSp>
        <p:nvGrpSpPr>
          <p:cNvPr id="2" name="Group 3"/>
          <p:cNvGrpSpPr/>
          <p:nvPr/>
        </p:nvGrpSpPr>
        <p:grpSpPr>
          <a:xfrm>
            <a:off x="1828800" y="1795463"/>
            <a:ext cx="762000" cy="665162"/>
            <a:chOff x="1110" y="2656"/>
            <a:chExt cx="1549" cy="1351"/>
          </a:xfrm>
        </p:grpSpPr>
        <p:sp>
          <p:nvSpPr>
            <p:cNvPr id="19484"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nchorCtr="0"/>
            <a:p>
              <a:pPr eaLnBrk="1" hangingPunct="1"/>
              <a:endParaRPr lang="vi-VN" altLang="x-none" dirty="0">
                <a:latin typeface="Arial" panose="020B0604020202020204" pitchFamily="34" charset="0"/>
              </a:endParaRPr>
            </a:p>
          </p:txBody>
        </p:sp>
        <p:sp>
          <p:nvSpPr>
            <p:cNvPr id="19485"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40966"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3" name="Group 7"/>
          <p:cNvGrpSpPr/>
          <p:nvPr/>
        </p:nvGrpSpPr>
        <p:grpSpPr>
          <a:xfrm>
            <a:off x="1828800" y="2709863"/>
            <a:ext cx="762000" cy="665162"/>
            <a:chOff x="3174" y="2656"/>
            <a:chExt cx="1549" cy="1351"/>
          </a:xfrm>
        </p:grpSpPr>
        <p:sp>
          <p:nvSpPr>
            <p:cNvPr id="19481" name="AutoShape 8"/>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pPr eaLnBrk="1" hangingPunct="1"/>
              <a:endParaRPr lang="vi-VN" altLang="x-none" dirty="0">
                <a:latin typeface="Arial" panose="020B0604020202020204" pitchFamily="34" charset="0"/>
              </a:endParaRPr>
            </a:p>
          </p:txBody>
        </p:sp>
        <p:sp>
          <p:nvSpPr>
            <p:cNvPr id="19482" name="AutoShape 9"/>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40970"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5125" name="Line 11"/>
          <p:cNvSpPr/>
          <p:nvPr/>
        </p:nvSpPr>
        <p:spPr>
          <a:xfrm>
            <a:off x="2438400" y="2405063"/>
            <a:ext cx="4800600" cy="0"/>
          </a:xfrm>
          <a:prstGeom prst="line">
            <a:avLst/>
          </a:prstGeom>
          <a:ln w="25400" cap="flat" cmpd="sng">
            <a:solidFill>
              <a:srgbClr val="C0C0C0"/>
            </a:solidFill>
            <a:prstDash val="sysDot"/>
            <a:headEnd type="none" w="med" len="med"/>
            <a:tailEnd type="oval" w="med" len="med"/>
          </a:ln>
        </p:spPr>
      </p:sp>
      <p:sp>
        <p:nvSpPr>
          <p:cNvPr id="5126" name="Text Box 12"/>
          <p:cNvSpPr txBox="1"/>
          <p:nvPr/>
        </p:nvSpPr>
        <p:spPr>
          <a:xfrm>
            <a:off x="2667000" y="1871663"/>
            <a:ext cx="4191000" cy="625475"/>
          </a:xfrm>
          <a:prstGeom prst="rect">
            <a:avLst/>
          </a:prstGeom>
          <a:noFill/>
          <a:ln w="9525">
            <a:noFill/>
          </a:ln>
        </p:spPr>
        <p:txBody>
          <a:bodyPr>
            <a:spAutoFit/>
          </a:bodyPr>
          <a:p>
            <a:pPr algn="ctr"/>
            <a:r>
              <a:rPr sz="3500" b="1">
                <a:latin typeface="Arial" panose="020B0604020202020204" pitchFamily="34" charset="0"/>
              </a:rPr>
              <a:t>MỞ ĐẦU</a:t>
            </a:r>
            <a:endParaRPr sz="3500" b="1">
              <a:latin typeface="Arial" panose="020B0604020202020204" pitchFamily="34" charset="0"/>
            </a:endParaRPr>
          </a:p>
        </p:txBody>
      </p:sp>
      <p:sp>
        <p:nvSpPr>
          <p:cNvPr id="5127" name="Text Box 13"/>
          <p:cNvSpPr txBox="1"/>
          <p:nvPr/>
        </p:nvSpPr>
        <p:spPr>
          <a:xfrm>
            <a:off x="2025650" y="1893888"/>
            <a:ext cx="354013" cy="457200"/>
          </a:xfrm>
          <a:prstGeom prst="rect">
            <a:avLst/>
          </a:prstGeom>
          <a:noFill/>
          <a:ln w="9525">
            <a:noFill/>
          </a:ln>
        </p:spPr>
        <p:txBody>
          <a:bodyPr wrap="none">
            <a:spAutoFit/>
          </a:bodyPr>
          <a:p>
            <a:pPr algn="ctr"/>
            <a:r>
              <a:rPr sz="2400" b="1">
                <a:solidFill>
                  <a:schemeClr val="bg1"/>
                </a:solidFill>
                <a:latin typeface="Arial" panose="020B0604020202020204" pitchFamily="34" charset="0"/>
              </a:rPr>
              <a:t>1</a:t>
            </a:r>
            <a:endParaRPr sz="2400" b="1">
              <a:solidFill>
                <a:schemeClr val="bg1"/>
              </a:solidFill>
              <a:latin typeface="Arial" panose="020B0604020202020204" pitchFamily="34" charset="0"/>
            </a:endParaRPr>
          </a:p>
        </p:txBody>
      </p:sp>
      <p:sp>
        <p:nvSpPr>
          <p:cNvPr id="5128" name="Line 14"/>
          <p:cNvSpPr/>
          <p:nvPr/>
        </p:nvSpPr>
        <p:spPr>
          <a:xfrm>
            <a:off x="2438400" y="3319463"/>
            <a:ext cx="4800600" cy="0"/>
          </a:xfrm>
          <a:prstGeom prst="line">
            <a:avLst/>
          </a:prstGeom>
          <a:ln w="25400" cap="flat" cmpd="sng">
            <a:solidFill>
              <a:srgbClr val="C0C0C0"/>
            </a:solidFill>
            <a:prstDash val="sysDot"/>
            <a:headEnd type="none" w="med" len="med"/>
            <a:tailEnd type="oval" w="med" len="med"/>
          </a:ln>
        </p:spPr>
      </p:sp>
      <p:sp>
        <p:nvSpPr>
          <p:cNvPr id="5129" name="Text Box 15"/>
          <p:cNvSpPr txBox="1"/>
          <p:nvPr/>
        </p:nvSpPr>
        <p:spPr>
          <a:xfrm>
            <a:off x="2667000" y="2786063"/>
            <a:ext cx="4267200" cy="625475"/>
          </a:xfrm>
          <a:prstGeom prst="rect">
            <a:avLst/>
          </a:prstGeom>
          <a:noFill/>
          <a:ln w="9525">
            <a:noFill/>
          </a:ln>
        </p:spPr>
        <p:txBody>
          <a:bodyPr>
            <a:spAutoFit/>
          </a:bodyPr>
          <a:p>
            <a:pPr algn="ctr"/>
            <a:r>
              <a:rPr sz="3500" b="1">
                <a:latin typeface="Arial" panose="020B0604020202020204" pitchFamily="34" charset="0"/>
              </a:rPr>
              <a:t>KHÁM PHÁ</a:t>
            </a:r>
            <a:endParaRPr sz="3500" b="1">
              <a:latin typeface="Arial" panose="020B0604020202020204" pitchFamily="34" charset="0"/>
            </a:endParaRPr>
          </a:p>
        </p:txBody>
      </p:sp>
      <p:sp>
        <p:nvSpPr>
          <p:cNvPr id="5130" name="Text Box 16"/>
          <p:cNvSpPr txBox="1"/>
          <p:nvPr/>
        </p:nvSpPr>
        <p:spPr>
          <a:xfrm>
            <a:off x="2025650" y="2808288"/>
            <a:ext cx="354013" cy="457200"/>
          </a:xfrm>
          <a:prstGeom prst="rect">
            <a:avLst/>
          </a:prstGeom>
          <a:noFill/>
          <a:ln w="9525">
            <a:noFill/>
          </a:ln>
        </p:spPr>
        <p:txBody>
          <a:bodyPr wrap="none">
            <a:spAutoFit/>
          </a:bodyPr>
          <a:p>
            <a:pPr algn="ctr"/>
            <a:r>
              <a:rPr sz="2400" b="1">
                <a:solidFill>
                  <a:schemeClr val="bg1"/>
                </a:solidFill>
                <a:latin typeface="Arial" panose="020B0604020202020204" pitchFamily="34" charset="0"/>
              </a:rPr>
              <a:t>2</a:t>
            </a:r>
            <a:endParaRPr sz="2400" b="1">
              <a:solidFill>
                <a:schemeClr val="bg1"/>
              </a:solidFill>
              <a:latin typeface="Arial" panose="020B0604020202020204" pitchFamily="34" charset="0"/>
            </a:endParaRPr>
          </a:p>
        </p:txBody>
      </p:sp>
      <p:grpSp>
        <p:nvGrpSpPr>
          <p:cNvPr id="4" name="Group 17"/>
          <p:cNvGrpSpPr/>
          <p:nvPr/>
        </p:nvGrpSpPr>
        <p:grpSpPr>
          <a:xfrm>
            <a:off x="1828800" y="3602038"/>
            <a:ext cx="762000" cy="665162"/>
            <a:chOff x="1110" y="2656"/>
            <a:chExt cx="1549" cy="1351"/>
          </a:xfrm>
        </p:grpSpPr>
        <p:sp>
          <p:nvSpPr>
            <p:cNvPr id="19478" name="AutoShape 18"/>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nchorCtr="0"/>
            <a:p>
              <a:pPr eaLnBrk="1" hangingPunct="1"/>
              <a:endParaRPr lang="vi-VN" altLang="x-none" dirty="0">
                <a:latin typeface="Arial" panose="020B0604020202020204" pitchFamily="34" charset="0"/>
              </a:endParaRPr>
            </a:p>
          </p:txBody>
        </p:sp>
        <p:sp>
          <p:nvSpPr>
            <p:cNvPr id="19479" name="AutoShape 19"/>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4098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5" name="Group 21"/>
          <p:cNvGrpSpPr/>
          <p:nvPr/>
        </p:nvGrpSpPr>
        <p:grpSpPr>
          <a:xfrm>
            <a:off x="1828800" y="4516438"/>
            <a:ext cx="762000" cy="665162"/>
            <a:chOff x="3174" y="2656"/>
            <a:chExt cx="1549" cy="1351"/>
          </a:xfrm>
        </p:grpSpPr>
        <p:sp>
          <p:nvSpPr>
            <p:cNvPr id="19475" name="AutoShape 22"/>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pPr eaLnBrk="1" hangingPunct="1"/>
              <a:endParaRPr lang="vi-VN" altLang="x-none" dirty="0">
                <a:latin typeface="Arial" panose="020B0604020202020204" pitchFamily="34" charset="0"/>
              </a:endParaRPr>
            </a:p>
          </p:txBody>
        </p:sp>
        <p:sp>
          <p:nvSpPr>
            <p:cNvPr id="19476" name="AutoShape 23"/>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40984"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5133" name="Line 25"/>
          <p:cNvSpPr/>
          <p:nvPr/>
        </p:nvSpPr>
        <p:spPr>
          <a:xfrm>
            <a:off x="2438400" y="4211638"/>
            <a:ext cx="4800600" cy="0"/>
          </a:xfrm>
          <a:prstGeom prst="line">
            <a:avLst/>
          </a:prstGeom>
          <a:ln w="25400" cap="flat" cmpd="sng">
            <a:solidFill>
              <a:srgbClr val="C0C0C0"/>
            </a:solidFill>
            <a:prstDash val="sysDot"/>
            <a:headEnd type="none" w="med" len="med"/>
            <a:tailEnd type="oval" w="med" len="med"/>
          </a:ln>
        </p:spPr>
      </p:sp>
      <p:sp>
        <p:nvSpPr>
          <p:cNvPr id="5134" name="Text Box 26"/>
          <p:cNvSpPr txBox="1"/>
          <p:nvPr/>
        </p:nvSpPr>
        <p:spPr>
          <a:xfrm>
            <a:off x="2667000" y="3678238"/>
            <a:ext cx="4267200" cy="625475"/>
          </a:xfrm>
          <a:prstGeom prst="rect">
            <a:avLst/>
          </a:prstGeom>
          <a:noFill/>
          <a:ln w="9525">
            <a:noFill/>
          </a:ln>
        </p:spPr>
        <p:txBody>
          <a:bodyPr>
            <a:spAutoFit/>
          </a:bodyPr>
          <a:p>
            <a:pPr algn="ctr"/>
            <a:r>
              <a:rPr sz="3500" b="1">
                <a:latin typeface="Arial" panose="020B0604020202020204" pitchFamily="34" charset="0"/>
              </a:rPr>
              <a:t>LUYỆN TẬP</a:t>
            </a:r>
            <a:endParaRPr sz="3500" b="1">
              <a:latin typeface="Arial" panose="020B0604020202020204" pitchFamily="34" charset="0"/>
            </a:endParaRPr>
          </a:p>
        </p:txBody>
      </p:sp>
      <p:sp>
        <p:nvSpPr>
          <p:cNvPr id="5135" name="Text Box 27"/>
          <p:cNvSpPr txBox="1"/>
          <p:nvPr/>
        </p:nvSpPr>
        <p:spPr>
          <a:xfrm>
            <a:off x="2025650" y="3700463"/>
            <a:ext cx="354013" cy="457200"/>
          </a:xfrm>
          <a:prstGeom prst="rect">
            <a:avLst/>
          </a:prstGeom>
          <a:noFill/>
          <a:ln w="9525">
            <a:noFill/>
          </a:ln>
        </p:spPr>
        <p:txBody>
          <a:bodyPr wrap="none">
            <a:spAutoFit/>
          </a:bodyPr>
          <a:p>
            <a:pPr algn="ctr"/>
            <a:r>
              <a:rPr sz="2400" b="1">
                <a:solidFill>
                  <a:schemeClr val="bg1"/>
                </a:solidFill>
                <a:latin typeface="Arial" panose="020B0604020202020204" pitchFamily="34" charset="0"/>
              </a:rPr>
              <a:t>3</a:t>
            </a:r>
            <a:endParaRPr sz="2400" b="1">
              <a:solidFill>
                <a:schemeClr val="bg1"/>
              </a:solidFill>
              <a:latin typeface="Arial" panose="020B0604020202020204" pitchFamily="34" charset="0"/>
            </a:endParaRPr>
          </a:p>
        </p:txBody>
      </p:sp>
      <p:sp>
        <p:nvSpPr>
          <p:cNvPr id="5136" name="Line 28"/>
          <p:cNvSpPr/>
          <p:nvPr/>
        </p:nvSpPr>
        <p:spPr>
          <a:xfrm>
            <a:off x="2438400" y="5126038"/>
            <a:ext cx="4800600" cy="0"/>
          </a:xfrm>
          <a:prstGeom prst="line">
            <a:avLst/>
          </a:prstGeom>
          <a:ln w="25400" cap="flat" cmpd="sng">
            <a:solidFill>
              <a:srgbClr val="C0C0C0"/>
            </a:solidFill>
            <a:prstDash val="sysDot"/>
            <a:headEnd type="none" w="med" len="med"/>
            <a:tailEnd type="oval" w="med" len="med"/>
          </a:ln>
        </p:spPr>
      </p:sp>
      <p:sp>
        <p:nvSpPr>
          <p:cNvPr id="5137" name="Text Box 29"/>
          <p:cNvSpPr txBox="1"/>
          <p:nvPr/>
        </p:nvSpPr>
        <p:spPr>
          <a:xfrm>
            <a:off x="2667000" y="4592638"/>
            <a:ext cx="4267200" cy="625475"/>
          </a:xfrm>
          <a:prstGeom prst="rect">
            <a:avLst/>
          </a:prstGeom>
          <a:noFill/>
          <a:ln w="9525">
            <a:noFill/>
          </a:ln>
        </p:spPr>
        <p:txBody>
          <a:bodyPr>
            <a:spAutoFit/>
          </a:bodyPr>
          <a:p>
            <a:pPr algn="ctr"/>
            <a:r>
              <a:rPr sz="3500" b="1">
                <a:latin typeface="Arial" panose="020B0604020202020204" pitchFamily="34" charset="0"/>
              </a:rPr>
              <a:t>VẬN DỤNG</a:t>
            </a:r>
            <a:endParaRPr sz="3500" b="1">
              <a:latin typeface="Arial" panose="020B0604020202020204" pitchFamily="34" charset="0"/>
            </a:endParaRPr>
          </a:p>
        </p:txBody>
      </p:sp>
      <p:sp>
        <p:nvSpPr>
          <p:cNvPr id="5138" name="Text Box 30"/>
          <p:cNvSpPr txBox="1"/>
          <p:nvPr/>
        </p:nvSpPr>
        <p:spPr>
          <a:xfrm>
            <a:off x="2025650" y="4614863"/>
            <a:ext cx="354013" cy="457200"/>
          </a:xfrm>
          <a:prstGeom prst="rect">
            <a:avLst/>
          </a:prstGeom>
          <a:noFill/>
          <a:ln w="9525">
            <a:noFill/>
          </a:ln>
        </p:spPr>
        <p:txBody>
          <a:bodyPr wrap="none">
            <a:spAutoFit/>
          </a:bodyPr>
          <a:p>
            <a:pPr algn="ctr"/>
            <a:r>
              <a:rPr sz="2400" b="1">
                <a:solidFill>
                  <a:schemeClr val="bg1"/>
                </a:solidFill>
                <a:latin typeface="Arial" panose="020B0604020202020204" pitchFamily="34" charset="0"/>
              </a:rPr>
              <a:t>4</a:t>
            </a:r>
            <a:endParaRPr sz="2400" b="1">
              <a:solidFill>
                <a:schemeClr val="bg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5125"/>
                                        </p:tgtEl>
                                        <p:attrNameLst>
                                          <p:attrName>style.visibility</p:attrName>
                                        </p:attrNameLst>
                                      </p:cBhvr>
                                      <p:to>
                                        <p:strVal val="visible"/>
                                      </p:to>
                                    </p:set>
                                    <p:animEffect transition="in" filter="blinds(horizontal)">
                                      <p:cBhvr>
                                        <p:cTn id="10" dur="500"/>
                                        <p:tgtEl>
                                          <p:spTgt spid="512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blinds(horizontal)">
                                      <p:cBhvr>
                                        <p:cTn id="13" dur="500"/>
                                        <p:tgtEl>
                                          <p:spTgt spid="51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127"/>
                                        </p:tgtEl>
                                        <p:attrNameLst>
                                          <p:attrName>style.visibility</p:attrName>
                                        </p:attrNameLst>
                                      </p:cBhvr>
                                      <p:to>
                                        <p:strVal val="visible"/>
                                      </p:to>
                                    </p:set>
                                    <p:animEffect transition="in" filter="blinds(horizontal)">
                                      <p:cBhvr>
                                        <p:cTn id="16" dur="500"/>
                                        <p:tgtEl>
                                          <p:spTgt spid="5127"/>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linds(horizontal)">
                                      <p:cBhvr>
                                        <p:cTn id="21" dur="500"/>
                                        <p:tgtEl>
                                          <p:spTgt spid="3"/>
                                        </p:tgtEl>
                                      </p:cBhvr>
                                    </p:animEffect>
                                  </p:childTnLst>
                                </p:cTn>
                              </p:par>
                              <p:par>
                                <p:cTn id="22" presetID="3" presetClass="entr" presetSubtype="10" fill="hold" nodeType="withEffect">
                                  <p:stCondLst>
                                    <p:cond delay="0"/>
                                  </p:stCondLst>
                                  <p:childTnLst>
                                    <p:set>
                                      <p:cBhvr>
                                        <p:cTn id="23" dur="1" fill="hold">
                                          <p:stCondLst>
                                            <p:cond delay="0"/>
                                          </p:stCondLst>
                                        </p:cTn>
                                        <p:tgtEl>
                                          <p:spTgt spid="5125"/>
                                        </p:tgtEl>
                                        <p:attrNameLst>
                                          <p:attrName>style.visibility</p:attrName>
                                        </p:attrNameLst>
                                      </p:cBhvr>
                                      <p:to>
                                        <p:strVal val="visible"/>
                                      </p:to>
                                    </p:set>
                                    <p:animEffect transition="in" filter="blinds(horizontal)">
                                      <p:cBhvr>
                                        <p:cTn id="24" dur="500"/>
                                        <p:tgtEl>
                                          <p:spTgt spid="5125"/>
                                        </p:tgtEl>
                                      </p:cBhvr>
                                    </p:animEffect>
                                  </p:childTnLst>
                                </p:cTn>
                              </p:par>
                              <p:par>
                                <p:cTn id="25" presetID="3" presetClass="entr" presetSubtype="10" fill="hold" nodeType="with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blinds(horizontal)">
                                      <p:cBhvr>
                                        <p:cTn id="27" dur="500"/>
                                        <p:tgtEl>
                                          <p:spTgt spid="512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129"/>
                                        </p:tgtEl>
                                        <p:attrNameLst>
                                          <p:attrName>style.visibility</p:attrName>
                                        </p:attrNameLst>
                                      </p:cBhvr>
                                      <p:to>
                                        <p:strVal val="visible"/>
                                      </p:to>
                                    </p:set>
                                    <p:animEffect transition="in" filter="blinds(horizontal)">
                                      <p:cBhvr>
                                        <p:cTn id="30" dur="500"/>
                                        <p:tgtEl>
                                          <p:spTgt spid="5129"/>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130"/>
                                        </p:tgtEl>
                                        <p:attrNameLst>
                                          <p:attrName>style.visibility</p:attrName>
                                        </p:attrNameLst>
                                      </p:cBhvr>
                                      <p:to>
                                        <p:strVal val="visible"/>
                                      </p:to>
                                    </p:set>
                                    <p:animEffect transition="in" filter="blinds(horizontal)">
                                      <p:cBhvr>
                                        <p:cTn id="33" dur="500"/>
                                        <p:tgtEl>
                                          <p:spTgt spid="5130"/>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linds(horizontal)">
                                      <p:cBhvr>
                                        <p:cTn id="38" dur="500"/>
                                        <p:tgtEl>
                                          <p:spTgt spid="4"/>
                                        </p:tgtEl>
                                      </p:cBhvr>
                                    </p:animEffect>
                                  </p:childTnLst>
                                </p:cTn>
                              </p:par>
                              <p:par>
                                <p:cTn id="39" presetID="3" presetClass="entr" presetSubtype="10" fill="hold" nodeType="withEffect">
                                  <p:stCondLst>
                                    <p:cond delay="0"/>
                                  </p:stCondLst>
                                  <p:childTnLst>
                                    <p:set>
                                      <p:cBhvr>
                                        <p:cTn id="40" dur="1" fill="hold">
                                          <p:stCondLst>
                                            <p:cond delay="0"/>
                                          </p:stCondLst>
                                        </p:cTn>
                                        <p:tgtEl>
                                          <p:spTgt spid="5133"/>
                                        </p:tgtEl>
                                        <p:attrNameLst>
                                          <p:attrName>style.visibility</p:attrName>
                                        </p:attrNameLst>
                                      </p:cBhvr>
                                      <p:to>
                                        <p:strVal val="visible"/>
                                      </p:to>
                                    </p:set>
                                    <p:animEffect transition="in" filter="blinds(horizontal)">
                                      <p:cBhvr>
                                        <p:cTn id="41" dur="500"/>
                                        <p:tgtEl>
                                          <p:spTgt spid="5133"/>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5134"/>
                                        </p:tgtEl>
                                        <p:attrNameLst>
                                          <p:attrName>style.visibility</p:attrName>
                                        </p:attrNameLst>
                                      </p:cBhvr>
                                      <p:to>
                                        <p:strVal val="visible"/>
                                      </p:to>
                                    </p:set>
                                    <p:animEffect transition="in" filter="blinds(horizontal)">
                                      <p:cBhvr>
                                        <p:cTn id="44" dur="500"/>
                                        <p:tgtEl>
                                          <p:spTgt spid="5134"/>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5135"/>
                                        </p:tgtEl>
                                        <p:attrNameLst>
                                          <p:attrName>style.visibility</p:attrName>
                                        </p:attrNameLst>
                                      </p:cBhvr>
                                      <p:to>
                                        <p:strVal val="visible"/>
                                      </p:to>
                                    </p:set>
                                    <p:animEffect transition="in" filter="blinds(horizontal)">
                                      <p:cBhvr>
                                        <p:cTn id="47" dur="500"/>
                                        <p:tgtEl>
                                          <p:spTgt spid="5135"/>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blinds(horizontal)">
                                      <p:cBhvr>
                                        <p:cTn id="52" dur="500"/>
                                        <p:tgtEl>
                                          <p:spTgt spid="5"/>
                                        </p:tgtEl>
                                      </p:cBhvr>
                                    </p:animEffect>
                                  </p:childTnLst>
                                </p:cTn>
                              </p:par>
                              <p:par>
                                <p:cTn id="53" presetID="3" presetClass="entr" presetSubtype="10" fill="hold" nodeType="withEffect">
                                  <p:stCondLst>
                                    <p:cond delay="0"/>
                                  </p:stCondLst>
                                  <p:childTnLst>
                                    <p:set>
                                      <p:cBhvr>
                                        <p:cTn id="54" dur="1" fill="hold">
                                          <p:stCondLst>
                                            <p:cond delay="0"/>
                                          </p:stCondLst>
                                        </p:cTn>
                                        <p:tgtEl>
                                          <p:spTgt spid="5136"/>
                                        </p:tgtEl>
                                        <p:attrNameLst>
                                          <p:attrName>style.visibility</p:attrName>
                                        </p:attrNameLst>
                                      </p:cBhvr>
                                      <p:to>
                                        <p:strVal val="visible"/>
                                      </p:to>
                                    </p:set>
                                    <p:animEffect transition="in" filter="blinds(horizontal)">
                                      <p:cBhvr>
                                        <p:cTn id="55" dur="500"/>
                                        <p:tgtEl>
                                          <p:spTgt spid="513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5137"/>
                                        </p:tgtEl>
                                        <p:attrNameLst>
                                          <p:attrName>style.visibility</p:attrName>
                                        </p:attrNameLst>
                                      </p:cBhvr>
                                      <p:to>
                                        <p:strVal val="visible"/>
                                      </p:to>
                                    </p:set>
                                    <p:animEffect transition="in" filter="blinds(horizontal)">
                                      <p:cBhvr>
                                        <p:cTn id="58" dur="500"/>
                                        <p:tgtEl>
                                          <p:spTgt spid="5137"/>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5138"/>
                                        </p:tgtEl>
                                        <p:attrNameLst>
                                          <p:attrName>style.visibility</p:attrName>
                                        </p:attrNameLst>
                                      </p:cBhvr>
                                      <p:to>
                                        <p:strVal val="visible"/>
                                      </p:to>
                                    </p:set>
                                    <p:animEffect transition="in" filter="blinds(horizontal)">
                                      <p:cBhvr>
                                        <p:cTn id="61" dur="500"/>
                                        <p:tgtEl>
                                          <p:spTgt spid="5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P spid="5129" grpId="0"/>
      <p:bldP spid="5130" grpId="0"/>
      <p:bldP spid="5134" grpId="0"/>
      <p:bldP spid="5135" grpId="0"/>
      <p:bldP spid="5137" grpId="0"/>
      <p:bldP spid="51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Rectangle 5"/>
          <p:cNvSpPr/>
          <p:nvPr/>
        </p:nvSpPr>
        <p:spPr>
          <a:xfrm>
            <a:off x="0" y="142875"/>
            <a:ext cx="9220200" cy="523875"/>
          </a:xfrm>
          <a:prstGeom prst="rect">
            <a:avLst/>
          </a:prstGeom>
          <a:noFill/>
          <a:ln w="9525">
            <a:noFill/>
          </a:ln>
        </p:spPr>
        <p:txBody>
          <a:bodyPr wrap="none">
            <a:spAutoFit/>
          </a:bodyPr>
          <a:p>
            <a:pPr eaLnBrk="1" hangingPunct="1"/>
            <a:r>
              <a:rPr sz="2800" b="1">
                <a:solidFill>
                  <a:srgbClr val="7030A0"/>
                </a:solidFill>
                <a:latin typeface="Times New Roman" panose="02020603050405020304" pitchFamily="18" charset="0"/>
                <a:cs typeface="Times New Roman" panose="02020603050405020304" pitchFamily="18" charset="0"/>
              </a:rPr>
              <a:t>3. </a:t>
            </a:r>
            <a:r>
              <a:rPr sz="2800" b="1" err="1">
                <a:solidFill>
                  <a:srgbClr val="7030A0"/>
                </a:solidFill>
                <a:latin typeface="Times New Roman" panose="02020603050405020304" pitchFamily="18" charset="0"/>
                <a:cs typeface="Times New Roman" panose="02020603050405020304" pitchFamily="18" charset="0"/>
              </a:rPr>
              <a:t>Tầm</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quan</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trọng</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của</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việc</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lập</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kế</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hoạch</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t</a:t>
            </a:r>
            <a:r>
              <a:rPr sz="2800" b="1" err="1">
                <a:solidFill>
                  <a:srgbClr val="7030A0"/>
                </a:solidFill>
                <a:latin typeface="Times New Roman" panose="02020603050405020304" pitchFamily="18" charset="0"/>
                <a:ea typeface="Times New Roman" panose="02020603050405020304" pitchFamily="18" charset="0"/>
              </a:rPr>
              <a:t>à</a:t>
            </a:r>
            <a:r>
              <a:rPr sz="2800" b="1" err="1">
                <a:solidFill>
                  <a:srgbClr val="7030A0"/>
                </a:solidFill>
                <a:latin typeface="Times New Roman" panose="02020603050405020304" pitchFamily="18" charset="0"/>
                <a:cs typeface="Times New Roman" panose="02020603050405020304" pitchFamily="18" charset="0"/>
              </a:rPr>
              <a:t>i</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chính</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cá</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nhân</a:t>
            </a:r>
            <a:r>
              <a:rPr sz="2800" b="1">
                <a:solidFill>
                  <a:srgbClr val="7030A0"/>
                </a:solidFill>
                <a:latin typeface="Times New Roman" panose="02020603050405020304" pitchFamily="18" charset="0"/>
                <a:cs typeface="Times New Roman" panose="02020603050405020304" pitchFamily="18" charset="0"/>
              </a:rPr>
              <a:t> </a:t>
            </a:r>
            <a:endParaRPr sz="2800" b="1">
              <a:solidFill>
                <a:srgbClr val="7030A0"/>
              </a:solidFill>
              <a:latin typeface="Times New Roman" panose="02020603050405020304" pitchFamily="18" charset="0"/>
              <a:ea typeface="Times New Roman" panose="02020603050405020304" pitchFamily="18" charset="0"/>
            </a:endParaRPr>
          </a:p>
        </p:txBody>
      </p:sp>
      <p:pic>
        <p:nvPicPr>
          <p:cNvPr id="34824" name="Picture 34823" descr="1 (68)"/>
          <p:cNvPicPr>
            <a:picLocks noChangeAspect="1"/>
          </p:cNvPicPr>
          <p:nvPr/>
        </p:nvPicPr>
        <p:blipFill>
          <a:blip r:embed="rId1"/>
          <a:stretch>
            <a:fillRect/>
          </a:stretch>
        </p:blipFill>
        <p:spPr>
          <a:xfrm>
            <a:off x="0" y="765175"/>
            <a:ext cx="9144000" cy="6092825"/>
          </a:xfrm>
          <a:prstGeom prst="rect">
            <a:avLst/>
          </a:prstGeom>
          <a:noFill/>
          <a:ln w="9525">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Grp="1"/>
          </p:cNvSpPr>
          <p:nvPr>
            <p:ph type="title" idx="4294967295"/>
          </p:nvPr>
        </p:nvSpPr>
        <p:spPr>
          <a:ln/>
        </p:spPr>
        <p:txBody>
          <a:bodyPr vert="horz" wrap="square" lIns="91440" tIns="45720" rIns="91440" bIns="45720" anchor="ctr" anchorCtr="0"/>
          <a:p>
            <a:r>
              <a:t>Click to edit title style</a:t>
            </a:r>
          </a:p>
        </p:txBody>
      </p:sp>
      <p:sp>
        <p:nvSpPr>
          <p:cNvPr id="111621" name="Oval 7"/>
          <p:cNvSpPr/>
          <p:nvPr/>
        </p:nvSpPr>
        <p:spPr>
          <a:xfrm>
            <a:off x="611188" y="1268413"/>
            <a:ext cx="8064500" cy="2100262"/>
          </a:xfrm>
          <a:prstGeom prst="ellipse">
            <a:avLst/>
          </a:prstGeom>
          <a:solidFill>
            <a:schemeClr val="accent1">
              <a:alpha val="30196"/>
            </a:schemeClr>
          </a:solidFill>
          <a:ln w="9525" cap="flat" cmpd="sng">
            <a:solidFill>
              <a:schemeClr val="tx1"/>
            </a:solidFill>
            <a:prstDash val="dash"/>
            <a:headEnd type="none" w="med" len="med"/>
            <a:tailEnd type="none" w="med" len="med"/>
          </a:ln>
        </p:spPr>
        <p:txBody>
          <a:bodyPr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111625" name="Rectangle 20"/>
          <p:cNvSpPr/>
          <p:nvPr/>
        </p:nvSpPr>
        <p:spPr>
          <a:xfrm>
            <a:off x="1476375" y="1760538"/>
            <a:ext cx="6983413" cy="1311275"/>
          </a:xfrm>
          <a:prstGeom prst="rect">
            <a:avLst/>
          </a:prstGeom>
          <a:noFill/>
          <a:ln w="9525">
            <a:noFill/>
          </a:ln>
        </p:spPr>
        <p:txBody>
          <a:bodyPr>
            <a:spAutoFit/>
          </a:bodyPr>
          <a:p>
            <a:r>
              <a:rPr lang="vi-VN" altLang="x-none" sz="2000" dirty="0">
                <a:latin typeface="Arial Unicode MS" pitchFamily="34" charset="-128"/>
                <a:ea typeface="Arial Unicode MS" pitchFamily="34" charset="-128"/>
              </a:rPr>
              <a:t>- Cách quản lí và chi tiêu tiền của K và T có gì khác nhau?</a:t>
            </a:r>
            <a:endParaRPr lang="vi-VN" altLang="x-none" sz="2000" dirty="0">
              <a:latin typeface="Arial Unicode MS" pitchFamily="34" charset="-128"/>
              <a:ea typeface="Arial Unicode MS" pitchFamily="34" charset="-128"/>
            </a:endParaRPr>
          </a:p>
          <a:p>
            <a:r>
              <a:rPr lang="vi-VN" altLang="x-none" sz="2000" dirty="0">
                <a:latin typeface="Arial Unicode MS" pitchFamily="34" charset="-128"/>
                <a:ea typeface="Arial Unicode MS" pitchFamily="34" charset="-128"/>
              </a:rPr>
              <a:t>- Em có suy nghĩ gì về ý kiến cho rằng: Việc lập kế hoạch tài chính cá nhân là việc cần làm của mỗi người nếu muốn tiết kiệm và sinh lời từ tiền?</a:t>
            </a:r>
            <a:endParaRPr lang="vi-VN" altLang="x-none" sz="2000" dirty="0">
              <a:latin typeface="Arial Unicode MS" pitchFamily="34" charset="-128"/>
              <a:ea typeface="Arial Unicode MS" pitchFamily="34" charset="-128"/>
            </a:endParaRPr>
          </a:p>
        </p:txBody>
      </p:sp>
      <p:sp>
        <p:nvSpPr>
          <p:cNvPr id="111626" name="Rectangles 111625"/>
          <p:cNvSpPr/>
          <p:nvPr/>
        </p:nvSpPr>
        <p:spPr>
          <a:xfrm>
            <a:off x="1476375" y="188913"/>
            <a:ext cx="6900863" cy="473075"/>
          </a:xfrm>
          <a:prstGeom prst="rect">
            <a:avLst/>
          </a:prstGeom>
          <a:noFill/>
          <a:ln w="9525">
            <a:noFill/>
          </a:ln>
        </p:spPr>
        <p:txBody>
          <a:bodyPr wrap="none" anchor="t" anchorCtr="0">
            <a:spAutoFit/>
          </a:bodyPr>
          <a:p>
            <a:r>
              <a:rPr sz="2500" b="1">
                <a:solidFill>
                  <a:srgbClr val="FF0000"/>
                </a:solidFill>
                <a:latin typeface="Arial Unicode MS" pitchFamily="34" charset="-128"/>
                <a:ea typeface="Arial Unicode MS" pitchFamily="34" charset="-128"/>
              </a:rPr>
              <a:t>KẾ HOẠCH TÀI CHÍNH CÁ NHÂN CỦA K VÀ T</a:t>
            </a:r>
            <a:endParaRPr lang="vi-VN" altLang="x-none" sz="2500" b="1" dirty="0">
              <a:solidFill>
                <a:srgbClr val="FF0000"/>
              </a:solidFill>
              <a:latin typeface="Arial Unicode MS" pitchFamily="34" charset="-128"/>
              <a:ea typeface="Arial Unicode MS" pitchFamily="34" charset="-128"/>
            </a:endParaRPr>
          </a:p>
        </p:txBody>
      </p:sp>
      <p:sp>
        <p:nvSpPr>
          <p:cNvPr id="111629" name="Oval 111628"/>
          <p:cNvSpPr/>
          <p:nvPr/>
        </p:nvSpPr>
        <p:spPr>
          <a:xfrm>
            <a:off x="3132138" y="968375"/>
            <a:ext cx="3024187" cy="647700"/>
          </a:xfrm>
          <a:prstGeom prst="ellipse">
            <a:avLst/>
          </a:prstGeom>
          <a:solidFill>
            <a:schemeClr val="bg1"/>
          </a:solidFill>
          <a:ln w="9525" cap="flat" cmpd="sng">
            <a:solidFill>
              <a:schemeClr val="tx1"/>
            </a:solidFill>
            <a:prstDash val="solid"/>
            <a:headEnd type="none" w="med" len="med"/>
            <a:tailEnd type="none" w="med" len="med"/>
          </a:ln>
        </p:spPr>
        <p:txBody>
          <a:bodyPr/>
          <a:p>
            <a:endParaRPr lang="en-US"/>
          </a:p>
        </p:txBody>
      </p:sp>
      <p:sp>
        <p:nvSpPr>
          <p:cNvPr id="111630" name="Rectangles 111629"/>
          <p:cNvSpPr/>
          <p:nvPr/>
        </p:nvSpPr>
        <p:spPr>
          <a:xfrm>
            <a:off x="3419475" y="1052513"/>
            <a:ext cx="2466975" cy="396875"/>
          </a:xfrm>
          <a:prstGeom prst="rect">
            <a:avLst/>
          </a:prstGeom>
          <a:noFill/>
          <a:ln w="9525">
            <a:noFill/>
          </a:ln>
        </p:spPr>
        <p:txBody>
          <a:bodyPr>
            <a:spAutoFit/>
          </a:bodyPr>
          <a:p>
            <a:pPr algn="ctr"/>
            <a:r>
              <a:rPr lang="vi-VN" altLang="x-none" sz="2000" b="1" dirty="0">
                <a:latin typeface="Arial Unicode MS" pitchFamily="34" charset="-128"/>
                <a:ea typeface="Arial Unicode MS" pitchFamily="34" charset="-128"/>
              </a:rPr>
              <a:t>Câu hỏi</a:t>
            </a:r>
            <a:endParaRPr lang="vi-VN" altLang="x-none" sz="2000" b="1" dirty="0">
              <a:latin typeface="Arial Unicode MS" pitchFamily="34" charset="-128"/>
              <a:ea typeface="Arial Unicode MS" pitchFamily="34" charset="-128"/>
            </a:endParaRPr>
          </a:p>
        </p:txBody>
      </p:sp>
      <p:sp>
        <p:nvSpPr>
          <p:cNvPr id="111631" name="AutoShape 3"/>
          <p:cNvSpPr/>
          <p:nvPr/>
        </p:nvSpPr>
        <p:spPr>
          <a:xfrm flipV="1">
            <a:off x="3851275" y="3429000"/>
            <a:ext cx="1296988" cy="504825"/>
          </a:xfrm>
          <a:prstGeom prst="upArrow">
            <a:avLst>
              <a:gd name="adj1" fmla="val 66601"/>
              <a:gd name="adj2" fmla="val 48259"/>
            </a:avLst>
          </a:prstGeom>
          <a:gradFill rotWithShape="1">
            <a:gsLst>
              <a:gs pos="0">
                <a:srgbClr val="336699"/>
              </a:gs>
              <a:gs pos="100000">
                <a:srgbClr val="FFFFFF">
                  <a:alpha val="0"/>
                </a:srgbClr>
              </a:gs>
            </a:gsLst>
            <a:lin ang="5400000" scaled="1"/>
            <a:tileRect/>
          </a:gradFill>
          <a:ln w="9525">
            <a:noFill/>
          </a:ln>
        </p:spPr>
        <p:txBody>
          <a:bodyPr rot="10800000" vert="eaVert"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111632" name="AutoShape 5"/>
          <p:cNvSpPr/>
          <p:nvPr/>
        </p:nvSpPr>
        <p:spPr>
          <a:xfrm>
            <a:off x="3275013" y="4002088"/>
            <a:ext cx="2376487" cy="1133475"/>
          </a:xfrm>
          <a:prstGeom prst="roundRect">
            <a:avLst>
              <a:gd name="adj" fmla="val 16667"/>
            </a:avLst>
          </a:prstGeom>
          <a:solidFill>
            <a:srgbClr val="DDDDDD"/>
          </a:solidFill>
          <a:ln w="12700" cap="flat" cmpd="sng">
            <a:solidFill>
              <a:srgbClr val="808080"/>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111633" name="AutoShape 8"/>
          <p:cNvSpPr/>
          <p:nvPr/>
        </p:nvSpPr>
        <p:spPr>
          <a:xfrm rot="5400000">
            <a:off x="5505450" y="4433888"/>
            <a:ext cx="865188" cy="431800"/>
          </a:xfrm>
          <a:prstGeom prst="upArrow">
            <a:avLst>
              <a:gd name="adj1" fmla="val 50092"/>
              <a:gd name="adj2" fmla="val 54046"/>
            </a:avLst>
          </a:prstGeom>
          <a:gradFill rotWithShape="1">
            <a:gsLst>
              <a:gs pos="0">
                <a:srgbClr val="336699"/>
              </a:gs>
              <a:gs pos="100000">
                <a:srgbClr val="FFFFFF">
                  <a:alpha val="0"/>
                </a:srgbClr>
              </a:gs>
            </a:gsLst>
            <a:lin ang="5400000" scaled="1"/>
            <a:tileRect/>
          </a:gradFill>
          <a:ln w="9525">
            <a:noFill/>
          </a:ln>
        </p:spPr>
        <p:txBody>
          <a:bodyPr rot="0"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111634" name="AutoShape 9"/>
          <p:cNvSpPr/>
          <p:nvPr/>
        </p:nvSpPr>
        <p:spPr>
          <a:xfrm rot="-5400000">
            <a:off x="2554288" y="4433888"/>
            <a:ext cx="865187" cy="431800"/>
          </a:xfrm>
          <a:prstGeom prst="upArrow">
            <a:avLst>
              <a:gd name="adj1" fmla="val 50092"/>
              <a:gd name="adj2" fmla="val 54046"/>
            </a:avLst>
          </a:prstGeom>
          <a:gradFill rotWithShape="1">
            <a:gsLst>
              <a:gs pos="0">
                <a:srgbClr val="336699"/>
              </a:gs>
              <a:gs pos="100000">
                <a:srgbClr val="FFFFFF">
                  <a:alpha val="0"/>
                </a:srgbClr>
              </a:gs>
            </a:gsLst>
            <a:lin ang="5400000" scaled="1"/>
            <a:tileRect/>
          </a:gradFill>
          <a:ln w="9525">
            <a:noFill/>
          </a:ln>
        </p:spPr>
        <p:txBody>
          <a:bodyPr rot="10800000"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111635" name="Rectangle 10"/>
          <p:cNvSpPr/>
          <p:nvPr/>
        </p:nvSpPr>
        <p:spPr>
          <a:xfrm>
            <a:off x="3419475" y="4075113"/>
            <a:ext cx="2160588" cy="701675"/>
          </a:xfrm>
          <a:prstGeom prst="rect">
            <a:avLst/>
          </a:prstGeom>
          <a:noFill/>
          <a:ln w="9525">
            <a:noFill/>
          </a:ln>
        </p:spPr>
        <p:txBody>
          <a:bodyPr>
            <a:spAutoFit/>
          </a:bodyPr>
          <a:p>
            <a:pPr algn="ctr" eaLnBrk="1" hangingPunct="1"/>
            <a:r>
              <a:rPr sz="2000" b="1" err="1">
                <a:solidFill>
                  <a:schemeClr val="tx2"/>
                </a:solidFill>
                <a:latin typeface="Arial" panose="020B0604020202020204" pitchFamily="34" charset="0"/>
                <a:cs typeface="Arial" panose="020B0604020202020204" pitchFamily="34" charset="0"/>
              </a:rPr>
              <a:t>Nhận</a:t>
            </a:r>
            <a:r>
              <a:rPr sz="2000" b="1">
                <a:solidFill>
                  <a:schemeClr val="tx2"/>
                </a:solidFill>
                <a:latin typeface="Arial" panose="020B0604020202020204" pitchFamily="34" charset="0"/>
                <a:cs typeface="Arial" panose="020B0604020202020204" pitchFamily="34" charset="0"/>
              </a:rPr>
              <a:t> </a:t>
            </a:r>
            <a:r>
              <a:rPr sz="2000" b="1" err="1">
                <a:solidFill>
                  <a:schemeClr val="tx2"/>
                </a:solidFill>
                <a:latin typeface="Arial" panose="020B0604020202020204" pitchFamily="34" charset="0"/>
                <a:cs typeface="Arial" panose="020B0604020202020204" pitchFamily="34" charset="0"/>
              </a:rPr>
              <a:t>xét</a:t>
            </a:r>
            <a:r>
              <a:rPr sz="2000" b="1">
                <a:solidFill>
                  <a:schemeClr val="tx2"/>
                </a:solidFill>
                <a:latin typeface="Arial" panose="020B0604020202020204" pitchFamily="34" charset="0"/>
                <a:cs typeface="Arial" panose="020B0604020202020204" pitchFamily="34" charset="0"/>
              </a:rPr>
              <a:t> </a:t>
            </a:r>
            <a:r>
              <a:rPr sz="2000" b="1" err="1">
                <a:solidFill>
                  <a:schemeClr val="tx2"/>
                </a:solidFill>
                <a:latin typeface="Arial" panose="020B0604020202020204" pitchFamily="34" charset="0"/>
                <a:cs typeface="Arial" panose="020B0604020202020204" pitchFamily="34" charset="0"/>
              </a:rPr>
              <a:t>về</a:t>
            </a:r>
            <a:r>
              <a:rPr sz="2000" b="1">
                <a:solidFill>
                  <a:schemeClr val="tx2"/>
                </a:solidFill>
                <a:latin typeface="Arial" panose="020B0604020202020204" pitchFamily="34" charset="0"/>
                <a:cs typeface="Arial" panose="020B0604020202020204" pitchFamily="34" charset="0"/>
              </a:rPr>
              <a:t> </a:t>
            </a:r>
            <a:r>
              <a:rPr sz="2000" b="1" err="1">
                <a:solidFill>
                  <a:schemeClr val="tx2"/>
                </a:solidFill>
                <a:latin typeface="Arial" panose="020B0604020202020204" pitchFamily="34" charset="0"/>
                <a:cs typeface="Arial" panose="020B0604020202020204" pitchFamily="34" charset="0"/>
              </a:rPr>
              <a:t>bạn</a:t>
            </a:r>
            <a:r>
              <a:rPr sz="2000" b="1">
                <a:solidFill>
                  <a:schemeClr val="tx2"/>
                </a:solidFill>
                <a:latin typeface="Arial" panose="020B0604020202020204" pitchFamily="34" charset="0"/>
                <a:cs typeface="Arial" panose="020B0604020202020204" pitchFamily="34" charset="0"/>
              </a:rPr>
              <a:t> K </a:t>
            </a:r>
            <a:r>
              <a:rPr sz="2000" b="1" err="1">
                <a:solidFill>
                  <a:schemeClr val="tx2"/>
                </a:solidFill>
                <a:latin typeface="Arial" panose="020B0604020202020204" pitchFamily="34" charset="0"/>
                <a:cs typeface="Arial" panose="020B0604020202020204" pitchFamily="34" charset="0"/>
              </a:rPr>
              <a:t>v</a:t>
            </a:r>
            <a:r>
              <a:rPr sz="2000" b="1" err="1">
                <a:solidFill>
                  <a:schemeClr val="tx2"/>
                </a:solidFill>
                <a:latin typeface="Arial" panose="020B0604020202020204" pitchFamily="34" charset="0"/>
                <a:ea typeface="Arial" panose="020B0604020202020204" pitchFamily="34" charset="0"/>
              </a:rPr>
              <a:t>à</a:t>
            </a:r>
            <a:r>
              <a:rPr sz="2000" b="1">
                <a:solidFill>
                  <a:schemeClr val="tx2"/>
                </a:solidFill>
                <a:latin typeface="Arial" panose="020B0604020202020204" pitchFamily="34" charset="0"/>
                <a:cs typeface="Arial" panose="020B0604020202020204" pitchFamily="34" charset="0"/>
              </a:rPr>
              <a:t> </a:t>
            </a:r>
            <a:r>
              <a:rPr sz="2000" b="1" err="1">
                <a:solidFill>
                  <a:schemeClr val="tx2"/>
                </a:solidFill>
                <a:latin typeface="Arial" panose="020B0604020202020204" pitchFamily="34" charset="0"/>
                <a:cs typeface="Arial" panose="020B0604020202020204" pitchFamily="34" charset="0"/>
              </a:rPr>
              <a:t>bạn</a:t>
            </a:r>
            <a:r>
              <a:rPr sz="2000" b="1">
                <a:solidFill>
                  <a:schemeClr val="tx2"/>
                </a:solidFill>
                <a:latin typeface="Arial" panose="020B0604020202020204" pitchFamily="34" charset="0"/>
                <a:cs typeface="Arial" panose="020B0604020202020204" pitchFamily="34" charset="0"/>
              </a:rPr>
              <a:t> T</a:t>
            </a:r>
            <a:endParaRPr sz="2000" b="1">
              <a:solidFill>
                <a:schemeClr val="tx2"/>
              </a:solidFill>
              <a:latin typeface="Arial" panose="020B0604020202020204" pitchFamily="34" charset="0"/>
              <a:ea typeface="Arial" panose="020B0604020202020204" pitchFamily="34" charset="0"/>
            </a:endParaRPr>
          </a:p>
        </p:txBody>
      </p:sp>
      <p:sp>
        <p:nvSpPr>
          <p:cNvPr id="111636" name="Rectangles 111635"/>
          <p:cNvSpPr/>
          <p:nvPr/>
        </p:nvSpPr>
        <p:spPr>
          <a:xfrm>
            <a:off x="6551613" y="3797300"/>
            <a:ext cx="2592387" cy="1720850"/>
          </a:xfrm>
          <a:prstGeom prst="rect">
            <a:avLst/>
          </a:prstGeom>
          <a:solidFill>
            <a:srgbClr val="FFCC99"/>
          </a:solidFill>
          <a:ln w="15875">
            <a:noFill/>
          </a:ln>
        </p:spPr>
        <p:txBody>
          <a:bodyPr tIns="0" anchor="ctr" anchorCtr="0">
            <a:spAutoFit/>
          </a:bodyPr>
          <a:p>
            <a:pPr algn="dist"/>
            <a:r>
              <a:rPr lang="vi-VN" altLang="x-none" sz="2200" dirty="0">
                <a:latin typeface="Arial Unicode MS" pitchFamily="34" charset="-128"/>
                <a:ea typeface="Arial Unicode MS" pitchFamily="34" charset="-128"/>
              </a:rPr>
              <a:t>T có kế hoạch tài chính cá nhân rất rõ ràng, chia tiền thành các quỹ tiết kiệm rất khoa học </a:t>
            </a:r>
            <a:endParaRPr sz="2200">
              <a:latin typeface="Arial Unicode MS" pitchFamily="34" charset="-128"/>
              <a:ea typeface="Arial Unicode MS" pitchFamily="34" charset="-128"/>
            </a:endParaRPr>
          </a:p>
        </p:txBody>
      </p:sp>
      <p:sp>
        <p:nvSpPr>
          <p:cNvPr id="111637" name="Rectangles 111636"/>
          <p:cNvSpPr/>
          <p:nvPr/>
        </p:nvSpPr>
        <p:spPr>
          <a:xfrm>
            <a:off x="322263" y="3644900"/>
            <a:ext cx="2411412" cy="1951038"/>
          </a:xfrm>
          <a:prstGeom prst="rect">
            <a:avLst/>
          </a:prstGeom>
          <a:solidFill>
            <a:srgbClr val="FFCC99"/>
          </a:solidFill>
          <a:ln w="9525">
            <a:noFill/>
          </a:ln>
        </p:spPr>
        <p:txBody>
          <a:bodyPr tIns="0" anchor="ctr" anchorCtr="0">
            <a:spAutoFit/>
          </a:bodyPr>
          <a:p>
            <a:r>
              <a:rPr lang="vi-VN" altLang="x-none" sz="2500" dirty="0">
                <a:latin typeface="Arial Unicode MS" pitchFamily="34" charset="-128"/>
                <a:ea typeface="Arial Unicode MS" pitchFamily="34" charset="-128"/>
              </a:rPr>
              <a:t>K không có kế hoạch chi tiêu cụ thể và không biết cân đối chi tiêu </a:t>
            </a:r>
            <a:endParaRPr lang="vi-VN" altLang="x-none" sz="2500" dirty="0">
              <a:latin typeface="Arial Unicode MS" pitchFamily="34" charset="-128"/>
              <a:ea typeface="Arial Unicode MS" pitchFamily="34" charset="-128"/>
            </a:endParaRPr>
          </a:p>
        </p:txBody>
      </p:sp>
      <p:sp>
        <p:nvSpPr>
          <p:cNvPr id="111638" name="Rectangles 111637"/>
          <p:cNvSpPr/>
          <p:nvPr/>
        </p:nvSpPr>
        <p:spPr>
          <a:xfrm>
            <a:off x="395288" y="5734050"/>
            <a:ext cx="8748712" cy="701675"/>
          </a:xfrm>
          <a:prstGeom prst="rect">
            <a:avLst/>
          </a:prstGeom>
          <a:solidFill>
            <a:srgbClr val="FFCC99"/>
          </a:solidFill>
          <a:ln w="9525">
            <a:noFill/>
          </a:ln>
        </p:spPr>
        <p:txBody>
          <a:bodyPr anchor="ctr" anchorCtr="0">
            <a:spAutoFit/>
          </a:bodyPr>
          <a:p>
            <a:r>
              <a:rPr sz="2000" err="1">
                <a:latin typeface="Arial Unicode MS" pitchFamily="34" charset="-128"/>
                <a:ea typeface="Arial Unicode MS" pitchFamily="34" charset="-128"/>
              </a:rPr>
              <a:t>Không</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có</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kế</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hoạch</a:t>
            </a:r>
            <a:r>
              <a:rPr sz="2000">
                <a:latin typeface="Arial Unicode MS" pitchFamily="34" charset="-128"/>
                <a:ea typeface="Arial Unicode MS" pitchFamily="34" charset="-128"/>
              </a:rPr>
              <a:t> chi </a:t>
            </a:r>
            <a:r>
              <a:rPr sz="2000" err="1">
                <a:latin typeface="Arial Unicode MS" pitchFamily="34" charset="-128"/>
                <a:ea typeface="Arial Unicode MS" pitchFamily="34" charset="-128"/>
              </a:rPr>
              <a:t>tiêu</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hợp</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lí</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chúng</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ta</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sẽ</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luôn</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trong</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tình</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trạng</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thiếu</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tiền</a:t>
            </a:r>
            <a:r>
              <a:rPr sz="2000">
                <a:latin typeface="Arial Unicode MS" pitchFamily="34" charset="-128"/>
                <a:ea typeface="Arial Unicode MS" pitchFamily="34" charset="-128"/>
              </a:rPr>
              <a:t> do </a:t>
            </a:r>
            <a:r>
              <a:rPr sz="2000" err="1">
                <a:latin typeface="Arial Unicode MS" pitchFamily="34" charset="-128"/>
                <a:ea typeface="Arial Unicode MS" pitchFamily="34" charset="-128"/>
              </a:rPr>
              <a:t>không</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biết</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cân</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đối</a:t>
            </a:r>
            <a:r>
              <a:rPr sz="2000">
                <a:latin typeface="Arial Unicode MS" pitchFamily="34" charset="-128"/>
                <a:ea typeface="Arial Unicode MS" pitchFamily="34" charset="-128"/>
              </a:rPr>
              <a:t> chi </a:t>
            </a:r>
            <a:r>
              <a:rPr sz="2000" err="1">
                <a:latin typeface="Arial Unicode MS" pitchFamily="34" charset="-128"/>
                <a:ea typeface="Arial Unicode MS" pitchFamily="34" charset="-128"/>
              </a:rPr>
              <a:t>tiêu</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hoặc</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không</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biết</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đã</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tiêu</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tiền</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vào</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việc</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gì</a:t>
            </a:r>
            <a:r>
              <a:rPr sz="2000">
                <a:latin typeface="Arial Unicode MS" pitchFamily="34" charset="-128"/>
                <a:ea typeface="Arial Unicode MS" pitchFamily="34" charset="-128"/>
              </a:rPr>
              <a:t> </a:t>
            </a:r>
            <a:endParaRPr sz="2000">
              <a:latin typeface="Arial Unicode MS" pitchFamily="34" charset="-128"/>
              <a:ea typeface="Arial Unicode MS" pitchFamily="34" charset="-128"/>
            </a:endParaRPr>
          </a:p>
        </p:txBody>
      </p:sp>
      <p:sp>
        <p:nvSpPr>
          <p:cNvPr id="111639" name="AutoShape 3"/>
          <p:cNvSpPr/>
          <p:nvPr/>
        </p:nvSpPr>
        <p:spPr>
          <a:xfrm flipV="1">
            <a:off x="3924300" y="5157788"/>
            <a:ext cx="1296988" cy="504825"/>
          </a:xfrm>
          <a:prstGeom prst="upArrow">
            <a:avLst>
              <a:gd name="adj1" fmla="val 66601"/>
              <a:gd name="adj2" fmla="val 48259"/>
            </a:avLst>
          </a:prstGeom>
          <a:gradFill rotWithShape="1">
            <a:gsLst>
              <a:gs pos="0">
                <a:srgbClr val="336699"/>
              </a:gs>
              <a:gs pos="100000">
                <a:srgbClr val="FFFFFF">
                  <a:alpha val="0"/>
                </a:srgbClr>
              </a:gs>
            </a:gsLst>
            <a:lin ang="5400000" scaled="1"/>
            <a:tileRect/>
          </a:gradFill>
          <a:ln w="9525">
            <a:noFill/>
          </a:ln>
        </p:spPr>
        <p:txBody>
          <a:bodyPr rot="10800000" vert="eaVert" wrap="none" anchor="ctr" anchorCtr="0"/>
          <a:p>
            <a:pPr eaLnBrk="1" hangingPunct="1"/>
            <a:endParaRPr lang="vi-VN" altLang="x-none" dirty="0">
              <a:latin typeface="Arial" panose="020B0604020202020204" pitchFamily="34" charset="0"/>
              <a:ea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1626"/>
                                        </p:tgtEl>
                                        <p:attrNameLst>
                                          <p:attrName>style.visibility</p:attrName>
                                        </p:attrNameLst>
                                      </p:cBhvr>
                                      <p:to>
                                        <p:strVal val="visible"/>
                                      </p:to>
                                    </p:set>
                                    <p:animEffect transition="in" filter="blinds(horizontal)">
                                      <p:cBhvr>
                                        <p:cTn id="7" dur="500"/>
                                        <p:tgtEl>
                                          <p:spTgt spid="111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1629"/>
                                        </p:tgtEl>
                                        <p:attrNameLst>
                                          <p:attrName>style.visibility</p:attrName>
                                        </p:attrNameLst>
                                      </p:cBhvr>
                                      <p:to>
                                        <p:strVal val="visible"/>
                                      </p:to>
                                    </p:set>
                                    <p:animEffect transition="in" filter="blinds(horizontal)">
                                      <p:cBhvr>
                                        <p:cTn id="12" dur="500"/>
                                        <p:tgtEl>
                                          <p:spTgt spid="11162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1630"/>
                                        </p:tgtEl>
                                        <p:attrNameLst>
                                          <p:attrName>style.visibility</p:attrName>
                                        </p:attrNameLst>
                                      </p:cBhvr>
                                      <p:to>
                                        <p:strVal val="visible"/>
                                      </p:to>
                                    </p:set>
                                    <p:animEffect transition="in" filter="blinds(horizontal)">
                                      <p:cBhvr>
                                        <p:cTn id="15" dur="500"/>
                                        <p:tgtEl>
                                          <p:spTgt spid="11163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11621"/>
                                        </p:tgtEl>
                                        <p:attrNameLst>
                                          <p:attrName>style.visibility</p:attrName>
                                        </p:attrNameLst>
                                      </p:cBhvr>
                                      <p:to>
                                        <p:strVal val="visible"/>
                                      </p:to>
                                    </p:set>
                                    <p:animEffect transition="in" filter="blinds(horizontal)">
                                      <p:cBhvr>
                                        <p:cTn id="20" dur="500"/>
                                        <p:tgtEl>
                                          <p:spTgt spid="11162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11625"/>
                                        </p:tgtEl>
                                        <p:attrNameLst>
                                          <p:attrName>style.visibility</p:attrName>
                                        </p:attrNameLst>
                                      </p:cBhvr>
                                      <p:to>
                                        <p:strVal val="visible"/>
                                      </p:to>
                                    </p:set>
                                    <p:animEffect transition="in" filter="blinds(horizontal)">
                                      <p:cBhvr>
                                        <p:cTn id="25" dur="500"/>
                                        <p:tgtEl>
                                          <p:spTgt spid="11162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111632"/>
                                        </p:tgtEl>
                                        <p:attrNameLst>
                                          <p:attrName>style.visibility</p:attrName>
                                        </p:attrNameLst>
                                      </p:cBhvr>
                                      <p:to>
                                        <p:strVal val="visible"/>
                                      </p:to>
                                    </p:set>
                                    <p:animEffect transition="in" filter="blinds(horizontal)">
                                      <p:cBhvr>
                                        <p:cTn id="30" dur="500"/>
                                        <p:tgtEl>
                                          <p:spTgt spid="111632"/>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11635"/>
                                        </p:tgtEl>
                                        <p:attrNameLst>
                                          <p:attrName>style.visibility</p:attrName>
                                        </p:attrNameLst>
                                      </p:cBhvr>
                                      <p:to>
                                        <p:strVal val="visible"/>
                                      </p:to>
                                    </p:set>
                                    <p:animEffect transition="in" filter="blinds(horizontal)">
                                      <p:cBhvr>
                                        <p:cTn id="33" dur="500"/>
                                        <p:tgtEl>
                                          <p:spTgt spid="11163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11633"/>
                                        </p:tgtEl>
                                        <p:attrNameLst>
                                          <p:attrName>style.visibility</p:attrName>
                                        </p:attrNameLst>
                                      </p:cBhvr>
                                      <p:to>
                                        <p:strVal val="visible"/>
                                      </p:to>
                                    </p:set>
                                    <p:animEffect transition="in" filter="blinds(horizontal)">
                                      <p:cBhvr>
                                        <p:cTn id="38" dur="500"/>
                                        <p:tgtEl>
                                          <p:spTgt spid="111633"/>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111636"/>
                                        </p:tgtEl>
                                        <p:attrNameLst>
                                          <p:attrName>style.visibility</p:attrName>
                                        </p:attrNameLst>
                                      </p:cBhvr>
                                      <p:to>
                                        <p:strVal val="visible"/>
                                      </p:to>
                                    </p:set>
                                    <p:animEffect transition="in" filter="blinds(horizontal)">
                                      <p:cBhvr>
                                        <p:cTn id="43" dur="500"/>
                                        <p:tgtEl>
                                          <p:spTgt spid="111636"/>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11634"/>
                                        </p:tgtEl>
                                        <p:attrNameLst>
                                          <p:attrName>style.visibility</p:attrName>
                                        </p:attrNameLst>
                                      </p:cBhvr>
                                      <p:to>
                                        <p:strVal val="visible"/>
                                      </p:to>
                                    </p:set>
                                    <p:animEffect transition="in" filter="blinds(horizontal)">
                                      <p:cBhvr>
                                        <p:cTn id="48" dur="500"/>
                                        <p:tgtEl>
                                          <p:spTgt spid="11163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111637"/>
                                        </p:tgtEl>
                                        <p:attrNameLst>
                                          <p:attrName>style.visibility</p:attrName>
                                        </p:attrNameLst>
                                      </p:cBhvr>
                                      <p:to>
                                        <p:strVal val="visible"/>
                                      </p:to>
                                    </p:set>
                                    <p:animEffect transition="in" filter="blinds(horizontal)">
                                      <p:cBhvr>
                                        <p:cTn id="53" dur="500"/>
                                        <p:tgtEl>
                                          <p:spTgt spid="111637"/>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grpId="0" nodeType="clickEffect">
                                  <p:stCondLst>
                                    <p:cond delay="0"/>
                                  </p:stCondLst>
                                  <p:childTnLst>
                                    <p:set>
                                      <p:cBhvr>
                                        <p:cTn id="57" dur="1" fill="hold">
                                          <p:stCondLst>
                                            <p:cond delay="0"/>
                                          </p:stCondLst>
                                        </p:cTn>
                                        <p:tgtEl>
                                          <p:spTgt spid="111631"/>
                                        </p:tgtEl>
                                        <p:attrNameLst>
                                          <p:attrName>style.visibility</p:attrName>
                                        </p:attrNameLst>
                                      </p:cBhvr>
                                      <p:to>
                                        <p:strVal val="visible"/>
                                      </p:to>
                                    </p:set>
                                    <p:animEffect transition="in" filter="blinds(horizontal)">
                                      <p:cBhvr>
                                        <p:cTn id="58" dur="500"/>
                                        <p:tgtEl>
                                          <p:spTgt spid="11163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11639"/>
                                        </p:tgtEl>
                                        <p:attrNameLst>
                                          <p:attrName>style.visibility</p:attrName>
                                        </p:attrNameLst>
                                      </p:cBhvr>
                                      <p:to>
                                        <p:strVal val="visible"/>
                                      </p:to>
                                    </p:set>
                                    <p:animEffect transition="in" filter="blinds(horizontal)">
                                      <p:cBhvr>
                                        <p:cTn id="63" dur="500"/>
                                        <p:tgtEl>
                                          <p:spTgt spid="111639"/>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111638"/>
                                        </p:tgtEl>
                                        <p:attrNameLst>
                                          <p:attrName>style.visibility</p:attrName>
                                        </p:attrNameLst>
                                      </p:cBhvr>
                                      <p:to>
                                        <p:strVal val="visible"/>
                                      </p:to>
                                    </p:set>
                                    <p:animEffect transition="in" filter="blinds(horizontal)">
                                      <p:cBhvr>
                                        <p:cTn id="68" dur="500"/>
                                        <p:tgtEl>
                                          <p:spTgt spid="111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1" grpId="0" animBg="1"/>
      <p:bldP spid="111625" grpId="0"/>
      <p:bldP spid="111626" grpId="0"/>
      <p:bldP spid="111630" grpId="0"/>
      <p:bldP spid="111631" grpId="0" animBg="1"/>
      <p:bldP spid="111632" grpId="0" animBg="1"/>
      <p:bldP spid="111633" grpId="0" animBg="1"/>
      <p:bldP spid="111634" grpId="0" animBg="1"/>
      <p:bldP spid="111635" grpId="0"/>
      <p:bldP spid="111636" grpId="0" animBg="1"/>
      <p:bldP spid="111637" grpId="0" animBg="1"/>
      <p:bldP spid="111638" grpId="0" animBg="1"/>
      <p:bldP spid="1116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3"/>
          <p:cNvGrpSpPr/>
          <p:nvPr/>
        </p:nvGrpSpPr>
        <p:grpSpPr>
          <a:xfrm>
            <a:off x="642938" y="1430338"/>
            <a:ext cx="1285875" cy="4999037"/>
            <a:chOff x="545" y="842"/>
            <a:chExt cx="953" cy="2378"/>
          </a:xfrm>
        </p:grpSpPr>
        <p:sp>
          <p:nvSpPr>
            <p:cNvPr id="35881" name="Freeform 4"/>
            <p:cNvSpPr/>
            <p:nvPr/>
          </p:nvSpPr>
          <p:spPr>
            <a:xfrm flipV="1">
              <a:off x="545" y="1977"/>
              <a:ext cx="933" cy="1243"/>
            </a:xfrm>
            <a:custGeom>
              <a:avLst/>
              <a:gdLst>
                <a:gd name="txL" fmla="*/ 0 w 933"/>
                <a:gd name="txT" fmla="*/ 0 h 1182"/>
                <a:gd name="txR" fmla="*/ 933 w 933"/>
                <a:gd name="txB" fmla="*/ 1182 h 1182"/>
              </a:gdLst>
              <a:ahLst/>
              <a:cxnLst>
                <a:cxn ang="0">
                  <a:pos x="118" y="1563"/>
                </a:cxn>
                <a:cxn ang="0">
                  <a:pos x="128" y="508"/>
                </a:cxn>
                <a:cxn ang="0">
                  <a:pos x="264" y="314"/>
                </a:cxn>
                <a:cxn ang="0">
                  <a:pos x="720" y="302"/>
                </a:cxn>
                <a:cxn ang="0">
                  <a:pos x="720" y="477"/>
                </a:cxn>
                <a:cxn ang="0">
                  <a:pos x="933" y="229"/>
                </a:cxn>
                <a:cxn ang="0">
                  <a:pos x="712" y="0"/>
                </a:cxn>
                <a:cxn ang="0">
                  <a:pos x="714" y="138"/>
                </a:cxn>
                <a:cxn ang="0">
                  <a:pos x="234" y="141"/>
                </a:cxn>
                <a:cxn ang="0">
                  <a:pos x="0" y="446"/>
                </a:cxn>
                <a:cxn ang="0">
                  <a:pos x="0" y="1582"/>
                </a:cxn>
                <a:cxn ang="0">
                  <a:pos x="118" y="1563"/>
                </a:cxn>
              </a:cxnLst>
              <a:rect l="txL" t="txT" r="txR" b="tx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a:noFill/>
            </a:ln>
          </p:spPr>
          <p:txBody>
            <a:bodyPr wrap="none" anchor="ctr" anchorCtr="0"/>
            <a:p>
              <a:endParaRPr lang="vi-VN" altLang="x-none" dirty="0">
                <a:latin typeface="Arial" panose="020B0604020202020204" pitchFamily="34" charset="0"/>
              </a:endParaRPr>
            </a:p>
          </p:txBody>
        </p:sp>
        <p:sp>
          <p:nvSpPr>
            <p:cNvPr id="35882" name="Freeform 5"/>
            <p:cNvSpPr/>
            <p:nvPr/>
          </p:nvSpPr>
          <p:spPr>
            <a:xfrm rot="-5400000">
              <a:off x="933" y="1223"/>
              <a:ext cx="301" cy="829"/>
            </a:xfrm>
            <a:custGeom>
              <a:avLst/>
              <a:gdLst>
                <a:gd name="txL" fmla="*/ 0 w 142"/>
                <a:gd name="txT" fmla="*/ 0 h 604"/>
                <a:gd name="txR" fmla="*/ 142 w 142"/>
                <a:gd name="txB" fmla="*/ 604 h 604"/>
              </a:gdLst>
              <a:ahLst/>
              <a:cxnLst>
                <a:cxn ang="0">
                  <a:pos x="31753" y="26"/>
                </a:cxn>
                <a:cxn ang="0">
                  <a:pos x="38642" y="10917"/>
                </a:cxn>
                <a:cxn ang="0">
                  <a:pos x="0" y="10958"/>
                </a:cxn>
                <a:cxn ang="0">
                  <a:pos x="62299" y="13964"/>
                </a:cxn>
                <a:cxn ang="0">
                  <a:pos x="122647" y="10958"/>
                </a:cxn>
                <a:cxn ang="0">
                  <a:pos x="86368" y="10958"/>
                </a:cxn>
                <a:cxn ang="0">
                  <a:pos x="85537" y="0"/>
                </a:cxn>
                <a:cxn ang="0">
                  <a:pos x="31753" y="26"/>
                </a:cxn>
              </a:cxnLst>
              <a:rect l="txL" t="txT" r="txR" b="tx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w="9525">
              <a:noFill/>
            </a:ln>
          </p:spPr>
          <p:txBody>
            <a:bodyPr wrap="none" anchor="ctr" anchorCtr="0"/>
            <a:p>
              <a:endParaRPr lang="vi-VN" altLang="x-none" dirty="0">
                <a:latin typeface="Arial" panose="020B0604020202020204" pitchFamily="34" charset="0"/>
              </a:endParaRPr>
            </a:p>
          </p:txBody>
        </p:sp>
        <p:sp>
          <p:nvSpPr>
            <p:cNvPr id="35883" name="Freeform 6"/>
            <p:cNvSpPr/>
            <p:nvPr/>
          </p:nvSpPr>
          <p:spPr>
            <a:xfrm>
              <a:off x="545" y="842"/>
              <a:ext cx="911" cy="1206"/>
            </a:xfrm>
            <a:custGeom>
              <a:avLst/>
              <a:gdLst>
                <a:gd name="txL" fmla="*/ 0 w 933"/>
                <a:gd name="txT" fmla="*/ 0 h 1182"/>
                <a:gd name="txR" fmla="*/ 933 w 933"/>
                <a:gd name="txB" fmla="*/ 1182 h 1182"/>
              </a:gdLst>
              <a:ahLst/>
              <a:cxnLst>
                <a:cxn ang="0">
                  <a:pos x="98" y="1226"/>
                </a:cxn>
                <a:cxn ang="0">
                  <a:pos x="104" y="399"/>
                </a:cxn>
                <a:cxn ang="0">
                  <a:pos x="218" y="247"/>
                </a:cxn>
                <a:cxn ang="0">
                  <a:pos x="595" y="237"/>
                </a:cxn>
                <a:cxn ang="0">
                  <a:pos x="595" y="375"/>
                </a:cxn>
                <a:cxn ang="0">
                  <a:pos x="771" y="178"/>
                </a:cxn>
                <a:cxn ang="0">
                  <a:pos x="588" y="0"/>
                </a:cxn>
                <a:cxn ang="0">
                  <a:pos x="590" y="108"/>
                </a:cxn>
                <a:cxn ang="0">
                  <a:pos x="193" y="110"/>
                </a:cxn>
                <a:cxn ang="0">
                  <a:pos x="0" y="350"/>
                </a:cxn>
                <a:cxn ang="0">
                  <a:pos x="0" y="1242"/>
                </a:cxn>
                <a:cxn ang="0">
                  <a:pos x="98" y="1226"/>
                </a:cxn>
              </a:cxnLst>
              <a:rect l="txL" t="txT" r="txR" b="tx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accent1"/>
            </a:solidFill>
            <a:ln w="9525">
              <a:noFill/>
            </a:ln>
          </p:spPr>
          <p:txBody>
            <a:bodyPr wrap="none" anchor="ctr" anchorCtr="0"/>
            <a:p>
              <a:endParaRPr lang="vi-VN" altLang="x-none" dirty="0">
                <a:latin typeface="Arial" panose="020B0604020202020204" pitchFamily="34" charset="0"/>
              </a:endParaRPr>
            </a:p>
          </p:txBody>
        </p:sp>
      </p:grpSp>
      <p:sp>
        <p:nvSpPr>
          <p:cNvPr id="9223" name="AutoShape 7"/>
          <p:cNvSpPr>
            <a:spLocks noChangeArrowheads="1"/>
          </p:cNvSpPr>
          <p:nvPr/>
        </p:nvSpPr>
        <p:spPr bwMode="gray">
          <a:xfrm>
            <a:off x="2714612" y="2500306"/>
            <a:ext cx="6215106" cy="1214446"/>
          </a:xfrm>
          <a:prstGeom prst="roundRect">
            <a:avLst>
              <a:gd name="adj" fmla="val 11505"/>
            </a:avLst>
          </a:prstGeom>
          <a:gradFill flip="none" rotWithShape="1">
            <a:gsLst>
              <a:gs pos="0">
                <a:srgbClr val="D67F00">
                  <a:tint val="66000"/>
                  <a:satMod val="160000"/>
                </a:srgbClr>
              </a:gs>
              <a:gs pos="50000">
                <a:srgbClr val="D67F00">
                  <a:tint val="44500"/>
                  <a:satMod val="160000"/>
                </a:srgbClr>
              </a:gs>
              <a:gs pos="100000">
                <a:srgbClr val="D67F00">
                  <a:tint val="23500"/>
                  <a:satMod val="160000"/>
                </a:srgbClr>
              </a:gs>
            </a:gsLst>
            <a:path path="circle">
              <a:fillToRect t="100000" r="100000"/>
            </a:path>
            <a:tileRect l="-100000" b="-100000"/>
          </a:gradFill>
          <a:ln w="6350" algn="ctr">
            <a:noFill/>
            <a:prstDash val="sysDot"/>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455" name="AutoShape 8"/>
          <p:cNvSpPr/>
          <p:nvPr/>
        </p:nvSpPr>
        <p:spPr>
          <a:xfrm>
            <a:off x="3214688" y="2873375"/>
            <a:ext cx="428625" cy="460375"/>
          </a:xfrm>
          <a:prstGeom prst="rightArrow">
            <a:avLst>
              <a:gd name="adj1" fmla="val 50000"/>
              <a:gd name="adj2" fmla="val 45509"/>
            </a:avLst>
          </a:prstGeom>
          <a:solidFill>
            <a:srgbClr val="FEFEFE"/>
          </a:solidFill>
          <a:ln w="9525">
            <a:noFill/>
          </a:ln>
        </p:spPr>
        <p:txBody>
          <a:bodyPr wrap="none" anchor="ctr" anchorCtr="0"/>
          <a:p>
            <a:pPr eaLnBrk="1" hangingPunct="1"/>
            <a:endParaRPr lang="vi-VN" altLang="en-US" dirty="0">
              <a:latin typeface="Arial" panose="020B0604020202020204" pitchFamily="34" charset="0"/>
            </a:endParaRPr>
          </a:p>
        </p:txBody>
      </p:sp>
      <p:sp>
        <p:nvSpPr>
          <p:cNvPr id="9225" name="AutoShape 9"/>
          <p:cNvSpPr>
            <a:spLocks noChangeArrowheads="1"/>
          </p:cNvSpPr>
          <p:nvPr/>
        </p:nvSpPr>
        <p:spPr bwMode="ltGray">
          <a:xfrm>
            <a:off x="2792438" y="3819540"/>
            <a:ext cx="6137280" cy="1466848"/>
          </a:xfrm>
          <a:prstGeom prst="roundRect">
            <a:avLst>
              <a:gd name="adj" fmla="val 11505"/>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path path="circle">
              <a:fillToRect t="100000" r="100000"/>
            </a:path>
            <a:tileRect l="-100000" b="-100000"/>
          </a:gradFill>
          <a:ln w="6350" algn="ctr">
            <a:noFill/>
            <a:prstDash val="sysDot"/>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457" name="AutoShape 10"/>
          <p:cNvSpPr/>
          <p:nvPr/>
        </p:nvSpPr>
        <p:spPr>
          <a:xfrm>
            <a:off x="3214688" y="4383088"/>
            <a:ext cx="428625" cy="463550"/>
          </a:xfrm>
          <a:prstGeom prst="rightArrow">
            <a:avLst>
              <a:gd name="adj1" fmla="val 50000"/>
              <a:gd name="adj2" fmla="val 45092"/>
            </a:avLst>
          </a:prstGeom>
          <a:solidFill>
            <a:srgbClr val="FEFEFE"/>
          </a:solidFill>
          <a:ln w="9525">
            <a:noFill/>
          </a:ln>
        </p:spPr>
        <p:txBody>
          <a:bodyPr wrap="none" anchor="ctr" anchorCtr="0"/>
          <a:p>
            <a:pPr eaLnBrk="1" hangingPunct="1"/>
            <a:endParaRPr lang="vi-VN" altLang="en-US" dirty="0">
              <a:latin typeface="Arial" panose="020B0604020202020204" pitchFamily="34" charset="0"/>
            </a:endParaRPr>
          </a:p>
        </p:txBody>
      </p:sp>
      <p:sp>
        <p:nvSpPr>
          <p:cNvPr id="9227" name="AutoShape 11"/>
          <p:cNvSpPr>
            <a:spLocks noChangeArrowheads="1"/>
          </p:cNvSpPr>
          <p:nvPr/>
        </p:nvSpPr>
        <p:spPr bwMode="gray">
          <a:xfrm>
            <a:off x="2714612" y="1214422"/>
            <a:ext cx="6215106" cy="1143008"/>
          </a:xfrm>
          <a:prstGeom prst="roundRect">
            <a:avLst>
              <a:gd name="adj" fmla="val 11505"/>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t="100000" r="100000"/>
            </a:path>
            <a:tileRect l="-100000" b="-100000"/>
          </a:gradFill>
          <a:ln w="6350" algn="ctr">
            <a:noFill/>
            <a:prstDash val="sysDot"/>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459" name="AutoShape 12"/>
          <p:cNvSpPr/>
          <p:nvPr/>
        </p:nvSpPr>
        <p:spPr>
          <a:xfrm>
            <a:off x="3214688" y="1571625"/>
            <a:ext cx="428625" cy="458788"/>
          </a:xfrm>
          <a:prstGeom prst="rightArrow">
            <a:avLst>
              <a:gd name="adj1" fmla="val 50000"/>
              <a:gd name="adj2" fmla="val 45509"/>
            </a:avLst>
          </a:prstGeom>
          <a:solidFill>
            <a:srgbClr val="FEFEFE"/>
          </a:solidFill>
          <a:ln w="9525">
            <a:noFill/>
          </a:ln>
        </p:spPr>
        <p:txBody>
          <a:bodyPr wrap="none" anchor="ctr" anchorCtr="0"/>
          <a:p>
            <a:pPr eaLnBrk="1" hangingPunct="1"/>
            <a:endParaRPr lang="vi-VN" altLang="en-US" dirty="0">
              <a:latin typeface="Arial" panose="020B0604020202020204" pitchFamily="34" charset="0"/>
            </a:endParaRPr>
          </a:p>
        </p:txBody>
      </p:sp>
      <p:sp>
        <p:nvSpPr>
          <p:cNvPr id="9229" name="AutoShape 13"/>
          <p:cNvSpPr>
            <a:spLocks noChangeArrowheads="1"/>
          </p:cNvSpPr>
          <p:nvPr/>
        </p:nvSpPr>
        <p:spPr bwMode="gray">
          <a:xfrm>
            <a:off x="1857375" y="1357313"/>
            <a:ext cx="1357313" cy="928688"/>
          </a:xfrm>
          <a:prstGeom prst="roundRect">
            <a:avLst>
              <a:gd name="adj" fmla="val 11921"/>
            </a:avLst>
          </a:prstGeom>
          <a:gradFill rotWithShape="1">
            <a:gsLst>
              <a:gs pos="0">
                <a:schemeClr val="hlink"/>
              </a:gs>
              <a:gs pos="100000">
                <a:schemeClr va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30" name="Freeform 14"/>
          <p:cNvSpPr/>
          <p:nvPr/>
        </p:nvSpPr>
        <p:spPr bwMode="gray">
          <a:xfrm>
            <a:off x="1857375" y="1357313"/>
            <a:ext cx="811213" cy="8651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8627"/>
                  <a:invGamma/>
                </a:schemeClr>
              </a:gs>
              <a:gs pos="50000">
                <a:schemeClr val="hlink">
                  <a:alpha val="0"/>
                </a:schemeClr>
              </a:gs>
              <a:gs pos="100000">
                <a:schemeClr val="hlink">
                  <a:gamma/>
                  <a:tint val="48627"/>
                  <a:invGamma/>
                </a:scheme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31" name="AutoShape 15"/>
          <p:cNvSpPr>
            <a:spLocks noChangeArrowheads="1"/>
          </p:cNvSpPr>
          <p:nvPr/>
        </p:nvSpPr>
        <p:spPr bwMode="gray">
          <a:xfrm>
            <a:off x="1928813" y="2587625"/>
            <a:ext cx="1357313" cy="984250"/>
          </a:xfrm>
          <a:prstGeom prst="roundRect">
            <a:avLst>
              <a:gd name="adj" fmla="val 11921"/>
            </a:avLst>
          </a:prstGeom>
          <a:gradFill rotWithShape="1">
            <a:gsLst>
              <a:gs pos="0">
                <a:schemeClr val="folHlink"/>
              </a:gs>
              <a:gs pos="100000">
                <a:schemeClr val="folHlink">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32" name="Freeform 16"/>
          <p:cNvSpPr/>
          <p:nvPr/>
        </p:nvSpPr>
        <p:spPr bwMode="gray">
          <a:xfrm>
            <a:off x="1928813" y="2587625"/>
            <a:ext cx="811213" cy="86677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50000">
                <a:schemeClr val="folHlink">
                  <a:alpha val="0"/>
                </a:schemeClr>
              </a:gs>
              <a:gs pos="100000">
                <a:schemeClr val="folHlink">
                  <a:gamma/>
                  <a:tint val="48627"/>
                  <a:invGamma/>
                </a:scheme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33" name="AutoShape 17"/>
          <p:cNvSpPr>
            <a:spLocks noChangeArrowheads="1"/>
          </p:cNvSpPr>
          <p:nvPr/>
        </p:nvSpPr>
        <p:spPr bwMode="gray">
          <a:xfrm>
            <a:off x="1928813" y="4071938"/>
            <a:ext cx="1357313" cy="1000125"/>
          </a:xfrm>
          <a:prstGeom prst="roundRect">
            <a:avLst>
              <a:gd name="adj" fmla="val 11921"/>
            </a:avLst>
          </a:prstGeom>
          <a:gradFill rotWithShape="1">
            <a:gsLst>
              <a:gs pos="0">
                <a:schemeClr val="accent2"/>
              </a:gs>
              <a:gs pos="100000">
                <a:schemeClr val="accent2">
                  <a:gamma/>
                  <a:shade val="69804"/>
                  <a:invGamma/>
                </a:schemeClr>
              </a:gs>
            </a:gsLst>
            <a:lin ang="5400000" scaled="1"/>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234" name="Freeform 18"/>
          <p:cNvSpPr/>
          <p:nvPr/>
        </p:nvSpPr>
        <p:spPr bwMode="gray">
          <a:xfrm>
            <a:off x="1928813" y="4071938"/>
            <a:ext cx="811213" cy="865188"/>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2">
                  <a:gamma/>
                  <a:tint val="48627"/>
                  <a:invGamma/>
                </a:schemeClr>
              </a:gs>
              <a:gs pos="50000">
                <a:schemeClr val="accent2">
                  <a:alpha val="0"/>
                </a:schemeClr>
              </a:gs>
              <a:gs pos="100000">
                <a:schemeClr val="accent2">
                  <a:gamma/>
                  <a:tint val="48627"/>
                  <a:invGamma/>
                </a:schemeClr>
              </a:gs>
            </a:gsLst>
            <a:lin ang="2700000" scaled="1"/>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467" name="Text Box 20"/>
          <p:cNvSpPr txBox="1"/>
          <p:nvPr/>
        </p:nvSpPr>
        <p:spPr>
          <a:xfrm>
            <a:off x="3714750" y="1500188"/>
            <a:ext cx="5214938" cy="1092200"/>
          </a:xfrm>
          <a:prstGeom prst="rect">
            <a:avLst/>
          </a:prstGeom>
          <a:noFill/>
          <a:ln w="9525">
            <a:noFill/>
          </a:ln>
        </p:spPr>
        <p:txBody>
          <a:bodyPr>
            <a:spAutoFit/>
          </a:bodyPr>
          <a:p>
            <a:pPr algn="just"/>
            <a:r>
              <a:rPr sz="2000" err="1">
                <a:latin typeface="Arial" panose="020B0604020202020204" pitchFamily="34" charset="0"/>
              </a:rPr>
              <a:t>Tính</a:t>
            </a:r>
            <a:r>
              <a:rPr sz="2000">
                <a:latin typeface="Arial" panose="020B0604020202020204" pitchFamily="34" charset="0"/>
              </a:rPr>
              <a:t> </a:t>
            </a:r>
            <a:r>
              <a:rPr sz="2000" err="1">
                <a:latin typeface="Arial" panose="020B0604020202020204" pitchFamily="34" charset="0"/>
              </a:rPr>
              <a:t>toán</a:t>
            </a:r>
            <a:r>
              <a:rPr sz="2000">
                <a:latin typeface="Arial" panose="020B0604020202020204" pitchFamily="34" charset="0"/>
              </a:rPr>
              <a:t>, </a:t>
            </a:r>
            <a:r>
              <a:rPr sz="2000" err="1">
                <a:latin typeface="Arial" panose="020B0604020202020204" pitchFamily="34" charset="0"/>
              </a:rPr>
              <a:t>cân</a:t>
            </a:r>
            <a:r>
              <a:rPr sz="2000">
                <a:latin typeface="Arial" panose="020B0604020202020204" pitchFamily="34" charset="0"/>
              </a:rPr>
              <a:t> </a:t>
            </a:r>
            <a:r>
              <a:rPr sz="2000" err="1">
                <a:latin typeface="Arial" panose="020B0604020202020204" pitchFamily="34" charset="0"/>
              </a:rPr>
              <a:t>nhắc</a:t>
            </a:r>
            <a:r>
              <a:rPr sz="2000">
                <a:latin typeface="Arial" panose="020B0604020202020204" pitchFamily="34" charset="0"/>
              </a:rPr>
              <a:t> </a:t>
            </a:r>
            <a:r>
              <a:rPr sz="2000" err="1">
                <a:latin typeface="Arial" panose="020B0604020202020204" pitchFamily="34" charset="0"/>
              </a:rPr>
              <a:t>nên</a:t>
            </a:r>
            <a:r>
              <a:rPr sz="2000">
                <a:latin typeface="Arial" panose="020B0604020202020204" pitchFamily="34" charset="0"/>
              </a:rPr>
              <a:t> </a:t>
            </a:r>
            <a:r>
              <a:rPr sz="2000" err="1">
                <a:latin typeface="Arial" panose="020B0604020202020204" pitchFamily="34" charset="0"/>
              </a:rPr>
              <a:t>dành</a:t>
            </a:r>
            <a:r>
              <a:rPr sz="2000">
                <a:latin typeface="Arial" panose="020B0604020202020204" pitchFamily="34" charset="0"/>
              </a:rPr>
              <a:t> </a:t>
            </a:r>
            <a:r>
              <a:rPr sz="2000" err="1">
                <a:latin typeface="Arial" panose="020B0604020202020204" pitchFamily="34" charset="0"/>
              </a:rPr>
              <a:t>những</a:t>
            </a:r>
            <a:r>
              <a:rPr sz="2000">
                <a:latin typeface="Arial" panose="020B0604020202020204" pitchFamily="34" charset="0"/>
              </a:rPr>
              <a:t> </a:t>
            </a:r>
            <a:r>
              <a:rPr sz="2000" err="1">
                <a:latin typeface="Arial" panose="020B0604020202020204" pitchFamily="34" charset="0"/>
              </a:rPr>
              <a:t>khoản</a:t>
            </a:r>
            <a:r>
              <a:rPr sz="2000">
                <a:latin typeface="Arial" panose="020B0604020202020204" pitchFamily="34" charset="0"/>
              </a:rPr>
              <a:t> chi phi </a:t>
            </a:r>
            <a:r>
              <a:rPr sz="2000" err="1">
                <a:latin typeface="Arial" panose="020B0604020202020204" pitchFamily="34" charset="0"/>
              </a:rPr>
              <a:t>cần</a:t>
            </a:r>
            <a:r>
              <a:rPr sz="2000">
                <a:latin typeface="Arial" panose="020B0604020202020204" pitchFamily="34" charset="0"/>
              </a:rPr>
              <a:t> </a:t>
            </a:r>
            <a:r>
              <a:rPr sz="2000" err="1">
                <a:latin typeface="Arial" panose="020B0604020202020204" pitchFamily="34" charset="0"/>
              </a:rPr>
              <a:t>thiết</a:t>
            </a:r>
            <a:r>
              <a:rPr sz="2000">
                <a:latin typeface="Arial" panose="020B0604020202020204" pitchFamily="34" charset="0"/>
              </a:rPr>
              <a:t> </a:t>
            </a:r>
            <a:r>
              <a:rPr sz="2000" err="1">
                <a:latin typeface="Arial" panose="020B0604020202020204" pitchFamily="34" charset="0"/>
              </a:rPr>
              <a:t>cho</a:t>
            </a:r>
            <a:r>
              <a:rPr sz="2000">
                <a:latin typeface="Arial" panose="020B0604020202020204" pitchFamily="34" charset="0"/>
              </a:rPr>
              <a:t> </a:t>
            </a:r>
            <a:r>
              <a:rPr sz="2000" err="1">
                <a:latin typeface="Arial" panose="020B0604020202020204" pitchFamily="34" charset="0"/>
              </a:rPr>
              <a:t>đời</a:t>
            </a:r>
            <a:r>
              <a:rPr sz="2000">
                <a:latin typeface="Arial" panose="020B0604020202020204" pitchFamily="34" charset="0"/>
              </a:rPr>
              <a:t> </a:t>
            </a:r>
            <a:r>
              <a:rPr sz="2000" err="1">
                <a:latin typeface="Arial" panose="020B0604020202020204" pitchFamily="34" charset="0"/>
              </a:rPr>
              <a:t>sống</a:t>
            </a:r>
            <a:r>
              <a:rPr sz="2000">
                <a:latin typeface="Arial" panose="020B0604020202020204" pitchFamily="34" charset="0"/>
              </a:rPr>
              <a:t>, </a:t>
            </a:r>
            <a:r>
              <a:rPr sz="2000" err="1">
                <a:latin typeface="Arial" panose="020B0604020202020204" pitchFamily="34" charset="0"/>
              </a:rPr>
              <a:t>học</a:t>
            </a:r>
            <a:r>
              <a:rPr sz="2000">
                <a:latin typeface="Arial" panose="020B0604020202020204" pitchFamily="34" charset="0"/>
              </a:rPr>
              <a:t> </a:t>
            </a:r>
            <a:r>
              <a:rPr sz="2000" err="1">
                <a:latin typeface="Arial" panose="020B0604020202020204" pitchFamily="34" charset="0"/>
              </a:rPr>
              <a:t>tập</a:t>
            </a:r>
            <a:r>
              <a:rPr sz="2000">
                <a:latin typeface="Arial" panose="020B0604020202020204" pitchFamily="34" charset="0"/>
              </a:rPr>
              <a:t>.</a:t>
            </a:r>
            <a:endParaRPr sz="2000">
              <a:latin typeface="Arial" panose="020B0604020202020204" pitchFamily="34" charset="0"/>
            </a:endParaRPr>
          </a:p>
          <a:p>
            <a:endParaRPr lang="en-US" altLang="en-US" sz="2500">
              <a:latin typeface="Arial" panose="020B0604020202020204" pitchFamily="34" charset="0"/>
            </a:endParaRPr>
          </a:p>
        </p:txBody>
      </p:sp>
      <p:sp>
        <p:nvSpPr>
          <p:cNvPr id="104468" name="Text Box 21"/>
          <p:cNvSpPr txBox="1"/>
          <p:nvPr/>
        </p:nvSpPr>
        <p:spPr>
          <a:xfrm>
            <a:off x="3857625" y="2790825"/>
            <a:ext cx="5000625" cy="985838"/>
          </a:xfrm>
          <a:prstGeom prst="rect">
            <a:avLst/>
          </a:prstGeom>
          <a:noFill/>
          <a:ln w="9525">
            <a:noFill/>
          </a:ln>
        </p:spPr>
        <p:txBody>
          <a:bodyPr>
            <a:spAutoFit/>
          </a:bodyPr>
          <a:p>
            <a:pPr algn="just"/>
            <a:r>
              <a:rPr sz="2000" err="1">
                <a:latin typeface="Arial" panose="020B0604020202020204" pitchFamily="34" charset="0"/>
              </a:rPr>
              <a:t>Chủ</a:t>
            </a:r>
            <a:r>
              <a:rPr sz="2000">
                <a:latin typeface="Arial" panose="020B0604020202020204" pitchFamily="34" charset="0"/>
              </a:rPr>
              <a:t> </a:t>
            </a:r>
            <a:r>
              <a:rPr sz="2000" err="1">
                <a:latin typeface="Arial" panose="020B0604020202020204" pitchFamily="34" charset="0"/>
              </a:rPr>
              <a:t>động</a:t>
            </a:r>
            <a:r>
              <a:rPr sz="2000">
                <a:latin typeface="Arial" panose="020B0604020202020204" pitchFamily="34" charset="0"/>
              </a:rPr>
              <a:t> </a:t>
            </a:r>
            <a:r>
              <a:rPr sz="2000" err="1">
                <a:latin typeface="Arial" panose="020B0604020202020204" pitchFamily="34" charset="0"/>
              </a:rPr>
              <a:t>nắm</a:t>
            </a:r>
            <a:r>
              <a:rPr sz="2000">
                <a:latin typeface="Arial" panose="020B0604020202020204" pitchFamily="34" charset="0"/>
              </a:rPr>
              <a:t> </a:t>
            </a:r>
            <a:r>
              <a:rPr sz="2000" err="1">
                <a:latin typeface="Arial" panose="020B0604020202020204" pitchFamily="34" charset="0"/>
              </a:rPr>
              <a:t>chắc</a:t>
            </a:r>
            <a:r>
              <a:rPr sz="2000">
                <a:latin typeface="Arial" panose="020B0604020202020204" pitchFamily="34" charset="0"/>
              </a:rPr>
              <a:t> </a:t>
            </a:r>
            <a:r>
              <a:rPr sz="2000" err="1">
                <a:latin typeface="Arial" panose="020B0604020202020204" pitchFamily="34" charset="0"/>
              </a:rPr>
              <a:t>tình</a:t>
            </a:r>
            <a:r>
              <a:rPr sz="2000">
                <a:latin typeface="Arial" panose="020B0604020202020204" pitchFamily="34" charset="0"/>
              </a:rPr>
              <a:t> </a:t>
            </a:r>
            <a:r>
              <a:rPr sz="2000" err="1">
                <a:latin typeface="Arial" panose="020B0604020202020204" pitchFamily="34" charset="0"/>
              </a:rPr>
              <a:t>hình</a:t>
            </a:r>
            <a:r>
              <a:rPr sz="2000">
                <a:latin typeface="Arial" panose="020B0604020202020204" pitchFamily="34" charset="0"/>
              </a:rPr>
              <a:t> </a:t>
            </a:r>
            <a:r>
              <a:rPr sz="2000" err="1">
                <a:latin typeface="Arial" panose="020B0604020202020204" pitchFamily="34" charset="0"/>
              </a:rPr>
              <a:t>tài</a:t>
            </a:r>
            <a:r>
              <a:rPr sz="2000">
                <a:latin typeface="Arial" panose="020B0604020202020204" pitchFamily="34" charset="0"/>
              </a:rPr>
              <a:t> </a:t>
            </a:r>
            <a:r>
              <a:rPr sz="2000" err="1">
                <a:latin typeface="Arial" panose="020B0604020202020204" pitchFamily="34" charset="0"/>
              </a:rPr>
              <a:t>chính</a:t>
            </a:r>
            <a:r>
              <a:rPr sz="2000">
                <a:latin typeface="Arial" panose="020B0604020202020204" pitchFamily="34" charset="0"/>
              </a:rPr>
              <a:t> </a:t>
            </a:r>
            <a:r>
              <a:rPr sz="2000" err="1">
                <a:latin typeface="Arial" panose="020B0604020202020204" pitchFamily="34" charset="0"/>
              </a:rPr>
              <a:t>của</a:t>
            </a:r>
            <a:r>
              <a:rPr sz="2000">
                <a:latin typeface="Arial" panose="020B0604020202020204" pitchFamily="34" charset="0"/>
              </a:rPr>
              <a:t> </a:t>
            </a:r>
            <a:r>
              <a:rPr sz="2000" err="1">
                <a:latin typeface="Arial" panose="020B0604020202020204" pitchFamily="34" charset="0"/>
              </a:rPr>
              <a:t>bản</a:t>
            </a:r>
            <a:r>
              <a:rPr sz="2000">
                <a:latin typeface="Arial" panose="020B0604020202020204" pitchFamily="34" charset="0"/>
              </a:rPr>
              <a:t> </a:t>
            </a:r>
            <a:r>
              <a:rPr sz="2000" err="1">
                <a:latin typeface="Arial" panose="020B0604020202020204" pitchFamily="34" charset="0"/>
              </a:rPr>
              <a:t>thân</a:t>
            </a:r>
            <a:r>
              <a:rPr sz="2000">
                <a:latin typeface="Arial" panose="020B0604020202020204" pitchFamily="34" charset="0"/>
              </a:rPr>
              <a:t> </a:t>
            </a:r>
            <a:r>
              <a:rPr sz="2000" err="1">
                <a:latin typeface="Arial" panose="020B0604020202020204" pitchFamily="34" charset="0"/>
              </a:rPr>
              <a:t>để</a:t>
            </a:r>
            <a:r>
              <a:rPr sz="2000">
                <a:latin typeface="Arial" panose="020B0604020202020204" pitchFamily="34" charset="0"/>
              </a:rPr>
              <a:t> </a:t>
            </a:r>
            <a:r>
              <a:rPr sz="2000" err="1">
                <a:latin typeface="Arial" panose="020B0604020202020204" pitchFamily="34" charset="0"/>
              </a:rPr>
              <a:t>điều</a:t>
            </a:r>
            <a:r>
              <a:rPr sz="2000">
                <a:latin typeface="Arial" panose="020B0604020202020204" pitchFamily="34" charset="0"/>
              </a:rPr>
              <a:t> </a:t>
            </a:r>
            <a:r>
              <a:rPr sz="2000" err="1">
                <a:latin typeface="Arial" panose="020B0604020202020204" pitchFamily="34" charset="0"/>
              </a:rPr>
              <a:t>chỉnh</a:t>
            </a:r>
            <a:r>
              <a:rPr sz="2000">
                <a:latin typeface="Arial" panose="020B0604020202020204" pitchFamily="34" charset="0"/>
              </a:rPr>
              <a:t> </a:t>
            </a:r>
            <a:r>
              <a:rPr sz="2000" err="1">
                <a:latin typeface="Arial" panose="020B0604020202020204" pitchFamily="34" charset="0"/>
              </a:rPr>
              <a:t>cho</a:t>
            </a:r>
            <a:r>
              <a:rPr sz="2000">
                <a:latin typeface="Arial" panose="020B0604020202020204" pitchFamily="34" charset="0"/>
              </a:rPr>
              <a:t> </a:t>
            </a:r>
            <a:r>
              <a:rPr sz="2000" err="1">
                <a:latin typeface="Arial" panose="020B0604020202020204" pitchFamily="34" charset="0"/>
              </a:rPr>
              <a:t>phù</a:t>
            </a:r>
            <a:r>
              <a:rPr sz="2000">
                <a:latin typeface="Arial" panose="020B0604020202020204" pitchFamily="34" charset="0"/>
              </a:rPr>
              <a:t> </a:t>
            </a:r>
            <a:r>
              <a:rPr sz="2000" err="1">
                <a:latin typeface="Arial" panose="020B0604020202020204" pitchFamily="34" charset="0"/>
              </a:rPr>
              <a:t>hợp</a:t>
            </a:r>
            <a:r>
              <a:rPr sz="2000">
                <a:latin typeface="Arial" panose="020B0604020202020204" pitchFamily="34" charset="0"/>
              </a:rPr>
              <a:t>. </a:t>
            </a:r>
            <a:endParaRPr sz="2000">
              <a:latin typeface="Arial" panose="020B0604020202020204" pitchFamily="34" charset="0"/>
            </a:endParaRPr>
          </a:p>
          <a:p>
            <a:pPr algn="just"/>
            <a:endParaRPr lang="en-US" altLang="en-US">
              <a:latin typeface="Arial" panose="020B0604020202020204" pitchFamily="34" charset="0"/>
            </a:endParaRPr>
          </a:p>
        </p:txBody>
      </p:sp>
      <p:sp>
        <p:nvSpPr>
          <p:cNvPr id="104469" name="Text Box 22"/>
          <p:cNvSpPr txBox="1"/>
          <p:nvPr/>
        </p:nvSpPr>
        <p:spPr>
          <a:xfrm>
            <a:off x="3643313" y="3806825"/>
            <a:ext cx="5286375" cy="1871663"/>
          </a:xfrm>
          <a:prstGeom prst="rect">
            <a:avLst/>
          </a:prstGeom>
          <a:noFill/>
          <a:ln w="9525">
            <a:noFill/>
          </a:ln>
        </p:spPr>
        <p:txBody>
          <a:bodyPr>
            <a:spAutoFit/>
          </a:bodyPr>
          <a:p>
            <a:pPr algn="just"/>
            <a:r>
              <a:rPr sz="1900" err="1">
                <a:latin typeface="Arial" panose="020B0604020202020204" pitchFamily="34" charset="0"/>
              </a:rPr>
              <a:t>Duy</a:t>
            </a:r>
            <a:r>
              <a:rPr sz="1900">
                <a:latin typeface="Arial" panose="020B0604020202020204" pitchFamily="34" charset="0"/>
              </a:rPr>
              <a:t> </a:t>
            </a:r>
            <a:r>
              <a:rPr sz="1900" err="1">
                <a:latin typeface="Arial" panose="020B0604020202020204" pitchFamily="34" charset="0"/>
              </a:rPr>
              <a:t>trì</a:t>
            </a:r>
            <a:r>
              <a:rPr sz="1900">
                <a:latin typeface="Arial" panose="020B0604020202020204" pitchFamily="34" charset="0"/>
              </a:rPr>
              <a:t> </a:t>
            </a:r>
            <a:r>
              <a:rPr sz="1900" err="1">
                <a:latin typeface="Arial" panose="020B0604020202020204" pitchFamily="34" charset="0"/>
              </a:rPr>
              <a:t>được</a:t>
            </a:r>
            <a:r>
              <a:rPr sz="1900">
                <a:latin typeface="Arial" panose="020B0604020202020204" pitchFamily="34" charset="0"/>
              </a:rPr>
              <a:t> chi </a:t>
            </a:r>
            <a:r>
              <a:rPr sz="1900" err="1">
                <a:latin typeface="Arial" panose="020B0604020202020204" pitchFamily="34" charset="0"/>
              </a:rPr>
              <a:t>tiêu</a:t>
            </a:r>
            <a:r>
              <a:rPr sz="1900">
                <a:latin typeface="Arial" panose="020B0604020202020204" pitchFamily="34" charset="0"/>
              </a:rPr>
              <a:t> </a:t>
            </a:r>
            <a:r>
              <a:rPr sz="1900" err="1">
                <a:latin typeface="Arial" panose="020B0604020202020204" pitchFamily="34" charset="0"/>
              </a:rPr>
              <a:t>tài</a:t>
            </a:r>
            <a:r>
              <a:rPr sz="1900">
                <a:latin typeface="Arial" panose="020B0604020202020204" pitchFamily="34" charset="0"/>
              </a:rPr>
              <a:t> </a:t>
            </a:r>
            <a:r>
              <a:rPr sz="1900" err="1">
                <a:latin typeface="Arial" panose="020B0604020202020204" pitchFamily="34" charset="0"/>
              </a:rPr>
              <a:t>chính</a:t>
            </a:r>
            <a:r>
              <a:rPr sz="1900">
                <a:latin typeface="Arial" panose="020B0604020202020204" pitchFamily="34" charset="0"/>
              </a:rPr>
              <a:t> </a:t>
            </a:r>
            <a:r>
              <a:rPr sz="1900" err="1">
                <a:latin typeface="Arial" panose="020B0604020202020204" pitchFamily="34" charset="0"/>
              </a:rPr>
              <a:t>lành</a:t>
            </a:r>
            <a:r>
              <a:rPr sz="1900">
                <a:latin typeface="Arial" panose="020B0604020202020204" pitchFamily="34" charset="0"/>
              </a:rPr>
              <a:t> </a:t>
            </a:r>
            <a:r>
              <a:rPr sz="1900" err="1">
                <a:latin typeface="Arial" panose="020B0604020202020204" pitchFamily="34" charset="0"/>
              </a:rPr>
              <a:t>mạnh</a:t>
            </a:r>
            <a:r>
              <a:rPr sz="1900">
                <a:latin typeface="Arial" panose="020B0604020202020204" pitchFamily="34" charset="0"/>
              </a:rPr>
              <a:t>, </a:t>
            </a:r>
            <a:r>
              <a:rPr sz="1900" err="1">
                <a:latin typeface="Arial" panose="020B0604020202020204" pitchFamily="34" charset="0"/>
              </a:rPr>
              <a:t>không</a:t>
            </a:r>
            <a:r>
              <a:rPr sz="1900">
                <a:latin typeface="Arial" panose="020B0604020202020204" pitchFamily="34" charset="0"/>
              </a:rPr>
              <a:t> </a:t>
            </a:r>
            <a:r>
              <a:rPr sz="1900" err="1">
                <a:latin typeface="Arial" panose="020B0604020202020204" pitchFamily="34" charset="0"/>
              </a:rPr>
              <a:t>lãng</a:t>
            </a:r>
            <a:r>
              <a:rPr sz="1900">
                <a:latin typeface="Arial" panose="020B0604020202020204" pitchFamily="34" charset="0"/>
              </a:rPr>
              <a:t> </a:t>
            </a:r>
            <a:r>
              <a:rPr sz="1900" err="1">
                <a:latin typeface="Arial" panose="020B0604020202020204" pitchFamily="34" charset="0"/>
              </a:rPr>
              <a:t>phí</a:t>
            </a:r>
            <a:r>
              <a:rPr sz="1900">
                <a:latin typeface="Arial" panose="020B0604020202020204" pitchFamily="34" charset="0"/>
              </a:rPr>
              <a:t>, </a:t>
            </a:r>
            <a:r>
              <a:rPr sz="1900" err="1">
                <a:latin typeface="Arial" panose="020B0604020202020204" pitchFamily="34" charset="0"/>
              </a:rPr>
              <a:t>không</a:t>
            </a:r>
            <a:r>
              <a:rPr sz="1900">
                <a:latin typeface="Arial" panose="020B0604020202020204" pitchFamily="34" charset="0"/>
              </a:rPr>
              <a:t> </a:t>
            </a:r>
            <a:r>
              <a:rPr sz="1900" err="1">
                <a:latin typeface="Arial" panose="020B0604020202020204" pitchFamily="34" charset="0"/>
              </a:rPr>
              <a:t>bị</a:t>
            </a:r>
            <a:r>
              <a:rPr sz="1900">
                <a:latin typeface="Arial" panose="020B0604020202020204" pitchFamily="34" charset="0"/>
              </a:rPr>
              <a:t> </a:t>
            </a:r>
            <a:r>
              <a:rPr sz="1900" err="1">
                <a:latin typeface="Arial" panose="020B0604020202020204" pitchFamily="34" charset="0"/>
              </a:rPr>
              <a:t>thâm</a:t>
            </a:r>
            <a:r>
              <a:rPr sz="1900">
                <a:latin typeface="Arial" panose="020B0604020202020204" pitchFamily="34" charset="0"/>
              </a:rPr>
              <a:t> </a:t>
            </a:r>
            <a:r>
              <a:rPr sz="1900" err="1">
                <a:latin typeface="Arial" panose="020B0604020202020204" pitchFamily="34" charset="0"/>
              </a:rPr>
              <a:t>hụt</a:t>
            </a:r>
            <a:r>
              <a:rPr sz="1900">
                <a:latin typeface="Arial" panose="020B0604020202020204" pitchFamily="34" charset="0"/>
              </a:rPr>
              <a:t> hay </a:t>
            </a:r>
            <a:r>
              <a:rPr sz="1900" err="1">
                <a:latin typeface="Arial" panose="020B0604020202020204" pitchFamily="34" charset="0"/>
              </a:rPr>
              <a:t>nợ</a:t>
            </a:r>
            <a:r>
              <a:rPr sz="1900">
                <a:latin typeface="Arial" panose="020B0604020202020204" pitchFamily="34" charset="0"/>
              </a:rPr>
              <a:t> </a:t>
            </a:r>
            <a:r>
              <a:rPr sz="1900" err="1">
                <a:latin typeface="Arial" panose="020B0604020202020204" pitchFamily="34" charset="0"/>
              </a:rPr>
              <a:t>nần</a:t>
            </a:r>
            <a:r>
              <a:rPr sz="1900">
                <a:latin typeface="Arial" panose="020B0604020202020204" pitchFamily="34" charset="0"/>
              </a:rPr>
              <a:t> </a:t>
            </a:r>
            <a:r>
              <a:rPr sz="1900" err="1">
                <a:latin typeface="Arial" panose="020B0604020202020204" pitchFamily="34" charset="0"/>
              </a:rPr>
              <a:t>và</a:t>
            </a:r>
            <a:r>
              <a:rPr sz="1900">
                <a:latin typeface="Arial" panose="020B0604020202020204" pitchFamily="34" charset="0"/>
              </a:rPr>
              <a:t> </a:t>
            </a:r>
            <a:r>
              <a:rPr sz="1900" err="1">
                <a:latin typeface="Arial" panose="020B0604020202020204" pitchFamily="34" charset="0"/>
              </a:rPr>
              <a:t>còn</a:t>
            </a:r>
            <a:r>
              <a:rPr sz="1900">
                <a:latin typeface="Arial" panose="020B0604020202020204" pitchFamily="34" charset="0"/>
              </a:rPr>
              <a:t> </a:t>
            </a:r>
            <a:r>
              <a:rPr sz="1900" err="1">
                <a:latin typeface="Arial" panose="020B0604020202020204" pitchFamily="34" charset="0"/>
              </a:rPr>
              <a:t>tiết</a:t>
            </a:r>
            <a:r>
              <a:rPr sz="1900">
                <a:latin typeface="Arial" panose="020B0604020202020204" pitchFamily="34" charset="0"/>
              </a:rPr>
              <a:t> </a:t>
            </a:r>
            <a:r>
              <a:rPr sz="1900" err="1">
                <a:latin typeface="Arial" panose="020B0604020202020204" pitchFamily="34" charset="0"/>
              </a:rPr>
              <a:t>kiệm</a:t>
            </a:r>
            <a:r>
              <a:rPr sz="1900">
                <a:latin typeface="Arial" panose="020B0604020202020204" pitchFamily="34" charset="0"/>
              </a:rPr>
              <a:t> </a:t>
            </a:r>
            <a:r>
              <a:rPr sz="1900" err="1">
                <a:latin typeface="Arial" panose="020B0604020202020204" pitchFamily="34" charset="0"/>
              </a:rPr>
              <a:t>để</a:t>
            </a:r>
            <a:r>
              <a:rPr sz="1900">
                <a:latin typeface="Arial" panose="020B0604020202020204" pitchFamily="34" charset="0"/>
              </a:rPr>
              <a:t> </a:t>
            </a:r>
            <a:r>
              <a:rPr sz="1900" err="1">
                <a:latin typeface="Arial" panose="020B0604020202020204" pitchFamily="34" charset="0"/>
              </a:rPr>
              <a:t>thực</a:t>
            </a:r>
            <a:r>
              <a:rPr sz="1900">
                <a:latin typeface="Arial" panose="020B0604020202020204" pitchFamily="34" charset="0"/>
              </a:rPr>
              <a:t> </a:t>
            </a:r>
            <a:r>
              <a:rPr sz="1900" err="1">
                <a:latin typeface="Arial" panose="020B0604020202020204" pitchFamily="34" charset="0"/>
              </a:rPr>
              <a:t>hiện</a:t>
            </a:r>
            <a:r>
              <a:rPr sz="1900">
                <a:latin typeface="Arial" panose="020B0604020202020204" pitchFamily="34" charset="0"/>
              </a:rPr>
              <a:t> </a:t>
            </a:r>
            <a:r>
              <a:rPr sz="1900" err="1">
                <a:latin typeface="Arial" panose="020B0604020202020204" pitchFamily="34" charset="0"/>
              </a:rPr>
              <a:t>các</a:t>
            </a:r>
            <a:r>
              <a:rPr sz="1900">
                <a:latin typeface="Arial" panose="020B0604020202020204" pitchFamily="34" charset="0"/>
              </a:rPr>
              <a:t> </a:t>
            </a:r>
            <a:r>
              <a:rPr sz="1900" err="1">
                <a:latin typeface="Arial" panose="020B0604020202020204" pitchFamily="34" charset="0"/>
              </a:rPr>
              <a:t>mục</a:t>
            </a:r>
            <a:r>
              <a:rPr sz="1900">
                <a:latin typeface="Arial" panose="020B0604020202020204" pitchFamily="34" charset="0"/>
              </a:rPr>
              <a:t> </a:t>
            </a:r>
            <a:r>
              <a:rPr sz="1900" err="1">
                <a:latin typeface="Arial" panose="020B0604020202020204" pitchFamily="34" charset="0"/>
              </a:rPr>
              <a:t>tiêu</a:t>
            </a:r>
            <a:r>
              <a:rPr sz="1900">
                <a:latin typeface="Arial" panose="020B0604020202020204" pitchFamily="34" charset="0"/>
              </a:rPr>
              <a:t> </a:t>
            </a:r>
            <a:r>
              <a:rPr sz="1900" err="1">
                <a:latin typeface="Arial" panose="020B0604020202020204" pitchFamily="34" charset="0"/>
              </a:rPr>
              <a:t>tài</a:t>
            </a:r>
            <a:r>
              <a:rPr sz="1900">
                <a:latin typeface="Arial" panose="020B0604020202020204" pitchFamily="34" charset="0"/>
              </a:rPr>
              <a:t> </a:t>
            </a:r>
            <a:r>
              <a:rPr sz="1900" err="1">
                <a:latin typeface="Arial" panose="020B0604020202020204" pitchFamily="34" charset="0"/>
              </a:rPr>
              <a:t>chính</a:t>
            </a:r>
            <a:r>
              <a:rPr sz="1900">
                <a:latin typeface="Arial" panose="020B0604020202020204" pitchFamily="34" charset="0"/>
              </a:rPr>
              <a:t> </a:t>
            </a:r>
            <a:r>
              <a:rPr sz="1900" err="1">
                <a:latin typeface="Arial" panose="020B0604020202020204" pitchFamily="34" charset="0"/>
              </a:rPr>
              <a:t>quan</a:t>
            </a:r>
            <a:r>
              <a:rPr sz="1900">
                <a:latin typeface="Arial" panose="020B0604020202020204" pitchFamily="34" charset="0"/>
              </a:rPr>
              <a:t> </a:t>
            </a:r>
            <a:r>
              <a:rPr sz="1900" err="1">
                <a:latin typeface="Arial" panose="020B0604020202020204" pitchFamily="34" charset="0"/>
              </a:rPr>
              <a:t>trọng</a:t>
            </a:r>
            <a:r>
              <a:rPr sz="1900">
                <a:latin typeface="Arial" panose="020B0604020202020204" pitchFamily="34" charset="0"/>
              </a:rPr>
              <a:t> </a:t>
            </a:r>
            <a:r>
              <a:rPr sz="1900" err="1">
                <a:latin typeface="Arial" panose="020B0604020202020204" pitchFamily="34" charset="0"/>
              </a:rPr>
              <a:t>khác</a:t>
            </a:r>
            <a:r>
              <a:rPr sz="1900">
                <a:latin typeface="Arial" panose="020B0604020202020204" pitchFamily="34" charset="0"/>
              </a:rPr>
              <a:t> </a:t>
            </a:r>
            <a:r>
              <a:rPr sz="1900" err="1">
                <a:latin typeface="Arial" panose="020B0604020202020204" pitchFamily="34" charset="0"/>
              </a:rPr>
              <a:t>trong</a:t>
            </a:r>
            <a:r>
              <a:rPr sz="1900">
                <a:latin typeface="Arial" panose="020B0604020202020204" pitchFamily="34" charset="0"/>
              </a:rPr>
              <a:t> </a:t>
            </a:r>
            <a:r>
              <a:rPr sz="1900" err="1">
                <a:latin typeface="Arial" panose="020B0604020202020204" pitchFamily="34" charset="0"/>
              </a:rPr>
              <a:t>tương</a:t>
            </a:r>
            <a:r>
              <a:rPr sz="1900">
                <a:latin typeface="Arial" panose="020B0604020202020204" pitchFamily="34" charset="0"/>
              </a:rPr>
              <a:t> </a:t>
            </a:r>
            <a:r>
              <a:rPr sz="1900" err="1">
                <a:latin typeface="Arial" panose="020B0604020202020204" pitchFamily="34" charset="0"/>
              </a:rPr>
              <a:t>lai</a:t>
            </a:r>
            <a:r>
              <a:rPr sz="1900">
                <a:latin typeface="Arial" panose="020B0604020202020204" pitchFamily="34" charset="0"/>
              </a:rPr>
              <a:t>, </a:t>
            </a:r>
            <a:r>
              <a:rPr sz="1900" err="1">
                <a:latin typeface="Arial" panose="020B0604020202020204" pitchFamily="34" charset="0"/>
              </a:rPr>
              <a:t>giúp</a:t>
            </a:r>
            <a:r>
              <a:rPr sz="1900">
                <a:latin typeface="Arial" panose="020B0604020202020204" pitchFamily="34" charset="0"/>
              </a:rPr>
              <a:t> </a:t>
            </a:r>
            <a:r>
              <a:rPr sz="1900" err="1">
                <a:latin typeface="Arial" panose="020B0604020202020204" pitchFamily="34" charset="0"/>
              </a:rPr>
              <a:t>tự</a:t>
            </a:r>
            <a:r>
              <a:rPr sz="1900">
                <a:latin typeface="Arial" panose="020B0604020202020204" pitchFamily="34" charset="0"/>
              </a:rPr>
              <a:t> </a:t>
            </a:r>
            <a:r>
              <a:rPr sz="1900" err="1">
                <a:latin typeface="Arial" panose="020B0604020202020204" pitchFamily="34" charset="0"/>
              </a:rPr>
              <a:t>chủ</a:t>
            </a:r>
            <a:r>
              <a:rPr sz="1900">
                <a:latin typeface="Arial" panose="020B0604020202020204" pitchFamily="34" charset="0"/>
              </a:rPr>
              <a:t> </a:t>
            </a:r>
            <a:r>
              <a:rPr sz="1900" err="1">
                <a:latin typeface="Arial" panose="020B0604020202020204" pitchFamily="34" charset="0"/>
              </a:rPr>
              <a:t>trong</a:t>
            </a:r>
            <a:r>
              <a:rPr sz="1900">
                <a:latin typeface="Arial" panose="020B0604020202020204" pitchFamily="34" charset="0"/>
              </a:rPr>
              <a:t> </a:t>
            </a:r>
            <a:r>
              <a:rPr sz="1900" err="1">
                <a:latin typeface="Arial" panose="020B0604020202020204" pitchFamily="34" charset="0"/>
              </a:rPr>
              <a:t>cuộc</a:t>
            </a:r>
            <a:r>
              <a:rPr sz="1900">
                <a:latin typeface="Arial" panose="020B0604020202020204" pitchFamily="34" charset="0"/>
              </a:rPr>
              <a:t> </a:t>
            </a:r>
            <a:r>
              <a:rPr sz="1900" err="1">
                <a:latin typeface="Arial" panose="020B0604020202020204" pitchFamily="34" charset="0"/>
              </a:rPr>
              <a:t>sống</a:t>
            </a:r>
            <a:r>
              <a:rPr sz="1900">
                <a:latin typeface="Arial" panose="020B0604020202020204" pitchFamily="34" charset="0"/>
              </a:rPr>
              <a:t>.</a:t>
            </a:r>
            <a:endParaRPr sz="1900">
              <a:latin typeface="Arial" panose="020B0604020202020204" pitchFamily="34" charset="0"/>
            </a:endParaRPr>
          </a:p>
          <a:p>
            <a:endParaRPr lang="en-US" altLang="en-US" sz="2200">
              <a:latin typeface="Arial" panose="020B0604020202020204" pitchFamily="34" charset="0"/>
            </a:endParaRPr>
          </a:p>
        </p:txBody>
      </p:sp>
      <p:sp>
        <p:nvSpPr>
          <p:cNvPr id="104471" name="Text Box 24"/>
          <p:cNvSpPr txBox="1"/>
          <p:nvPr/>
        </p:nvSpPr>
        <p:spPr>
          <a:xfrm>
            <a:off x="2214563" y="1571625"/>
            <a:ext cx="642937" cy="554038"/>
          </a:xfrm>
          <a:prstGeom prst="rect">
            <a:avLst/>
          </a:prstGeom>
          <a:noFill/>
          <a:ln w="9525">
            <a:noFill/>
          </a:ln>
        </p:spPr>
        <p:txBody>
          <a:bodyPr>
            <a:spAutoFit/>
          </a:bodyPr>
          <a:p>
            <a:pPr algn="ctr" eaLnBrk="1" hangingPunct="1">
              <a:spcBef>
                <a:spcPct val="50000"/>
              </a:spcBef>
            </a:pPr>
            <a:r>
              <a:rPr lang="en-US" altLang="en-US" sz="3000" b="1">
                <a:solidFill>
                  <a:srgbClr val="FEFFFF"/>
                </a:solidFill>
                <a:latin typeface="Arial" panose="020B0604020202020204" pitchFamily="34" charset="0"/>
              </a:rPr>
              <a:t> 1</a:t>
            </a:r>
            <a:endParaRPr lang="en-US" altLang="en-US" sz="3000" b="1">
              <a:solidFill>
                <a:srgbClr val="FEFFFF"/>
              </a:solidFill>
              <a:latin typeface="Arial" panose="020B0604020202020204" pitchFamily="34" charset="0"/>
            </a:endParaRPr>
          </a:p>
        </p:txBody>
      </p:sp>
      <p:sp>
        <p:nvSpPr>
          <p:cNvPr id="104472" name="Text Box 25"/>
          <p:cNvSpPr txBox="1"/>
          <p:nvPr/>
        </p:nvSpPr>
        <p:spPr>
          <a:xfrm>
            <a:off x="2286000" y="2873375"/>
            <a:ext cx="571500" cy="554038"/>
          </a:xfrm>
          <a:prstGeom prst="rect">
            <a:avLst/>
          </a:prstGeom>
          <a:noFill/>
          <a:ln w="9525">
            <a:noFill/>
          </a:ln>
        </p:spPr>
        <p:txBody>
          <a:bodyPr>
            <a:spAutoFit/>
          </a:bodyPr>
          <a:p>
            <a:pPr algn="ctr" eaLnBrk="1" hangingPunct="1">
              <a:spcBef>
                <a:spcPct val="50000"/>
              </a:spcBef>
            </a:pPr>
            <a:r>
              <a:rPr lang="en-US" altLang="en-US" sz="3000" b="1">
                <a:solidFill>
                  <a:srgbClr val="FEFFFF"/>
                </a:solidFill>
                <a:latin typeface="Arial" panose="020B0604020202020204" pitchFamily="34" charset="0"/>
              </a:rPr>
              <a:t> 2</a:t>
            </a:r>
            <a:endParaRPr lang="en-US" altLang="en-US" sz="3000" b="1">
              <a:solidFill>
                <a:srgbClr val="FEFFFF"/>
              </a:solidFill>
              <a:latin typeface="Arial" panose="020B0604020202020204" pitchFamily="34" charset="0"/>
            </a:endParaRPr>
          </a:p>
        </p:txBody>
      </p:sp>
      <p:sp>
        <p:nvSpPr>
          <p:cNvPr id="104473" name="Text Box 26"/>
          <p:cNvSpPr txBox="1"/>
          <p:nvPr/>
        </p:nvSpPr>
        <p:spPr>
          <a:xfrm>
            <a:off x="2214563" y="4357688"/>
            <a:ext cx="642937" cy="554037"/>
          </a:xfrm>
          <a:prstGeom prst="rect">
            <a:avLst/>
          </a:prstGeom>
          <a:noFill/>
          <a:ln w="9525">
            <a:noFill/>
          </a:ln>
        </p:spPr>
        <p:txBody>
          <a:bodyPr>
            <a:spAutoFit/>
          </a:bodyPr>
          <a:p>
            <a:pPr algn="ctr" eaLnBrk="1" hangingPunct="1">
              <a:spcBef>
                <a:spcPct val="50000"/>
              </a:spcBef>
            </a:pPr>
            <a:r>
              <a:rPr lang="en-US" altLang="en-US" sz="3000" b="1">
                <a:solidFill>
                  <a:srgbClr val="FEFFFF"/>
                </a:solidFill>
                <a:latin typeface="Arial" panose="020B0604020202020204" pitchFamily="34" charset="0"/>
              </a:rPr>
              <a:t>3</a:t>
            </a:r>
            <a:endParaRPr lang="en-US" altLang="en-US" sz="3000" b="1">
              <a:solidFill>
                <a:srgbClr val="FEFFFF"/>
              </a:solidFill>
              <a:latin typeface="Arial" panose="020B0604020202020204" pitchFamily="34" charset="0"/>
            </a:endParaRPr>
          </a:p>
        </p:txBody>
      </p:sp>
      <p:sp>
        <p:nvSpPr>
          <p:cNvPr id="26" name="Freeform 5"/>
          <p:cNvSpPr/>
          <p:nvPr/>
        </p:nvSpPr>
        <p:spPr>
          <a:xfrm rot="-5400000">
            <a:off x="1003300" y="4003675"/>
            <a:ext cx="636588" cy="1214438"/>
          </a:xfrm>
          <a:custGeom>
            <a:avLst/>
            <a:gdLst>
              <a:gd name="txL" fmla="*/ 0 w 142"/>
              <a:gd name="txT" fmla="*/ 0 h 604"/>
              <a:gd name="txR" fmla="*/ 142 w 142"/>
              <a:gd name="txB" fmla="*/ 604 h 604"/>
            </a:gdLst>
            <a:ahLst/>
            <a:cxnLst>
              <a:cxn ang="0">
                <a:pos x="2147483647" y="2147483647"/>
              </a:cxn>
              <a:cxn ang="0">
                <a:pos x="2147483647" y="2147483647"/>
              </a:cxn>
              <a:cxn ang="0">
                <a:pos x="0" y="2147483647"/>
              </a:cxn>
              <a:cxn ang="0">
                <a:pos x="2147483647" y="2147483647"/>
              </a:cxn>
              <a:cxn ang="0">
                <a:pos x="2147483647" y="2147483647"/>
              </a:cxn>
              <a:cxn ang="0">
                <a:pos x="2147483647" y="2147483647"/>
              </a:cxn>
              <a:cxn ang="0">
                <a:pos x="2147483647" y="0"/>
              </a:cxn>
              <a:cxn ang="0">
                <a:pos x="2147483647" y="2147483647"/>
              </a:cxn>
            </a:cxnLst>
            <a:rect l="txL" t="txT" r="txR" b="tx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accent1"/>
          </a:solidFill>
          <a:ln w="9525">
            <a:noFill/>
          </a:ln>
        </p:spPr>
        <p:txBody>
          <a:bodyPr wrap="none" anchor="ctr" anchorCtr="0"/>
          <a:p>
            <a:endParaRPr lang="vi-VN" altLang="x-none" dirty="0">
              <a:latin typeface="Arial" panose="020B0604020202020204" pitchFamily="34" charset="0"/>
            </a:endParaRPr>
          </a:p>
        </p:txBody>
      </p:sp>
      <p:pic>
        <p:nvPicPr>
          <p:cNvPr id="27" name="Picture 19" descr="YG_circle001"/>
          <p:cNvPicPr>
            <a:picLocks noChangeAspect="1"/>
          </p:cNvPicPr>
          <p:nvPr/>
        </p:nvPicPr>
        <p:blipFill>
          <a:blip r:embed="rId1"/>
          <a:stretch>
            <a:fillRect/>
          </a:stretch>
        </p:blipFill>
        <p:spPr>
          <a:xfrm>
            <a:off x="0" y="2857500"/>
            <a:ext cx="1571625" cy="1928813"/>
          </a:xfrm>
          <a:prstGeom prst="rect">
            <a:avLst/>
          </a:prstGeom>
          <a:noFill/>
          <a:ln w="9525">
            <a:noFill/>
          </a:ln>
        </p:spPr>
      </p:pic>
      <p:sp>
        <p:nvSpPr>
          <p:cNvPr id="34" name="AutoShape 9"/>
          <p:cNvSpPr>
            <a:spLocks noChangeArrowheads="1"/>
          </p:cNvSpPr>
          <p:nvPr/>
        </p:nvSpPr>
        <p:spPr bwMode="ltGray">
          <a:xfrm>
            <a:off x="2863876" y="5429264"/>
            <a:ext cx="6137280" cy="1214446"/>
          </a:xfrm>
          <a:prstGeom prst="roundRect">
            <a:avLst>
              <a:gd name="adj" fmla="val 11505"/>
            </a:avLst>
          </a:prstGeom>
          <a:gradFill flip="none" rotWithShape="1">
            <a:gsLst>
              <a:gs pos="0">
                <a:srgbClr val="FF4BFF">
                  <a:tint val="66000"/>
                  <a:satMod val="160000"/>
                </a:srgbClr>
              </a:gs>
              <a:gs pos="50000">
                <a:srgbClr val="FF4BFF">
                  <a:tint val="44500"/>
                  <a:satMod val="160000"/>
                </a:srgbClr>
              </a:gs>
              <a:gs pos="100000">
                <a:srgbClr val="FF4BFF">
                  <a:tint val="23500"/>
                  <a:satMod val="160000"/>
                </a:srgbClr>
              </a:gs>
            </a:gsLst>
            <a:path path="circle">
              <a:fillToRect t="100000" r="100000"/>
            </a:path>
            <a:tileRect l="-100000" b="-100000"/>
          </a:gradFill>
          <a:ln w="6350" algn="ctr">
            <a:noFill/>
            <a:prstDash val="sysDot"/>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5" name="AutoShape 10"/>
          <p:cNvSpPr/>
          <p:nvPr/>
        </p:nvSpPr>
        <p:spPr>
          <a:xfrm>
            <a:off x="3214688" y="5822950"/>
            <a:ext cx="428625" cy="463550"/>
          </a:xfrm>
          <a:prstGeom prst="rightArrow">
            <a:avLst>
              <a:gd name="adj1" fmla="val 50000"/>
              <a:gd name="adj2" fmla="val 45092"/>
            </a:avLst>
          </a:prstGeom>
          <a:solidFill>
            <a:srgbClr val="FEFEFE"/>
          </a:solidFill>
          <a:ln w="9525">
            <a:noFill/>
          </a:ln>
        </p:spPr>
        <p:txBody>
          <a:bodyPr wrap="none" anchor="ctr" anchorCtr="0"/>
          <a:p>
            <a:pPr eaLnBrk="1" hangingPunct="1"/>
            <a:endParaRPr lang="vi-VN" altLang="en-US" dirty="0">
              <a:latin typeface="Arial" panose="020B0604020202020204" pitchFamily="34" charset="0"/>
            </a:endParaRPr>
          </a:p>
        </p:txBody>
      </p:sp>
      <p:sp>
        <p:nvSpPr>
          <p:cNvPr id="36" name="AutoShape 17"/>
          <p:cNvSpPr>
            <a:spLocks noChangeArrowheads="1"/>
          </p:cNvSpPr>
          <p:nvPr/>
        </p:nvSpPr>
        <p:spPr bwMode="gray">
          <a:xfrm>
            <a:off x="1928813" y="5500688"/>
            <a:ext cx="1357313" cy="1000125"/>
          </a:xfrm>
          <a:prstGeom prst="roundRect">
            <a:avLst>
              <a:gd name="adj" fmla="val 11921"/>
            </a:avLst>
          </a:prstGeom>
          <a:gradFill flip="none" rotWithShape="1">
            <a:gsLst>
              <a:gs pos="0">
                <a:srgbClr val="FF4BFF">
                  <a:tint val="66000"/>
                  <a:satMod val="160000"/>
                </a:srgbClr>
              </a:gs>
              <a:gs pos="50000">
                <a:srgbClr val="FF4BFF">
                  <a:tint val="44500"/>
                  <a:satMod val="160000"/>
                </a:srgbClr>
              </a:gs>
              <a:gs pos="100000">
                <a:srgbClr val="FF4BFF">
                  <a:tint val="23500"/>
                  <a:satMod val="160000"/>
                </a:srgbClr>
              </a:gs>
            </a:gsLst>
            <a:lin ang="13500000" scaled="1"/>
            <a:tileRect/>
          </a:gradFill>
          <a:ln w="25400">
            <a:solidFill>
              <a:srgbClr val="FEFEFE"/>
            </a:solidFill>
            <a:round/>
          </a:ln>
          <a:effectLst>
            <a:outerShdw dist="53882" dir="2700000" algn="ctr" rotWithShape="0">
              <a:srgbClr val="000000">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7" name="Freeform 18"/>
          <p:cNvSpPr/>
          <p:nvPr/>
        </p:nvSpPr>
        <p:spPr bwMode="gray">
          <a:xfrm>
            <a:off x="1928794" y="5500702"/>
            <a:ext cx="811212" cy="865715"/>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flip="none" rotWithShape="1">
            <a:gsLst>
              <a:gs pos="0">
                <a:srgbClr val="FF4BFF">
                  <a:tint val="66000"/>
                  <a:satMod val="160000"/>
                </a:srgbClr>
              </a:gs>
              <a:gs pos="50000">
                <a:srgbClr val="FF4BFF">
                  <a:tint val="44500"/>
                  <a:satMod val="160000"/>
                </a:srgbClr>
              </a:gs>
              <a:gs pos="100000">
                <a:srgbClr val="FF4BFF">
                  <a:tint val="23500"/>
                  <a:satMod val="160000"/>
                </a:srgbClr>
              </a:gs>
            </a:gsLst>
            <a:path path="circle">
              <a:fillToRect l="100000" b="100000"/>
            </a:path>
            <a:tileRect t="-100000" r="-100000"/>
          </a:gradFill>
          <a:ln w="0">
            <a:noFill/>
            <a:prstDash val="solid"/>
            <a:round/>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8" name="Text Box 22"/>
          <p:cNvSpPr txBox="1"/>
          <p:nvPr/>
        </p:nvSpPr>
        <p:spPr>
          <a:xfrm>
            <a:off x="3643313" y="5584825"/>
            <a:ext cx="4857750" cy="1416050"/>
          </a:xfrm>
          <a:prstGeom prst="rect">
            <a:avLst/>
          </a:prstGeom>
          <a:noFill/>
          <a:ln w="9525">
            <a:noFill/>
          </a:ln>
        </p:spPr>
        <p:txBody>
          <a:bodyPr>
            <a:spAutoFit/>
          </a:bodyPr>
          <a:p>
            <a:endParaRPr sz="2000">
              <a:latin typeface="Arial" panose="020B0604020202020204" pitchFamily="34" charset="0"/>
            </a:endParaRPr>
          </a:p>
          <a:p>
            <a:pPr algn="just"/>
            <a:r>
              <a:rPr sz="2000" err="1">
                <a:latin typeface="Arial" panose="020B0604020202020204" pitchFamily="34" charset="0"/>
              </a:rPr>
              <a:t>Được</a:t>
            </a:r>
            <a:r>
              <a:rPr sz="2000">
                <a:latin typeface="Arial" panose="020B0604020202020204" pitchFamily="34" charset="0"/>
              </a:rPr>
              <a:t> </a:t>
            </a:r>
            <a:r>
              <a:rPr sz="2000" err="1">
                <a:latin typeface="Arial" panose="020B0604020202020204" pitchFamily="34" charset="0"/>
              </a:rPr>
              <a:t>mọi</a:t>
            </a:r>
            <a:r>
              <a:rPr sz="2000">
                <a:latin typeface="Arial" panose="020B0604020202020204" pitchFamily="34" charset="0"/>
              </a:rPr>
              <a:t> </a:t>
            </a:r>
            <a:r>
              <a:rPr sz="2000" err="1">
                <a:latin typeface="Arial" panose="020B0604020202020204" pitchFamily="34" charset="0"/>
              </a:rPr>
              <a:t>người</a:t>
            </a:r>
            <a:r>
              <a:rPr sz="2000">
                <a:latin typeface="Arial" panose="020B0604020202020204" pitchFamily="34" charset="0"/>
              </a:rPr>
              <a:t> </a:t>
            </a:r>
            <a:r>
              <a:rPr sz="2000" err="1">
                <a:latin typeface="Arial" panose="020B0604020202020204" pitchFamily="34" charset="0"/>
              </a:rPr>
              <a:t>tôn</a:t>
            </a:r>
            <a:r>
              <a:rPr sz="2000">
                <a:latin typeface="Arial" panose="020B0604020202020204" pitchFamily="34" charset="0"/>
              </a:rPr>
              <a:t> </a:t>
            </a:r>
            <a:r>
              <a:rPr sz="2000" err="1">
                <a:latin typeface="Arial" panose="020B0604020202020204" pitchFamily="34" charset="0"/>
              </a:rPr>
              <a:t>trọng</a:t>
            </a:r>
            <a:r>
              <a:rPr sz="2000">
                <a:latin typeface="Arial" panose="020B0604020202020204" pitchFamily="34" charset="0"/>
              </a:rPr>
              <a:t>, </a:t>
            </a:r>
            <a:r>
              <a:rPr sz="2000" err="1">
                <a:latin typeface="Arial" panose="020B0604020202020204" pitchFamily="34" charset="0"/>
              </a:rPr>
              <a:t>quý</a:t>
            </a:r>
            <a:r>
              <a:rPr sz="2000">
                <a:latin typeface="Arial" panose="020B0604020202020204" pitchFamily="34" charset="0"/>
              </a:rPr>
              <a:t> </a:t>
            </a:r>
            <a:r>
              <a:rPr sz="2000" err="1">
                <a:latin typeface="Arial" panose="020B0604020202020204" pitchFamily="34" charset="0"/>
              </a:rPr>
              <a:t>mến</a:t>
            </a:r>
            <a:r>
              <a:rPr sz="2000">
                <a:latin typeface="Arial" panose="020B0604020202020204" pitchFamily="34" charset="0"/>
              </a:rPr>
              <a:t>.</a:t>
            </a:r>
            <a:endParaRPr sz="2000">
              <a:latin typeface="Arial" panose="020B0604020202020204" pitchFamily="34" charset="0"/>
            </a:endParaRPr>
          </a:p>
          <a:p>
            <a:endParaRPr sz="2400">
              <a:latin typeface="Arial" panose="020B0604020202020204" pitchFamily="34" charset="0"/>
            </a:endParaRPr>
          </a:p>
          <a:p>
            <a:endParaRPr lang="en-US" altLang="en-US" sz="2200">
              <a:latin typeface="Arial" panose="020B0604020202020204" pitchFamily="34" charset="0"/>
            </a:endParaRPr>
          </a:p>
        </p:txBody>
      </p:sp>
      <p:sp>
        <p:nvSpPr>
          <p:cNvPr id="39" name="Text Box 26"/>
          <p:cNvSpPr txBox="1"/>
          <p:nvPr/>
        </p:nvSpPr>
        <p:spPr>
          <a:xfrm>
            <a:off x="2214563" y="5732463"/>
            <a:ext cx="642937" cy="554037"/>
          </a:xfrm>
          <a:prstGeom prst="rect">
            <a:avLst/>
          </a:prstGeom>
          <a:noFill/>
          <a:ln w="9525">
            <a:noFill/>
          </a:ln>
        </p:spPr>
        <p:txBody>
          <a:bodyPr>
            <a:spAutoFit/>
          </a:bodyPr>
          <a:p>
            <a:pPr algn="ctr" eaLnBrk="1" hangingPunct="1">
              <a:spcBef>
                <a:spcPct val="50000"/>
              </a:spcBef>
            </a:pPr>
            <a:r>
              <a:rPr lang="en-US" altLang="en-US" sz="3000" b="1">
                <a:solidFill>
                  <a:srgbClr val="FF0000"/>
                </a:solidFill>
                <a:latin typeface="Arial" panose="020B0604020202020204" pitchFamily="34" charset="0"/>
              </a:rPr>
              <a:t>4</a:t>
            </a:r>
            <a:endParaRPr lang="en-US" altLang="en-US" sz="3000" b="1">
              <a:solidFill>
                <a:srgbClr val="FF0000"/>
              </a:solidFill>
              <a:latin typeface="Arial" panose="020B0604020202020204" pitchFamily="34" charset="0"/>
            </a:endParaRPr>
          </a:p>
        </p:txBody>
      </p:sp>
      <p:sp>
        <p:nvSpPr>
          <p:cNvPr id="41" name="Rectangle 40"/>
          <p:cNvSpPr/>
          <p:nvPr/>
        </p:nvSpPr>
        <p:spPr>
          <a:xfrm>
            <a:off x="0" y="119063"/>
            <a:ext cx="9715500" cy="523875"/>
          </a:xfrm>
          <a:prstGeom prst="rect">
            <a:avLst/>
          </a:prstGeom>
          <a:noFill/>
          <a:ln w="9525">
            <a:noFill/>
          </a:ln>
        </p:spPr>
        <p:txBody>
          <a:bodyPr>
            <a:spAutoFit/>
          </a:bodyPr>
          <a:p>
            <a:pPr eaLnBrk="1" hangingPunct="1"/>
            <a:r>
              <a:rPr sz="2800" b="1">
                <a:solidFill>
                  <a:srgbClr val="7030A0"/>
                </a:solidFill>
                <a:latin typeface="Times New Roman" panose="02020603050405020304" pitchFamily="18" charset="0"/>
                <a:cs typeface="Times New Roman" panose="02020603050405020304" pitchFamily="18" charset="0"/>
              </a:rPr>
              <a:t>3. </a:t>
            </a:r>
            <a:r>
              <a:rPr sz="2800" b="1" err="1">
                <a:solidFill>
                  <a:srgbClr val="7030A0"/>
                </a:solidFill>
                <a:latin typeface="Times New Roman" panose="02020603050405020304" pitchFamily="18" charset="0"/>
                <a:cs typeface="Times New Roman" panose="02020603050405020304" pitchFamily="18" charset="0"/>
              </a:rPr>
              <a:t>Tầm</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quan</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trọng</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của</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việc</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lập</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kế</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hoạch</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t</a:t>
            </a:r>
            <a:r>
              <a:rPr sz="2800" b="1" err="1">
                <a:solidFill>
                  <a:srgbClr val="7030A0"/>
                </a:solidFill>
                <a:latin typeface="Times New Roman" panose="02020603050405020304" pitchFamily="18" charset="0"/>
                <a:ea typeface="Times New Roman" panose="02020603050405020304" pitchFamily="18" charset="0"/>
              </a:rPr>
              <a:t>à</a:t>
            </a:r>
            <a:r>
              <a:rPr sz="2800" b="1" err="1">
                <a:solidFill>
                  <a:srgbClr val="7030A0"/>
                </a:solidFill>
                <a:latin typeface="Times New Roman" panose="02020603050405020304" pitchFamily="18" charset="0"/>
                <a:cs typeface="Times New Roman" panose="02020603050405020304" pitchFamily="18" charset="0"/>
              </a:rPr>
              <a:t>i</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chính</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cá</a:t>
            </a:r>
            <a:r>
              <a:rPr sz="2800" b="1">
                <a:solidFill>
                  <a:srgbClr val="7030A0"/>
                </a:solidFill>
                <a:latin typeface="Times New Roman" panose="02020603050405020304" pitchFamily="18" charset="0"/>
                <a:cs typeface="Times New Roman" panose="02020603050405020304" pitchFamily="18" charset="0"/>
              </a:rPr>
              <a:t> </a:t>
            </a:r>
            <a:r>
              <a:rPr sz="2800" b="1" err="1">
                <a:solidFill>
                  <a:srgbClr val="7030A0"/>
                </a:solidFill>
                <a:latin typeface="Times New Roman" panose="02020603050405020304" pitchFamily="18" charset="0"/>
                <a:cs typeface="Times New Roman" panose="02020603050405020304" pitchFamily="18" charset="0"/>
              </a:rPr>
              <a:t>nhân</a:t>
            </a:r>
            <a:r>
              <a:rPr sz="2800" b="1">
                <a:solidFill>
                  <a:srgbClr val="7030A0"/>
                </a:solidFill>
                <a:latin typeface="Times New Roman" panose="02020603050405020304" pitchFamily="18" charset="0"/>
                <a:cs typeface="Times New Roman" panose="02020603050405020304" pitchFamily="18" charset="0"/>
              </a:rPr>
              <a:t> </a:t>
            </a:r>
            <a:endParaRPr sz="2800" b="1">
              <a:solidFill>
                <a:srgbClr val="7030A0"/>
              </a:solidFill>
              <a:latin typeface="Times New Roman" panose="02020603050405020304" pitchFamily="18" charset="0"/>
              <a:ea typeface="Times New Roman" panose="02020603050405020304" pitchFamily="18" charset="0"/>
            </a:endParaRPr>
          </a:p>
        </p:txBody>
      </p:sp>
      <p:pic>
        <p:nvPicPr>
          <p:cNvPr id="42" name="Picture 41" descr="e69f1c3965e0ae97e3537fb7efef9460.jfif"/>
          <p:cNvPicPr>
            <a:picLocks noChangeAspect="1"/>
          </p:cNvPicPr>
          <p:nvPr/>
        </p:nvPicPr>
        <p:blipFill>
          <a:blip r:embed="rId2" cstate="print"/>
          <a:stretch>
            <a:fillRect/>
          </a:stretch>
        </p:blipFill>
        <p:spPr>
          <a:xfrm>
            <a:off x="214282" y="3214686"/>
            <a:ext cx="1071570" cy="1143008"/>
          </a:xfrm>
          <a:prstGeom prst="ellipse">
            <a:avLst/>
          </a:prstGeom>
          <a:ln>
            <a:noFill/>
          </a:ln>
          <a:effectLst>
            <a:softEdge rad="112500"/>
          </a:effec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1">
                                            <p:txEl>
                                              <p:charRg st="0" end="59"/>
                                            </p:txEl>
                                          </p:spTgt>
                                        </p:tgtEl>
                                        <p:attrNameLst>
                                          <p:attrName>style.visibility</p:attrName>
                                        </p:attrNameLst>
                                      </p:cBhvr>
                                      <p:to>
                                        <p:strVal val="visible"/>
                                      </p:to>
                                    </p:set>
                                    <p:animEffect transition="in" filter="blinds(horizontal)">
                                      <p:cBhvr>
                                        <p:cTn id="7" dur="500"/>
                                        <p:tgtEl>
                                          <p:spTgt spid="41">
                                            <p:txEl>
                                              <p:charRg st="0" end="59"/>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ox(in)">
                                      <p:cBhvr>
                                        <p:cTn id="15" dur="500"/>
                                        <p:tgtEl>
                                          <p:spTgt spid="26"/>
                                        </p:tgtEl>
                                      </p:cBhvr>
                                    </p:animEffect>
                                  </p:childTnLst>
                                </p:cTn>
                              </p:par>
                              <p:par>
                                <p:cTn id="16" presetID="4" presetClass="entr" presetSubtype="16"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box(in)">
                                      <p:cBhvr>
                                        <p:cTn id="18" dur="500"/>
                                        <p:tgtEl>
                                          <p:spTgt spid="27"/>
                                        </p:tgtEl>
                                      </p:cBhvr>
                                    </p:animEffect>
                                  </p:childTnLst>
                                </p:cTn>
                              </p:par>
                              <p:par>
                                <p:cTn id="19" presetID="4" presetClass="entr" presetSubtype="16" fill="hold" nodeType="with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ox(in)">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229"/>
                                        </p:tgtEl>
                                        <p:attrNameLst>
                                          <p:attrName>style.visibility</p:attrName>
                                        </p:attrNameLst>
                                      </p:cBhvr>
                                      <p:to>
                                        <p:strVal val="visible"/>
                                      </p:to>
                                    </p:set>
                                    <p:animEffect transition="in" filter="box(in)">
                                      <p:cBhvr>
                                        <p:cTn id="26" dur="500"/>
                                        <p:tgtEl>
                                          <p:spTgt spid="922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9230"/>
                                        </p:tgtEl>
                                        <p:attrNameLst>
                                          <p:attrName>style.visibility</p:attrName>
                                        </p:attrNameLst>
                                      </p:cBhvr>
                                      <p:to>
                                        <p:strVal val="visible"/>
                                      </p:to>
                                    </p:set>
                                    <p:animEffect transition="in" filter="box(in)">
                                      <p:cBhvr>
                                        <p:cTn id="29" dur="500"/>
                                        <p:tgtEl>
                                          <p:spTgt spid="9230"/>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04471"/>
                                        </p:tgtEl>
                                        <p:attrNameLst>
                                          <p:attrName>style.visibility</p:attrName>
                                        </p:attrNameLst>
                                      </p:cBhvr>
                                      <p:to>
                                        <p:strVal val="visible"/>
                                      </p:to>
                                    </p:set>
                                    <p:animEffect transition="in" filter="box(in)">
                                      <p:cBhvr>
                                        <p:cTn id="32" dur="500"/>
                                        <p:tgtEl>
                                          <p:spTgt spid="104471"/>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227"/>
                                        </p:tgtEl>
                                        <p:attrNameLst>
                                          <p:attrName>style.visibility</p:attrName>
                                        </p:attrNameLst>
                                      </p:cBhvr>
                                      <p:to>
                                        <p:strVal val="visible"/>
                                      </p:to>
                                    </p:set>
                                    <p:animEffect transition="in" filter="checkerboard(across)">
                                      <p:cBhvr>
                                        <p:cTn id="37" dur="500"/>
                                        <p:tgtEl>
                                          <p:spTgt spid="922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104459"/>
                                        </p:tgtEl>
                                        <p:attrNameLst>
                                          <p:attrName>style.visibility</p:attrName>
                                        </p:attrNameLst>
                                      </p:cBhvr>
                                      <p:to>
                                        <p:strVal val="visible"/>
                                      </p:to>
                                    </p:set>
                                    <p:animEffect transition="in" filter="checkerboard(across)">
                                      <p:cBhvr>
                                        <p:cTn id="40" dur="500"/>
                                        <p:tgtEl>
                                          <p:spTgt spid="104459"/>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04467"/>
                                        </p:tgtEl>
                                        <p:attrNameLst>
                                          <p:attrName>style.visibility</p:attrName>
                                        </p:attrNameLst>
                                      </p:cBhvr>
                                      <p:to>
                                        <p:strVal val="visible"/>
                                      </p:to>
                                    </p:set>
                                    <p:animEffect transition="in" filter="checkerboard(across)">
                                      <p:cBhvr>
                                        <p:cTn id="43" dur="500"/>
                                        <p:tgtEl>
                                          <p:spTgt spid="104467"/>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9231"/>
                                        </p:tgtEl>
                                        <p:attrNameLst>
                                          <p:attrName>style.visibility</p:attrName>
                                        </p:attrNameLst>
                                      </p:cBhvr>
                                      <p:to>
                                        <p:strVal val="visible"/>
                                      </p:to>
                                    </p:set>
                                    <p:animEffect transition="in" filter="box(in)">
                                      <p:cBhvr>
                                        <p:cTn id="48" dur="500"/>
                                        <p:tgtEl>
                                          <p:spTgt spid="9231"/>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9232"/>
                                        </p:tgtEl>
                                        <p:attrNameLst>
                                          <p:attrName>style.visibility</p:attrName>
                                        </p:attrNameLst>
                                      </p:cBhvr>
                                      <p:to>
                                        <p:strVal val="visible"/>
                                      </p:to>
                                    </p:set>
                                    <p:animEffect transition="in" filter="box(in)">
                                      <p:cBhvr>
                                        <p:cTn id="51" dur="500"/>
                                        <p:tgtEl>
                                          <p:spTgt spid="9232"/>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04472"/>
                                        </p:tgtEl>
                                        <p:attrNameLst>
                                          <p:attrName>style.visibility</p:attrName>
                                        </p:attrNameLst>
                                      </p:cBhvr>
                                      <p:to>
                                        <p:strVal val="visible"/>
                                      </p:to>
                                    </p:set>
                                    <p:animEffect transition="in" filter="box(in)">
                                      <p:cBhvr>
                                        <p:cTn id="54" dur="500"/>
                                        <p:tgtEl>
                                          <p:spTgt spid="104472"/>
                                        </p:tgtEl>
                                      </p:cBhvr>
                                    </p:animEffect>
                                  </p:childTnLst>
                                </p:cTn>
                              </p:par>
                            </p:childTnLst>
                          </p:cTn>
                        </p:par>
                      </p:childTnLst>
                    </p:cTn>
                  </p:par>
                  <p:par>
                    <p:cTn id="55" fill="hold">
                      <p:stCondLst>
                        <p:cond delay="indefinite"/>
                      </p:stCondLst>
                      <p:childTnLst>
                        <p:par>
                          <p:cTn id="56" fill="hold">
                            <p:stCondLst>
                              <p:cond delay="0"/>
                            </p:stCondLst>
                            <p:childTnLst>
                              <p:par>
                                <p:cTn id="57" presetID="5" presetClass="entr" presetSubtype="10" fill="hold" nodeType="clickEffect">
                                  <p:stCondLst>
                                    <p:cond delay="0"/>
                                  </p:stCondLst>
                                  <p:childTnLst>
                                    <p:set>
                                      <p:cBhvr>
                                        <p:cTn id="58" dur="1" fill="hold">
                                          <p:stCondLst>
                                            <p:cond delay="0"/>
                                          </p:stCondLst>
                                        </p:cTn>
                                        <p:tgtEl>
                                          <p:spTgt spid="9223"/>
                                        </p:tgtEl>
                                        <p:attrNameLst>
                                          <p:attrName>style.visibility</p:attrName>
                                        </p:attrNameLst>
                                      </p:cBhvr>
                                      <p:to>
                                        <p:strVal val="visible"/>
                                      </p:to>
                                    </p:set>
                                    <p:animEffect transition="in" filter="checkerboard(across)">
                                      <p:cBhvr>
                                        <p:cTn id="59" dur="500"/>
                                        <p:tgtEl>
                                          <p:spTgt spid="9223"/>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104455"/>
                                        </p:tgtEl>
                                        <p:attrNameLst>
                                          <p:attrName>style.visibility</p:attrName>
                                        </p:attrNameLst>
                                      </p:cBhvr>
                                      <p:to>
                                        <p:strVal val="visible"/>
                                      </p:to>
                                    </p:set>
                                    <p:animEffect transition="in" filter="checkerboard(across)">
                                      <p:cBhvr>
                                        <p:cTn id="62" dur="500"/>
                                        <p:tgtEl>
                                          <p:spTgt spid="104455"/>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104468"/>
                                        </p:tgtEl>
                                        <p:attrNameLst>
                                          <p:attrName>style.visibility</p:attrName>
                                        </p:attrNameLst>
                                      </p:cBhvr>
                                      <p:to>
                                        <p:strVal val="visible"/>
                                      </p:to>
                                    </p:set>
                                    <p:animEffect transition="in" filter="checkerboard(across)">
                                      <p:cBhvr>
                                        <p:cTn id="65" dur="500"/>
                                        <p:tgtEl>
                                          <p:spTgt spid="104468"/>
                                        </p:tgtEl>
                                      </p:cBhvr>
                                    </p:animEffect>
                                  </p:childTnLst>
                                </p:cTn>
                              </p:par>
                            </p:childTnLst>
                          </p:cTn>
                        </p:par>
                      </p:childTnLst>
                    </p:cTn>
                  </p:par>
                  <p:par>
                    <p:cTn id="66" fill="hold">
                      <p:stCondLst>
                        <p:cond delay="indefinite"/>
                      </p:stCondLst>
                      <p:childTnLst>
                        <p:par>
                          <p:cTn id="67" fill="hold">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9233"/>
                                        </p:tgtEl>
                                        <p:attrNameLst>
                                          <p:attrName>style.visibility</p:attrName>
                                        </p:attrNameLst>
                                      </p:cBhvr>
                                      <p:to>
                                        <p:strVal val="visible"/>
                                      </p:to>
                                    </p:set>
                                    <p:animEffect transition="in" filter="box(in)">
                                      <p:cBhvr>
                                        <p:cTn id="70" dur="500"/>
                                        <p:tgtEl>
                                          <p:spTgt spid="9233"/>
                                        </p:tgtEl>
                                      </p:cBhvr>
                                    </p:animEffect>
                                  </p:childTnLst>
                                </p:cTn>
                              </p:par>
                              <p:par>
                                <p:cTn id="71" presetID="4" presetClass="entr" presetSubtype="16" fill="hold" grpId="0" nodeType="withEffect">
                                  <p:stCondLst>
                                    <p:cond delay="0"/>
                                  </p:stCondLst>
                                  <p:childTnLst>
                                    <p:set>
                                      <p:cBhvr>
                                        <p:cTn id="72" dur="1" fill="hold">
                                          <p:stCondLst>
                                            <p:cond delay="0"/>
                                          </p:stCondLst>
                                        </p:cTn>
                                        <p:tgtEl>
                                          <p:spTgt spid="9234"/>
                                        </p:tgtEl>
                                        <p:attrNameLst>
                                          <p:attrName>style.visibility</p:attrName>
                                        </p:attrNameLst>
                                      </p:cBhvr>
                                      <p:to>
                                        <p:strVal val="visible"/>
                                      </p:to>
                                    </p:set>
                                    <p:animEffect transition="in" filter="box(in)">
                                      <p:cBhvr>
                                        <p:cTn id="73" dur="500"/>
                                        <p:tgtEl>
                                          <p:spTgt spid="9234"/>
                                        </p:tgtEl>
                                      </p:cBhvr>
                                    </p:animEffect>
                                  </p:childTnLst>
                                </p:cTn>
                              </p:par>
                              <p:par>
                                <p:cTn id="74" presetID="4" presetClass="entr" presetSubtype="16" fill="hold" grpId="0" nodeType="withEffect">
                                  <p:stCondLst>
                                    <p:cond delay="0"/>
                                  </p:stCondLst>
                                  <p:childTnLst>
                                    <p:set>
                                      <p:cBhvr>
                                        <p:cTn id="75" dur="1" fill="hold">
                                          <p:stCondLst>
                                            <p:cond delay="0"/>
                                          </p:stCondLst>
                                        </p:cTn>
                                        <p:tgtEl>
                                          <p:spTgt spid="104473"/>
                                        </p:tgtEl>
                                        <p:attrNameLst>
                                          <p:attrName>style.visibility</p:attrName>
                                        </p:attrNameLst>
                                      </p:cBhvr>
                                      <p:to>
                                        <p:strVal val="visible"/>
                                      </p:to>
                                    </p:set>
                                    <p:animEffect transition="in" filter="box(in)">
                                      <p:cBhvr>
                                        <p:cTn id="76" dur="500"/>
                                        <p:tgtEl>
                                          <p:spTgt spid="104473"/>
                                        </p:tgtEl>
                                      </p:cBhvr>
                                    </p:animEffect>
                                  </p:childTnLst>
                                </p:cTn>
                              </p:par>
                            </p:childTnLst>
                          </p:cTn>
                        </p:par>
                      </p:childTnLst>
                    </p:cTn>
                  </p:par>
                  <p:par>
                    <p:cTn id="77" fill="hold">
                      <p:stCondLst>
                        <p:cond delay="indefinite"/>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9225"/>
                                        </p:tgtEl>
                                        <p:attrNameLst>
                                          <p:attrName>style.visibility</p:attrName>
                                        </p:attrNameLst>
                                      </p:cBhvr>
                                      <p:to>
                                        <p:strVal val="visible"/>
                                      </p:to>
                                    </p:set>
                                    <p:animEffect transition="in" filter="checkerboard(across)">
                                      <p:cBhvr>
                                        <p:cTn id="81" dur="500"/>
                                        <p:tgtEl>
                                          <p:spTgt spid="9225"/>
                                        </p:tgtEl>
                                      </p:cBhvr>
                                    </p:animEffect>
                                  </p:childTnLst>
                                </p:cTn>
                              </p:par>
                              <p:par>
                                <p:cTn id="82" presetID="5" presetClass="entr" presetSubtype="10" fill="hold" grpId="0" nodeType="withEffect">
                                  <p:stCondLst>
                                    <p:cond delay="0"/>
                                  </p:stCondLst>
                                  <p:childTnLst>
                                    <p:set>
                                      <p:cBhvr>
                                        <p:cTn id="83" dur="1" fill="hold">
                                          <p:stCondLst>
                                            <p:cond delay="0"/>
                                          </p:stCondLst>
                                        </p:cTn>
                                        <p:tgtEl>
                                          <p:spTgt spid="104457"/>
                                        </p:tgtEl>
                                        <p:attrNameLst>
                                          <p:attrName>style.visibility</p:attrName>
                                        </p:attrNameLst>
                                      </p:cBhvr>
                                      <p:to>
                                        <p:strVal val="visible"/>
                                      </p:to>
                                    </p:set>
                                    <p:animEffect transition="in" filter="checkerboard(across)">
                                      <p:cBhvr>
                                        <p:cTn id="84" dur="500"/>
                                        <p:tgtEl>
                                          <p:spTgt spid="104457"/>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104469"/>
                                        </p:tgtEl>
                                        <p:attrNameLst>
                                          <p:attrName>style.visibility</p:attrName>
                                        </p:attrNameLst>
                                      </p:cBhvr>
                                      <p:to>
                                        <p:strVal val="visible"/>
                                      </p:to>
                                    </p:set>
                                    <p:animEffect transition="in" filter="checkerboard(across)">
                                      <p:cBhvr>
                                        <p:cTn id="87" dur="500"/>
                                        <p:tgtEl>
                                          <p:spTgt spid="104469"/>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box(in)">
                                      <p:cBhvr>
                                        <p:cTn id="92" dur="500"/>
                                        <p:tgtEl>
                                          <p:spTgt spid="36"/>
                                        </p:tgtEl>
                                      </p:cBhvr>
                                    </p:animEffect>
                                  </p:childTnLst>
                                </p:cTn>
                              </p:par>
                              <p:par>
                                <p:cTn id="93" presetID="4" presetClass="entr" presetSubtype="16" fill="hold"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box(in)">
                                      <p:cBhvr>
                                        <p:cTn id="95" dur="500"/>
                                        <p:tgtEl>
                                          <p:spTgt spid="37"/>
                                        </p:tgtEl>
                                      </p:cBhvr>
                                    </p:animEffect>
                                  </p:childTnLst>
                                </p:cTn>
                              </p:par>
                              <p:par>
                                <p:cTn id="96" presetID="4" presetClass="entr" presetSubtype="16" fill="hold" grpId="0" nodeType="with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box(in)">
                                      <p:cBhvr>
                                        <p:cTn id="98" dur="500"/>
                                        <p:tgtEl>
                                          <p:spTgt spid="39"/>
                                        </p:tgtEl>
                                      </p:cBhvr>
                                    </p:animEffect>
                                  </p:childTnLst>
                                </p:cTn>
                              </p:par>
                            </p:childTnLst>
                          </p:cTn>
                        </p:par>
                      </p:childTnLst>
                    </p:cTn>
                  </p:par>
                  <p:par>
                    <p:cTn id="99" fill="hold">
                      <p:stCondLst>
                        <p:cond delay="indefinite"/>
                      </p:stCondLst>
                      <p:childTnLst>
                        <p:par>
                          <p:cTn id="100" fill="hold">
                            <p:stCondLst>
                              <p:cond delay="0"/>
                            </p:stCondLst>
                            <p:childTnLst>
                              <p:par>
                                <p:cTn id="101" presetID="5" presetClass="entr" presetSubtype="10" fill="hold"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checkerboard(across)">
                                      <p:cBhvr>
                                        <p:cTn id="103" dur="500"/>
                                        <p:tgtEl>
                                          <p:spTgt spid="34"/>
                                        </p:tgtEl>
                                      </p:cBhvr>
                                    </p:animEffect>
                                  </p:childTnLst>
                                </p:cTn>
                              </p:par>
                              <p:par>
                                <p:cTn id="104" presetID="5" presetClass="entr" presetSubtype="10"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checkerboard(across)">
                                      <p:cBhvr>
                                        <p:cTn id="106" dur="500"/>
                                        <p:tgtEl>
                                          <p:spTgt spid="35"/>
                                        </p:tgtEl>
                                      </p:cBhvr>
                                    </p:animEffect>
                                  </p:childTnLst>
                                </p:cTn>
                              </p:par>
                              <p:par>
                                <p:cTn id="107" presetID="5" presetClass="entr" presetSubtype="10" fill="hold" grpId="0" nodeType="with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checkerboard(across)">
                                      <p:cBhvr>
                                        <p:cTn id="10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5" grpId="0" animBg="1"/>
      <p:bldP spid="104457" grpId="0" animBg="1"/>
      <p:bldP spid="104459" grpId="0" animBg="1"/>
      <p:bldP spid="9229" grpId="0" animBg="1"/>
      <p:bldP spid="9230" grpId="0" animBg="1"/>
      <p:bldP spid="9231" grpId="0" animBg="1"/>
      <p:bldP spid="9232" grpId="0" animBg="1"/>
      <p:bldP spid="9233" grpId="0" animBg="1"/>
      <p:bldP spid="9234" grpId="0" animBg="1"/>
      <p:bldP spid="104467" grpId="0"/>
      <p:bldP spid="104468" grpId="0"/>
      <p:bldP spid="104469" grpId="0"/>
      <p:bldP spid="104471" grpId="0"/>
      <p:bldP spid="104472" grpId="0"/>
      <p:bldP spid="104473" grpId="0"/>
      <p:bldP spid="26" grpId="0" animBg="1"/>
      <p:bldP spid="35" grpId="0" animBg="1"/>
      <p:bldP spid="36" grpId="0" animBg="1"/>
      <p:bldP spid="38" grpId="0"/>
      <p:bldP spid="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p:cNvSpPr>
          <p:nvPr>
            <p:ph type="title"/>
          </p:nvPr>
        </p:nvSpPr>
        <p:spPr>
          <a:xfrm>
            <a:off x="771525" y="228600"/>
            <a:ext cx="7762875" cy="563563"/>
          </a:xfrm>
          <a:ln/>
        </p:spPr>
        <p:txBody>
          <a:bodyPr vert="horz" wrap="square" lIns="91440" tIns="45720" rIns="91440" bIns="45720" anchor="ctr" anchorCtr="0"/>
          <a:p>
            <a:r>
              <a:t>Contents</a:t>
            </a:r>
            <a:endParaRPr>
              <a:solidFill>
                <a:schemeClr val="accent1"/>
              </a:solidFill>
            </a:endParaRPr>
          </a:p>
        </p:txBody>
      </p:sp>
      <p:sp>
        <p:nvSpPr>
          <p:cNvPr id="94211" name="Text Box 3"/>
          <p:cNvSpPr txBox="1"/>
          <p:nvPr/>
        </p:nvSpPr>
        <p:spPr>
          <a:xfrm>
            <a:off x="1660525" y="722313"/>
            <a:ext cx="184150" cy="366712"/>
          </a:xfrm>
          <a:prstGeom prst="rect">
            <a:avLst/>
          </a:prstGeom>
          <a:noFill/>
          <a:ln w="9525">
            <a:noFill/>
          </a:ln>
        </p:spPr>
        <p:txBody>
          <a:bodyPr wrap="none">
            <a:spAutoFit/>
          </a:bodyPr>
          <a:p>
            <a:pPr eaLnBrk="1" hangingPunct="1"/>
            <a:endParaRPr lang="vi-VN" altLang="x-none" dirty="0">
              <a:latin typeface="Arial" panose="020B0604020202020204" pitchFamily="34" charset="0"/>
              <a:ea typeface="Arial" panose="020B0604020202020204" pitchFamily="34" charset="0"/>
            </a:endParaRPr>
          </a:p>
        </p:txBody>
      </p:sp>
      <p:sp>
        <p:nvSpPr>
          <p:cNvPr id="34" name="Rectangle 33"/>
          <p:cNvSpPr/>
          <p:nvPr/>
        </p:nvSpPr>
        <p:spPr>
          <a:xfrm>
            <a:off x="323850" y="1125538"/>
            <a:ext cx="7708900" cy="473075"/>
          </a:xfrm>
          <a:prstGeom prst="rect">
            <a:avLst/>
          </a:prstGeom>
          <a:noFill/>
          <a:ln w="9525">
            <a:noFill/>
          </a:ln>
        </p:spPr>
        <p:txBody>
          <a:bodyPr>
            <a:spAutoFit/>
          </a:bodyPr>
          <a:p>
            <a:pPr eaLnBrk="1" hangingPunct="1"/>
            <a:r>
              <a:rPr sz="2500" b="1" err="1">
                <a:solidFill>
                  <a:srgbClr val="7030A0"/>
                </a:solidFill>
                <a:latin typeface="Times New Roman" panose="02020603050405020304" pitchFamily="18" charset="0"/>
                <a:cs typeface="Times New Roman" panose="02020603050405020304" pitchFamily="18" charset="0"/>
              </a:rPr>
              <a:t>Em</a:t>
            </a:r>
            <a:r>
              <a:rPr sz="2500" b="1">
                <a:solidFill>
                  <a:srgbClr val="7030A0"/>
                </a:solidFill>
                <a:latin typeface="Times New Roman" panose="02020603050405020304" pitchFamily="18" charset="0"/>
                <a:cs typeface="Times New Roman" panose="02020603050405020304" pitchFamily="18" charset="0"/>
              </a:rPr>
              <a:t> </a:t>
            </a:r>
            <a:r>
              <a:rPr sz="2500" b="1" err="1">
                <a:solidFill>
                  <a:srgbClr val="7030A0"/>
                </a:solidFill>
                <a:latin typeface="Times New Roman" panose="02020603050405020304" pitchFamily="18" charset="0"/>
                <a:cs typeface="Times New Roman" panose="02020603050405020304" pitchFamily="18" charset="0"/>
              </a:rPr>
              <a:t>hãy</a:t>
            </a:r>
            <a:r>
              <a:rPr sz="2500" b="1">
                <a:solidFill>
                  <a:srgbClr val="7030A0"/>
                </a:solidFill>
                <a:latin typeface="Times New Roman" panose="02020603050405020304" pitchFamily="18" charset="0"/>
                <a:cs typeface="Times New Roman" panose="02020603050405020304" pitchFamily="18" charset="0"/>
              </a:rPr>
              <a:t> </a:t>
            </a:r>
            <a:r>
              <a:rPr sz="2500" b="1" err="1">
                <a:solidFill>
                  <a:srgbClr val="7030A0"/>
                </a:solidFill>
                <a:latin typeface="Times New Roman" panose="02020603050405020304" pitchFamily="18" charset="0"/>
                <a:cs typeface="Times New Roman" panose="02020603050405020304" pitchFamily="18" charset="0"/>
              </a:rPr>
              <a:t>đọc</a:t>
            </a:r>
            <a:r>
              <a:rPr sz="2500" b="1">
                <a:solidFill>
                  <a:srgbClr val="7030A0"/>
                </a:solidFill>
                <a:latin typeface="Times New Roman" panose="02020603050405020304" pitchFamily="18" charset="0"/>
                <a:cs typeface="Times New Roman" panose="02020603050405020304" pitchFamily="18" charset="0"/>
              </a:rPr>
              <a:t> </a:t>
            </a:r>
            <a:r>
              <a:rPr sz="2500" b="1" err="1">
                <a:solidFill>
                  <a:srgbClr val="7030A0"/>
                </a:solidFill>
                <a:latin typeface="Times New Roman" panose="02020603050405020304" pitchFamily="18" charset="0"/>
                <a:cs typeface="Times New Roman" panose="02020603050405020304" pitchFamily="18" charset="0"/>
              </a:rPr>
              <a:t>câu</a:t>
            </a:r>
            <a:r>
              <a:rPr sz="2500" b="1">
                <a:solidFill>
                  <a:srgbClr val="7030A0"/>
                </a:solidFill>
                <a:latin typeface="Times New Roman" panose="02020603050405020304" pitchFamily="18" charset="0"/>
                <a:cs typeface="Times New Roman" panose="02020603050405020304" pitchFamily="18" charset="0"/>
              </a:rPr>
              <a:t> </a:t>
            </a:r>
            <a:r>
              <a:rPr sz="2500" b="1" err="1">
                <a:solidFill>
                  <a:srgbClr val="7030A0"/>
                </a:solidFill>
                <a:latin typeface="Times New Roman" panose="02020603050405020304" pitchFamily="18" charset="0"/>
                <a:cs typeface="Times New Roman" panose="02020603050405020304" pitchFamily="18" charset="0"/>
              </a:rPr>
              <a:t>chuyện</a:t>
            </a:r>
            <a:r>
              <a:rPr sz="2500" b="1">
                <a:solidFill>
                  <a:srgbClr val="7030A0"/>
                </a:solidFill>
                <a:latin typeface="Times New Roman" panose="02020603050405020304" pitchFamily="18" charset="0"/>
                <a:cs typeface="Times New Roman" panose="02020603050405020304" pitchFamily="18" charset="0"/>
              </a:rPr>
              <a:t> </a:t>
            </a:r>
            <a:r>
              <a:rPr sz="2500" b="1" err="1">
                <a:solidFill>
                  <a:srgbClr val="7030A0"/>
                </a:solidFill>
                <a:latin typeface="Times New Roman" panose="02020603050405020304" pitchFamily="18" charset="0"/>
                <a:cs typeface="Times New Roman" panose="02020603050405020304" pitchFamily="18" charset="0"/>
              </a:rPr>
              <a:t>của</a:t>
            </a:r>
            <a:r>
              <a:rPr sz="2500" b="1">
                <a:solidFill>
                  <a:srgbClr val="7030A0"/>
                </a:solidFill>
                <a:latin typeface="Times New Roman" panose="02020603050405020304" pitchFamily="18" charset="0"/>
                <a:cs typeface="Times New Roman" panose="02020603050405020304" pitchFamily="18" charset="0"/>
              </a:rPr>
              <a:t> N </a:t>
            </a:r>
            <a:r>
              <a:rPr sz="2500" b="1" err="1">
                <a:solidFill>
                  <a:srgbClr val="7030A0"/>
                </a:solidFill>
                <a:latin typeface="Times New Roman" panose="02020603050405020304" pitchFamily="18" charset="0"/>
                <a:cs typeface="Times New Roman" panose="02020603050405020304" pitchFamily="18" charset="0"/>
              </a:rPr>
              <a:t>để</a:t>
            </a:r>
            <a:r>
              <a:rPr sz="2500" b="1">
                <a:solidFill>
                  <a:srgbClr val="7030A0"/>
                </a:solidFill>
                <a:latin typeface="Times New Roman" panose="02020603050405020304" pitchFamily="18" charset="0"/>
                <a:cs typeface="Times New Roman" panose="02020603050405020304" pitchFamily="18" charset="0"/>
              </a:rPr>
              <a:t> </a:t>
            </a:r>
            <a:r>
              <a:rPr sz="2500" b="1" err="1">
                <a:solidFill>
                  <a:srgbClr val="7030A0"/>
                </a:solidFill>
                <a:latin typeface="Times New Roman" panose="02020603050405020304" pitchFamily="18" charset="0"/>
                <a:cs typeface="Times New Roman" panose="02020603050405020304" pitchFamily="18" charset="0"/>
              </a:rPr>
              <a:t>trả</a:t>
            </a:r>
            <a:r>
              <a:rPr sz="2500" b="1">
                <a:solidFill>
                  <a:srgbClr val="7030A0"/>
                </a:solidFill>
                <a:latin typeface="Times New Roman" panose="02020603050405020304" pitchFamily="18" charset="0"/>
                <a:cs typeface="Times New Roman" panose="02020603050405020304" pitchFamily="18" charset="0"/>
              </a:rPr>
              <a:t> </a:t>
            </a:r>
            <a:r>
              <a:rPr sz="2500" b="1" err="1">
                <a:solidFill>
                  <a:srgbClr val="7030A0"/>
                </a:solidFill>
                <a:latin typeface="Times New Roman" panose="02020603050405020304" pitchFamily="18" charset="0"/>
                <a:cs typeface="Times New Roman" panose="02020603050405020304" pitchFamily="18" charset="0"/>
              </a:rPr>
              <a:t>lời</a:t>
            </a:r>
            <a:r>
              <a:rPr sz="2500" b="1">
                <a:solidFill>
                  <a:srgbClr val="7030A0"/>
                </a:solidFill>
                <a:latin typeface="Times New Roman" panose="02020603050405020304" pitchFamily="18" charset="0"/>
                <a:cs typeface="Times New Roman" panose="02020603050405020304" pitchFamily="18" charset="0"/>
              </a:rPr>
              <a:t> </a:t>
            </a:r>
            <a:r>
              <a:rPr sz="2500" b="1" err="1">
                <a:solidFill>
                  <a:srgbClr val="7030A0"/>
                </a:solidFill>
                <a:latin typeface="Times New Roman" panose="02020603050405020304" pitchFamily="18" charset="0"/>
                <a:cs typeface="Times New Roman" panose="02020603050405020304" pitchFamily="18" charset="0"/>
              </a:rPr>
              <a:t>câu</a:t>
            </a:r>
            <a:r>
              <a:rPr sz="2500" b="1">
                <a:solidFill>
                  <a:srgbClr val="7030A0"/>
                </a:solidFill>
                <a:latin typeface="Times New Roman" panose="02020603050405020304" pitchFamily="18" charset="0"/>
                <a:cs typeface="Times New Roman" panose="02020603050405020304" pitchFamily="18" charset="0"/>
              </a:rPr>
              <a:t> </a:t>
            </a:r>
            <a:r>
              <a:rPr sz="2500" b="1" err="1">
                <a:solidFill>
                  <a:srgbClr val="7030A0"/>
                </a:solidFill>
                <a:latin typeface="Times New Roman" panose="02020603050405020304" pitchFamily="18" charset="0"/>
                <a:cs typeface="Times New Roman" panose="02020603050405020304" pitchFamily="18" charset="0"/>
              </a:rPr>
              <a:t>hỏi</a:t>
            </a:r>
            <a:endParaRPr sz="2500" b="1">
              <a:solidFill>
                <a:srgbClr val="7030A0"/>
              </a:solidFill>
              <a:latin typeface="Times New Roman" panose="02020603050405020304" pitchFamily="18" charset="0"/>
              <a:ea typeface="Times New Roman" panose="02020603050405020304" pitchFamily="18" charset="0"/>
            </a:endParaRPr>
          </a:p>
        </p:txBody>
      </p:sp>
      <p:sp>
        <p:nvSpPr>
          <p:cNvPr id="94215" name="Rectangles 94214"/>
          <p:cNvSpPr/>
          <p:nvPr/>
        </p:nvSpPr>
        <p:spPr>
          <a:xfrm>
            <a:off x="250825" y="2349500"/>
            <a:ext cx="8351838" cy="2860675"/>
          </a:xfrm>
          <a:prstGeom prst="rect">
            <a:avLst/>
          </a:prstGeom>
          <a:noFill/>
          <a:ln w="25400" cap="flat" cmpd="sng">
            <a:solidFill>
              <a:srgbClr val="0000CC"/>
            </a:solidFill>
            <a:prstDash val="solid"/>
            <a:miter/>
            <a:headEnd type="none" w="med" len="med"/>
            <a:tailEnd type="none" w="med" len="med"/>
          </a:ln>
        </p:spPr>
        <p:txBody>
          <a:bodyPr anchor="ctr" anchorCtr="0">
            <a:spAutoFit/>
          </a:bodyPr>
          <a:p>
            <a:r>
              <a:rPr sz="3000">
                <a:latin typeface="Arial Unicode MS" pitchFamily="34" charset="-128"/>
                <a:ea typeface="Arial Unicode MS" pitchFamily="34" charset="-128"/>
              </a:rPr>
              <a:t>- Theo </a:t>
            </a:r>
            <a:r>
              <a:rPr sz="3000" err="1">
                <a:latin typeface="Arial Unicode MS" pitchFamily="34" charset="-128"/>
                <a:ea typeface="Arial Unicode MS" pitchFamily="34" charset="-128"/>
              </a:rPr>
              <a:t>em</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các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bước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lập</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kế</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hoạch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tài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chính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cá</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nhân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của</a:t>
            </a:r>
            <a:r>
              <a:rPr sz="3000">
                <a:latin typeface="Arial Unicode MS" pitchFamily="34" charset="-128"/>
                <a:ea typeface="Arial Unicode MS" pitchFamily="34" charset="-128"/>
              </a:rPr>
              <a:t> N </a:t>
            </a:r>
            <a:r>
              <a:rPr sz="3000" err="1">
                <a:latin typeface="Arial Unicode MS" pitchFamily="34" charset="-128"/>
                <a:ea typeface="Arial Unicode MS" pitchFamily="34" charset="-128"/>
              </a:rPr>
              <a:t>có</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hợp</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lí</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không</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Vì</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sao</a:t>
            </a:r>
            <a:r>
              <a:rPr sz="3000">
                <a:latin typeface="Arial Unicode MS" pitchFamily="34" charset="-128"/>
                <a:ea typeface="Arial Unicode MS" pitchFamily="34" charset="-128"/>
              </a:rPr>
              <a:t>?</a:t>
            </a:r>
            <a:endParaRPr sz="3000">
              <a:latin typeface="Arial Unicode MS" pitchFamily="34" charset="-128"/>
              <a:ea typeface="Arial Unicode MS" pitchFamily="34" charset="-128"/>
            </a:endParaRPr>
          </a:p>
          <a:p>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Để</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lập</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được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một</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kế</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hoạch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tài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chính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cá</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nhân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em</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cần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lưu</a:t>
            </a:r>
            <a:r>
              <a:rPr sz="3000">
                <a:latin typeface="Arial Unicode MS" pitchFamily="34" charset="-128"/>
                <a:ea typeface="Arial Unicode MS" pitchFamily="34" charset="-128"/>
              </a:rPr>
              <a:t> ý </a:t>
            </a:r>
            <a:r>
              <a:rPr sz="3000" err="1">
                <a:latin typeface="Arial Unicode MS" pitchFamily="34" charset="-128"/>
                <a:ea typeface="Arial Unicode MS" pitchFamily="34" charset="-128"/>
              </a:rPr>
              <a:t>điều</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gì</a:t>
            </a:r>
            <a:r>
              <a:rPr sz="3000">
                <a:latin typeface="Arial Unicode MS" pitchFamily="34" charset="-128"/>
                <a:ea typeface="Arial Unicode MS" pitchFamily="34" charset="-128"/>
              </a:rPr>
              <a:t>?</a:t>
            </a:r>
            <a:endParaRPr sz="3000">
              <a:latin typeface="Arial Unicode MS" pitchFamily="34" charset="-128"/>
              <a:ea typeface="Arial Unicode MS" pitchFamily="34" charset="-128"/>
            </a:endParaRPr>
          </a:p>
          <a:p>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Chia</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sẻ</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các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bước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lập</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kế</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hoạch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tài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chính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cá</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nhân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của</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em</a:t>
            </a:r>
            <a:r>
              <a:rPr sz="3000">
                <a:latin typeface="Arial Unicode MS" pitchFamily="34" charset="-128"/>
                <a:ea typeface="Arial Unicode MS" pitchFamily="34" charset="-128"/>
              </a:rPr>
              <a:t>.</a:t>
            </a:r>
            <a:endParaRPr sz="3000">
              <a:latin typeface="Arial Unicode MS" pitchFamily="34" charset="-128"/>
              <a:ea typeface="Arial Unicode MS" pitchFamily="34" charset="-128"/>
            </a:endParaRPr>
          </a:p>
        </p:txBody>
      </p:sp>
      <p:sp>
        <p:nvSpPr>
          <p:cNvPr id="62482" name="AutoShape 18"/>
          <p:cNvSpPr>
            <a:spLocks noChangeArrowheads="1"/>
          </p:cNvSpPr>
          <p:nvPr/>
        </p:nvSpPr>
        <p:spPr bwMode="ltGray">
          <a:xfrm>
            <a:off x="323850" y="188913"/>
            <a:ext cx="8413750" cy="549275"/>
          </a:xfrm>
          <a:prstGeom prst="roundRect">
            <a:avLst>
              <a:gd name="adj" fmla="val 16667"/>
            </a:avLst>
          </a:prstGeom>
          <a:solidFill>
            <a:srgbClr val="FFFFFF"/>
          </a:solidFill>
          <a:ln w="28575" algn="ctr">
            <a:solidFill>
              <a:schemeClr val="accent1"/>
            </a:solidFill>
            <a:round/>
          </a:ln>
          <a:effectLst>
            <a:outerShdw dist="35921" dir="2700000" algn="ctr" rotWithShape="0">
              <a:schemeClr val="bg2"/>
            </a:outerShdw>
          </a:effectLst>
        </p:spPr>
        <p:txBody>
          <a:bodyPr wrap="none" anchor="ct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4218" name="Rectangle 19"/>
          <p:cNvSpPr/>
          <p:nvPr/>
        </p:nvSpPr>
        <p:spPr>
          <a:xfrm>
            <a:off x="720725" y="254000"/>
            <a:ext cx="8027988" cy="427038"/>
          </a:xfrm>
          <a:prstGeom prst="rect">
            <a:avLst/>
          </a:prstGeom>
          <a:noFill/>
          <a:ln w="9525">
            <a:noFill/>
          </a:ln>
        </p:spPr>
        <p:txBody>
          <a:bodyPr>
            <a:spAutoFit/>
          </a:bodyPr>
          <a:p>
            <a:pPr>
              <a:buClr>
                <a:srgbClr val="D7181F"/>
              </a:buClr>
              <a:buFont typeface="Wingdings" panose="05000000000000000000" pitchFamily="2" charset="2"/>
            </a:pPr>
            <a:r>
              <a:rPr lang="vi-VN" altLang="x-none" sz="2200" b="1" dirty="0">
                <a:latin typeface="Arial Unicode MS" pitchFamily="34" charset="-128"/>
                <a:ea typeface="Arial Unicode MS" pitchFamily="34" charset="-128"/>
              </a:rPr>
              <a:t>Các bước lập kế hoạch tài chính cá nhân</a:t>
            </a:r>
            <a:endParaRPr sz="2200" b="1">
              <a:latin typeface="Arial Unicode MS" pitchFamily="34" charset="-128"/>
              <a:ea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82"/>
                                        </p:tgtEl>
                                        <p:attrNameLst>
                                          <p:attrName>style.visibility</p:attrName>
                                        </p:attrNameLst>
                                      </p:cBhvr>
                                      <p:to>
                                        <p:strVal val="visible"/>
                                      </p:to>
                                    </p:set>
                                    <p:animEffect transition="in" filter="blinds(horizontal)">
                                      <p:cBhvr>
                                        <p:cTn id="7" dur="500"/>
                                        <p:tgtEl>
                                          <p:spTgt spid="6248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4218"/>
                                        </p:tgtEl>
                                        <p:attrNameLst>
                                          <p:attrName>style.visibility</p:attrName>
                                        </p:attrNameLst>
                                      </p:cBhvr>
                                      <p:to>
                                        <p:strVal val="visible"/>
                                      </p:to>
                                    </p:set>
                                    <p:animEffect transition="in" filter="blinds(horizontal)">
                                      <p:cBhvr>
                                        <p:cTn id="10" dur="500"/>
                                        <p:tgtEl>
                                          <p:spTgt spid="942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4">
                                            <p:txEl>
                                              <p:charRg st="0" end="47"/>
                                            </p:txEl>
                                          </p:spTgt>
                                        </p:tgtEl>
                                        <p:attrNameLst>
                                          <p:attrName>style.visibility</p:attrName>
                                        </p:attrNameLst>
                                      </p:cBhvr>
                                      <p:to>
                                        <p:strVal val="visible"/>
                                      </p:to>
                                    </p:set>
                                    <p:animEffect transition="in" filter="blinds(horizontal)">
                                      <p:cBhvr>
                                        <p:cTn id="15" dur="500"/>
                                        <p:tgtEl>
                                          <p:spTgt spid="34">
                                            <p:txEl>
                                              <p:charRg st="0" end="47"/>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4215"/>
                                        </p:tgtEl>
                                        <p:attrNameLst>
                                          <p:attrName>style.visibility</p:attrName>
                                        </p:attrNameLst>
                                      </p:cBhvr>
                                      <p:to>
                                        <p:strVal val="visible"/>
                                      </p:to>
                                    </p:set>
                                    <p:animEffect transition="in" filter="blinds(horizontal)">
                                      <p:cBhvr>
                                        <p:cTn id="20" dur="500"/>
                                        <p:tgtEl>
                                          <p:spTgt spid="94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5" grpId="0" animBg="1"/>
      <p:bldP spid="62482" grpId="0" animBg="1"/>
      <p:bldP spid="9421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9" name="AutoShape 3"/>
          <p:cNvSpPr/>
          <p:nvPr/>
        </p:nvSpPr>
        <p:spPr>
          <a:xfrm>
            <a:off x="827088" y="1639888"/>
            <a:ext cx="7061200" cy="3733800"/>
          </a:xfrm>
          <a:prstGeom prst="roundRect">
            <a:avLst>
              <a:gd name="adj" fmla="val 8097"/>
            </a:avLst>
          </a:prstGeom>
          <a:solidFill>
            <a:srgbClr val="FFFFFF"/>
          </a:solidFill>
          <a:ln w="9525" cap="flat" cmpd="sng">
            <a:solidFill>
              <a:srgbClr val="333333"/>
            </a:solidFill>
            <a:prstDash val="dash"/>
            <a:headEnd type="none" w="med" len="med"/>
            <a:tailEnd type="none" w="med" len="med"/>
          </a:ln>
        </p:spPr>
        <p:txBody>
          <a:bodyPr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93190" name="AutoShape 4"/>
          <p:cNvSpPr/>
          <p:nvPr/>
        </p:nvSpPr>
        <p:spPr>
          <a:xfrm>
            <a:off x="5970588" y="2000250"/>
            <a:ext cx="1560512" cy="2652713"/>
          </a:xfrm>
          <a:prstGeom prst="roundRect">
            <a:avLst>
              <a:gd name="adj" fmla="val 9523"/>
            </a:avLst>
          </a:prstGeom>
          <a:solidFill>
            <a:schemeClr val="hlink">
              <a:alpha val="30196"/>
            </a:schemeClr>
          </a:solidFill>
          <a:ln w="9525">
            <a:noFill/>
          </a:ln>
        </p:spPr>
        <p:txBody>
          <a:bodyPr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93191" name="AutoShape 5"/>
          <p:cNvSpPr/>
          <p:nvPr/>
        </p:nvSpPr>
        <p:spPr>
          <a:xfrm>
            <a:off x="4356100" y="2000250"/>
            <a:ext cx="1560513" cy="2652713"/>
          </a:xfrm>
          <a:prstGeom prst="roundRect">
            <a:avLst>
              <a:gd name="adj" fmla="val 9523"/>
            </a:avLst>
          </a:prstGeom>
          <a:solidFill>
            <a:schemeClr val="folHlink">
              <a:alpha val="30196"/>
            </a:schemeClr>
          </a:solidFill>
          <a:ln w="9525">
            <a:noFill/>
          </a:ln>
        </p:spPr>
        <p:txBody>
          <a:bodyPr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93192" name="AutoShape 6"/>
          <p:cNvSpPr/>
          <p:nvPr/>
        </p:nvSpPr>
        <p:spPr>
          <a:xfrm>
            <a:off x="2744788" y="2000250"/>
            <a:ext cx="1560512" cy="2652713"/>
          </a:xfrm>
          <a:prstGeom prst="roundRect">
            <a:avLst>
              <a:gd name="adj" fmla="val 9523"/>
            </a:avLst>
          </a:prstGeom>
          <a:solidFill>
            <a:schemeClr val="accent2">
              <a:alpha val="30196"/>
            </a:schemeClr>
          </a:solidFill>
          <a:ln w="9525">
            <a:noFill/>
          </a:ln>
        </p:spPr>
        <p:txBody>
          <a:bodyPr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93193" name="AutoShape 7"/>
          <p:cNvSpPr/>
          <p:nvPr/>
        </p:nvSpPr>
        <p:spPr>
          <a:xfrm>
            <a:off x="1130300" y="2000250"/>
            <a:ext cx="1560513" cy="2652713"/>
          </a:xfrm>
          <a:prstGeom prst="roundRect">
            <a:avLst>
              <a:gd name="adj" fmla="val 9523"/>
            </a:avLst>
          </a:prstGeom>
          <a:solidFill>
            <a:schemeClr val="accent1">
              <a:alpha val="30196"/>
            </a:schemeClr>
          </a:solidFill>
          <a:ln w="9525">
            <a:noFill/>
          </a:ln>
        </p:spPr>
        <p:txBody>
          <a:bodyPr wrap="none" anchor="ctr" anchorCtr="0"/>
          <a:p>
            <a:pPr eaLnBrk="1" hangingPunct="1"/>
            <a:endParaRPr lang="vi-VN" altLang="x-none" dirty="0">
              <a:latin typeface="Arial" panose="020B0604020202020204" pitchFamily="34" charset="0"/>
              <a:ea typeface="Arial" panose="020B0604020202020204" pitchFamily="34" charset="0"/>
            </a:endParaRPr>
          </a:p>
        </p:txBody>
      </p:sp>
      <p:grpSp>
        <p:nvGrpSpPr>
          <p:cNvPr id="93194" name="Group 9"/>
          <p:cNvGrpSpPr/>
          <p:nvPr/>
        </p:nvGrpSpPr>
        <p:grpSpPr>
          <a:xfrm>
            <a:off x="1135063" y="4348163"/>
            <a:ext cx="1554162" cy="704850"/>
            <a:chOff x="657" y="2893"/>
            <a:chExt cx="1032" cy="590"/>
          </a:xfrm>
        </p:grpSpPr>
        <p:sp>
          <p:nvSpPr>
            <p:cNvPr id="16394" name="AutoShape 10"/>
            <p:cNvSpPr>
              <a:spLocks noChangeArrowheads="1"/>
            </p:cNvSpPr>
            <p:nvPr/>
          </p:nvSpPr>
          <p:spPr bwMode="gray">
            <a:xfrm>
              <a:off x="657" y="2893"/>
              <a:ext cx="1031" cy="590"/>
            </a:xfrm>
            <a:prstGeom prst="roundRect">
              <a:avLst>
                <a:gd name="adj" fmla="val 12736"/>
              </a:avLst>
            </a:prstGeom>
            <a:gradFill rotWithShape="1">
              <a:gsLst>
                <a:gs pos="0">
                  <a:schemeClr val="accent1">
                    <a:gamma/>
                    <a:shade val="85882"/>
                    <a:invGamma/>
                  </a:schemeClr>
                </a:gs>
                <a:gs pos="100000">
                  <a:schemeClr val="accent1"/>
                </a:gs>
              </a:gsLst>
              <a:lin ang="5400000" scaled="1"/>
            </a:gradFill>
            <a:ln w="9525">
              <a:noFill/>
              <a:round/>
            </a:ln>
            <a:effectLst>
              <a:outerShdw dist="17961" dir="2700000" algn="ctr" rotWithShape="0">
                <a:srgbClr val="080808">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395" name="AutoShape 11"/>
            <p:cNvSpPr>
              <a:spLocks noChangeArrowheads="1"/>
            </p:cNvSpPr>
            <p:nvPr/>
          </p:nvSpPr>
          <p:spPr bwMode="gray">
            <a:xfrm>
              <a:off x="658" y="2894"/>
              <a:ext cx="1031" cy="236"/>
            </a:xfrm>
            <a:prstGeom prst="roundRect">
              <a:avLst>
                <a:gd name="adj" fmla="val 30769"/>
              </a:avLst>
            </a:prstGeom>
            <a:gradFill rotWithShape="1">
              <a:gsLst>
                <a:gs pos="0">
                  <a:schemeClr val="accent1"/>
                </a:gs>
                <a:gs pos="100000">
                  <a:schemeClr val="accent1">
                    <a:gamma/>
                    <a:tint val="69412"/>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93197" name="Group 12"/>
          <p:cNvGrpSpPr/>
          <p:nvPr/>
        </p:nvGrpSpPr>
        <p:grpSpPr>
          <a:xfrm>
            <a:off x="2754313" y="4348163"/>
            <a:ext cx="1554162" cy="704850"/>
            <a:chOff x="657" y="2893"/>
            <a:chExt cx="1032" cy="590"/>
          </a:xfrm>
        </p:grpSpPr>
        <p:sp>
          <p:nvSpPr>
            <p:cNvPr id="16397" name="AutoShape 13"/>
            <p:cNvSpPr>
              <a:spLocks noChangeArrowheads="1"/>
            </p:cNvSpPr>
            <p:nvPr/>
          </p:nvSpPr>
          <p:spPr bwMode="gray">
            <a:xfrm>
              <a:off x="657" y="2893"/>
              <a:ext cx="1031" cy="590"/>
            </a:xfrm>
            <a:prstGeom prst="roundRect">
              <a:avLst>
                <a:gd name="adj" fmla="val 12736"/>
              </a:avLst>
            </a:prstGeom>
            <a:gradFill rotWithShape="1">
              <a:gsLst>
                <a:gs pos="0">
                  <a:schemeClr val="accent2">
                    <a:gamma/>
                    <a:shade val="85882"/>
                    <a:invGamma/>
                  </a:schemeClr>
                </a:gs>
                <a:gs pos="100000">
                  <a:schemeClr val="accent2"/>
                </a:gs>
              </a:gsLst>
              <a:lin ang="5400000" scaled="1"/>
            </a:gradFill>
            <a:ln w="9525">
              <a:noFill/>
              <a:round/>
            </a:ln>
            <a:effectLst>
              <a:outerShdw dist="17961" dir="2700000" algn="ctr" rotWithShape="0">
                <a:srgbClr val="080808">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398" name="AutoShape 14"/>
            <p:cNvSpPr>
              <a:spLocks noChangeArrowheads="1"/>
            </p:cNvSpPr>
            <p:nvPr/>
          </p:nvSpPr>
          <p:spPr bwMode="gray">
            <a:xfrm>
              <a:off x="658" y="2894"/>
              <a:ext cx="1031" cy="236"/>
            </a:xfrm>
            <a:prstGeom prst="roundRect">
              <a:avLst>
                <a:gd name="adj" fmla="val 30769"/>
              </a:avLst>
            </a:prstGeom>
            <a:gradFill rotWithShape="1">
              <a:gsLst>
                <a:gs pos="0">
                  <a:schemeClr val="accent2"/>
                </a:gs>
                <a:gs pos="100000">
                  <a:schemeClr val="accent2">
                    <a:gamma/>
                    <a:tint val="59216"/>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93200" name="Group 15"/>
          <p:cNvGrpSpPr/>
          <p:nvPr/>
        </p:nvGrpSpPr>
        <p:grpSpPr>
          <a:xfrm>
            <a:off x="4371975" y="4348163"/>
            <a:ext cx="1554163" cy="704850"/>
            <a:chOff x="657" y="2893"/>
            <a:chExt cx="1032" cy="590"/>
          </a:xfrm>
        </p:grpSpPr>
        <p:sp>
          <p:nvSpPr>
            <p:cNvPr id="16400" name="AutoShape 16"/>
            <p:cNvSpPr>
              <a:spLocks noChangeArrowheads="1"/>
            </p:cNvSpPr>
            <p:nvPr/>
          </p:nvSpPr>
          <p:spPr bwMode="gray">
            <a:xfrm>
              <a:off x="657" y="2893"/>
              <a:ext cx="1031" cy="590"/>
            </a:xfrm>
            <a:prstGeom prst="roundRect">
              <a:avLst>
                <a:gd name="adj" fmla="val 12736"/>
              </a:avLst>
            </a:prstGeom>
            <a:gradFill rotWithShape="1">
              <a:gsLst>
                <a:gs pos="0">
                  <a:schemeClr val="folHlink">
                    <a:gamma/>
                    <a:shade val="85882"/>
                    <a:invGamma/>
                  </a:schemeClr>
                </a:gs>
                <a:gs pos="100000">
                  <a:schemeClr val="folHlink"/>
                </a:gs>
              </a:gsLst>
              <a:lin ang="5400000" scaled="1"/>
            </a:gradFill>
            <a:ln w="9525">
              <a:noFill/>
              <a:round/>
            </a:ln>
            <a:effectLst>
              <a:outerShdw dist="17961" dir="2700000" algn="ctr" rotWithShape="0">
                <a:srgbClr val="080808">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401" name="AutoShape 17"/>
            <p:cNvSpPr>
              <a:spLocks noChangeArrowheads="1"/>
            </p:cNvSpPr>
            <p:nvPr/>
          </p:nvSpPr>
          <p:spPr bwMode="gray">
            <a:xfrm>
              <a:off x="658" y="2894"/>
              <a:ext cx="1031" cy="236"/>
            </a:xfrm>
            <a:prstGeom prst="roundRect">
              <a:avLst>
                <a:gd name="adj" fmla="val 30769"/>
              </a:avLst>
            </a:prstGeom>
            <a:gradFill rotWithShape="1">
              <a:gsLst>
                <a:gs pos="0">
                  <a:schemeClr val="folHlink"/>
                </a:gs>
                <a:gs pos="100000">
                  <a:schemeClr val="folHlink">
                    <a:gamma/>
                    <a:tint val="59216"/>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93203" name="Group 18"/>
          <p:cNvGrpSpPr/>
          <p:nvPr/>
        </p:nvGrpSpPr>
        <p:grpSpPr>
          <a:xfrm>
            <a:off x="5988050" y="4348163"/>
            <a:ext cx="1554163" cy="704850"/>
            <a:chOff x="657" y="2893"/>
            <a:chExt cx="1032" cy="590"/>
          </a:xfrm>
        </p:grpSpPr>
        <p:sp>
          <p:nvSpPr>
            <p:cNvPr id="16403" name="AutoShape 19"/>
            <p:cNvSpPr>
              <a:spLocks noChangeArrowheads="1"/>
            </p:cNvSpPr>
            <p:nvPr/>
          </p:nvSpPr>
          <p:spPr bwMode="gray">
            <a:xfrm>
              <a:off x="657" y="2893"/>
              <a:ext cx="1031" cy="590"/>
            </a:xfrm>
            <a:prstGeom prst="roundRect">
              <a:avLst>
                <a:gd name="adj" fmla="val 12736"/>
              </a:avLst>
            </a:prstGeom>
            <a:gradFill rotWithShape="1">
              <a:gsLst>
                <a:gs pos="0">
                  <a:schemeClr val="hlink">
                    <a:gamma/>
                    <a:shade val="85882"/>
                    <a:invGamma/>
                  </a:schemeClr>
                </a:gs>
                <a:gs pos="100000">
                  <a:schemeClr val="hlink"/>
                </a:gs>
              </a:gsLst>
              <a:lin ang="5400000" scaled="1"/>
            </a:gradFill>
            <a:ln w="9525">
              <a:noFill/>
              <a:round/>
            </a:ln>
            <a:effectLst>
              <a:outerShdw dist="17961" dir="2700000" algn="ctr" rotWithShape="0">
                <a:srgbClr val="080808">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404" name="AutoShape 20"/>
            <p:cNvSpPr>
              <a:spLocks noChangeArrowheads="1"/>
            </p:cNvSpPr>
            <p:nvPr/>
          </p:nvSpPr>
          <p:spPr bwMode="gray">
            <a:xfrm>
              <a:off x="658" y="2894"/>
              <a:ext cx="1031" cy="236"/>
            </a:xfrm>
            <a:prstGeom prst="roundRect">
              <a:avLst>
                <a:gd name="adj" fmla="val 30769"/>
              </a:avLst>
            </a:prstGeom>
            <a:gradFill rotWithShape="1">
              <a:gsLst>
                <a:gs pos="0">
                  <a:schemeClr val="hlink"/>
                </a:gs>
                <a:gs pos="100000">
                  <a:schemeClr val="hlink">
                    <a:gamma/>
                    <a:tint val="62353"/>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6409" name="Text Box 25"/>
          <p:cNvSpPr txBox="1">
            <a:spLocks noChangeArrowheads="1"/>
          </p:cNvSpPr>
          <p:nvPr/>
        </p:nvSpPr>
        <p:spPr bwMode="gray">
          <a:xfrm>
            <a:off x="1152525" y="4340225"/>
            <a:ext cx="365125" cy="641350"/>
          </a:xfrm>
          <a:prstGeom prst="rect">
            <a:avLst/>
          </a:prstGeom>
          <a:noFill/>
          <a:ln w="9525">
            <a:noFill/>
            <a:miter lim="800000"/>
          </a:ln>
          <a:effectLst>
            <a:outerShdw dist="17961" dir="2700000" algn="ctr" rotWithShape="0">
              <a:srgbClr val="080808"/>
            </a:outerShdw>
          </a:effectLst>
        </p:spPr>
        <p:txBody>
          <a:bodyPr>
            <a:spAutoFit/>
          </a:bodyPr>
          <a:p>
            <a:pPr algn="ctr" eaLnBrk="1" hangingPunct="1">
              <a:spcBef>
                <a:spcPct val="50000"/>
              </a:spcBef>
            </a:pPr>
            <a:r>
              <a:rPr sz="3600" b="1">
                <a:solidFill>
                  <a:srgbClr val="F8F8F8"/>
                </a:solidFill>
                <a:latin typeface="Arial" panose="020B0604020202020204" pitchFamily="34" charset="0"/>
                <a:cs typeface="Arial" panose="020B0604020202020204" pitchFamily="34" charset="0"/>
              </a:rPr>
              <a:t>1</a:t>
            </a:r>
            <a:endParaRPr sz="3600" b="1">
              <a:solidFill>
                <a:srgbClr val="F8F8F8"/>
              </a:solidFill>
              <a:latin typeface="Arial" panose="020B0604020202020204" pitchFamily="34" charset="0"/>
              <a:ea typeface="Arial" panose="020B0604020202020204" pitchFamily="34" charset="0"/>
            </a:endParaRPr>
          </a:p>
        </p:txBody>
      </p:sp>
      <p:sp>
        <p:nvSpPr>
          <p:cNvPr id="16410" name="Text Box 26"/>
          <p:cNvSpPr txBox="1">
            <a:spLocks noChangeArrowheads="1"/>
          </p:cNvSpPr>
          <p:nvPr/>
        </p:nvSpPr>
        <p:spPr bwMode="gray">
          <a:xfrm>
            <a:off x="2770188" y="4340225"/>
            <a:ext cx="365125" cy="641350"/>
          </a:xfrm>
          <a:prstGeom prst="rect">
            <a:avLst/>
          </a:prstGeom>
          <a:noFill/>
          <a:ln w="9525">
            <a:noFill/>
            <a:miter lim="800000"/>
          </a:ln>
          <a:effectLst>
            <a:outerShdw dist="17961" dir="2700000" algn="ctr" rotWithShape="0">
              <a:srgbClr val="080808"/>
            </a:outerShdw>
          </a:effectLst>
        </p:spPr>
        <p:txBody>
          <a:bodyPr>
            <a:spAutoFit/>
          </a:bodyPr>
          <a:p>
            <a:pPr algn="ctr" eaLnBrk="1" hangingPunct="1">
              <a:spcBef>
                <a:spcPct val="50000"/>
              </a:spcBef>
            </a:pPr>
            <a:r>
              <a:rPr sz="3600" b="1">
                <a:solidFill>
                  <a:srgbClr val="F8F8F8"/>
                </a:solidFill>
                <a:latin typeface="Arial" panose="020B0604020202020204" pitchFamily="34" charset="0"/>
                <a:cs typeface="Arial" panose="020B0604020202020204" pitchFamily="34" charset="0"/>
              </a:rPr>
              <a:t>2</a:t>
            </a:r>
            <a:endParaRPr sz="3600" b="1">
              <a:solidFill>
                <a:srgbClr val="F8F8F8"/>
              </a:solidFill>
              <a:latin typeface="Arial" panose="020B0604020202020204" pitchFamily="34" charset="0"/>
              <a:ea typeface="Arial" panose="020B0604020202020204" pitchFamily="34" charset="0"/>
            </a:endParaRPr>
          </a:p>
        </p:txBody>
      </p:sp>
      <p:sp>
        <p:nvSpPr>
          <p:cNvPr id="16411" name="Text Box 27"/>
          <p:cNvSpPr txBox="1">
            <a:spLocks noChangeArrowheads="1"/>
          </p:cNvSpPr>
          <p:nvPr/>
        </p:nvSpPr>
        <p:spPr bwMode="gray">
          <a:xfrm>
            <a:off x="4392613" y="4340225"/>
            <a:ext cx="363538" cy="641350"/>
          </a:xfrm>
          <a:prstGeom prst="rect">
            <a:avLst/>
          </a:prstGeom>
          <a:noFill/>
          <a:ln w="9525">
            <a:noFill/>
            <a:miter lim="800000"/>
          </a:ln>
          <a:effectLst>
            <a:outerShdw dist="17961" dir="2700000" algn="ctr" rotWithShape="0">
              <a:srgbClr val="080808"/>
            </a:outerShdw>
          </a:effectLst>
        </p:spPr>
        <p:txBody>
          <a:bodyPr>
            <a:spAutoFit/>
          </a:bodyPr>
          <a:p>
            <a:pPr algn="ctr" eaLnBrk="1" hangingPunct="1">
              <a:spcBef>
                <a:spcPct val="50000"/>
              </a:spcBef>
            </a:pPr>
            <a:r>
              <a:rPr sz="3600" b="1">
                <a:solidFill>
                  <a:srgbClr val="F8F8F8"/>
                </a:solidFill>
                <a:latin typeface="Arial" panose="020B0604020202020204" pitchFamily="34" charset="0"/>
                <a:cs typeface="Arial" panose="020B0604020202020204" pitchFamily="34" charset="0"/>
              </a:rPr>
              <a:t>3</a:t>
            </a:r>
            <a:endParaRPr sz="3600" b="1">
              <a:solidFill>
                <a:srgbClr val="F8F8F8"/>
              </a:solidFill>
              <a:latin typeface="Arial" panose="020B0604020202020204" pitchFamily="34" charset="0"/>
              <a:ea typeface="Arial" panose="020B0604020202020204" pitchFamily="34" charset="0"/>
            </a:endParaRPr>
          </a:p>
        </p:txBody>
      </p:sp>
      <p:sp>
        <p:nvSpPr>
          <p:cNvPr id="16412" name="Text Box 28"/>
          <p:cNvSpPr txBox="1">
            <a:spLocks noChangeArrowheads="1"/>
          </p:cNvSpPr>
          <p:nvPr/>
        </p:nvSpPr>
        <p:spPr bwMode="gray">
          <a:xfrm>
            <a:off x="5991225" y="4340225"/>
            <a:ext cx="365125" cy="641350"/>
          </a:xfrm>
          <a:prstGeom prst="rect">
            <a:avLst/>
          </a:prstGeom>
          <a:noFill/>
          <a:ln w="9525">
            <a:noFill/>
            <a:miter lim="800000"/>
          </a:ln>
          <a:effectLst>
            <a:outerShdw dist="17961" dir="2700000" algn="ctr" rotWithShape="0">
              <a:srgbClr val="080808"/>
            </a:outerShdw>
          </a:effectLst>
        </p:spPr>
        <p:txBody>
          <a:bodyPr>
            <a:spAutoFit/>
          </a:bodyPr>
          <a:p>
            <a:pPr algn="ctr" eaLnBrk="1" hangingPunct="1">
              <a:spcBef>
                <a:spcPct val="50000"/>
              </a:spcBef>
            </a:pPr>
            <a:r>
              <a:rPr sz="3600" b="1">
                <a:solidFill>
                  <a:srgbClr val="F8F8F8"/>
                </a:solidFill>
                <a:latin typeface="Arial" panose="020B0604020202020204" pitchFamily="34" charset="0"/>
                <a:cs typeface="Arial" panose="020B0604020202020204" pitchFamily="34" charset="0"/>
              </a:rPr>
              <a:t>4</a:t>
            </a:r>
            <a:endParaRPr sz="3600" b="1">
              <a:solidFill>
                <a:srgbClr val="F8F8F8"/>
              </a:solidFill>
              <a:latin typeface="Arial" panose="020B0604020202020204" pitchFamily="34" charset="0"/>
              <a:ea typeface="Arial" panose="020B0604020202020204" pitchFamily="34" charset="0"/>
            </a:endParaRPr>
          </a:p>
        </p:txBody>
      </p:sp>
      <p:grpSp>
        <p:nvGrpSpPr>
          <p:cNvPr id="93210" name="Group 29"/>
          <p:cNvGrpSpPr/>
          <p:nvPr/>
        </p:nvGrpSpPr>
        <p:grpSpPr>
          <a:xfrm>
            <a:off x="1138238" y="4154488"/>
            <a:ext cx="1550987" cy="153987"/>
            <a:chOff x="764" y="2737"/>
            <a:chExt cx="1032" cy="102"/>
          </a:xfrm>
        </p:grpSpPr>
        <p:sp>
          <p:nvSpPr>
            <p:cNvPr id="16414" name="AutoShape 30"/>
            <p:cNvSpPr>
              <a:spLocks noChangeArrowheads="1"/>
            </p:cNvSpPr>
            <p:nvPr/>
          </p:nvSpPr>
          <p:spPr bwMode="gray">
            <a:xfrm>
              <a:off x="764" y="2737"/>
              <a:ext cx="1031" cy="102"/>
            </a:xfrm>
            <a:prstGeom prst="roundRect">
              <a:avLst>
                <a:gd name="adj" fmla="val 20588"/>
              </a:avLst>
            </a:prstGeom>
            <a:gradFill rotWithShape="1">
              <a:gsLst>
                <a:gs pos="0">
                  <a:schemeClr val="accent1">
                    <a:gamma/>
                    <a:shade val="85882"/>
                    <a:invGamma/>
                  </a:schemeClr>
                </a:gs>
                <a:gs pos="100000">
                  <a:schemeClr val="accent1"/>
                </a:gs>
              </a:gsLst>
              <a:lin ang="5400000" scaled="1"/>
            </a:gradFill>
            <a:ln w="9525">
              <a:noFill/>
              <a:round/>
            </a:ln>
            <a:effectLst>
              <a:outerShdw dist="17961" dir="2700000" algn="ctr" rotWithShape="0">
                <a:srgbClr val="080808">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415" name="AutoShape 31"/>
            <p:cNvSpPr>
              <a:spLocks noChangeArrowheads="1"/>
            </p:cNvSpPr>
            <p:nvPr/>
          </p:nvSpPr>
          <p:spPr bwMode="gray">
            <a:xfrm>
              <a:off x="765" y="2737"/>
              <a:ext cx="1031" cy="41"/>
            </a:xfrm>
            <a:prstGeom prst="roundRect">
              <a:avLst>
                <a:gd name="adj" fmla="val 50000"/>
              </a:avLst>
            </a:prstGeom>
            <a:gradFill rotWithShape="1">
              <a:gsLst>
                <a:gs pos="0">
                  <a:schemeClr val="accent1"/>
                </a:gs>
                <a:gs pos="100000">
                  <a:schemeClr val="accent1">
                    <a:gamma/>
                    <a:tint val="69412"/>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93213" name="Group 53"/>
          <p:cNvGrpSpPr/>
          <p:nvPr/>
        </p:nvGrpSpPr>
        <p:grpSpPr>
          <a:xfrm>
            <a:off x="2762250" y="4154488"/>
            <a:ext cx="1550988" cy="153987"/>
            <a:chOff x="764" y="2737"/>
            <a:chExt cx="1032" cy="102"/>
          </a:xfrm>
        </p:grpSpPr>
        <p:sp>
          <p:nvSpPr>
            <p:cNvPr id="16438" name="AutoShape 54"/>
            <p:cNvSpPr>
              <a:spLocks noChangeArrowheads="1"/>
            </p:cNvSpPr>
            <p:nvPr/>
          </p:nvSpPr>
          <p:spPr bwMode="gray">
            <a:xfrm>
              <a:off x="764" y="2737"/>
              <a:ext cx="1031" cy="102"/>
            </a:xfrm>
            <a:prstGeom prst="roundRect">
              <a:avLst>
                <a:gd name="adj" fmla="val 20588"/>
              </a:avLst>
            </a:prstGeom>
            <a:solidFill>
              <a:schemeClr val="accent2"/>
            </a:solidFill>
            <a:ln w="9525">
              <a:noFill/>
              <a:round/>
            </a:ln>
            <a:effectLst>
              <a:outerShdw dist="17961" dir="2700000" algn="ctr" rotWithShape="0">
                <a:srgbClr val="080808">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439" name="AutoShape 55"/>
            <p:cNvSpPr>
              <a:spLocks noChangeArrowheads="1"/>
            </p:cNvSpPr>
            <p:nvPr/>
          </p:nvSpPr>
          <p:spPr bwMode="gray">
            <a:xfrm>
              <a:off x="765" y="2737"/>
              <a:ext cx="1031" cy="41"/>
            </a:xfrm>
            <a:prstGeom prst="roundRect">
              <a:avLst>
                <a:gd name="adj" fmla="val 50000"/>
              </a:avLst>
            </a:prstGeom>
            <a:gradFill rotWithShape="1">
              <a:gsLst>
                <a:gs pos="0">
                  <a:schemeClr val="accent2"/>
                </a:gs>
                <a:gs pos="100000">
                  <a:schemeClr val="accent2">
                    <a:gamma/>
                    <a:tint val="69412"/>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93216" name="Group 59"/>
          <p:cNvGrpSpPr/>
          <p:nvPr/>
        </p:nvGrpSpPr>
        <p:grpSpPr>
          <a:xfrm>
            <a:off x="4364038" y="4154488"/>
            <a:ext cx="1549400" cy="153987"/>
            <a:chOff x="764" y="2737"/>
            <a:chExt cx="1032" cy="102"/>
          </a:xfrm>
        </p:grpSpPr>
        <p:sp>
          <p:nvSpPr>
            <p:cNvPr id="16444" name="AutoShape 60"/>
            <p:cNvSpPr>
              <a:spLocks noChangeArrowheads="1"/>
            </p:cNvSpPr>
            <p:nvPr/>
          </p:nvSpPr>
          <p:spPr bwMode="gray">
            <a:xfrm>
              <a:off x="764" y="2737"/>
              <a:ext cx="1031" cy="102"/>
            </a:xfrm>
            <a:prstGeom prst="roundRect">
              <a:avLst>
                <a:gd name="adj" fmla="val 20588"/>
              </a:avLst>
            </a:prstGeom>
            <a:solidFill>
              <a:schemeClr val="folHlink"/>
            </a:solidFill>
            <a:ln w="9525">
              <a:noFill/>
              <a:round/>
            </a:ln>
            <a:effectLst>
              <a:outerShdw dist="17961" dir="2700000" algn="ctr" rotWithShape="0">
                <a:srgbClr val="080808">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445" name="AutoShape 61"/>
            <p:cNvSpPr>
              <a:spLocks noChangeArrowheads="1"/>
            </p:cNvSpPr>
            <p:nvPr/>
          </p:nvSpPr>
          <p:spPr bwMode="gray">
            <a:xfrm>
              <a:off x="765" y="2737"/>
              <a:ext cx="1031" cy="41"/>
            </a:xfrm>
            <a:prstGeom prst="roundRect">
              <a:avLst>
                <a:gd name="adj" fmla="val 50000"/>
              </a:avLst>
            </a:prstGeom>
            <a:gradFill rotWithShape="1">
              <a:gsLst>
                <a:gs pos="0">
                  <a:schemeClr val="folHlink"/>
                </a:gs>
                <a:gs pos="100000">
                  <a:schemeClr val="folHlink">
                    <a:gamma/>
                    <a:tint val="69412"/>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93219" name="Group 62"/>
          <p:cNvGrpSpPr/>
          <p:nvPr/>
        </p:nvGrpSpPr>
        <p:grpSpPr>
          <a:xfrm>
            <a:off x="5984875" y="4154488"/>
            <a:ext cx="1549400" cy="153987"/>
            <a:chOff x="764" y="2737"/>
            <a:chExt cx="1032" cy="102"/>
          </a:xfrm>
        </p:grpSpPr>
        <p:sp>
          <p:nvSpPr>
            <p:cNvPr id="16447" name="AutoShape 63"/>
            <p:cNvSpPr>
              <a:spLocks noChangeArrowheads="1"/>
            </p:cNvSpPr>
            <p:nvPr/>
          </p:nvSpPr>
          <p:spPr bwMode="gray">
            <a:xfrm>
              <a:off x="764" y="2737"/>
              <a:ext cx="1031" cy="102"/>
            </a:xfrm>
            <a:prstGeom prst="roundRect">
              <a:avLst>
                <a:gd name="adj" fmla="val 20588"/>
              </a:avLst>
            </a:prstGeom>
            <a:gradFill rotWithShape="1">
              <a:gsLst>
                <a:gs pos="0">
                  <a:schemeClr val="hlink">
                    <a:gamma/>
                    <a:shade val="85882"/>
                    <a:invGamma/>
                  </a:schemeClr>
                </a:gs>
                <a:gs pos="100000">
                  <a:schemeClr val="hlink"/>
                </a:gs>
              </a:gsLst>
              <a:lin ang="5400000" scaled="1"/>
            </a:gradFill>
            <a:ln w="9525">
              <a:noFill/>
              <a:round/>
            </a:ln>
            <a:effectLst>
              <a:outerShdw dist="17961" dir="2700000" algn="ctr" rotWithShape="0">
                <a:srgbClr val="080808">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6448" name="AutoShape 64"/>
            <p:cNvSpPr>
              <a:spLocks noChangeArrowheads="1"/>
            </p:cNvSpPr>
            <p:nvPr/>
          </p:nvSpPr>
          <p:spPr bwMode="gray">
            <a:xfrm>
              <a:off x="765" y="2737"/>
              <a:ext cx="1031" cy="41"/>
            </a:xfrm>
            <a:prstGeom prst="roundRect">
              <a:avLst>
                <a:gd name="adj" fmla="val 50000"/>
              </a:avLst>
            </a:prstGeom>
            <a:gradFill rotWithShape="1">
              <a:gsLst>
                <a:gs pos="0">
                  <a:schemeClr val="hlink"/>
                </a:gs>
                <a:gs pos="100000">
                  <a:schemeClr val="hlink">
                    <a:gamma/>
                    <a:tint val="69412"/>
                    <a:invGamma/>
                  </a:schemeClr>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93222" name="Rectangles 93221"/>
          <p:cNvSpPr/>
          <p:nvPr/>
        </p:nvSpPr>
        <p:spPr>
          <a:xfrm>
            <a:off x="1258888" y="2073275"/>
            <a:ext cx="1349375" cy="2101850"/>
          </a:xfrm>
          <a:prstGeom prst="rect">
            <a:avLst/>
          </a:prstGeom>
          <a:noFill/>
          <a:ln w="9525">
            <a:noFill/>
          </a:ln>
        </p:spPr>
        <p:txBody>
          <a:bodyPr>
            <a:spAutoFit/>
          </a:bodyPr>
          <a:p>
            <a:pPr eaLnBrk="1" hangingPunct="1">
              <a:spcBef>
                <a:spcPct val="50000"/>
              </a:spcBef>
            </a:pPr>
            <a:r>
              <a:rPr lang="vi-VN" altLang="x-none" sz="2200" dirty="0">
                <a:latin typeface="Arial Unicode MS" pitchFamily="34" charset="-128"/>
                <a:ea typeface="Arial Unicode MS" pitchFamily="34" charset="-128"/>
              </a:rPr>
              <a:t>N đã phân chia rõ ràng các khoản thu - chi </a:t>
            </a:r>
            <a:endParaRPr lang="vi-VN" altLang="x-none" sz="2200" dirty="0">
              <a:latin typeface="Arial Unicode MS" pitchFamily="34" charset="-128"/>
              <a:ea typeface="Arial Unicode MS" pitchFamily="34" charset="-128"/>
            </a:endParaRPr>
          </a:p>
        </p:txBody>
      </p:sp>
      <p:sp>
        <p:nvSpPr>
          <p:cNvPr id="93223" name="Rectangles 93222"/>
          <p:cNvSpPr/>
          <p:nvPr/>
        </p:nvSpPr>
        <p:spPr>
          <a:xfrm>
            <a:off x="2843213" y="2216150"/>
            <a:ext cx="1295400" cy="1720850"/>
          </a:xfrm>
          <a:prstGeom prst="rect">
            <a:avLst/>
          </a:prstGeom>
          <a:noFill/>
          <a:ln w="9525">
            <a:noFill/>
          </a:ln>
        </p:spPr>
        <p:txBody>
          <a:bodyPr tIns="0" anchor="ctr" anchorCtr="0">
            <a:spAutoFit/>
          </a:bodyPr>
          <a:p>
            <a:pPr algn="ctr"/>
            <a:r>
              <a:rPr lang="vi-VN" altLang="x-none" sz="2200" dirty="0">
                <a:latin typeface="Arial Unicode MS" pitchFamily="34" charset="-128"/>
                <a:ea typeface="Arial Unicode MS" pitchFamily="34" charset="-128"/>
              </a:rPr>
              <a:t>quản lí nguồn tiền một cách chặt chẽ </a:t>
            </a:r>
            <a:endParaRPr sz="2200">
              <a:latin typeface="Arial Unicode MS" pitchFamily="34" charset="-128"/>
              <a:ea typeface="Arial Unicode MS" pitchFamily="34" charset="-128"/>
            </a:endParaRPr>
          </a:p>
        </p:txBody>
      </p:sp>
      <p:sp>
        <p:nvSpPr>
          <p:cNvPr id="93224" name="Rectangles 93223"/>
          <p:cNvSpPr/>
          <p:nvPr/>
        </p:nvSpPr>
        <p:spPr>
          <a:xfrm>
            <a:off x="4500563" y="1973263"/>
            <a:ext cx="1223962" cy="2055812"/>
          </a:xfrm>
          <a:prstGeom prst="rect">
            <a:avLst/>
          </a:prstGeom>
          <a:noFill/>
          <a:ln w="9525">
            <a:noFill/>
          </a:ln>
        </p:spPr>
        <p:txBody>
          <a:bodyPr tIns="0" anchor="ctr" anchorCtr="0">
            <a:spAutoFit/>
          </a:bodyPr>
          <a:p>
            <a:pPr algn="ctr"/>
            <a:r>
              <a:rPr lang="vi-VN" altLang="x-none" sz="2200" dirty="0">
                <a:latin typeface="Arial Unicode MS" pitchFamily="34" charset="-128"/>
                <a:ea typeface="Arial Unicode MS" pitchFamily="34" charset="-128"/>
              </a:rPr>
              <a:t>đặt ra thời gian thực hiện cụ thể. </a:t>
            </a:r>
            <a:endParaRPr sz="2200">
              <a:latin typeface="Arial Unicode MS" pitchFamily="34" charset="-128"/>
              <a:ea typeface="Arial Unicode MS" pitchFamily="34" charset="-128"/>
            </a:endParaRPr>
          </a:p>
        </p:txBody>
      </p:sp>
      <p:sp>
        <p:nvSpPr>
          <p:cNvPr id="93225" name="Rectangles 93224"/>
          <p:cNvSpPr/>
          <p:nvPr/>
        </p:nvSpPr>
        <p:spPr>
          <a:xfrm>
            <a:off x="6084888" y="2216150"/>
            <a:ext cx="1296987" cy="1720850"/>
          </a:xfrm>
          <a:prstGeom prst="rect">
            <a:avLst/>
          </a:prstGeom>
          <a:noFill/>
          <a:ln w="9525">
            <a:noFill/>
          </a:ln>
        </p:spPr>
        <p:txBody>
          <a:bodyPr tIns="0" anchor="ctr" anchorCtr="0">
            <a:spAutoFit/>
          </a:bodyPr>
          <a:p>
            <a:pPr algn="ctr"/>
            <a:r>
              <a:rPr sz="2200" err="1">
                <a:latin typeface="Arial Unicode MS" pitchFamily="34" charset="-128"/>
                <a:ea typeface="Arial Unicode MS" pitchFamily="34" charset="-128"/>
              </a:rPr>
              <a:t>Tuân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thủ</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kế</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hoạch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tài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cá</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nhân</a:t>
            </a:r>
            <a:endParaRPr sz="2200">
              <a:latin typeface="Arial Unicode MS" pitchFamily="34" charset="-128"/>
              <a:ea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189"/>
                                        </p:tgtEl>
                                        <p:attrNameLst>
                                          <p:attrName>style.visibility</p:attrName>
                                        </p:attrNameLst>
                                      </p:cBhvr>
                                      <p:to>
                                        <p:strVal val="visible"/>
                                      </p:to>
                                    </p:set>
                                    <p:animEffect transition="in" filter="blinds(horizontal)">
                                      <p:cBhvr>
                                        <p:cTn id="7" dur="500"/>
                                        <p:tgtEl>
                                          <p:spTgt spid="931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3193"/>
                                        </p:tgtEl>
                                        <p:attrNameLst>
                                          <p:attrName>style.visibility</p:attrName>
                                        </p:attrNameLst>
                                      </p:cBhvr>
                                      <p:to>
                                        <p:strVal val="visible"/>
                                      </p:to>
                                    </p:set>
                                    <p:animEffect transition="in" filter="blinds(horizontal)">
                                      <p:cBhvr>
                                        <p:cTn id="12" dur="500"/>
                                        <p:tgtEl>
                                          <p:spTgt spid="93193"/>
                                        </p:tgtEl>
                                      </p:cBhvr>
                                    </p:animEffect>
                                  </p:childTnLst>
                                </p:cTn>
                              </p:par>
                              <p:par>
                                <p:cTn id="13" presetID="3" presetClass="entr" presetSubtype="10" fill="hold" nodeType="withEffect">
                                  <p:stCondLst>
                                    <p:cond delay="0"/>
                                  </p:stCondLst>
                                  <p:childTnLst>
                                    <p:set>
                                      <p:cBhvr>
                                        <p:cTn id="14" dur="1" fill="hold">
                                          <p:stCondLst>
                                            <p:cond delay="0"/>
                                          </p:stCondLst>
                                        </p:cTn>
                                        <p:tgtEl>
                                          <p:spTgt spid="93194"/>
                                        </p:tgtEl>
                                        <p:attrNameLst>
                                          <p:attrName>style.visibility</p:attrName>
                                        </p:attrNameLst>
                                      </p:cBhvr>
                                      <p:to>
                                        <p:strVal val="visible"/>
                                      </p:to>
                                    </p:set>
                                    <p:animEffect transition="in" filter="blinds(horizontal)">
                                      <p:cBhvr>
                                        <p:cTn id="15" dur="500"/>
                                        <p:tgtEl>
                                          <p:spTgt spid="9319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6409"/>
                                        </p:tgtEl>
                                        <p:attrNameLst>
                                          <p:attrName>style.visibility</p:attrName>
                                        </p:attrNameLst>
                                      </p:cBhvr>
                                      <p:to>
                                        <p:strVal val="visible"/>
                                      </p:to>
                                    </p:set>
                                    <p:animEffect transition="in" filter="blinds(horizontal)">
                                      <p:cBhvr>
                                        <p:cTn id="18" dur="500"/>
                                        <p:tgtEl>
                                          <p:spTgt spid="16409"/>
                                        </p:tgtEl>
                                      </p:cBhvr>
                                    </p:animEffect>
                                  </p:childTnLst>
                                </p:cTn>
                              </p:par>
                              <p:par>
                                <p:cTn id="19" presetID="3" presetClass="entr" presetSubtype="10" fill="hold" nodeType="withEffect">
                                  <p:stCondLst>
                                    <p:cond delay="0"/>
                                  </p:stCondLst>
                                  <p:childTnLst>
                                    <p:set>
                                      <p:cBhvr>
                                        <p:cTn id="20" dur="1" fill="hold">
                                          <p:stCondLst>
                                            <p:cond delay="0"/>
                                          </p:stCondLst>
                                        </p:cTn>
                                        <p:tgtEl>
                                          <p:spTgt spid="93210"/>
                                        </p:tgtEl>
                                        <p:attrNameLst>
                                          <p:attrName>style.visibility</p:attrName>
                                        </p:attrNameLst>
                                      </p:cBhvr>
                                      <p:to>
                                        <p:strVal val="visible"/>
                                      </p:to>
                                    </p:set>
                                    <p:animEffect transition="in" filter="blinds(horizontal)">
                                      <p:cBhvr>
                                        <p:cTn id="21" dur="500"/>
                                        <p:tgtEl>
                                          <p:spTgt spid="9321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93222"/>
                                        </p:tgtEl>
                                        <p:attrNameLst>
                                          <p:attrName>style.visibility</p:attrName>
                                        </p:attrNameLst>
                                      </p:cBhvr>
                                      <p:to>
                                        <p:strVal val="visible"/>
                                      </p:to>
                                    </p:set>
                                    <p:animEffect transition="in" filter="blinds(horizontal)">
                                      <p:cBhvr>
                                        <p:cTn id="24" dur="500"/>
                                        <p:tgtEl>
                                          <p:spTgt spid="93222"/>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93192"/>
                                        </p:tgtEl>
                                        <p:attrNameLst>
                                          <p:attrName>style.visibility</p:attrName>
                                        </p:attrNameLst>
                                      </p:cBhvr>
                                      <p:to>
                                        <p:strVal val="visible"/>
                                      </p:to>
                                    </p:set>
                                    <p:animEffect transition="in" filter="blinds(horizontal)">
                                      <p:cBhvr>
                                        <p:cTn id="29" dur="500"/>
                                        <p:tgtEl>
                                          <p:spTgt spid="93192"/>
                                        </p:tgtEl>
                                      </p:cBhvr>
                                    </p:animEffect>
                                  </p:childTnLst>
                                </p:cTn>
                              </p:par>
                              <p:par>
                                <p:cTn id="30" presetID="3" presetClass="entr" presetSubtype="10" fill="hold" nodeType="withEffect">
                                  <p:stCondLst>
                                    <p:cond delay="0"/>
                                  </p:stCondLst>
                                  <p:childTnLst>
                                    <p:set>
                                      <p:cBhvr>
                                        <p:cTn id="31" dur="1" fill="hold">
                                          <p:stCondLst>
                                            <p:cond delay="0"/>
                                          </p:stCondLst>
                                        </p:cTn>
                                        <p:tgtEl>
                                          <p:spTgt spid="93197"/>
                                        </p:tgtEl>
                                        <p:attrNameLst>
                                          <p:attrName>style.visibility</p:attrName>
                                        </p:attrNameLst>
                                      </p:cBhvr>
                                      <p:to>
                                        <p:strVal val="visible"/>
                                      </p:to>
                                    </p:set>
                                    <p:animEffect transition="in" filter="blinds(horizontal)">
                                      <p:cBhvr>
                                        <p:cTn id="32" dur="500"/>
                                        <p:tgtEl>
                                          <p:spTgt spid="93197"/>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6410"/>
                                        </p:tgtEl>
                                        <p:attrNameLst>
                                          <p:attrName>style.visibility</p:attrName>
                                        </p:attrNameLst>
                                      </p:cBhvr>
                                      <p:to>
                                        <p:strVal val="visible"/>
                                      </p:to>
                                    </p:set>
                                    <p:animEffect transition="in" filter="blinds(horizontal)">
                                      <p:cBhvr>
                                        <p:cTn id="35" dur="500"/>
                                        <p:tgtEl>
                                          <p:spTgt spid="16410"/>
                                        </p:tgtEl>
                                      </p:cBhvr>
                                    </p:animEffect>
                                  </p:childTnLst>
                                </p:cTn>
                              </p:par>
                              <p:par>
                                <p:cTn id="36" presetID="3" presetClass="entr" presetSubtype="10" fill="hold" nodeType="withEffect">
                                  <p:stCondLst>
                                    <p:cond delay="0"/>
                                  </p:stCondLst>
                                  <p:childTnLst>
                                    <p:set>
                                      <p:cBhvr>
                                        <p:cTn id="37" dur="1" fill="hold">
                                          <p:stCondLst>
                                            <p:cond delay="0"/>
                                          </p:stCondLst>
                                        </p:cTn>
                                        <p:tgtEl>
                                          <p:spTgt spid="93213"/>
                                        </p:tgtEl>
                                        <p:attrNameLst>
                                          <p:attrName>style.visibility</p:attrName>
                                        </p:attrNameLst>
                                      </p:cBhvr>
                                      <p:to>
                                        <p:strVal val="visible"/>
                                      </p:to>
                                    </p:set>
                                    <p:animEffect transition="in" filter="blinds(horizontal)">
                                      <p:cBhvr>
                                        <p:cTn id="38" dur="500"/>
                                        <p:tgtEl>
                                          <p:spTgt spid="93213"/>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93223"/>
                                        </p:tgtEl>
                                        <p:attrNameLst>
                                          <p:attrName>style.visibility</p:attrName>
                                        </p:attrNameLst>
                                      </p:cBhvr>
                                      <p:to>
                                        <p:strVal val="visible"/>
                                      </p:to>
                                    </p:set>
                                    <p:animEffect transition="in" filter="blinds(horizontal)">
                                      <p:cBhvr>
                                        <p:cTn id="41" dur="500"/>
                                        <p:tgtEl>
                                          <p:spTgt spid="93223"/>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93191"/>
                                        </p:tgtEl>
                                        <p:attrNameLst>
                                          <p:attrName>style.visibility</p:attrName>
                                        </p:attrNameLst>
                                      </p:cBhvr>
                                      <p:to>
                                        <p:strVal val="visible"/>
                                      </p:to>
                                    </p:set>
                                    <p:animEffect transition="in" filter="blinds(horizontal)">
                                      <p:cBhvr>
                                        <p:cTn id="46" dur="500"/>
                                        <p:tgtEl>
                                          <p:spTgt spid="93191"/>
                                        </p:tgtEl>
                                      </p:cBhvr>
                                    </p:animEffect>
                                  </p:childTnLst>
                                </p:cTn>
                              </p:par>
                              <p:par>
                                <p:cTn id="47" presetID="3" presetClass="entr" presetSubtype="10" fill="hold" nodeType="withEffect">
                                  <p:stCondLst>
                                    <p:cond delay="0"/>
                                  </p:stCondLst>
                                  <p:childTnLst>
                                    <p:set>
                                      <p:cBhvr>
                                        <p:cTn id="48" dur="1" fill="hold">
                                          <p:stCondLst>
                                            <p:cond delay="0"/>
                                          </p:stCondLst>
                                        </p:cTn>
                                        <p:tgtEl>
                                          <p:spTgt spid="93200"/>
                                        </p:tgtEl>
                                        <p:attrNameLst>
                                          <p:attrName>style.visibility</p:attrName>
                                        </p:attrNameLst>
                                      </p:cBhvr>
                                      <p:to>
                                        <p:strVal val="visible"/>
                                      </p:to>
                                    </p:set>
                                    <p:animEffect transition="in" filter="blinds(horizontal)">
                                      <p:cBhvr>
                                        <p:cTn id="49" dur="500"/>
                                        <p:tgtEl>
                                          <p:spTgt spid="9320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6411"/>
                                        </p:tgtEl>
                                        <p:attrNameLst>
                                          <p:attrName>style.visibility</p:attrName>
                                        </p:attrNameLst>
                                      </p:cBhvr>
                                      <p:to>
                                        <p:strVal val="visible"/>
                                      </p:to>
                                    </p:set>
                                    <p:animEffect transition="in" filter="blinds(horizontal)">
                                      <p:cBhvr>
                                        <p:cTn id="52" dur="500"/>
                                        <p:tgtEl>
                                          <p:spTgt spid="16411"/>
                                        </p:tgtEl>
                                      </p:cBhvr>
                                    </p:animEffect>
                                  </p:childTnLst>
                                </p:cTn>
                              </p:par>
                              <p:par>
                                <p:cTn id="53" presetID="3" presetClass="entr" presetSubtype="10" fill="hold" nodeType="withEffect">
                                  <p:stCondLst>
                                    <p:cond delay="0"/>
                                  </p:stCondLst>
                                  <p:childTnLst>
                                    <p:set>
                                      <p:cBhvr>
                                        <p:cTn id="54" dur="1" fill="hold">
                                          <p:stCondLst>
                                            <p:cond delay="0"/>
                                          </p:stCondLst>
                                        </p:cTn>
                                        <p:tgtEl>
                                          <p:spTgt spid="93216"/>
                                        </p:tgtEl>
                                        <p:attrNameLst>
                                          <p:attrName>style.visibility</p:attrName>
                                        </p:attrNameLst>
                                      </p:cBhvr>
                                      <p:to>
                                        <p:strVal val="visible"/>
                                      </p:to>
                                    </p:set>
                                    <p:animEffect transition="in" filter="blinds(horizontal)">
                                      <p:cBhvr>
                                        <p:cTn id="55" dur="500"/>
                                        <p:tgtEl>
                                          <p:spTgt spid="93216"/>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93224"/>
                                        </p:tgtEl>
                                        <p:attrNameLst>
                                          <p:attrName>style.visibility</p:attrName>
                                        </p:attrNameLst>
                                      </p:cBhvr>
                                      <p:to>
                                        <p:strVal val="visible"/>
                                      </p:to>
                                    </p:set>
                                    <p:animEffect transition="in" filter="blinds(horizontal)">
                                      <p:cBhvr>
                                        <p:cTn id="58" dur="500"/>
                                        <p:tgtEl>
                                          <p:spTgt spid="93224"/>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93190"/>
                                        </p:tgtEl>
                                        <p:attrNameLst>
                                          <p:attrName>style.visibility</p:attrName>
                                        </p:attrNameLst>
                                      </p:cBhvr>
                                      <p:to>
                                        <p:strVal val="visible"/>
                                      </p:to>
                                    </p:set>
                                    <p:animEffect transition="in" filter="blinds(horizontal)">
                                      <p:cBhvr>
                                        <p:cTn id="63" dur="500"/>
                                        <p:tgtEl>
                                          <p:spTgt spid="93190"/>
                                        </p:tgtEl>
                                      </p:cBhvr>
                                    </p:animEffect>
                                  </p:childTnLst>
                                </p:cTn>
                              </p:par>
                              <p:par>
                                <p:cTn id="64" presetID="3" presetClass="entr" presetSubtype="10" fill="hold" nodeType="withEffect">
                                  <p:stCondLst>
                                    <p:cond delay="0"/>
                                  </p:stCondLst>
                                  <p:childTnLst>
                                    <p:set>
                                      <p:cBhvr>
                                        <p:cTn id="65" dur="1" fill="hold">
                                          <p:stCondLst>
                                            <p:cond delay="0"/>
                                          </p:stCondLst>
                                        </p:cTn>
                                        <p:tgtEl>
                                          <p:spTgt spid="93203"/>
                                        </p:tgtEl>
                                        <p:attrNameLst>
                                          <p:attrName>style.visibility</p:attrName>
                                        </p:attrNameLst>
                                      </p:cBhvr>
                                      <p:to>
                                        <p:strVal val="visible"/>
                                      </p:to>
                                    </p:set>
                                    <p:animEffect transition="in" filter="blinds(horizontal)">
                                      <p:cBhvr>
                                        <p:cTn id="66" dur="500"/>
                                        <p:tgtEl>
                                          <p:spTgt spid="93203"/>
                                        </p:tgtEl>
                                      </p:cBhvr>
                                    </p:animEffect>
                                  </p:childTnLst>
                                </p:cTn>
                              </p:par>
                              <p:par>
                                <p:cTn id="67" presetID="3" presetClass="entr" presetSubtype="10" fill="hold" grpId="0" nodeType="withEffect">
                                  <p:stCondLst>
                                    <p:cond delay="0"/>
                                  </p:stCondLst>
                                  <p:childTnLst>
                                    <p:set>
                                      <p:cBhvr>
                                        <p:cTn id="68" dur="1" fill="hold">
                                          <p:stCondLst>
                                            <p:cond delay="0"/>
                                          </p:stCondLst>
                                        </p:cTn>
                                        <p:tgtEl>
                                          <p:spTgt spid="16412"/>
                                        </p:tgtEl>
                                        <p:attrNameLst>
                                          <p:attrName>style.visibility</p:attrName>
                                        </p:attrNameLst>
                                      </p:cBhvr>
                                      <p:to>
                                        <p:strVal val="visible"/>
                                      </p:to>
                                    </p:set>
                                    <p:animEffect transition="in" filter="blinds(horizontal)">
                                      <p:cBhvr>
                                        <p:cTn id="69" dur="500"/>
                                        <p:tgtEl>
                                          <p:spTgt spid="16412"/>
                                        </p:tgtEl>
                                      </p:cBhvr>
                                    </p:animEffect>
                                  </p:childTnLst>
                                </p:cTn>
                              </p:par>
                              <p:par>
                                <p:cTn id="70" presetID="3" presetClass="entr" presetSubtype="10" fill="hold" nodeType="withEffect">
                                  <p:stCondLst>
                                    <p:cond delay="0"/>
                                  </p:stCondLst>
                                  <p:childTnLst>
                                    <p:set>
                                      <p:cBhvr>
                                        <p:cTn id="71" dur="1" fill="hold">
                                          <p:stCondLst>
                                            <p:cond delay="0"/>
                                          </p:stCondLst>
                                        </p:cTn>
                                        <p:tgtEl>
                                          <p:spTgt spid="93219"/>
                                        </p:tgtEl>
                                        <p:attrNameLst>
                                          <p:attrName>style.visibility</p:attrName>
                                        </p:attrNameLst>
                                      </p:cBhvr>
                                      <p:to>
                                        <p:strVal val="visible"/>
                                      </p:to>
                                    </p:set>
                                    <p:animEffect transition="in" filter="blinds(horizontal)">
                                      <p:cBhvr>
                                        <p:cTn id="72" dur="500"/>
                                        <p:tgtEl>
                                          <p:spTgt spid="93219"/>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93225"/>
                                        </p:tgtEl>
                                        <p:attrNameLst>
                                          <p:attrName>style.visibility</p:attrName>
                                        </p:attrNameLst>
                                      </p:cBhvr>
                                      <p:to>
                                        <p:strVal val="visible"/>
                                      </p:to>
                                    </p:set>
                                    <p:animEffect transition="in" filter="blinds(horizontal)">
                                      <p:cBhvr>
                                        <p:cTn id="75" dur="500"/>
                                        <p:tgtEl>
                                          <p:spTgt spid="93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90" grpId="0" animBg="1"/>
      <p:bldP spid="93191" grpId="0" animBg="1"/>
      <p:bldP spid="93192" grpId="0" animBg="1"/>
      <p:bldP spid="93193" grpId="0" animBg="1"/>
      <p:bldP spid="16409" grpId="0"/>
      <p:bldP spid="16410" grpId="0"/>
      <p:bldP spid="16411" grpId="0"/>
      <p:bldP spid="16412" grpId="0"/>
      <p:bldP spid="93222" grpId="0"/>
      <p:bldP spid="93223" grpId="0"/>
      <p:bldP spid="93224" grpId="0"/>
      <p:bldP spid="9322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4730" name="Group 4"/>
          <p:cNvGrpSpPr/>
          <p:nvPr/>
        </p:nvGrpSpPr>
        <p:grpSpPr>
          <a:xfrm>
            <a:off x="539750" y="981075"/>
            <a:ext cx="7777163" cy="741363"/>
            <a:chOff x="6214587" y="653215"/>
            <a:chExt cx="5977413" cy="740795"/>
          </a:xfrm>
        </p:grpSpPr>
        <p:sp>
          <p:nvSpPr>
            <p:cNvPr id="7" name="Freeform: Shape 6"/>
            <p:cNvSpPr/>
            <p:nvPr/>
          </p:nvSpPr>
          <p:spPr>
            <a:xfrm>
              <a:off x="6530226" y="660323"/>
              <a:ext cx="5661774" cy="730397"/>
            </a:xfrm>
            <a:custGeom>
              <a:avLst/>
              <a:gdLst>
                <a:gd name="connsiteX0" fmla="*/ 0 w 5661774"/>
                <a:gd name="connsiteY0" fmla="*/ 0 h 730397"/>
                <a:gd name="connsiteX1" fmla="*/ 5661774 w 5661774"/>
                <a:gd name="connsiteY1" fmla="*/ 0 h 730397"/>
                <a:gd name="connsiteX2" fmla="*/ 5661774 w 5661774"/>
                <a:gd name="connsiteY2" fmla="*/ 730397 h 730397"/>
                <a:gd name="connsiteX3" fmla="*/ 0 w 5661774"/>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61774" h="730397">
                  <a:moveTo>
                    <a:pt x="0" y="0"/>
                  </a:moveTo>
                  <a:lnTo>
                    <a:pt x="5661774" y="0"/>
                  </a:lnTo>
                  <a:lnTo>
                    <a:pt x="5661774" y="730397"/>
                  </a:lnTo>
                  <a:lnTo>
                    <a:pt x="0" y="730397"/>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8" name="Freeform: Shape 7"/>
            <p:cNvSpPr/>
            <p:nvPr/>
          </p:nvSpPr>
          <p:spPr>
            <a:xfrm>
              <a:off x="6214587" y="653215"/>
              <a:ext cx="324100" cy="740795"/>
            </a:xfrm>
            <a:custGeom>
              <a:avLst/>
              <a:gdLst/>
              <a:ahLst/>
              <a:cxnLst/>
              <a:rect l="l" t="t" r="r" b="b"/>
              <a:pathLst>
                <a:path w="215653" h="492919">
                  <a:moveTo>
                    <a:pt x="139304" y="0"/>
                  </a:moveTo>
                  <a:lnTo>
                    <a:pt x="215653" y="0"/>
                  </a:lnTo>
                  <a:lnTo>
                    <a:pt x="215653" y="492919"/>
                  </a:lnTo>
                  <a:lnTo>
                    <a:pt x="121556" y="492919"/>
                  </a:lnTo>
                  <a:lnTo>
                    <a:pt x="121556" y="138299"/>
                  </a:lnTo>
                  <a:cubicBezTo>
                    <a:pt x="87177" y="170446"/>
                    <a:pt x="46658" y="194221"/>
                    <a:pt x="0" y="209625"/>
                  </a:cubicBezTo>
                  <a:lnTo>
                    <a:pt x="0" y="124235"/>
                  </a:lnTo>
                  <a:cubicBezTo>
                    <a:pt x="24557" y="116198"/>
                    <a:pt x="51235" y="100962"/>
                    <a:pt x="80033" y="78526"/>
                  </a:cubicBezTo>
                  <a:cubicBezTo>
                    <a:pt x="108831" y="56090"/>
                    <a:pt x="128588" y="29915"/>
                    <a:pt x="1393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4733" name="Group 8"/>
          <p:cNvGrpSpPr/>
          <p:nvPr/>
        </p:nvGrpSpPr>
        <p:grpSpPr>
          <a:xfrm>
            <a:off x="539750" y="3357563"/>
            <a:ext cx="7777163" cy="754062"/>
            <a:chOff x="6214587" y="3078856"/>
            <a:chExt cx="5977413" cy="753952"/>
          </a:xfrm>
        </p:grpSpPr>
        <p:sp>
          <p:nvSpPr>
            <p:cNvPr id="10" name="Freeform: Shape 9"/>
            <p:cNvSpPr/>
            <p:nvPr/>
          </p:nvSpPr>
          <p:spPr>
            <a:xfrm>
              <a:off x="6559023" y="3078856"/>
              <a:ext cx="5632977" cy="730397"/>
            </a:xfrm>
            <a:custGeom>
              <a:avLst/>
              <a:gdLst>
                <a:gd name="connsiteX0" fmla="*/ 0 w 5632977"/>
                <a:gd name="connsiteY0" fmla="*/ 0 h 730397"/>
                <a:gd name="connsiteX1" fmla="*/ 5632977 w 5632977"/>
                <a:gd name="connsiteY1" fmla="*/ 0 h 730397"/>
                <a:gd name="connsiteX2" fmla="*/ 5632977 w 5632977"/>
                <a:gd name="connsiteY2" fmla="*/ 730397 h 730397"/>
                <a:gd name="connsiteX3" fmla="*/ 0 w 5632977"/>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632977" h="730397">
                  <a:moveTo>
                    <a:pt x="0" y="0"/>
                  </a:moveTo>
                  <a:lnTo>
                    <a:pt x="5632977" y="0"/>
                  </a:lnTo>
                  <a:lnTo>
                    <a:pt x="5632977" y="730397"/>
                  </a:lnTo>
                  <a:lnTo>
                    <a:pt x="0" y="730397"/>
                  </a:lnTo>
                  <a:close/>
                </a:path>
              </a:pathLst>
            </a:custGeom>
            <a:solidFill>
              <a:schemeClr val="accent3">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11" name="Freeform: Shape 10"/>
            <p:cNvSpPr/>
            <p:nvPr/>
          </p:nvSpPr>
          <p:spPr>
            <a:xfrm>
              <a:off x="6214587" y="3079430"/>
              <a:ext cx="490174" cy="753378"/>
            </a:xfrm>
            <a:custGeom>
              <a:avLst/>
              <a:gdLst/>
              <a:ahLst/>
              <a:cxnLst/>
              <a:rect l="l" t="t" r="r" b="b"/>
              <a:pathLst>
                <a:path w="326157" h="501291">
                  <a:moveTo>
                    <a:pt x="158391" y="0"/>
                  </a:moveTo>
                  <a:cubicBezTo>
                    <a:pt x="204602" y="0"/>
                    <a:pt x="241660" y="14734"/>
                    <a:pt x="269565" y="44202"/>
                  </a:cubicBezTo>
                  <a:cubicBezTo>
                    <a:pt x="292559" y="68312"/>
                    <a:pt x="304056" y="95548"/>
                    <a:pt x="304056" y="125909"/>
                  </a:cubicBezTo>
                  <a:cubicBezTo>
                    <a:pt x="304056" y="168995"/>
                    <a:pt x="280504" y="203374"/>
                    <a:pt x="233400" y="229047"/>
                  </a:cubicBezTo>
                  <a:cubicBezTo>
                    <a:pt x="261528" y="235074"/>
                    <a:pt x="284020" y="248581"/>
                    <a:pt x="300875" y="269565"/>
                  </a:cubicBezTo>
                  <a:cubicBezTo>
                    <a:pt x="317730" y="290550"/>
                    <a:pt x="326157" y="315888"/>
                    <a:pt x="326157" y="345579"/>
                  </a:cubicBezTo>
                  <a:cubicBezTo>
                    <a:pt x="326157" y="388665"/>
                    <a:pt x="310418" y="425388"/>
                    <a:pt x="278941" y="455749"/>
                  </a:cubicBezTo>
                  <a:cubicBezTo>
                    <a:pt x="247464" y="486110"/>
                    <a:pt x="208285" y="501291"/>
                    <a:pt x="161404" y="501291"/>
                  </a:cubicBezTo>
                  <a:cubicBezTo>
                    <a:pt x="116979" y="501291"/>
                    <a:pt x="80144" y="488510"/>
                    <a:pt x="50899" y="462949"/>
                  </a:cubicBezTo>
                  <a:cubicBezTo>
                    <a:pt x="21655" y="437388"/>
                    <a:pt x="4688" y="403957"/>
                    <a:pt x="0" y="362657"/>
                  </a:cubicBezTo>
                  <a:lnTo>
                    <a:pt x="91083" y="351607"/>
                  </a:lnTo>
                  <a:cubicBezTo>
                    <a:pt x="93985" y="374824"/>
                    <a:pt x="101799" y="392572"/>
                    <a:pt x="114523" y="404850"/>
                  </a:cubicBezTo>
                  <a:cubicBezTo>
                    <a:pt x="127248" y="417128"/>
                    <a:pt x="142652" y="423268"/>
                    <a:pt x="160735" y="423268"/>
                  </a:cubicBezTo>
                  <a:cubicBezTo>
                    <a:pt x="180157" y="423268"/>
                    <a:pt x="196509" y="415901"/>
                    <a:pt x="209792" y="401167"/>
                  </a:cubicBezTo>
                  <a:cubicBezTo>
                    <a:pt x="223075" y="386433"/>
                    <a:pt x="229716" y="366564"/>
                    <a:pt x="229716" y="341561"/>
                  </a:cubicBezTo>
                  <a:cubicBezTo>
                    <a:pt x="229716" y="317897"/>
                    <a:pt x="223354" y="299145"/>
                    <a:pt x="210629" y="285304"/>
                  </a:cubicBezTo>
                  <a:cubicBezTo>
                    <a:pt x="197904" y="271463"/>
                    <a:pt x="182389" y="264542"/>
                    <a:pt x="164083" y="264542"/>
                  </a:cubicBezTo>
                  <a:cubicBezTo>
                    <a:pt x="152028" y="264542"/>
                    <a:pt x="137629" y="266886"/>
                    <a:pt x="120886" y="271575"/>
                  </a:cubicBezTo>
                  <a:lnTo>
                    <a:pt x="131267" y="194891"/>
                  </a:lnTo>
                  <a:cubicBezTo>
                    <a:pt x="156716" y="195561"/>
                    <a:pt x="176138" y="190035"/>
                    <a:pt x="189533" y="178315"/>
                  </a:cubicBezTo>
                  <a:cubicBezTo>
                    <a:pt x="202927" y="166595"/>
                    <a:pt x="209625" y="151024"/>
                    <a:pt x="209625" y="131602"/>
                  </a:cubicBezTo>
                  <a:cubicBezTo>
                    <a:pt x="209625" y="115082"/>
                    <a:pt x="204713" y="101910"/>
                    <a:pt x="194891" y="92088"/>
                  </a:cubicBezTo>
                  <a:cubicBezTo>
                    <a:pt x="185068" y="82265"/>
                    <a:pt x="172008" y="77354"/>
                    <a:pt x="155712" y="77354"/>
                  </a:cubicBezTo>
                  <a:cubicBezTo>
                    <a:pt x="139638" y="77354"/>
                    <a:pt x="125909" y="82935"/>
                    <a:pt x="114523" y="94097"/>
                  </a:cubicBezTo>
                  <a:cubicBezTo>
                    <a:pt x="103138" y="105259"/>
                    <a:pt x="96217" y="121556"/>
                    <a:pt x="93762" y="142987"/>
                  </a:cubicBezTo>
                  <a:lnTo>
                    <a:pt x="7032" y="128253"/>
                  </a:lnTo>
                  <a:cubicBezTo>
                    <a:pt x="13060" y="98562"/>
                    <a:pt x="22157" y="74842"/>
                    <a:pt x="34324" y="57095"/>
                  </a:cubicBezTo>
                  <a:cubicBezTo>
                    <a:pt x="46490" y="39347"/>
                    <a:pt x="63457" y="25394"/>
                    <a:pt x="85223" y="15237"/>
                  </a:cubicBezTo>
                  <a:cubicBezTo>
                    <a:pt x="106989" y="5079"/>
                    <a:pt x="131378" y="0"/>
                    <a:pt x="15839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4736" name="Group 11"/>
          <p:cNvGrpSpPr/>
          <p:nvPr/>
        </p:nvGrpSpPr>
        <p:grpSpPr>
          <a:xfrm>
            <a:off x="539750" y="4508500"/>
            <a:ext cx="7777163" cy="739775"/>
            <a:chOff x="6214587" y="4304833"/>
            <a:chExt cx="5977413" cy="740795"/>
          </a:xfrm>
        </p:grpSpPr>
        <p:sp>
          <p:nvSpPr>
            <p:cNvPr id="13" name="Freeform: Shape 12"/>
            <p:cNvSpPr/>
            <p:nvPr/>
          </p:nvSpPr>
          <p:spPr>
            <a:xfrm>
              <a:off x="6610432" y="4314732"/>
              <a:ext cx="5581568" cy="730397"/>
            </a:xfrm>
            <a:custGeom>
              <a:avLst/>
              <a:gdLst>
                <a:gd name="connsiteX0" fmla="*/ 0 w 5581568"/>
                <a:gd name="connsiteY0" fmla="*/ 0 h 730397"/>
                <a:gd name="connsiteX1" fmla="*/ 5581568 w 5581568"/>
                <a:gd name="connsiteY1" fmla="*/ 0 h 730397"/>
                <a:gd name="connsiteX2" fmla="*/ 5581568 w 5581568"/>
                <a:gd name="connsiteY2" fmla="*/ 730397 h 730397"/>
                <a:gd name="connsiteX3" fmla="*/ 0 w 5581568"/>
                <a:gd name="connsiteY3" fmla="*/ 730397 h 730397"/>
              </a:gdLst>
              <a:ahLst/>
              <a:cxnLst>
                <a:cxn ang="0">
                  <a:pos x="connsiteX0" y="connsiteY0"/>
                </a:cxn>
                <a:cxn ang="0">
                  <a:pos x="connsiteX1" y="connsiteY1"/>
                </a:cxn>
                <a:cxn ang="0">
                  <a:pos x="connsiteX2" y="connsiteY2"/>
                </a:cxn>
                <a:cxn ang="0">
                  <a:pos x="connsiteX3" y="connsiteY3"/>
                </a:cxn>
              </a:cxnLst>
              <a:rect l="l" t="t" r="r" b="b"/>
              <a:pathLst>
                <a:path w="5581568" h="730397">
                  <a:moveTo>
                    <a:pt x="0" y="0"/>
                  </a:moveTo>
                  <a:lnTo>
                    <a:pt x="5581568" y="0"/>
                  </a:lnTo>
                  <a:lnTo>
                    <a:pt x="5581568" y="730397"/>
                  </a:lnTo>
                  <a:lnTo>
                    <a:pt x="0" y="730397"/>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dirty="0">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14" name="Freeform: Shape 13"/>
            <p:cNvSpPr/>
            <p:nvPr/>
          </p:nvSpPr>
          <p:spPr>
            <a:xfrm>
              <a:off x="6214587" y="4304833"/>
              <a:ext cx="530433" cy="740795"/>
            </a:xfrm>
            <a:custGeom>
              <a:avLst/>
              <a:gdLst/>
              <a:ahLst/>
              <a:cxnLst/>
              <a:rect l="l" t="t" r="r" b="b"/>
              <a:pathLst>
                <a:path w="352946" h="492919">
                  <a:moveTo>
                    <a:pt x="200919" y="143657"/>
                  </a:moveTo>
                  <a:lnTo>
                    <a:pt x="88069" y="311423"/>
                  </a:lnTo>
                  <a:lnTo>
                    <a:pt x="200919" y="311423"/>
                  </a:lnTo>
                  <a:close/>
                  <a:moveTo>
                    <a:pt x="212974" y="0"/>
                  </a:moveTo>
                  <a:lnTo>
                    <a:pt x="292001" y="0"/>
                  </a:lnTo>
                  <a:lnTo>
                    <a:pt x="292001" y="311423"/>
                  </a:lnTo>
                  <a:lnTo>
                    <a:pt x="352946" y="311423"/>
                  </a:lnTo>
                  <a:lnTo>
                    <a:pt x="352946" y="394135"/>
                  </a:lnTo>
                  <a:lnTo>
                    <a:pt x="292001" y="394135"/>
                  </a:lnTo>
                  <a:lnTo>
                    <a:pt x="292001" y="492919"/>
                  </a:lnTo>
                  <a:lnTo>
                    <a:pt x="200919" y="492919"/>
                  </a:lnTo>
                  <a:lnTo>
                    <a:pt x="200919" y="394135"/>
                  </a:lnTo>
                  <a:lnTo>
                    <a:pt x="0" y="394135"/>
                  </a:lnTo>
                  <a:lnTo>
                    <a:pt x="0" y="3117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14739" name="Group 14"/>
          <p:cNvGrpSpPr/>
          <p:nvPr/>
        </p:nvGrpSpPr>
        <p:grpSpPr>
          <a:xfrm>
            <a:off x="539750" y="5661025"/>
            <a:ext cx="7777163" cy="741363"/>
            <a:chOff x="6214587" y="5517656"/>
            <a:chExt cx="5977413" cy="742550"/>
          </a:xfrm>
        </p:grpSpPr>
        <p:sp>
          <p:nvSpPr>
            <p:cNvPr id="16" name="Freeform: Shape 15"/>
            <p:cNvSpPr/>
            <p:nvPr/>
          </p:nvSpPr>
          <p:spPr>
            <a:xfrm>
              <a:off x="6332482" y="5517656"/>
              <a:ext cx="5859518" cy="730398"/>
            </a:xfrm>
            <a:custGeom>
              <a:avLst/>
              <a:gdLst>
                <a:gd name="connsiteX0" fmla="*/ 0 w 5859518"/>
                <a:gd name="connsiteY0" fmla="*/ 0 h 730398"/>
                <a:gd name="connsiteX1" fmla="*/ 385855 w 5859518"/>
                <a:gd name="connsiteY1" fmla="*/ 0 h 730398"/>
                <a:gd name="connsiteX2" fmla="*/ 385855 w 5859518"/>
                <a:gd name="connsiteY2" fmla="*/ 1 h 730398"/>
                <a:gd name="connsiteX3" fmla="*/ 5859518 w 5859518"/>
                <a:gd name="connsiteY3" fmla="*/ 1 h 730398"/>
                <a:gd name="connsiteX4" fmla="*/ 5859518 w 5859518"/>
                <a:gd name="connsiteY4" fmla="*/ 730398 h 730398"/>
                <a:gd name="connsiteX5" fmla="*/ 214463 w 5859518"/>
                <a:gd name="connsiteY5" fmla="*/ 730398 h 730398"/>
                <a:gd name="connsiteX6" fmla="*/ 214463 w 5859518"/>
                <a:gd name="connsiteY6" fmla="*/ 324621 h 730398"/>
                <a:gd name="connsiteX7" fmla="*/ 0 w 5859518"/>
                <a:gd name="connsiteY7" fmla="*/ 324621 h 730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59518" h="730398">
                  <a:moveTo>
                    <a:pt x="0" y="0"/>
                  </a:moveTo>
                  <a:lnTo>
                    <a:pt x="385855" y="0"/>
                  </a:lnTo>
                  <a:lnTo>
                    <a:pt x="385855" y="1"/>
                  </a:lnTo>
                  <a:lnTo>
                    <a:pt x="5859518" y="1"/>
                  </a:lnTo>
                  <a:lnTo>
                    <a:pt x="5859518" y="730398"/>
                  </a:lnTo>
                  <a:lnTo>
                    <a:pt x="214463" y="730398"/>
                  </a:lnTo>
                  <a:cubicBezTo>
                    <a:pt x="301842" y="603084"/>
                    <a:pt x="317729" y="475767"/>
                    <a:pt x="214463" y="324621"/>
                  </a:cubicBezTo>
                  <a:lnTo>
                    <a:pt x="0" y="324621"/>
                  </a:lnTo>
                  <a:close/>
                </a:path>
              </a:pathLst>
            </a:custGeom>
            <a:solidFill>
              <a:schemeClr val="accent5">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Arial" panose="020B0604020202020204" pitchFamily="34" charset="0"/>
                <a:ea typeface="+mn-ea"/>
                <a:cs typeface="Arial" panose="020B0604020202020204" pitchFamily="34" charset="0"/>
              </a:endParaRPr>
            </a:p>
          </p:txBody>
        </p:sp>
        <p:sp>
          <p:nvSpPr>
            <p:cNvPr id="17" name="Freeform: Shape 16"/>
            <p:cNvSpPr/>
            <p:nvPr/>
          </p:nvSpPr>
          <p:spPr>
            <a:xfrm>
              <a:off x="6214587" y="5519913"/>
              <a:ext cx="496212" cy="740293"/>
            </a:xfrm>
            <a:custGeom>
              <a:avLst/>
              <a:gdLst/>
              <a:ahLst/>
              <a:cxnLst/>
              <a:rect l="l" t="t" r="r" b="b"/>
              <a:pathLst>
                <a:path w="330175" h="492584">
                  <a:moveTo>
                    <a:pt x="59606" y="0"/>
                  </a:moveTo>
                  <a:lnTo>
                    <a:pt x="308409" y="0"/>
                  </a:lnTo>
                  <a:lnTo>
                    <a:pt x="308409" y="88069"/>
                  </a:lnTo>
                  <a:lnTo>
                    <a:pt x="130932" y="88069"/>
                  </a:lnTo>
                  <a:lnTo>
                    <a:pt x="116198" y="171450"/>
                  </a:lnTo>
                  <a:cubicBezTo>
                    <a:pt x="137183" y="160958"/>
                    <a:pt x="158614" y="155711"/>
                    <a:pt x="180492" y="155711"/>
                  </a:cubicBezTo>
                  <a:cubicBezTo>
                    <a:pt x="222238" y="155711"/>
                    <a:pt x="257622" y="170892"/>
                    <a:pt x="286643" y="201253"/>
                  </a:cubicBezTo>
                  <a:cubicBezTo>
                    <a:pt x="315665" y="231614"/>
                    <a:pt x="330175" y="271016"/>
                    <a:pt x="330175" y="319460"/>
                  </a:cubicBezTo>
                  <a:cubicBezTo>
                    <a:pt x="330175" y="359866"/>
                    <a:pt x="318455" y="395920"/>
                    <a:pt x="295015" y="427620"/>
                  </a:cubicBezTo>
                  <a:cubicBezTo>
                    <a:pt x="263091" y="470929"/>
                    <a:pt x="218778" y="492584"/>
                    <a:pt x="162074" y="492584"/>
                  </a:cubicBezTo>
                  <a:cubicBezTo>
                    <a:pt x="116756" y="492584"/>
                    <a:pt x="79809" y="480417"/>
                    <a:pt x="51234" y="456084"/>
                  </a:cubicBezTo>
                  <a:cubicBezTo>
                    <a:pt x="22659" y="431750"/>
                    <a:pt x="5581" y="399045"/>
                    <a:pt x="0" y="357969"/>
                  </a:cubicBezTo>
                  <a:lnTo>
                    <a:pt x="93762" y="348258"/>
                  </a:lnTo>
                  <a:cubicBezTo>
                    <a:pt x="96441" y="369466"/>
                    <a:pt x="104366" y="386265"/>
                    <a:pt x="117537" y="398655"/>
                  </a:cubicBezTo>
                  <a:cubicBezTo>
                    <a:pt x="130709" y="411045"/>
                    <a:pt x="145889" y="417240"/>
                    <a:pt x="163079" y="417240"/>
                  </a:cubicBezTo>
                  <a:cubicBezTo>
                    <a:pt x="182724" y="417240"/>
                    <a:pt x="199356" y="409259"/>
                    <a:pt x="212973" y="393297"/>
                  </a:cubicBezTo>
                  <a:cubicBezTo>
                    <a:pt x="226591" y="377335"/>
                    <a:pt x="233400" y="353281"/>
                    <a:pt x="233400" y="321134"/>
                  </a:cubicBezTo>
                  <a:cubicBezTo>
                    <a:pt x="233400" y="290996"/>
                    <a:pt x="226647" y="268393"/>
                    <a:pt x="213141" y="253324"/>
                  </a:cubicBezTo>
                  <a:cubicBezTo>
                    <a:pt x="199635" y="238255"/>
                    <a:pt x="182054" y="230721"/>
                    <a:pt x="160400" y="230721"/>
                  </a:cubicBezTo>
                  <a:cubicBezTo>
                    <a:pt x="133387" y="230721"/>
                    <a:pt x="109166" y="242664"/>
                    <a:pt x="87734" y="266551"/>
                  </a:cubicBezTo>
                  <a:lnTo>
                    <a:pt x="11386" y="255501"/>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114742" name="Group 17"/>
          <p:cNvGrpSpPr/>
          <p:nvPr/>
        </p:nvGrpSpPr>
        <p:grpSpPr>
          <a:xfrm>
            <a:off x="539750" y="2205038"/>
            <a:ext cx="7777163" cy="741362"/>
            <a:chOff x="6214587" y="1866035"/>
            <a:chExt cx="5977413" cy="740795"/>
          </a:xfrm>
        </p:grpSpPr>
        <p:sp>
          <p:nvSpPr>
            <p:cNvPr id="19" name="Freeform: Shape 18"/>
            <p:cNvSpPr/>
            <p:nvPr/>
          </p:nvSpPr>
          <p:spPr>
            <a:xfrm>
              <a:off x="6261428" y="1874074"/>
              <a:ext cx="5930572" cy="730397"/>
            </a:xfrm>
            <a:custGeom>
              <a:avLst/>
              <a:gdLst>
                <a:gd name="connsiteX0" fmla="*/ 249384 w 5930572"/>
                <a:gd name="connsiteY0" fmla="*/ 0 h 730397"/>
                <a:gd name="connsiteX1" fmla="*/ 5930572 w 5930572"/>
                <a:gd name="connsiteY1" fmla="*/ 0 h 730397"/>
                <a:gd name="connsiteX2" fmla="*/ 5930572 w 5930572"/>
                <a:gd name="connsiteY2" fmla="*/ 730397 h 730397"/>
                <a:gd name="connsiteX3" fmla="*/ 498766 w 5930572"/>
                <a:gd name="connsiteY3" fmla="*/ 730397 h 730397"/>
                <a:gd name="connsiteX4" fmla="*/ 249384 w 5930572"/>
                <a:gd name="connsiteY4" fmla="*/ 730397 h 730397"/>
                <a:gd name="connsiteX5" fmla="*/ 0 w 5930572"/>
                <a:gd name="connsiteY5" fmla="*/ 730397 h 730397"/>
                <a:gd name="connsiteX6" fmla="*/ 340135 w 5930572"/>
                <a:gd name="connsiteY6" fmla="*/ 355036 h 730397"/>
                <a:gd name="connsiteX7" fmla="*/ 249384 w 5930572"/>
                <a:gd name="connsiteY7" fmla="*/ 0 h 73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0572" h="730397">
                  <a:moveTo>
                    <a:pt x="249384" y="0"/>
                  </a:moveTo>
                  <a:lnTo>
                    <a:pt x="5930572" y="0"/>
                  </a:lnTo>
                  <a:lnTo>
                    <a:pt x="5930572" y="730397"/>
                  </a:lnTo>
                  <a:lnTo>
                    <a:pt x="498766" y="730397"/>
                  </a:lnTo>
                  <a:lnTo>
                    <a:pt x="249384" y="730397"/>
                  </a:lnTo>
                  <a:lnTo>
                    <a:pt x="0" y="730397"/>
                  </a:lnTo>
                  <a:cubicBezTo>
                    <a:pt x="113379" y="605277"/>
                    <a:pt x="97113" y="441264"/>
                    <a:pt x="340135" y="355036"/>
                  </a:cubicBezTo>
                  <a:cubicBezTo>
                    <a:pt x="573496" y="129735"/>
                    <a:pt x="249384" y="108622"/>
                    <a:pt x="249384" y="0"/>
                  </a:cubicBezTo>
                  <a:close/>
                </a:path>
              </a:pathLst>
            </a:custGeom>
            <a:solidFill>
              <a:schemeClr val="accent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ko-KR"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Freeform: Shape 19"/>
            <p:cNvSpPr/>
            <p:nvPr/>
          </p:nvSpPr>
          <p:spPr>
            <a:xfrm>
              <a:off x="6214587" y="1866035"/>
              <a:ext cx="495708" cy="740795"/>
            </a:xfrm>
            <a:custGeom>
              <a:avLst/>
              <a:gdLst/>
              <a:ahLst/>
              <a:cxnLst/>
              <a:rect l="l" t="t" r="r" b="b"/>
              <a:pathLst>
                <a:path w="329840" h="492919">
                  <a:moveTo>
                    <a:pt x="174129" y="0"/>
                  </a:moveTo>
                  <a:cubicBezTo>
                    <a:pt x="222572" y="0"/>
                    <a:pt x="260635" y="13060"/>
                    <a:pt x="288317" y="39179"/>
                  </a:cubicBezTo>
                  <a:cubicBezTo>
                    <a:pt x="315999" y="65299"/>
                    <a:pt x="329840" y="97780"/>
                    <a:pt x="329840" y="136625"/>
                  </a:cubicBezTo>
                  <a:cubicBezTo>
                    <a:pt x="329840" y="158726"/>
                    <a:pt x="325878" y="179766"/>
                    <a:pt x="317952" y="199746"/>
                  </a:cubicBezTo>
                  <a:cubicBezTo>
                    <a:pt x="310027" y="219727"/>
                    <a:pt x="297470" y="240655"/>
                    <a:pt x="280280" y="262533"/>
                  </a:cubicBezTo>
                  <a:cubicBezTo>
                    <a:pt x="268895" y="277044"/>
                    <a:pt x="248357" y="297917"/>
                    <a:pt x="218665" y="325153"/>
                  </a:cubicBezTo>
                  <a:cubicBezTo>
                    <a:pt x="188974" y="352388"/>
                    <a:pt x="170166" y="370471"/>
                    <a:pt x="162241" y="379401"/>
                  </a:cubicBezTo>
                  <a:cubicBezTo>
                    <a:pt x="154316" y="388330"/>
                    <a:pt x="147898" y="397037"/>
                    <a:pt x="142986" y="405520"/>
                  </a:cubicBezTo>
                  <a:lnTo>
                    <a:pt x="329840" y="405520"/>
                  </a:lnTo>
                  <a:lnTo>
                    <a:pt x="329840" y="492919"/>
                  </a:lnTo>
                  <a:lnTo>
                    <a:pt x="0" y="492919"/>
                  </a:lnTo>
                  <a:cubicBezTo>
                    <a:pt x="3572" y="459879"/>
                    <a:pt x="14287" y="428570"/>
                    <a:pt x="32147" y="398990"/>
                  </a:cubicBezTo>
                  <a:cubicBezTo>
                    <a:pt x="50006" y="369410"/>
                    <a:pt x="85278" y="330176"/>
                    <a:pt x="137963" y="281286"/>
                  </a:cubicBezTo>
                  <a:cubicBezTo>
                    <a:pt x="180379" y="241772"/>
                    <a:pt x="206387" y="214983"/>
                    <a:pt x="215987" y="200918"/>
                  </a:cubicBezTo>
                  <a:cubicBezTo>
                    <a:pt x="228935" y="181496"/>
                    <a:pt x="235409" y="162297"/>
                    <a:pt x="235409" y="143322"/>
                  </a:cubicBezTo>
                  <a:cubicBezTo>
                    <a:pt x="235409" y="122337"/>
                    <a:pt x="229772" y="106208"/>
                    <a:pt x="218498" y="94934"/>
                  </a:cubicBezTo>
                  <a:cubicBezTo>
                    <a:pt x="207224" y="83660"/>
                    <a:pt x="191653" y="78024"/>
                    <a:pt x="171785" y="78024"/>
                  </a:cubicBezTo>
                  <a:cubicBezTo>
                    <a:pt x="152139" y="78024"/>
                    <a:pt x="136512" y="83939"/>
                    <a:pt x="124904" y="95771"/>
                  </a:cubicBezTo>
                  <a:cubicBezTo>
                    <a:pt x="113295" y="107603"/>
                    <a:pt x="106598" y="127248"/>
                    <a:pt x="104812" y="154707"/>
                  </a:cubicBezTo>
                  <a:lnTo>
                    <a:pt x="11050" y="145331"/>
                  </a:lnTo>
                  <a:cubicBezTo>
                    <a:pt x="16631" y="93539"/>
                    <a:pt x="34156" y="56369"/>
                    <a:pt x="63624" y="33822"/>
                  </a:cubicBezTo>
                  <a:cubicBezTo>
                    <a:pt x="93092" y="11274"/>
                    <a:pt x="129927" y="0"/>
                    <a:pt x="17412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114760" name="Rectangles 114759"/>
          <p:cNvSpPr/>
          <p:nvPr/>
        </p:nvSpPr>
        <p:spPr>
          <a:xfrm>
            <a:off x="1403350" y="1166813"/>
            <a:ext cx="4756150" cy="427037"/>
          </a:xfrm>
          <a:prstGeom prst="rect">
            <a:avLst/>
          </a:prstGeom>
          <a:noFill/>
          <a:ln w="9525">
            <a:noFill/>
          </a:ln>
        </p:spPr>
        <p:txBody>
          <a:bodyPr wrap="none" anchor="ctr" anchorCtr="0">
            <a:spAutoFit/>
          </a:bodyPr>
          <a:p>
            <a:r>
              <a:rPr sz="2200" err="1">
                <a:latin typeface="Arial Unicode MS" pitchFamily="34" charset="-128"/>
                <a:ea typeface="Arial Unicode MS" pitchFamily="34" charset="-128"/>
              </a:rPr>
              <a:t>Đánh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giá</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tình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hình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tài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cá</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nhân</a:t>
            </a:r>
            <a:r>
              <a:rPr sz="2200">
                <a:latin typeface="Arial Unicode MS" pitchFamily="34" charset="-128"/>
                <a:ea typeface="Arial Unicode MS" pitchFamily="34" charset="-128"/>
              </a:rPr>
              <a:t> </a:t>
            </a:r>
            <a:endParaRPr sz="2200">
              <a:latin typeface="Arial Unicode MS" pitchFamily="34" charset="-128"/>
              <a:ea typeface="Arial Unicode MS" pitchFamily="34" charset="-128"/>
            </a:endParaRPr>
          </a:p>
        </p:txBody>
      </p:sp>
      <p:sp>
        <p:nvSpPr>
          <p:cNvPr id="114761" name="Rectangles 114760"/>
          <p:cNvSpPr/>
          <p:nvPr/>
        </p:nvSpPr>
        <p:spPr>
          <a:xfrm>
            <a:off x="1547813" y="2390775"/>
            <a:ext cx="4040187" cy="427038"/>
          </a:xfrm>
          <a:prstGeom prst="rect">
            <a:avLst/>
          </a:prstGeom>
          <a:noFill/>
          <a:ln w="9525">
            <a:noFill/>
          </a:ln>
        </p:spPr>
        <p:txBody>
          <a:bodyPr wrap="none" anchor="ctr" anchorCtr="0">
            <a:spAutoFit/>
          </a:bodyPr>
          <a:p>
            <a:r>
              <a:rPr sz="2200" err="1">
                <a:latin typeface="Arial Unicode MS" pitchFamily="34" charset="-128"/>
                <a:ea typeface="Arial Unicode MS" pitchFamily="34" charset="-128"/>
              </a:rPr>
              <a:t>Đặt</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mục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tiêu</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tài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cá</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nhân</a:t>
            </a:r>
            <a:r>
              <a:rPr sz="2200">
                <a:latin typeface="Arial Unicode MS" pitchFamily="34" charset="-128"/>
                <a:ea typeface="Arial Unicode MS" pitchFamily="34" charset="-128"/>
              </a:rPr>
              <a:t> </a:t>
            </a:r>
            <a:endParaRPr sz="2200">
              <a:latin typeface="Arial Unicode MS" pitchFamily="34" charset="-128"/>
              <a:ea typeface="Arial Unicode MS" pitchFamily="34" charset="-128"/>
            </a:endParaRPr>
          </a:p>
        </p:txBody>
      </p:sp>
      <p:sp>
        <p:nvSpPr>
          <p:cNvPr id="114762" name="Rectangles 114761"/>
          <p:cNvSpPr/>
          <p:nvPr/>
        </p:nvSpPr>
        <p:spPr>
          <a:xfrm>
            <a:off x="1403350" y="3429000"/>
            <a:ext cx="6769100" cy="701675"/>
          </a:xfrm>
          <a:prstGeom prst="rect">
            <a:avLst/>
          </a:prstGeom>
          <a:noFill/>
          <a:ln w="9525">
            <a:noFill/>
          </a:ln>
        </p:spPr>
        <p:txBody>
          <a:bodyPr anchor="ctr" anchorCtr="0">
            <a:spAutoFit/>
          </a:bodyPr>
          <a:p>
            <a:r>
              <a:rPr sz="2000" err="1">
                <a:latin typeface="Arial Unicode MS" pitchFamily="34" charset="-128"/>
                <a:ea typeface="Arial Unicode MS" pitchFamily="34" charset="-128"/>
              </a:rPr>
              <a:t>Phân</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chia</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dòng</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tiền</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cho</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các</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quỹ</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tiêu</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dùng</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tiết</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kiệm</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đầu</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tư</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trả</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nợ</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và</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dự</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phòng</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cho</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trường</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hợp</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khẩn</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cấp</a:t>
            </a:r>
            <a:r>
              <a:rPr sz="2000">
                <a:latin typeface="Arial Unicode MS" pitchFamily="34" charset="-128"/>
                <a:ea typeface="Arial Unicode MS" pitchFamily="34" charset="-128"/>
              </a:rPr>
              <a:t> </a:t>
            </a:r>
            <a:endParaRPr sz="2000">
              <a:latin typeface="Arial Unicode MS" pitchFamily="34" charset="-128"/>
              <a:ea typeface="Arial Unicode MS" pitchFamily="34" charset="-128"/>
            </a:endParaRPr>
          </a:p>
        </p:txBody>
      </p:sp>
      <p:sp>
        <p:nvSpPr>
          <p:cNvPr id="114763" name="Rectangles 114762"/>
          <p:cNvSpPr/>
          <p:nvPr/>
        </p:nvSpPr>
        <p:spPr>
          <a:xfrm>
            <a:off x="1403350" y="4508500"/>
            <a:ext cx="6769100" cy="641350"/>
          </a:xfrm>
          <a:prstGeom prst="rect">
            <a:avLst/>
          </a:prstGeom>
          <a:noFill/>
          <a:ln w="9525">
            <a:noFill/>
          </a:ln>
        </p:spPr>
        <p:txBody>
          <a:bodyPr anchor="ctr" anchorCtr="0">
            <a:spAutoFit/>
          </a:bodyPr>
          <a:p>
            <a:r>
              <a:rPr err="1">
                <a:latin typeface="Arial" panose="020B0604020202020204" pitchFamily="34" charset="0"/>
              </a:rPr>
              <a:t>Lập</a:t>
            </a:r>
            <a:r>
              <a:rPr>
                <a:latin typeface="Arial" panose="020B0604020202020204" pitchFamily="34" charset="0"/>
              </a:rPr>
              <a:t> </a:t>
            </a:r>
            <a:r>
              <a:rPr err="1">
                <a:latin typeface="Arial" panose="020B0604020202020204" pitchFamily="34" charset="0"/>
              </a:rPr>
              <a:t>kế</a:t>
            </a:r>
            <a:r>
              <a:rPr>
                <a:latin typeface="Arial" panose="020B0604020202020204" pitchFamily="34" charset="0"/>
              </a:rPr>
              <a:t> </a:t>
            </a:r>
            <a:r>
              <a:rPr err="1">
                <a:latin typeface="Arial" panose="020B0604020202020204" pitchFamily="34" charset="0"/>
              </a:rPr>
              <a:t>hoạch</a:t>
            </a:r>
            <a:r>
              <a:rPr>
                <a:latin typeface="Arial" panose="020B0604020202020204" pitchFamily="34" charset="0"/>
              </a:rPr>
              <a:t> </a:t>
            </a:r>
            <a:r>
              <a:rPr err="1">
                <a:latin typeface="Arial" panose="020B0604020202020204" pitchFamily="34" charset="0"/>
              </a:rPr>
              <a:t>hoạt</a:t>
            </a:r>
            <a:r>
              <a:rPr>
                <a:latin typeface="Arial" panose="020B0604020202020204" pitchFamily="34" charset="0"/>
              </a:rPr>
              <a:t> </a:t>
            </a:r>
            <a:r>
              <a:rPr err="1">
                <a:latin typeface="Arial" panose="020B0604020202020204" pitchFamily="34" charset="0"/>
              </a:rPr>
              <a:t>động</a:t>
            </a:r>
            <a:r>
              <a:rPr>
                <a:latin typeface="Arial" panose="020B0604020202020204" pitchFamily="34" charset="0"/>
              </a:rPr>
              <a:t> </a:t>
            </a:r>
            <a:r>
              <a:rPr err="1">
                <a:latin typeface="Arial" panose="020B0604020202020204" pitchFamily="34" charset="0"/>
              </a:rPr>
              <a:t>cụ</a:t>
            </a:r>
            <a:r>
              <a:rPr>
                <a:latin typeface="Arial" panose="020B0604020202020204" pitchFamily="34" charset="0"/>
              </a:rPr>
              <a:t> </a:t>
            </a:r>
            <a:r>
              <a:rPr err="1">
                <a:latin typeface="Arial" panose="020B0604020202020204" pitchFamily="34" charset="0"/>
              </a:rPr>
              <a:t>thể</a:t>
            </a:r>
            <a:r>
              <a:rPr>
                <a:latin typeface="Arial" panose="020B0604020202020204" pitchFamily="34" charset="0"/>
              </a:rPr>
              <a:t> </a:t>
            </a:r>
            <a:r>
              <a:rPr err="1">
                <a:latin typeface="Arial" panose="020B0604020202020204" pitchFamily="34" charset="0"/>
              </a:rPr>
              <a:t>cho</a:t>
            </a:r>
            <a:r>
              <a:rPr>
                <a:latin typeface="Arial" panose="020B0604020202020204" pitchFamily="34" charset="0"/>
              </a:rPr>
              <a:t> </a:t>
            </a:r>
            <a:r>
              <a:rPr err="1">
                <a:latin typeface="Arial" panose="020B0604020202020204" pitchFamily="34" charset="0"/>
              </a:rPr>
              <a:t>từng</a:t>
            </a:r>
            <a:r>
              <a:rPr>
                <a:latin typeface="Arial" panose="020B0604020202020204" pitchFamily="34" charset="0"/>
              </a:rPr>
              <a:t> </a:t>
            </a:r>
            <a:r>
              <a:rPr err="1">
                <a:latin typeface="Arial" panose="020B0604020202020204" pitchFamily="34" charset="0"/>
              </a:rPr>
              <a:t>quỹ</a:t>
            </a:r>
            <a:r>
              <a:rPr>
                <a:latin typeface="Arial" panose="020B0604020202020204" pitchFamily="34" charset="0"/>
              </a:rPr>
              <a:t> </a:t>
            </a:r>
            <a:r>
              <a:rPr err="1">
                <a:latin typeface="Arial" panose="020B0604020202020204" pitchFamily="34" charset="0"/>
              </a:rPr>
              <a:t>và</a:t>
            </a:r>
            <a:r>
              <a:rPr>
                <a:latin typeface="Arial" panose="020B0604020202020204" pitchFamily="34" charset="0"/>
              </a:rPr>
              <a:t> </a:t>
            </a:r>
            <a:r>
              <a:rPr err="1">
                <a:latin typeface="Arial" panose="020B0604020202020204" pitchFamily="34" charset="0"/>
              </a:rPr>
              <a:t>xác</a:t>
            </a:r>
            <a:r>
              <a:rPr>
                <a:latin typeface="Arial" panose="020B0604020202020204" pitchFamily="34" charset="0"/>
              </a:rPr>
              <a:t> </a:t>
            </a:r>
            <a:r>
              <a:rPr err="1">
                <a:latin typeface="Arial" panose="020B0604020202020204" pitchFamily="34" charset="0"/>
              </a:rPr>
              <a:t>định</a:t>
            </a:r>
            <a:r>
              <a:rPr>
                <a:latin typeface="Arial" panose="020B0604020202020204" pitchFamily="34" charset="0"/>
              </a:rPr>
              <a:t> </a:t>
            </a:r>
            <a:r>
              <a:rPr err="1">
                <a:latin typeface="Arial" panose="020B0604020202020204" pitchFamily="34" charset="0"/>
              </a:rPr>
              <a:t>thời</a:t>
            </a:r>
            <a:r>
              <a:rPr>
                <a:latin typeface="Arial" panose="020B0604020202020204" pitchFamily="34" charset="0"/>
              </a:rPr>
              <a:t> </a:t>
            </a:r>
            <a:r>
              <a:rPr err="1">
                <a:latin typeface="Arial" panose="020B0604020202020204" pitchFamily="34" charset="0"/>
              </a:rPr>
              <a:t>hạn</a:t>
            </a:r>
            <a:r>
              <a:rPr>
                <a:latin typeface="Arial" panose="020B0604020202020204" pitchFamily="34" charset="0"/>
              </a:rPr>
              <a:t> </a:t>
            </a:r>
            <a:r>
              <a:rPr err="1">
                <a:latin typeface="Arial" panose="020B0604020202020204" pitchFamily="34" charset="0"/>
              </a:rPr>
              <a:t>hoàn</a:t>
            </a:r>
            <a:r>
              <a:rPr>
                <a:latin typeface="Arial" panose="020B0604020202020204" pitchFamily="34" charset="0"/>
              </a:rPr>
              <a:t> </a:t>
            </a:r>
            <a:r>
              <a:rPr err="1">
                <a:latin typeface="Arial" panose="020B0604020202020204" pitchFamily="34" charset="0"/>
              </a:rPr>
              <a:t>thành</a:t>
            </a:r>
            <a:r>
              <a:rPr>
                <a:latin typeface="Arial" panose="020B0604020202020204" pitchFamily="34" charset="0"/>
              </a:rPr>
              <a:t> </a:t>
            </a:r>
            <a:r>
              <a:rPr err="1">
                <a:latin typeface="Arial" panose="020B0604020202020204" pitchFamily="34" charset="0"/>
              </a:rPr>
              <a:t>mục</a:t>
            </a:r>
            <a:r>
              <a:rPr>
                <a:latin typeface="Arial" panose="020B0604020202020204" pitchFamily="34" charset="0"/>
              </a:rPr>
              <a:t> </a:t>
            </a:r>
            <a:r>
              <a:rPr err="1">
                <a:latin typeface="Arial" panose="020B0604020202020204" pitchFamily="34" charset="0"/>
              </a:rPr>
              <a:t>tiêu</a:t>
            </a:r>
            <a:r>
              <a:rPr>
                <a:latin typeface="Arial" panose="020B0604020202020204" pitchFamily="34" charset="0"/>
              </a:rPr>
              <a:t> </a:t>
            </a:r>
            <a:endParaRPr>
              <a:latin typeface="Arial" panose="020B0604020202020204" pitchFamily="34" charset="0"/>
            </a:endParaRPr>
          </a:p>
        </p:txBody>
      </p:sp>
      <p:sp>
        <p:nvSpPr>
          <p:cNvPr id="114764" name="Rectangles 114763"/>
          <p:cNvSpPr/>
          <p:nvPr/>
        </p:nvSpPr>
        <p:spPr>
          <a:xfrm>
            <a:off x="1476375" y="5767388"/>
            <a:ext cx="6769100" cy="427037"/>
          </a:xfrm>
          <a:prstGeom prst="rect">
            <a:avLst/>
          </a:prstGeom>
          <a:noFill/>
          <a:ln w="9525">
            <a:noFill/>
          </a:ln>
        </p:spPr>
        <p:txBody>
          <a:bodyPr anchor="ctr" anchorCtr="0">
            <a:spAutoFit/>
          </a:bodyPr>
          <a:p>
            <a:r>
              <a:rPr sz="2200" err="1">
                <a:latin typeface="Arial Unicode MS" pitchFamily="34" charset="-128"/>
                <a:ea typeface="Arial Unicode MS" pitchFamily="34" charset="-128"/>
              </a:rPr>
              <a:t>Thực</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hiện</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đúng</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kế</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hoạch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tài</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chính</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đã</a:t>
            </a:r>
            <a:r>
              <a:rPr sz="2200">
                <a:latin typeface="Arial Unicode MS" pitchFamily="34" charset="-128"/>
                <a:ea typeface="Arial Unicode MS" pitchFamily="34" charset="-128"/>
              </a:rPr>
              <a:t> </a:t>
            </a:r>
            <a:r>
              <a:rPr sz="2200" err="1">
                <a:latin typeface="Arial Unicode MS" pitchFamily="34" charset="-128"/>
                <a:ea typeface="Arial Unicode MS" pitchFamily="34" charset="-128"/>
              </a:rPr>
              <a:t>lập</a:t>
            </a:r>
            <a:endParaRPr sz="2200">
              <a:latin typeface="Arial Unicode MS" pitchFamily="34" charset="-128"/>
              <a:ea typeface="Arial Unicode MS" pitchFamily="34" charset="-128"/>
            </a:endParaRPr>
          </a:p>
        </p:txBody>
      </p:sp>
      <p:sp>
        <p:nvSpPr>
          <p:cNvPr id="39" name="Rectangle 38"/>
          <p:cNvSpPr/>
          <p:nvPr/>
        </p:nvSpPr>
        <p:spPr>
          <a:xfrm>
            <a:off x="214313" y="142875"/>
            <a:ext cx="8501062" cy="549275"/>
          </a:xfrm>
          <a:prstGeom prst="rect">
            <a:avLst/>
          </a:prstGeom>
          <a:noFill/>
          <a:ln w="9525">
            <a:noFill/>
          </a:ln>
        </p:spPr>
        <p:txBody>
          <a:bodyPr>
            <a:spAutoFit/>
          </a:bodyPr>
          <a:p>
            <a:pPr eaLnBrk="1" hangingPunct="1"/>
            <a:r>
              <a:rPr sz="3000" b="1" err="1">
                <a:solidFill>
                  <a:srgbClr val="5F5FD7"/>
                </a:solidFill>
                <a:latin typeface="Times New Roman" panose="02020603050405020304" pitchFamily="18" charset="0"/>
                <a:cs typeface="Times New Roman" panose="02020603050405020304" pitchFamily="18" charset="0"/>
              </a:rPr>
              <a:t>Các</a:t>
            </a:r>
            <a:r>
              <a:rPr sz="3000" b="1">
                <a:solidFill>
                  <a:srgbClr val="5F5FD7"/>
                </a:solidFill>
                <a:latin typeface="Times New Roman" panose="02020603050405020304" pitchFamily="18" charset="0"/>
                <a:cs typeface="Times New Roman" panose="02020603050405020304" pitchFamily="18" charset="0"/>
              </a:rPr>
              <a:t> </a:t>
            </a:r>
            <a:r>
              <a:rPr sz="3000" b="1" err="1">
                <a:solidFill>
                  <a:srgbClr val="5F5FD7"/>
                </a:solidFill>
                <a:latin typeface="Times New Roman" panose="02020603050405020304" pitchFamily="18" charset="0"/>
                <a:cs typeface="Times New Roman" panose="02020603050405020304" pitchFamily="18" charset="0"/>
              </a:rPr>
              <a:t>bước</a:t>
            </a:r>
            <a:r>
              <a:rPr sz="3000" b="1">
                <a:solidFill>
                  <a:srgbClr val="5F5FD7"/>
                </a:solidFill>
                <a:latin typeface="Times New Roman" panose="02020603050405020304" pitchFamily="18" charset="0"/>
                <a:cs typeface="Times New Roman" panose="02020603050405020304" pitchFamily="18" charset="0"/>
              </a:rPr>
              <a:t> </a:t>
            </a:r>
            <a:r>
              <a:rPr sz="3000" b="1" err="1">
                <a:solidFill>
                  <a:srgbClr val="5F5FD7"/>
                </a:solidFill>
                <a:latin typeface="Times New Roman" panose="02020603050405020304" pitchFamily="18" charset="0"/>
                <a:cs typeface="Times New Roman" panose="02020603050405020304" pitchFamily="18" charset="0"/>
              </a:rPr>
              <a:t>lập</a:t>
            </a:r>
            <a:r>
              <a:rPr sz="3000" b="1">
                <a:solidFill>
                  <a:srgbClr val="5F5FD7"/>
                </a:solidFill>
                <a:latin typeface="Times New Roman" panose="02020603050405020304" pitchFamily="18" charset="0"/>
                <a:cs typeface="Times New Roman" panose="02020603050405020304" pitchFamily="18" charset="0"/>
              </a:rPr>
              <a:t> </a:t>
            </a:r>
            <a:r>
              <a:rPr sz="3000" b="1" err="1">
                <a:solidFill>
                  <a:srgbClr val="5F5FD7"/>
                </a:solidFill>
                <a:latin typeface="Times New Roman" panose="02020603050405020304" pitchFamily="18" charset="0"/>
                <a:cs typeface="Times New Roman" panose="02020603050405020304" pitchFamily="18" charset="0"/>
              </a:rPr>
              <a:t>kế</a:t>
            </a:r>
            <a:r>
              <a:rPr sz="3000" b="1">
                <a:solidFill>
                  <a:srgbClr val="5F5FD7"/>
                </a:solidFill>
                <a:latin typeface="Times New Roman" panose="02020603050405020304" pitchFamily="18" charset="0"/>
                <a:cs typeface="Times New Roman" panose="02020603050405020304" pitchFamily="18" charset="0"/>
              </a:rPr>
              <a:t> </a:t>
            </a:r>
            <a:r>
              <a:rPr sz="3000" b="1" err="1">
                <a:solidFill>
                  <a:srgbClr val="5F5FD7"/>
                </a:solidFill>
                <a:latin typeface="Times New Roman" panose="02020603050405020304" pitchFamily="18" charset="0"/>
                <a:cs typeface="Times New Roman" panose="02020603050405020304" pitchFamily="18" charset="0"/>
              </a:rPr>
              <a:t>hoạch</a:t>
            </a:r>
            <a:r>
              <a:rPr sz="3000" b="1">
                <a:solidFill>
                  <a:srgbClr val="5F5FD7"/>
                </a:solidFill>
                <a:latin typeface="Times New Roman" panose="02020603050405020304" pitchFamily="18" charset="0"/>
                <a:cs typeface="Times New Roman" panose="02020603050405020304" pitchFamily="18" charset="0"/>
              </a:rPr>
              <a:t> </a:t>
            </a:r>
            <a:r>
              <a:rPr sz="3000" b="1" err="1">
                <a:solidFill>
                  <a:srgbClr val="5F5FD7"/>
                </a:solidFill>
                <a:latin typeface="Times New Roman" panose="02020603050405020304" pitchFamily="18" charset="0"/>
                <a:cs typeface="Times New Roman" panose="02020603050405020304" pitchFamily="18" charset="0"/>
              </a:rPr>
              <a:t>t</a:t>
            </a:r>
            <a:r>
              <a:rPr sz="3000" b="1" err="1">
                <a:solidFill>
                  <a:srgbClr val="5F5FD7"/>
                </a:solidFill>
                <a:latin typeface="Times New Roman" panose="02020603050405020304" pitchFamily="18" charset="0"/>
                <a:ea typeface="Times New Roman" panose="02020603050405020304" pitchFamily="18" charset="0"/>
              </a:rPr>
              <a:t>à</a:t>
            </a:r>
            <a:r>
              <a:rPr sz="3000" b="1" err="1">
                <a:solidFill>
                  <a:srgbClr val="5F5FD7"/>
                </a:solidFill>
                <a:latin typeface="Times New Roman" panose="02020603050405020304" pitchFamily="18" charset="0"/>
                <a:cs typeface="Times New Roman" panose="02020603050405020304" pitchFamily="18" charset="0"/>
              </a:rPr>
              <a:t>i</a:t>
            </a:r>
            <a:r>
              <a:rPr sz="3000" b="1">
                <a:solidFill>
                  <a:srgbClr val="5F5FD7"/>
                </a:solidFill>
                <a:latin typeface="Times New Roman" panose="02020603050405020304" pitchFamily="18" charset="0"/>
                <a:cs typeface="Times New Roman" panose="02020603050405020304" pitchFamily="18" charset="0"/>
              </a:rPr>
              <a:t> </a:t>
            </a:r>
            <a:r>
              <a:rPr sz="3000" b="1" err="1">
                <a:solidFill>
                  <a:srgbClr val="5F5FD7"/>
                </a:solidFill>
                <a:latin typeface="Times New Roman" panose="02020603050405020304" pitchFamily="18" charset="0"/>
                <a:cs typeface="Times New Roman" panose="02020603050405020304" pitchFamily="18" charset="0"/>
              </a:rPr>
              <a:t>chính</a:t>
            </a:r>
            <a:r>
              <a:rPr sz="3000" b="1">
                <a:solidFill>
                  <a:srgbClr val="5F5FD7"/>
                </a:solidFill>
                <a:latin typeface="Times New Roman" panose="02020603050405020304" pitchFamily="18" charset="0"/>
                <a:cs typeface="Times New Roman" panose="02020603050405020304" pitchFamily="18" charset="0"/>
              </a:rPr>
              <a:t> </a:t>
            </a:r>
            <a:r>
              <a:rPr sz="3000" b="1" err="1">
                <a:solidFill>
                  <a:srgbClr val="5F5FD7"/>
                </a:solidFill>
                <a:latin typeface="Times New Roman" panose="02020603050405020304" pitchFamily="18" charset="0"/>
                <a:cs typeface="Times New Roman" panose="02020603050405020304" pitchFamily="18" charset="0"/>
              </a:rPr>
              <a:t>cá</a:t>
            </a:r>
            <a:r>
              <a:rPr sz="3000" b="1">
                <a:solidFill>
                  <a:srgbClr val="5F5FD7"/>
                </a:solidFill>
                <a:latin typeface="Times New Roman" panose="02020603050405020304" pitchFamily="18" charset="0"/>
                <a:cs typeface="Times New Roman" panose="02020603050405020304" pitchFamily="18" charset="0"/>
              </a:rPr>
              <a:t> </a:t>
            </a:r>
            <a:r>
              <a:rPr sz="3000" b="1" err="1">
                <a:solidFill>
                  <a:srgbClr val="5F5FD7"/>
                </a:solidFill>
                <a:latin typeface="Times New Roman" panose="02020603050405020304" pitchFamily="18" charset="0"/>
                <a:cs typeface="Times New Roman" panose="02020603050405020304" pitchFamily="18" charset="0"/>
              </a:rPr>
              <a:t>nhân</a:t>
            </a:r>
            <a:r>
              <a:rPr sz="3000" b="1">
                <a:solidFill>
                  <a:srgbClr val="5F5FD7"/>
                </a:solidFill>
                <a:latin typeface="Times New Roman" panose="02020603050405020304" pitchFamily="18" charset="0"/>
                <a:cs typeface="Times New Roman" panose="02020603050405020304" pitchFamily="18" charset="0"/>
              </a:rPr>
              <a:t> </a:t>
            </a:r>
            <a:endParaRPr sz="3000" b="1">
              <a:solidFill>
                <a:srgbClr val="5F5FD7"/>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linds(horizont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4730"/>
                                        </p:tgtEl>
                                        <p:attrNameLst>
                                          <p:attrName>style.visibility</p:attrName>
                                        </p:attrNameLst>
                                      </p:cBhvr>
                                      <p:to>
                                        <p:strVal val="visible"/>
                                      </p:to>
                                    </p:set>
                                    <p:animEffect transition="in" filter="blinds(horizontal)">
                                      <p:cBhvr>
                                        <p:cTn id="12" dur="500"/>
                                        <p:tgtEl>
                                          <p:spTgt spid="11473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4760"/>
                                        </p:tgtEl>
                                        <p:attrNameLst>
                                          <p:attrName>style.visibility</p:attrName>
                                        </p:attrNameLst>
                                      </p:cBhvr>
                                      <p:to>
                                        <p:strVal val="visible"/>
                                      </p:to>
                                    </p:set>
                                    <p:animEffect transition="in" filter="blinds(horizontal)">
                                      <p:cBhvr>
                                        <p:cTn id="15" dur="500"/>
                                        <p:tgtEl>
                                          <p:spTgt spid="11476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14742"/>
                                        </p:tgtEl>
                                        <p:attrNameLst>
                                          <p:attrName>style.visibility</p:attrName>
                                        </p:attrNameLst>
                                      </p:cBhvr>
                                      <p:to>
                                        <p:strVal val="visible"/>
                                      </p:to>
                                    </p:set>
                                    <p:animEffect transition="in" filter="blinds(horizontal)">
                                      <p:cBhvr>
                                        <p:cTn id="20" dur="500"/>
                                        <p:tgtEl>
                                          <p:spTgt spid="11474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14761"/>
                                        </p:tgtEl>
                                        <p:attrNameLst>
                                          <p:attrName>style.visibility</p:attrName>
                                        </p:attrNameLst>
                                      </p:cBhvr>
                                      <p:to>
                                        <p:strVal val="visible"/>
                                      </p:to>
                                    </p:set>
                                    <p:animEffect transition="in" filter="blinds(horizontal)">
                                      <p:cBhvr>
                                        <p:cTn id="23" dur="500"/>
                                        <p:tgtEl>
                                          <p:spTgt spid="114761"/>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114733"/>
                                        </p:tgtEl>
                                        <p:attrNameLst>
                                          <p:attrName>style.visibility</p:attrName>
                                        </p:attrNameLst>
                                      </p:cBhvr>
                                      <p:to>
                                        <p:strVal val="visible"/>
                                      </p:to>
                                    </p:set>
                                    <p:animEffect transition="in" filter="blinds(horizontal)">
                                      <p:cBhvr>
                                        <p:cTn id="28" dur="500"/>
                                        <p:tgtEl>
                                          <p:spTgt spid="114733"/>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4762"/>
                                        </p:tgtEl>
                                        <p:attrNameLst>
                                          <p:attrName>style.visibility</p:attrName>
                                        </p:attrNameLst>
                                      </p:cBhvr>
                                      <p:to>
                                        <p:strVal val="visible"/>
                                      </p:to>
                                    </p:set>
                                    <p:animEffect transition="in" filter="blinds(horizontal)">
                                      <p:cBhvr>
                                        <p:cTn id="31" dur="500"/>
                                        <p:tgtEl>
                                          <p:spTgt spid="114762"/>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14736"/>
                                        </p:tgtEl>
                                        <p:attrNameLst>
                                          <p:attrName>style.visibility</p:attrName>
                                        </p:attrNameLst>
                                      </p:cBhvr>
                                      <p:to>
                                        <p:strVal val="visible"/>
                                      </p:to>
                                    </p:set>
                                    <p:animEffect transition="in" filter="blinds(horizontal)">
                                      <p:cBhvr>
                                        <p:cTn id="36" dur="500"/>
                                        <p:tgtEl>
                                          <p:spTgt spid="114736"/>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14763"/>
                                        </p:tgtEl>
                                        <p:attrNameLst>
                                          <p:attrName>style.visibility</p:attrName>
                                        </p:attrNameLst>
                                      </p:cBhvr>
                                      <p:to>
                                        <p:strVal val="visible"/>
                                      </p:to>
                                    </p:set>
                                    <p:animEffect transition="in" filter="blinds(horizontal)">
                                      <p:cBhvr>
                                        <p:cTn id="39" dur="500"/>
                                        <p:tgtEl>
                                          <p:spTgt spid="11476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14739"/>
                                        </p:tgtEl>
                                        <p:attrNameLst>
                                          <p:attrName>style.visibility</p:attrName>
                                        </p:attrNameLst>
                                      </p:cBhvr>
                                      <p:to>
                                        <p:strVal val="visible"/>
                                      </p:to>
                                    </p:set>
                                    <p:animEffect transition="in" filter="blinds(horizontal)">
                                      <p:cBhvr>
                                        <p:cTn id="44" dur="500"/>
                                        <p:tgtEl>
                                          <p:spTgt spid="114739"/>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14764"/>
                                        </p:tgtEl>
                                        <p:attrNameLst>
                                          <p:attrName>style.visibility</p:attrName>
                                        </p:attrNameLst>
                                      </p:cBhvr>
                                      <p:to>
                                        <p:strVal val="visible"/>
                                      </p:to>
                                    </p:set>
                                    <p:animEffect transition="in" filter="blinds(horizontal)">
                                      <p:cBhvr>
                                        <p:cTn id="47" dur="500"/>
                                        <p:tgtEl>
                                          <p:spTgt spid="1147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60" grpId="0"/>
      <p:bldP spid="114761" grpId="0"/>
      <p:bldP spid="114762" grpId="0"/>
      <p:bldP spid="114763" grpId="0"/>
      <p:bldP spid="114764"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5"/>
          <p:cNvPicPr>
            <a:picLocks noChangeAspect="1"/>
          </p:cNvPicPr>
          <p:nvPr/>
        </p:nvPicPr>
        <p:blipFill>
          <a:blip r:embed="rId1"/>
          <a:stretch>
            <a:fillRect/>
          </a:stretch>
        </p:blipFill>
        <p:spPr>
          <a:xfrm>
            <a:off x="0" y="857250"/>
            <a:ext cx="9153525" cy="5786438"/>
          </a:xfrm>
          <a:prstGeom prst="rect">
            <a:avLst/>
          </a:prstGeom>
          <a:noFill/>
          <a:ln w="9525">
            <a:noFill/>
          </a:ln>
        </p:spPr>
      </p:pic>
      <p:grpSp>
        <p:nvGrpSpPr>
          <p:cNvPr id="2" name="Group 17"/>
          <p:cNvGrpSpPr/>
          <p:nvPr/>
        </p:nvGrpSpPr>
        <p:grpSpPr>
          <a:xfrm>
            <a:off x="1828800" y="12700"/>
            <a:ext cx="762000" cy="665163"/>
            <a:chOff x="1110" y="2656"/>
            <a:chExt cx="1549" cy="1351"/>
          </a:xfrm>
        </p:grpSpPr>
        <p:sp>
          <p:nvSpPr>
            <p:cNvPr id="44040" name="AutoShape 18"/>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nchorCtr="0"/>
            <a:p>
              <a:pPr eaLnBrk="1" hangingPunct="1"/>
              <a:endParaRPr lang="vi-VN" altLang="x-none" dirty="0">
                <a:latin typeface="Arial" panose="020B0604020202020204" pitchFamily="34" charset="0"/>
              </a:endParaRPr>
            </a:p>
          </p:txBody>
        </p:sp>
        <p:sp>
          <p:nvSpPr>
            <p:cNvPr id="44041" name="AutoShape 19"/>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10" name="AutoShape 20"/>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1" name="Line 25"/>
          <p:cNvSpPr/>
          <p:nvPr/>
        </p:nvSpPr>
        <p:spPr>
          <a:xfrm>
            <a:off x="2438400" y="622300"/>
            <a:ext cx="4800600" cy="0"/>
          </a:xfrm>
          <a:prstGeom prst="line">
            <a:avLst/>
          </a:prstGeom>
          <a:ln w="25400" cap="flat" cmpd="sng">
            <a:solidFill>
              <a:srgbClr val="C0C0C0"/>
            </a:solidFill>
            <a:prstDash val="sysDot"/>
            <a:headEnd type="none" w="med" len="med"/>
            <a:tailEnd type="oval" w="med" len="med"/>
          </a:ln>
        </p:spPr>
      </p:sp>
      <p:sp>
        <p:nvSpPr>
          <p:cNvPr id="12" name="Text Box 26"/>
          <p:cNvSpPr txBox="1"/>
          <p:nvPr/>
        </p:nvSpPr>
        <p:spPr>
          <a:xfrm>
            <a:off x="2667000" y="88900"/>
            <a:ext cx="4267200" cy="625475"/>
          </a:xfrm>
          <a:prstGeom prst="rect">
            <a:avLst/>
          </a:prstGeom>
          <a:noFill/>
          <a:ln w="9525">
            <a:noFill/>
          </a:ln>
        </p:spPr>
        <p:txBody>
          <a:bodyPr>
            <a:spAutoFit/>
          </a:bodyPr>
          <a:p>
            <a:pPr algn="ctr"/>
            <a:r>
              <a:rPr sz="3500" b="1">
                <a:latin typeface="Arial" panose="020B0604020202020204" pitchFamily="34" charset="0"/>
              </a:rPr>
              <a:t>LUYỆN TẬP</a:t>
            </a:r>
            <a:endParaRPr sz="3500" b="1">
              <a:latin typeface="Arial" panose="020B0604020202020204" pitchFamily="34" charset="0"/>
            </a:endParaRPr>
          </a:p>
        </p:txBody>
      </p:sp>
      <p:sp>
        <p:nvSpPr>
          <p:cNvPr id="13" name="Text Box 27"/>
          <p:cNvSpPr txBox="1"/>
          <p:nvPr/>
        </p:nvSpPr>
        <p:spPr>
          <a:xfrm>
            <a:off x="2025650" y="111125"/>
            <a:ext cx="354013" cy="457200"/>
          </a:xfrm>
          <a:prstGeom prst="rect">
            <a:avLst/>
          </a:prstGeom>
          <a:noFill/>
          <a:ln w="9525">
            <a:noFill/>
          </a:ln>
        </p:spPr>
        <p:txBody>
          <a:bodyPr wrap="none">
            <a:spAutoFit/>
          </a:bodyPr>
          <a:p>
            <a:pPr algn="ctr"/>
            <a:r>
              <a:rPr sz="2400" b="1">
                <a:solidFill>
                  <a:schemeClr val="bg1"/>
                </a:solidFill>
                <a:latin typeface="Arial" panose="020B0604020202020204" pitchFamily="34" charset="0"/>
              </a:rPr>
              <a:t>3</a:t>
            </a:r>
            <a:endParaRPr sz="2400" b="1">
              <a:solidFill>
                <a:schemeClr val="bg1"/>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61" name="Rectangle 5"/>
          <p:cNvSpPr>
            <a:spLocks noChangeArrowheads="1"/>
          </p:cNvSpPr>
          <p:nvPr/>
        </p:nvSpPr>
        <p:spPr bwMode="auto">
          <a:xfrm>
            <a:off x="0" y="117475"/>
            <a:ext cx="9144000" cy="473075"/>
          </a:xfrm>
          <a:prstGeom prst="rect">
            <a:avLst/>
          </a:prstGeom>
          <a:noFill/>
          <a:ln w="9525">
            <a:noFill/>
            <a:miter lim="800000"/>
          </a:ln>
          <a:effectLst/>
        </p:spPr>
        <p:txBody>
          <a:bodyPr anchor="ctr">
            <a:spAutoFit/>
          </a:bodyPr>
          <a:p>
            <a:pPr algn="just" defTabSz="914400">
              <a:tabLst>
                <a:tab pos="142875" algn="l"/>
              </a:tabLst>
            </a:pPr>
            <a:r>
              <a:rPr lang="vi-VN" altLang="x-none" sz="2500" b="1" dirty="0">
                <a:latin typeface="Arial Unicode MS" pitchFamily="34" charset="-128"/>
                <a:ea typeface="Arial Unicode MS" pitchFamily="34" charset="-128"/>
              </a:rPr>
              <a:t>Câu 1.</a:t>
            </a:r>
            <a:r>
              <a:rPr lang="vi-VN" altLang="x-none" sz="2500" dirty="0">
                <a:latin typeface="Arial Unicode MS" pitchFamily="34" charset="-128"/>
                <a:ea typeface="Arial Unicode MS" pitchFamily="34" charset="-128"/>
              </a:rPr>
              <a:t> Em đồng tình với nhận định nào dưới đây? Vì sao? </a:t>
            </a:r>
            <a:endParaRPr sz="2500">
              <a:latin typeface="Arial Unicode MS" pitchFamily="34" charset="-128"/>
              <a:ea typeface="Arial Unicode MS" pitchFamily="34" charset="-128"/>
            </a:endParaRPr>
          </a:p>
        </p:txBody>
      </p:sp>
      <p:graphicFrame>
        <p:nvGraphicFramePr>
          <p:cNvPr id="8" name="Diagram 7"/>
          <p:cNvGraphicFramePr/>
          <p:nvPr/>
        </p:nvGraphicFramePr>
        <p:xfrm>
          <a:off x="0" y="857232"/>
          <a:ext cx="8858280" cy="557216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TextBox 8"/>
          <p:cNvSpPr txBox="1"/>
          <p:nvPr/>
        </p:nvSpPr>
        <p:spPr>
          <a:xfrm>
            <a:off x="285750" y="1285875"/>
            <a:ext cx="428625" cy="584200"/>
          </a:xfrm>
          <a:prstGeom prst="rect">
            <a:avLst/>
          </a:prstGeom>
          <a:noFill/>
          <a:ln w="9525">
            <a:noFill/>
          </a:ln>
        </p:spPr>
        <p:txBody>
          <a:bodyPr>
            <a:spAutoFit/>
          </a:bodyPr>
          <a:p>
            <a:r>
              <a:rPr sz="3200">
                <a:latin typeface="Arial" panose="020B0604020202020204" pitchFamily="34" charset="0"/>
              </a:rPr>
              <a:t>a</a:t>
            </a:r>
            <a:endParaRPr sz="3200">
              <a:latin typeface="Arial" panose="020B0604020202020204" pitchFamily="34" charset="0"/>
            </a:endParaRPr>
          </a:p>
        </p:txBody>
      </p:sp>
      <p:sp>
        <p:nvSpPr>
          <p:cNvPr id="10" name="TextBox 9"/>
          <p:cNvSpPr txBox="1"/>
          <p:nvPr/>
        </p:nvSpPr>
        <p:spPr>
          <a:xfrm>
            <a:off x="285750" y="2786063"/>
            <a:ext cx="428625" cy="584200"/>
          </a:xfrm>
          <a:prstGeom prst="rect">
            <a:avLst/>
          </a:prstGeom>
          <a:noFill/>
          <a:ln w="9525">
            <a:noFill/>
          </a:ln>
        </p:spPr>
        <p:txBody>
          <a:bodyPr>
            <a:spAutoFit/>
          </a:bodyPr>
          <a:p>
            <a:r>
              <a:rPr sz="3200">
                <a:solidFill>
                  <a:srgbClr val="0000CC"/>
                </a:solidFill>
                <a:latin typeface="Arial" panose="020B0604020202020204" pitchFamily="34" charset="0"/>
              </a:rPr>
              <a:t>b</a:t>
            </a:r>
            <a:endParaRPr sz="3200">
              <a:solidFill>
                <a:srgbClr val="0000CC"/>
              </a:solidFill>
              <a:latin typeface="Arial" panose="020B0604020202020204" pitchFamily="34" charset="0"/>
            </a:endParaRPr>
          </a:p>
        </p:txBody>
      </p:sp>
      <p:sp>
        <p:nvSpPr>
          <p:cNvPr id="11" name="TextBox 10"/>
          <p:cNvSpPr txBox="1"/>
          <p:nvPr/>
        </p:nvSpPr>
        <p:spPr>
          <a:xfrm>
            <a:off x="285750" y="4059238"/>
            <a:ext cx="500063" cy="584200"/>
          </a:xfrm>
          <a:prstGeom prst="rect">
            <a:avLst/>
          </a:prstGeom>
          <a:noFill/>
          <a:ln w="9525">
            <a:noFill/>
          </a:ln>
        </p:spPr>
        <p:txBody>
          <a:bodyPr>
            <a:spAutoFit/>
          </a:bodyPr>
          <a:p>
            <a:r>
              <a:rPr sz="3200">
                <a:solidFill>
                  <a:schemeClr val="bg1"/>
                </a:solidFill>
                <a:latin typeface="Arial" panose="020B0604020202020204" pitchFamily="34" charset="0"/>
              </a:rPr>
              <a:t>c</a:t>
            </a:r>
            <a:endParaRPr sz="3200">
              <a:solidFill>
                <a:schemeClr val="bg1"/>
              </a:solidFill>
              <a:latin typeface="Arial" panose="020B0604020202020204" pitchFamily="34" charset="0"/>
            </a:endParaRPr>
          </a:p>
        </p:txBody>
      </p:sp>
      <p:sp>
        <p:nvSpPr>
          <p:cNvPr id="12" name="TextBox 11"/>
          <p:cNvSpPr txBox="1"/>
          <p:nvPr/>
        </p:nvSpPr>
        <p:spPr>
          <a:xfrm>
            <a:off x="285750" y="5429250"/>
            <a:ext cx="428625" cy="584200"/>
          </a:xfrm>
          <a:prstGeom prst="rect">
            <a:avLst/>
          </a:prstGeom>
          <a:noFill/>
          <a:ln w="9525">
            <a:noFill/>
          </a:ln>
        </p:spPr>
        <p:txBody>
          <a:bodyPr>
            <a:spAutoFit/>
          </a:bodyPr>
          <a:p>
            <a:r>
              <a:rPr sz="3200">
                <a:solidFill>
                  <a:schemeClr val="bg1"/>
                </a:solidFill>
                <a:latin typeface="Arial" panose="020B0604020202020204" pitchFamily="34" charset="0"/>
              </a:rPr>
              <a:t>d</a:t>
            </a:r>
            <a:endParaRPr sz="3200">
              <a:solidFill>
                <a:schemeClr val="bg1"/>
              </a:solidFill>
              <a:latin typeface="Arial" panose="020B0604020202020204" pitchFamily="34" charset="0"/>
            </a:endParaRPr>
          </a:p>
        </p:txBody>
      </p:sp>
      <p:sp>
        <p:nvSpPr>
          <p:cNvPr id="13" name="TextBox 12"/>
          <p:cNvSpPr txBox="1"/>
          <p:nvPr/>
        </p:nvSpPr>
        <p:spPr>
          <a:xfrm>
            <a:off x="1071563" y="785813"/>
            <a:ext cx="8072437" cy="1006475"/>
          </a:xfrm>
          <a:prstGeom prst="rect">
            <a:avLst/>
          </a:prstGeom>
          <a:noFill/>
          <a:ln w="9525">
            <a:noFill/>
          </a:ln>
        </p:spPr>
        <p:txBody>
          <a:bodyPr>
            <a:spAutoFit/>
          </a:bodyPr>
          <a:p>
            <a:r>
              <a:rPr lang="vi-VN" altLang="x-none" sz="2000" dirty="0">
                <a:latin typeface="Arial Unicode MS" pitchFamily="34" charset="-128"/>
                <a:ea typeface="Arial Unicode MS" pitchFamily="34" charset="-128"/>
              </a:rPr>
              <a:t>Kế hoạch tài chính cá nhân là kế hoạch được đặt ra nhằm quản lí tiền bạc của mỗi người. Nhờ đó, cá nhân sẽ biết tiết kiệm và tiêu dùng thông minh, hiệu quả hơn </a:t>
            </a:r>
            <a:endParaRPr sz="2000">
              <a:latin typeface="Arial Unicode MS" pitchFamily="34" charset="-128"/>
              <a:ea typeface="Arial Unicode MS" pitchFamily="34" charset="-128"/>
            </a:endParaRPr>
          </a:p>
        </p:txBody>
      </p:sp>
      <p:sp>
        <p:nvSpPr>
          <p:cNvPr id="14" name="TextBox 13"/>
          <p:cNvSpPr txBox="1"/>
          <p:nvPr/>
        </p:nvSpPr>
        <p:spPr>
          <a:xfrm>
            <a:off x="1071563" y="2214563"/>
            <a:ext cx="7786687" cy="1006475"/>
          </a:xfrm>
          <a:prstGeom prst="rect">
            <a:avLst/>
          </a:prstGeom>
          <a:noFill/>
          <a:ln w="9525">
            <a:noFill/>
          </a:ln>
        </p:spPr>
        <p:txBody>
          <a:bodyPr>
            <a:spAutoFit/>
          </a:bodyPr>
          <a:p>
            <a:r>
              <a:rPr lang="vi-VN" altLang="x-none" sz="2000" dirty="0">
                <a:latin typeface="Arial Unicode MS" pitchFamily="34" charset="-128"/>
                <a:ea typeface="Arial Unicode MS" pitchFamily="34" charset="-128"/>
              </a:rPr>
              <a:t>Lựa chọn loại kế hoạch tài chính cá nhân phụ thuộc vào mục tiêu tài chính. Bạn sẽ biết được mình cần bao nhiêu thời gian để đạt được mục tiêu và lựa chọn loại kế hoạch phù hợp </a:t>
            </a:r>
            <a:endParaRPr sz="2000">
              <a:latin typeface="Arial Unicode MS" pitchFamily="34" charset="-128"/>
              <a:ea typeface="Arial Unicode MS" pitchFamily="34" charset="-128"/>
            </a:endParaRPr>
          </a:p>
        </p:txBody>
      </p:sp>
      <p:sp>
        <p:nvSpPr>
          <p:cNvPr id="15" name="TextBox 14"/>
          <p:cNvSpPr txBox="1"/>
          <p:nvPr/>
        </p:nvSpPr>
        <p:spPr>
          <a:xfrm>
            <a:off x="1071563" y="3575050"/>
            <a:ext cx="7786687" cy="1006475"/>
          </a:xfrm>
          <a:prstGeom prst="rect">
            <a:avLst/>
          </a:prstGeom>
          <a:noFill/>
          <a:ln w="9525">
            <a:noFill/>
          </a:ln>
        </p:spPr>
        <p:txBody>
          <a:bodyPr>
            <a:spAutoFit/>
          </a:bodyPr>
          <a:p>
            <a:r>
              <a:rPr lang="vi-VN" altLang="x-none" sz="2000" dirty="0">
                <a:solidFill>
                  <a:schemeClr val="bg1"/>
                </a:solidFill>
                <a:latin typeface="Arial Unicode MS" pitchFamily="34" charset="-128"/>
                <a:ea typeface="Arial Unicode MS" pitchFamily="34" charset="-128"/>
              </a:rPr>
              <a:t>Không cần thiết lập kế hoạch tài chính cá nhân. Vì nếu lúc nào cũng phải tính toán, soi xét từng hoạt động chỉ tiêu, ta sẽ trở nên bị động trong cuộc sốn </a:t>
            </a:r>
            <a:endParaRPr sz="2000">
              <a:solidFill>
                <a:schemeClr val="bg1"/>
              </a:solidFill>
              <a:latin typeface="Arial Unicode MS" pitchFamily="34" charset="-128"/>
              <a:ea typeface="Arial Unicode MS" pitchFamily="34" charset="-128"/>
            </a:endParaRPr>
          </a:p>
        </p:txBody>
      </p:sp>
      <p:sp>
        <p:nvSpPr>
          <p:cNvPr id="16" name="TextBox 15"/>
          <p:cNvSpPr txBox="1"/>
          <p:nvPr/>
        </p:nvSpPr>
        <p:spPr>
          <a:xfrm>
            <a:off x="1071563" y="5032375"/>
            <a:ext cx="7786687" cy="701675"/>
          </a:xfrm>
          <a:prstGeom prst="rect">
            <a:avLst/>
          </a:prstGeom>
          <a:noFill/>
          <a:ln w="9525">
            <a:noFill/>
          </a:ln>
        </p:spPr>
        <p:txBody>
          <a:bodyPr>
            <a:spAutoFit/>
          </a:bodyPr>
          <a:p>
            <a:r>
              <a:rPr lang="vi-VN" altLang="x-none" sz="2000" dirty="0">
                <a:solidFill>
                  <a:schemeClr val="bg1"/>
                </a:solidFill>
                <a:latin typeface="Arial Unicode MS" pitchFamily="34" charset="-128"/>
                <a:ea typeface="Arial Unicode MS" pitchFamily="34" charset="-128"/>
              </a:rPr>
              <a:t>Kế hoạch tài chính cá nhân là công cụ hỗ trợ rèn luyện cách tiết kiệm, đầu tư sinh lời, cũng như quản lí tiền hiệu quả </a:t>
            </a:r>
            <a:endParaRPr sz="2000">
              <a:solidFill>
                <a:schemeClr val="bg1"/>
              </a:solidFill>
              <a:latin typeface="Arial Unicode MS" pitchFamily="34" charset="-128"/>
              <a:ea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animEffect transition="in" filter="blinds(horizontal)">
                                      <p:cBhvr>
                                        <p:cTn id="7" dur="500"/>
                                        <p:tgtEl>
                                          <p:spTgt spid="4506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ox(in)">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ox(in)">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ox(in)">
                                      <p:cBhvr>
                                        <p:cTn id="28" dur="500"/>
                                        <p:tgtEl>
                                          <p:spTgt spid="11"/>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box(in)">
                                      <p:cBhvr>
                                        <p:cTn id="36" dur="500"/>
                                        <p:tgtEl>
                                          <p:spTgt spid="12"/>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ox(i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p:bldP spid="9" grpId="0"/>
      <p:bldP spid="10" grpId="0"/>
      <p:bldP spid="11" grpId="0"/>
      <p:bldP spid="12" grpId="0"/>
      <p:bldP spid="13" grpId="0"/>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 name="Diagram 7"/>
          <p:cNvGraphicFramePr/>
          <p:nvPr/>
        </p:nvGraphicFramePr>
        <p:xfrm>
          <a:off x="0" y="857232"/>
          <a:ext cx="9144000" cy="600076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9" name="TextBox 8"/>
          <p:cNvSpPr txBox="1"/>
          <p:nvPr/>
        </p:nvSpPr>
        <p:spPr>
          <a:xfrm>
            <a:off x="357188" y="1344613"/>
            <a:ext cx="428625" cy="584200"/>
          </a:xfrm>
          <a:prstGeom prst="rect">
            <a:avLst/>
          </a:prstGeom>
          <a:noFill/>
          <a:ln w="9525">
            <a:noFill/>
          </a:ln>
        </p:spPr>
        <p:txBody>
          <a:bodyPr>
            <a:spAutoFit/>
          </a:bodyPr>
          <a:p>
            <a:r>
              <a:rPr sz="3200">
                <a:latin typeface="Arial" panose="020B0604020202020204" pitchFamily="34" charset="0"/>
              </a:rPr>
              <a:t>a</a:t>
            </a:r>
            <a:endParaRPr sz="3200">
              <a:latin typeface="Arial" panose="020B0604020202020204" pitchFamily="34" charset="0"/>
            </a:endParaRPr>
          </a:p>
        </p:txBody>
      </p:sp>
      <p:sp>
        <p:nvSpPr>
          <p:cNvPr id="10" name="TextBox 9"/>
          <p:cNvSpPr txBox="1"/>
          <p:nvPr/>
        </p:nvSpPr>
        <p:spPr>
          <a:xfrm>
            <a:off x="357188" y="2916238"/>
            <a:ext cx="428625" cy="584200"/>
          </a:xfrm>
          <a:prstGeom prst="rect">
            <a:avLst/>
          </a:prstGeom>
          <a:noFill/>
          <a:ln w="9525">
            <a:noFill/>
          </a:ln>
        </p:spPr>
        <p:txBody>
          <a:bodyPr>
            <a:spAutoFit/>
          </a:bodyPr>
          <a:p>
            <a:r>
              <a:rPr sz="3200">
                <a:solidFill>
                  <a:srgbClr val="0000CC"/>
                </a:solidFill>
                <a:latin typeface="Arial" panose="020B0604020202020204" pitchFamily="34" charset="0"/>
              </a:rPr>
              <a:t>b</a:t>
            </a:r>
            <a:endParaRPr sz="3200">
              <a:solidFill>
                <a:srgbClr val="0000CC"/>
              </a:solidFill>
              <a:latin typeface="Arial" panose="020B0604020202020204" pitchFamily="34" charset="0"/>
            </a:endParaRPr>
          </a:p>
        </p:txBody>
      </p:sp>
      <p:sp>
        <p:nvSpPr>
          <p:cNvPr id="11" name="TextBox 10"/>
          <p:cNvSpPr txBox="1"/>
          <p:nvPr/>
        </p:nvSpPr>
        <p:spPr>
          <a:xfrm>
            <a:off x="357188" y="4344988"/>
            <a:ext cx="500062" cy="584200"/>
          </a:xfrm>
          <a:prstGeom prst="rect">
            <a:avLst/>
          </a:prstGeom>
          <a:noFill/>
          <a:ln w="9525">
            <a:noFill/>
          </a:ln>
        </p:spPr>
        <p:txBody>
          <a:bodyPr>
            <a:spAutoFit/>
          </a:bodyPr>
          <a:p>
            <a:r>
              <a:rPr sz="3200">
                <a:solidFill>
                  <a:schemeClr val="bg1"/>
                </a:solidFill>
                <a:latin typeface="Arial" panose="020B0604020202020204" pitchFamily="34" charset="0"/>
              </a:rPr>
              <a:t>c</a:t>
            </a:r>
            <a:endParaRPr sz="3200">
              <a:solidFill>
                <a:schemeClr val="bg1"/>
              </a:solidFill>
              <a:latin typeface="Arial" panose="020B0604020202020204" pitchFamily="34" charset="0"/>
            </a:endParaRPr>
          </a:p>
        </p:txBody>
      </p:sp>
      <p:sp>
        <p:nvSpPr>
          <p:cNvPr id="12" name="TextBox 11"/>
          <p:cNvSpPr txBox="1"/>
          <p:nvPr/>
        </p:nvSpPr>
        <p:spPr>
          <a:xfrm>
            <a:off x="285750" y="5857875"/>
            <a:ext cx="428625" cy="584200"/>
          </a:xfrm>
          <a:prstGeom prst="rect">
            <a:avLst/>
          </a:prstGeom>
          <a:noFill/>
          <a:ln w="9525">
            <a:noFill/>
          </a:ln>
        </p:spPr>
        <p:txBody>
          <a:bodyPr>
            <a:spAutoFit/>
          </a:bodyPr>
          <a:p>
            <a:r>
              <a:rPr sz="3200">
                <a:solidFill>
                  <a:schemeClr val="bg1"/>
                </a:solidFill>
                <a:latin typeface="Arial" panose="020B0604020202020204" pitchFamily="34" charset="0"/>
              </a:rPr>
              <a:t>d</a:t>
            </a:r>
            <a:endParaRPr sz="3200">
              <a:solidFill>
                <a:schemeClr val="bg1"/>
              </a:solidFill>
              <a:latin typeface="Arial" panose="020B0604020202020204" pitchFamily="34" charset="0"/>
            </a:endParaRPr>
          </a:p>
        </p:txBody>
      </p:sp>
      <p:sp>
        <p:nvSpPr>
          <p:cNvPr id="13" name="TextBox 12"/>
          <p:cNvSpPr txBox="1"/>
          <p:nvPr/>
        </p:nvSpPr>
        <p:spPr>
          <a:xfrm>
            <a:off x="1071563" y="981075"/>
            <a:ext cx="8072437" cy="762000"/>
          </a:xfrm>
          <a:prstGeom prst="rect">
            <a:avLst/>
          </a:prstGeom>
          <a:noFill/>
          <a:ln w="9525">
            <a:noFill/>
          </a:ln>
        </p:spPr>
        <p:txBody>
          <a:bodyPr>
            <a:spAutoFit/>
          </a:bodyPr>
          <a:p>
            <a:r>
              <a:rPr sz="2200" err="1">
                <a:solidFill>
                  <a:schemeClr val="bg1"/>
                </a:solidFill>
                <a:latin typeface="Arial Unicode MS" pitchFamily="34" charset="-128"/>
                <a:ea typeface="Arial Unicode MS" pitchFamily="34" charset="-128"/>
              </a:rPr>
              <a:t>Đồng</a:t>
            </a:r>
            <a:r>
              <a:rPr sz="2200">
                <a:solidFill>
                  <a:schemeClr val="bg1"/>
                </a:solidFill>
                <a:latin typeface="Arial Unicode MS" pitchFamily="34" charset="-128"/>
                <a:ea typeface="Arial Unicode MS" pitchFamily="34" charset="-128"/>
              </a:rPr>
              <a:t> ý: </a:t>
            </a:r>
            <a:r>
              <a:rPr sz="2200" err="1">
                <a:solidFill>
                  <a:schemeClr val="bg1"/>
                </a:solidFill>
                <a:latin typeface="Arial Unicode MS" pitchFamily="34" charset="-128"/>
                <a:ea typeface="Arial Unicode MS" pitchFamily="34" charset="-128"/>
              </a:rPr>
              <a:t>Vì</a:t>
            </a:r>
            <a:r>
              <a:rPr sz="2200">
                <a:solidFill>
                  <a:schemeClr val="bg1"/>
                </a:solidFill>
                <a:latin typeface="Arial Unicode MS" pitchFamily="34" charset="-128"/>
                <a:ea typeface="Arial Unicode MS" pitchFamily="34" charset="-128"/>
              </a:rPr>
              <a:t> </a:t>
            </a:r>
            <a:r>
              <a:rPr lang="vi-VN" altLang="x-none" sz="2200" dirty="0">
                <a:solidFill>
                  <a:schemeClr val="bg1"/>
                </a:solidFill>
                <a:latin typeface="Arial Unicode MS" pitchFamily="34" charset="-128"/>
                <a:ea typeface="Arial Unicode MS" pitchFamily="34" charset="-128"/>
              </a:rPr>
              <a:t>kế hoạch tài chính cá nhân giúp chúng ta chủ động trong chi tiêu hàng ngày</a:t>
            </a:r>
            <a:endParaRPr sz="2200">
              <a:solidFill>
                <a:schemeClr val="bg1"/>
              </a:solidFill>
              <a:latin typeface="Arial Unicode MS" pitchFamily="34" charset="-128"/>
              <a:ea typeface="Arial Unicode MS" pitchFamily="34" charset="-128"/>
            </a:endParaRPr>
          </a:p>
        </p:txBody>
      </p:sp>
      <p:sp>
        <p:nvSpPr>
          <p:cNvPr id="14" name="TextBox 13"/>
          <p:cNvSpPr txBox="1"/>
          <p:nvPr/>
        </p:nvSpPr>
        <p:spPr>
          <a:xfrm>
            <a:off x="1071563" y="2343150"/>
            <a:ext cx="8072437" cy="1006475"/>
          </a:xfrm>
          <a:prstGeom prst="rect">
            <a:avLst/>
          </a:prstGeom>
          <a:noFill/>
          <a:ln w="9525">
            <a:noFill/>
          </a:ln>
        </p:spPr>
        <p:txBody>
          <a:bodyPr>
            <a:spAutoFit/>
          </a:bodyPr>
          <a:p>
            <a:pPr fontAlgn="ctr"/>
            <a:r>
              <a:rPr sz="2000" err="1">
                <a:latin typeface="Arial Unicode MS" pitchFamily="34" charset="-128"/>
                <a:ea typeface="Arial Unicode MS" pitchFamily="34" charset="-128"/>
              </a:rPr>
              <a:t>Đồng</a:t>
            </a:r>
            <a:r>
              <a:rPr sz="2000">
                <a:latin typeface="Arial Unicode MS" pitchFamily="34" charset="-128"/>
                <a:ea typeface="Arial Unicode MS" pitchFamily="34" charset="-128"/>
              </a:rPr>
              <a:t> ý: </a:t>
            </a:r>
            <a:r>
              <a:rPr sz="2000" err="1">
                <a:latin typeface="Arial Unicode MS" pitchFamily="34" charset="-128"/>
                <a:ea typeface="Arial Unicode MS" pitchFamily="34" charset="-128"/>
              </a:rPr>
              <a:t>Vì</a:t>
            </a:r>
            <a:r>
              <a:rPr sz="2000">
                <a:latin typeface="Arial Unicode MS" pitchFamily="34" charset="-128"/>
                <a:ea typeface="Arial Unicode MS" pitchFamily="34" charset="-128"/>
              </a:rPr>
              <a:t> </a:t>
            </a:r>
            <a:r>
              <a:rPr lang="vi-VN" altLang="x-none" sz="2000" dirty="0">
                <a:latin typeface="Arial Unicode MS" pitchFamily="34" charset="-128"/>
                <a:ea typeface="Arial Unicode MS" pitchFamily="34" charset="-128"/>
              </a:rPr>
              <a:t>kế hoạch tài chính cá nhân giúp chúng ta chủ động trong chi tiêu hàng ngày, hàng tháng và có những khoản tiền tiết kiệm, đầu tư sinh lời </a:t>
            </a:r>
            <a:endParaRPr sz="2000">
              <a:latin typeface="Arial Unicode MS" pitchFamily="34" charset="-128"/>
              <a:ea typeface="Arial Unicode MS" pitchFamily="34" charset="-128"/>
            </a:endParaRPr>
          </a:p>
        </p:txBody>
      </p:sp>
      <p:sp>
        <p:nvSpPr>
          <p:cNvPr id="15" name="TextBox 14"/>
          <p:cNvSpPr txBox="1"/>
          <p:nvPr/>
        </p:nvSpPr>
        <p:spPr>
          <a:xfrm>
            <a:off x="1042988" y="3933825"/>
            <a:ext cx="7786687" cy="762000"/>
          </a:xfrm>
          <a:prstGeom prst="rect">
            <a:avLst/>
          </a:prstGeom>
          <a:noFill/>
          <a:ln w="9525">
            <a:noFill/>
          </a:ln>
        </p:spPr>
        <p:txBody>
          <a:bodyPr>
            <a:spAutoFit/>
          </a:bodyPr>
          <a:p>
            <a:r>
              <a:rPr lang="vi-VN" altLang="x-none" sz="2200" dirty="0">
                <a:solidFill>
                  <a:schemeClr val="bg1"/>
                </a:solidFill>
                <a:latin typeface="Arial Unicode MS" pitchFamily="34" charset="-128"/>
                <a:ea typeface="Arial Unicode MS" pitchFamily="34" charset="-128"/>
              </a:rPr>
              <a:t>Không đồng tình vì nếu không lên kế hoạch quản lí chi tiêu thì sẽ rất dễ dẫn đến tình trạng tiêu xài hoang phí, bất hợp lí.</a:t>
            </a:r>
            <a:endParaRPr sz="2200">
              <a:solidFill>
                <a:schemeClr val="bg1"/>
              </a:solidFill>
              <a:latin typeface="Arial Unicode MS" pitchFamily="34" charset="-128"/>
              <a:ea typeface="Arial Unicode MS" pitchFamily="34" charset="-128"/>
            </a:endParaRPr>
          </a:p>
        </p:txBody>
      </p:sp>
      <p:sp>
        <p:nvSpPr>
          <p:cNvPr id="2" name="TextBox 12"/>
          <p:cNvSpPr txBox="1"/>
          <p:nvPr/>
        </p:nvSpPr>
        <p:spPr>
          <a:xfrm>
            <a:off x="1071563" y="5300663"/>
            <a:ext cx="8072437" cy="762000"/>
          </a:xfrm>
          <a:prstGeom prst="rect">
            <a:avLst/>
          </a:prstGeom>
          <a:noFill/>
          <a:ln w="9525">
            <a:noFill/>
          </a:ln>
        </p:spPr>
        <p:txBody>
          <a:bodyPr>
            <a:spAutoFit/>
          </a:bodyPr>
          <a:p>
            <a:r>
              <a:rPr sz="2200" err="1">
                <a:solidFill>
                  <a:schemeClr val="bg1"/>
                </a:solidFill>
                <a:latin typeface="Arial Unicode MS" pitchFamily="34" charset="-128"/>
                <a:ea typeface="Arial Unicode MS" pitchFamily="34" charset="-128"/>
              </a:rPr>
              <a:t>Đồng</a:t>
            </a:r>
            <a:r>
              <a:rPr sz="2200">
                <a:solidFill>
                  <a:schemeClr val="bg1"/>
                </a:solidFill>
                <a:latin typeface="Arial Unicode MS" pitchFamily="34" charset="-128"/>
                <a:ea typeface="Arial Unicode MS" pitchFamily="34" charset="-128"/>
              </a:rPr>
              <a:t> ý: </a:t>
            </a:r>
            <a:r>
              <a:rPr sz="2200" err="1">
                <a:solidFill>
                  <a:schemeClr val="bg1"/>
                </a:solidFill>
                <a:latin typeface="Arial Unicode MS" pitchFamily="34" charset="-128"/>
                <a:ea typeface="Arial Unicode MS" pitchFamily="34" charset="-128"/>
              </a:rPr>
              <a:t>Vì</a:t>
            </a:r>
            <a:r>
              <a:rPr sz="2200">
                <a:solidFill>
                  <a:schemeClr val="bg1"/>
                </a:solidFill>
                <a:latin typeface="Arial Unicode MS" pitchFamily="34" charset="-128"/>
                <a:ea typeface="Arial Unicode MS" pitchFamily="34" charset="-128"/>
              </a:rPr>
              <a:t> </a:t>
            </a:r>
            <a:r>
              <a:rPr lang="vi-VN" altLang="x-none" sz="2200" dirty="0">
                <a:solidFill>
                  <a:schemeClr val="bg1"/>
                </a:solidFill>
                <a:latin typeface="Arial Unicode MS" pitchFamily="34" charset="-128"/>
                <a:ea typeface="Arial Unicode MS" pitchFamily="34" charset="-128"/>
              </a:rPr>
              <a:t>kế hoạch tài chính cá nhân giúp chúng ta chủ động trong chi tiêu hàng ngày</a:t>
            </a:r>
            <a:endParaRPr sz="2200">
              <a:solidFill>
                <a:schemeClr val="bg1"/>
              </a:solidFill>
              <a:latin typeface="Arial Unicode MS" pitchFamily="34" charset="-128"/>
              <a:ea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heckerboard(across)">
                                      <p:cBhvr>
                                        <p:cTn id="12" dur="500"/>
                                        <p:tgtEl>
                                          <p:spTgt spid="9"/>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heckerboard(across)">
                                      <p:cBhvr>
                                        <p:cTn id="20" dur="500"/>
                                        <p:tgtEl>
                                          <p:spTgt spid="10"/>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checkerboard(across)">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heckerboard(across)">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heckerboard(across)">
                                      <p:cBhvr>
                                        <p:cTn id="36" dur="500"/>
                                        <p:tgtEl>
                                          <p:spTgt spid="12"/>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checkerboard(across)">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5723" name="Picture 115722" descr="1 (71)"/>
          <p:cNvPicPr>
            <a:picLocks noChangeAspect="1"/>
          </p:cNvPicPr>
          <p:nvPr/>
        </p:nvPicPr>
        <p:blipFill>
          <a:blip r:embed="rId1"/>
          <a:stretch>
            <a:fillRect/>
          </a:stretch>
        </p:blipFill>
        <p:spPr>
          <a:xfrm>
            <a:off x="0" y="836613"/>
            <a:ext cx="9144000" cy="3397250"/>
          </a:xfrm>
          <a:prstGeom prst="rect">
            <a:avLst/>
          </a:prstGeom>
          <a:noFill/>
          <a:ln w="9525">
            <a:noFill/>
          </a:ln>
        </p:spPr>
      </p:pic>
      <p:sp>
        <p:nvSpPr>
          <p:cNvPr id="115726" name="AutoShape 3"/>
          <p:cNvSpPr/>
          <p:nvPr/>
        </p:nvSpPr>
        <p:spPr>
          <a:xfrm flipV="1">
            <a:off x="1619250" y="4005263"/>
            <a:ext cx="1728788" cy="936625"/>
          </a:xfrm>
          <a:prstGeom prst="upArrow">
            <a:avLst>
              <a:gd name="adj1" fmla="val 66601"/>
              <a:gd name="adj2" fmla="val 48259"/>
            </a:avLst>
          </a:prstGeom>
          <a:gradFill rotWithShape="1">
            <a:gsLst>
              <a:gs pos="0">
                <a:srgbClr val="336699"/>
              </a:gs>
              <a:gs pos="100000">
                <a:srgbClr val="FFFFFF">
                  <a:alpha val="0"/>
                </a:srgbClr>
              </a:gs>
            </a:gsLst>
            <a:lin ang="5400000" scaled="1"/>
            <a:tileRect/>
          </a:gradFill>
          <a:ln w="9525">
            <a:noFill/>
          </a:ln>
        </p:spPr>
        <p:txBody>
          <a:bodyPr rot="10800000" vert="eaVert"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115729" name="Rectangles 115728"/>
          <p:cNvSpPr/>
          <p:nvPr/>
        </p:nvSpPr>
        <p:spPr>
          <a:xfrm>
            <a:off x="827088" y="5084763"/>
            <a:ext cx="3455987" cy="876300"/>
          </a:xfrm>
          <a:prstGeom prst="rect">
            <a:avLst/>
          </a:prstGeom>
          <a:noFill/>
          <a:ln w="22225" cap="flat" cmpd="sng">
            <a:solidFill>
              <a:srgbClr val="0000CC"/>
            </a:solidFill>
            <a:prstDash val="solid"/>
            <a:miter/>
            <a:headEnd type="none" w="med" len="med"/>
            <a:tailEnd type="none" w="med" len="med"/>
          </a:ln>
        </p:spPr>
        <p:txBody>
          <a:bodyPr anchor="ctr" anchorCtr="0">
            <a:spAutoFit/>
          </a:bodyPr>
          <a:p>
            <a:r>
              <a:rPr sz="2500">
                <a:latin typeface="Arial Unicode MS" pitchFamily="34" charset="-128"/>
                <a:ea typeface="Arial Unicode MS" pitchFamily="34" charset="-128"/>
              </a:rPr>
              <a:t>K </a:t>
            </a:r>
            <a:r>
              <a:rPr sz="2500" err="1">
                <a:latin typeface="Arial Unicode MS" pitchFamily="34" charset="-128"/>
                <a:ea typeface="Arial Unicode MS" pitchFamily="34" charset="-128"/>
              </a:rPr>
              <a:t>nên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lập</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kế</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hoạch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tài</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chính</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ngắn</a:t>
            </a:r>
            <a:r>
              <a:rPr sz="2500">
                <a:latin typeface="Arial Unicode MS" pitchFamily="34" charset="-128"/>
                <a:ea typeface="Arial Unicode MS" pitchFamily="34" charset="-128"/>
              </a:rPr>
              <a:t> </a:t>
            </a:r>
            <a:r>
              <a:rPr sz="2500" err="1">
                <a:latin typeface="Arial Unicode MS" pitchFamily="34" charset="-128"/>
                <a:ea typeface="Arial Unicode MS" pitchFamily="34" charset="-128"/>
              </a:rPr>
              <a:t>hạn</a:t>
            </a:r>
            <a:r>
              <a:rPr sz="2500">
                <a:latin typeface="Arial Unicode MS" pitchFamily="34" charset="-128"/>
                <a:ea typeface="Arial Unicode MS" pitchFamily="34" charset="-128"/>
              </a:rPr>
              <a:t> </a:t>
            </a:r>
            <a:endParaRPr sz="2500">
              <a:latin typeface="Arial Unicode MS" pitchFamily="34" charset="-128"/>
              <a:ea typeface="Arial Unicode MS" pitchFamily="34" charset="-128"/>
            </a:endParaRPr>
          </a:p>
        </p:txBody>
      </p:sp>
      <p:sp>
        <p:nvSpPr>
          <p:cNvPr id="115730" name="Rectangles 115729"/>
          <p:cNvSpPr/>
          <p:nvPr/>
        </p:nvSpPr>
        <p:spPr>
          <a:xfrm>
            <a:off x="5076825" y="5084763"/>
            <a:ext cx="3671888" cy="784225"/>
          </a:xfrm>
          <a:prstGeom prst="rect">
            <a:avLst/>
          </a:prstGeom>
          <a:noFill/>
          <a:ln w="22225" cap="flat" cmpd="sng">
            <a:solidFill>
              <a:srgbClr val="0000CC"/>
            </a:solidFill>
            <a:prstDash val="solid"/>
            <a:miter/>
            <a:headEnd type="none" w="med" len="med"/>
            <a:tailEnd type="none" w="med" len="med"/>
          </a:ln>
        </p:spPr>
        <p:txBody>
          <a:bodyPr anchor="ctr" anchorCtr="0">
            <a:spAutoFit/>
          </a:bodyPr>
          <a:p>
            <a:r>
              <a:rPr lang="vi-VN" altLang="x-none" sz="2200" dirty="0">
                <a:latin typeface="Arial Unicode MS" pitchFamily="34" charset="-128"/>
                <a:ea typeface="Arial Unicode MS" pitchFamily="34" charset="-128"/>
              </a:rPr>
              <a:t>Anh M nên lập kế hoạch tài chính cá nhân trung hạn </a:t>
            </a:r>
            <a:endParaRPr sz="2200">
              <a:latin typeface="Arial Unicode MS" pitchFamily="34" charset="-128"/>
              <a:ea typeface="Arial Unicode MS" pitchFamily="34" charset="-128"/>
            </a:endParaRPr>
          </a:p>
        </p:txBody>
      </p:sp>
      <p:sp>
        <p:nvSpPr>
          <p:cNvPr id="115731" name="AutoShape 3"/>
          <p:cNvSpPr/>
          <p:nvPr/>
        </p:nvSpPr>
        <p:spPr>
          <a:xfrm flipV="1">
            <a:off x="5867400" y="4076700"/>
            <a:ext cx="1728788" cy="936625"/>
          </a:xfrm>
          <a:prstGeom prst="upArrow">
            <a:avLst>
              <a:gd name="adj1" fmla="val 66601"/>
              <a:gd name="adj2" fmla="val 48259"/>
            </a:avLst>
          </a:prstGeom>
          <a:gradFill rotWithShape="1">
            <a:gsLst>
              <a:gs pos="0">
                <a:srgbClr val="336699"/>
              </a:gs>
              <a:gs pos="100000">
                <a:srgbClr val="FFFFFF">
                  <a:alpha val="0"/>
                </a:srgbClr>
              </a:gs>
            </a:gsLst>
            <a:lin ang="5400000" scaled="1"/>
            <a:tileRect/>
          </a:gradFill>
          <a:ln w="9525">
            <a:noFill/>
          </a:ln>
        </p:spPr>
        <p:txBody>
          <a:bodyPr rot="10800000" vert="eaVert"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115732" name="Rectangles 115731"/>
          <p:cNvSpPr/>
          <p:nvPr/>
        </p:nvSpPr>
        <p:spPr>
          <a:xfrm>
            <a:off x="185738" y="123825"/>
            <a:ext cx="8958262" cy="641350"/>
          </a:xfrm>
          <a:prstGeom prst="rect">
            <a:avLst/>
          </a:prstGeom>
          <a:solidFill>
            <a:srgbClr val="FFFFFF"/>
          </a:solidFill>
          <a:ln w="9525">
            <a:noFill/>
          </a:ln>
        </p:spPr>
        <p:txBody>
          <a:bodyPr anchor="ctr" anchorCtr="0">
            <a:spAutoFit/>
          </a:bodyPr>
          <a:p>
            <a:r>
              <a:rPr b="1" err="1">
                <a:latin typeface="Arial" panose="020B0604020202020204" pitchFamily="34" charset="0"/>
              </a:rPr>
              <a:t>Câu</a:t>
            </a:r>
            <a:r>
              <a:rPr b="1">
                <a:latin typeface="Arial" panose="020B0604020202020204" pitchFamily="34" charset="0"/>
              </a:rPr>
              <a:t> 2</a:t>
            </a:r>
            <a:r>
              <a:rPr>
                <a:latin typeface="Arial" panose="020B0604020202020204" pitchFamily="34" charset="0"/>
              </a:rPr>
              <a:t>. </a:t>
            </a:r>
            <a:r>
              <a:rPr err="1">
                <a:latin typeface="Arial" panose="020B0604020202020204" pitchFamily="34" charset="0"/>
              </a:rPr>
              <a:t>Em</a:t>
            </a:r>
            <a:r>
              <a:rPr>
                <a:latin typeface="Arial" panose="020B0604020202020204" pitchFamily="34" charset="0"/>
              </a:rPr>
              <a:t> </a:t>
            </a:r>
            <a:r>
              <a:rPr err="1">
                <a:latin typeface="Arial" panose="020B0604020202020204" pitchFamily="34" charset="0"/>
              </a:rPr>
              <a:t>hãy</a:t>
            </a:r>
            <a:r>
              <a:rPr>
                <a:latin typeface="Arial" panose="020B0604020202020204" pitchFamily="34" charset="0"/>
              </a:rPr>
              <a:t> </a:t>
            </a:r>
            <a:r>
              <a:rPr err="1">
                <a:latin typeface="Arial" panose="020B0604020202020204" pitchFamily="34" charset="0"/>
              </a:rPr>
              <a:t>đọc</a:t>
            </a:r>
            <a:r>
              <a:rPr>
                <a:latin typeface="Arial" panose="020B0604020202020204" pitchFamily="34" charset="0"/>
              </a:rPr>
              <a:t> </a:t>
            </a:r>
            <a:r>
              <a:rPr err="1">
                <a:latin typeface="Arial" panose="020B0604020202020204" pitchFamily="34" charset="0"/>
              </a:rPr>
              <a:t>các</a:t>
            </a:r>
            <a:r>
              <a:rPr>
                <a:latin typeface="Arial" panose="020B0604020202020204" pitchFamily="34" charset="0"/>
              </a:rPr>
              <a:t> </a:t>
            </a:r>
            <a:r>
              <a:rPr err="1">
                <a:latin typeface="Arial" panose="020B0604020202020204" pitchFamily="34" charset="0"/>
              </a:rPr>
              <a:t>trường</a:t>
            </a:r>
            <a:r>
              <a:rPr>
                <a:latin typeface="Arial" panose="020B0604020202020204" pitchFamily="34" charset="0"/>
              </a:rPr>
              <a:t> </a:t>
            </a:r>
            <a:r>
              <a:rPr err="1">
                <a:latin typeface="Arial" panose="020B0604020202020204" pitchFamily="34" charset="0"/>
              </a:rPr>
              <a:t>hợp</a:t>
            </a:r>
            <a:r>
              <a:rPr>
                <a:latin typeface="Arial" panose="020B0604020202020204" pitchFamily="34" charset="0"/>
              </a:rPr>
              <a:t> </a:t>
            </a:r>
            <a:r>
              <a:rPr err="1">
                <a:latin typeface="Arial" panose="020B0604020202020204" pitchFamily="34" charset="0"/>
              </a:rPr>
              <a:t>sau</a:t>
            </a:r>
            <a:r>
              <a:rPr>
                <a:latin typeface="Arial" panose="020B0604020202020204" pitchFamily="34" charset="0"/>
              </a:rPr>
              <a:t> </a:t>
            </a:r>
            <a:r>
              <a:rPr err="1">
                <a:latin typeface="Arial" panose="020B0604020202020204" pitchFamily="34" charset="0"/>
              </a:rPr>
              <a:t>và</a:t>
            </a:r>
            <a:r>
              <a:rPr>
                <a:latin typeface="Arial" panose="020B0604020202020204" pitchFamily="34" charset="0"/>
              </a:rPr>
              <a:t> </a:t>
            </a:r>
            <a:r>
              <a:rPr err="1">
                <a:latin typeface="Arial" panose="020B0604020202020204" pitchFamily="34" charset="0"/>
              </a:rPr>
              <a:t>giúp</a:t>
            </a:r>
            <a:r>
              <a:rPr>
                <a:latin typeface="Arial" panose="020B0604020202020204" pitchFamily="34" charset="0"/>
              </a:rPr>
              <a:t> </a:t>
            </a:r>
            <a:r>
              <a:rPr err="1">
                <a:latin typeface="Arial" panose="020B0604020202020204" pitchFamily="34" charset="0"/>
              </a:rPr>
              <a:t>các</a:t>
            </a:r>
            <a:r>
              <a:rPr>
                <a:latin typeface="Arial" panose="020B0604020202020204" pitchFamily="34" charset="0"/>
              </a:rPr>
              <a:t> </a:t>
            </a:r>
            <a:r>
              <a:rPr err="1">
                <a:latin typeface="Arial" panose="020B0604020202020204" pitchFamily="34" charset="0"/>
              </a:rPr>
              <a:t>nhân</a:t>
            </a:r>
            <a:r>
              <a:rPr>
                <a:latin typeface="Arial" panose="020B0604020202020204" pitchFamily="34" charset="0"/>
              </a:rPr>
              <a:t> </a:t>
            </a:r>
            <a:r>
              <a:rPr err="1">
                <a:latin typeface="Arial" panose="020B0604020202020204" pitchFamily="34" charset="0"/>
              </a:rPr>
              <a:t>vật</a:t>
            </a:r>
            <a:r>
              <a:rPr>
                <a:latin typeface="Arial" panose="020B0604020202020204" pitchFamily="34" charset="0"/>
              </a:rPr>
              <a:t> </a:t>
            </a:r>
            <a:r>
              <a:rPr err="1">
                <a:latin typeface="Arial" panose="020B0604020202020204" pitchFamily="34" charset="0"/>
              </a:rPr>
              <a:t>lựa</a:t>
            </a:r>
            <a:r>
              <a:rPr>
                <a:latin typeface="Arial" panose="020B0604020202020204" pitchFamily="34" charset="0"/>
              </a:rPr>
              <a:t> </a:t>
            </a:r>
            <a:r>
              <a:rPr err="1">
                <a:latin typeface="Arial" panose="020B0604020202020204" pitchFamily="34" charset="0"/>
              </a:rPr>
              <a:t>chọn</a:t>
            </a:r>
            <a:r>
              <a:rPr>
                <a:latin typeface="Arial" panose="020B0604020202020204" pitchFamily="34" charset="0"/>
              </a:rPr>
              <a:t> </a:t>
            </a:r>
            <a:r>
              <a:rPr err="1">
                <a:latin typeface="Arial" panose="020B0604020202020204" pitchFamily="34" charset="0"/>
              </a:rPr>
              <a:t>loại</a:t>
            </a:r>
            <a:r>
              <a:rPr>
                <a:latin typeface="Arial" panose="020B0604020202020204" pitchFamily="34" charset="0"/>
              </a:rPr>
              <a:t> </a:t>
            </a:r>
            <a:r>
              <a:rPr err="1">
                <a:latin typeface="Arial" panose="020B0604020202020204" pitchFamily="34" charset="0"/>
              </a:rPr>
              <a:t>kế</a:t>
            </a:r>
            <a:r>
              <a:rPr>
                <a:latin typeface="Arial" panose="020B0604020202020204" pitchFamily="34" charset="0"/>
              </a:rPr>
              <a:t> </a:t>
            </a:r>
            <a:r>
              <a:rPr err="1">
                <a:latin typeface="Arial" panose="020B0604020202020204" pitchFamily="34" charset="0"/>
              </a:rPr>
              <a:t>hoạch</a:t>
            </a:r>
            <a:r>
              <a:rPr>
                <a:latin typeface="Arial" panose="020B0604020202020204" pitchFamily="34" charset="0"/>
              </a:rPr>
              <a:t> </a:t>
            </a:r>
            <a:r>
              <a:rPr err="1">
                <a:latin typeface="Arial" panose="020B0604020202020204" pitchFamily="34" charset="0"/>
              </a:rPr>
              <a:t>tài</a:t>
            </a:r>
            <a:r>
              <a:rPr>
                <a:latin typeface="Arial" panose="020B0604020202020204" pitchFamily="34" charset="0"/>
              </a:rPr>
              <a:t> </a:t>
            </a:r>
            <a:r>
              <a:rPr err="1">
                <a:latin typeface="Arial" panose="020B0604020202020204" pitchFamily="34" charset="0"/>
              </a:rPr>
              <a:t>chính</a:t>
            </a:r>
            <a:r>
              <a:rPr>
                <a:latin typeface="Arial" panose="020B0604020202020204" pitchFamily="34" charset="0"/>
              </a:rPr>
              <a:t> </a:t>
            </a:r>
            <a:r>
              <a:rPr err="1">
                <a:latin typeface="Arial" panose="020B0604020202020204" pitchFamily="34" charset="0"/>
              </a:rPr>
              <a:t>cá</a:t>
            </a:r>
            <a:r>
              <a:rPr>
                <a:latin typeface="Arial" panose="020B0604020202020204" pitchFamily="34" charset="0"/>
              </a:rPr>
              <a:t> </a:t>
            </a:r>
            <a:r>
              <a:rPr err="1">
                <a:latin typeface="Arial" panose="020B0604020202020204" pitchFamily="34" charset="0"/>
              </a:rPr>
              <a:t>nhân</a:t>
            </a:r>
            <a:r>
              <a:rPr>
                <a:latin typeface="Arial" panose="020B0604020202020204" pitchFamily="34" charset="0"/>
              </a:rPr>
              <a:t> </a:t>
            </a:r>
            <a:r>
              <a:rPr err="1">
                <a:latin typeface="Arial" panose="020B0604020202020204" pitchFamily="34" charset="0"/>
              </a:rPr>
              <a:t>phù</a:t>
            </a:r>
            <a:r>
              <a:rPr>
                <a:latin typeface="Arial" panose="020B0604020202020204" pitchFamily="34" charset="0"/>
              </a:rPr>
              <a:t> </a:t>
            </a:r>
            <a:r>
              <a:rPr err="1">
                <a:latin typeface="Arial" panose="020B0604020202020204" pitchFamily="34" charset="0"/>
              </a:rPr>
              <a:t>hợp</a:t>
            </a:r>
            <a:r>
              <a:rPr>
                <a:latin typeface="Arial" panose="020B0604020202020204" pitchFamily="34" charset="0"/>
              </a:rPr>
              <a:t>. </a:t>
            </a:r>
            <a:endParaRPr>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5732"/>
                                        </p:tgtEl>
                                        <p:attrNameLst>
                                          <p:attrName>style.visibility</p:attrName>
                                        </p:attrNameLst>
                                      </p:cBhvr>
                                      <p:to>
                                        <p:strVal val="visible"/>
                                      </p:to>
                                    </p:set>
                                    <p:animEffect transition="in" filter="blinds(horizontal)">
                                      <p:cBhvr>
                                        <p:cTn id="7" dur="500"/>
                                        <p:tgtEl>
                                          <p:spTgt spid="11573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5723"/>
                                        </p:tgtEl>
                                        <p:attrNameLst>
                                          <p:attrName>style.visibility</p:attrName>
                                        </p:attrNameLst>
                                      </p:cBhvr>
                                      <p:to>
                                        <p:strVal val="visible"/>
                                      </p:to>
                                    </p:set>
                                    <p:animEffect transition="in" filter="blinds(horizontal)">
                                      <p:cBhvr>
                                        <p:cTn id="12" dur="500"/>
                                        <p:tgtEl>
                                          <p:spTgt spid="1157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5726"/>
                                        </p:tgtEl>
                                        <p:attrNameLst>
                                          <p:attrName>style.visibility</p:attrName>
                                        </p:attrNameLst>
                                      </p:cBhvr>
                                      <p:to>
                                        <p:strVal val="visible"/>
                                      </p:to>
                                    </p:set>
                                    <p:animEffect transition="in" filter="blinds(horizontal)">
                                      <p:cBhvr>
                                        <p:cTn id="17" dur="500"/>
                                        <p:tgtEl>
                                          <p:spTgt spid="1157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5729"/>
                                        </p:tgtEl>
                                        <p:attrNameLst>
                                          <p:attrName>style.visibility</p:attrName>
                                        </p:attrNameLst>
                                      </p:cBhvr>
                                      <p:to>
                                        <p:strVal val="visible"/>
                                      </p:to>
                                    </p:set>
                                    <p:animEffect transition="in" filter="blinds(horizontal)">
                                      <p:cBhvr>
                                        <p:cTn id="22" dur="500"/>
                                        <p:tgtEl>
                                          <p:spTgt spid="1157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5731"/>
                                        </p:tgtEl>
                                        <p:attrNameLst>
                                          <p:attrName>style.visibility</p:attrName>
                                        </p:attrNameLst>
                                      </p:cBhvr>
                                      <p:to>
                                        <p:strVal val="visible"/>
                                      </p:to>
                                    </p:set>
                                    <p:animEffect transition="in" filter="blinds(horizontal)">
                                      <p:cBhvr>
                                        <p:cTn id="27" dur="500"/>
                                        <p:tgtEl>
                                          <p:spTgt spid="11573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5730"/>
                                        </p:tgtEl>
                                        <p:attrNameLst>
                                          <p:attrName>style.visibility</p:attrName>
                                        </p:attrNameLst>
                                      </p:cBhvr>
                                      <p:to>
                                        <p:strVal val="visible"/>
                                      </p:to>
                                    </p:set>
                                    <p:animEffect transition="in" filter="blinds(horizontal)">
                                      <p:cBhvr>
                                        <p:cTn id="32" dur="500"/>
                                        <p:tgtEl>
                                          <p:spTgt spid="115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6" grpId="0" animBg="1"/>
      <p:bldP spid="115729" grpId="0" animBg="1"/>
      <p:bldP spid="115730" grpId="0" animBg="1"/>
      <p:bldP spid="115731" grpId="0" animBg="1"/>
      <p:bldP spid="11573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p:cNvPicPr>
            <a:picLocks noChangeAspect="1" noChangeArrowheads="1"/>
          </p:cNvPicPr>
          <p:nvPr/>
        </p:nvPicPr>
        <p:blipFill>
          <a:blip r:embed="rId1"/>
          <a:srcRect/>
          <a:stretch>
            <a:fillRect/>
          </a:stretch>
        </p:blipFill>
        <p:spPr bwMode="auto">
          <a:xfrm>
            <a:off x="-285784" y="0"/>
            <a:ext cx="9715567" cy="68580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2" name="Group 1029"/>
          <p:cNvGrpSpPr/>
          <p:nvPr/>
        </p:nvGrpSpPr>
        <p:grpSpPr>
          <a:xfrm>
            <a:off x="3000375" y="671513"/>
            <a:ext cx="5929313" cy="1257300"/>
            <a:chOff x="3000842" y="1077446"/>
            <a:chExt cx="5672948" cy="1741954"/>
          </a:xfrm>
        </p:grpSpPr>
        <p:sp>
          <p:nvSpPr>
            <p:cNvPr id="6" name="Rectangle 5"/>
            <p:cNvSpPr/>
            <p:nvPr/>
          </p:nvSpPr>
          <p:spPr>
            <a:xfrm>
              <a:off x="3000842" y="1077446"/>
              <a:ext cx="5672948" cy="1741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9" name="TextBox 8"/>
            <p:cNvSpPr txBox="1"/>
            <p:nvPr/>
          </p:nvSpPr>
          <p:spPr>
            <a:xfrm>
              <a:off x="3072228" y="1374370"/>
              <a:ext cx="5571185" cy="1183297"/>
            </a:xfrm>
            <a:prstGeom prst="rect">
              <a:avLst/>
            </a:prstGeom>
            <a:noFill/>
          </p:spPr>
          <p:txBody>
            <a:bodyPr lIns="0" rIns="0" anchor="b">
              <a:spAutoFit/>
            </a:bodyPr>
            <a:p>
              <a:pPr algn="ctr"/>
              <a:r>
                <a:rPr sz="2500" b="1">
                  <a:solidFill>
                    <a:schemeClr val="bg1"/>
                  </a:solidFill>
                  <a:latin typeface="Arial Unicode MS" pitchFamily="34" charset="-128"/>
                  <a:ea typeface="Arial Unicode MS" pitchFamily="34" charset="-128"/>
                </a:rPr>
                <a:t>KHÁI NIỆM KẾ HOẠCH TÀI CHÍNH </a:t>
              </a:r>
              <a:endParaRPr sz="2500" b="1">
                <a:solidFill>
                  <a:schemeClr val="bg1"/>
                </a:solidFill>
                <a:latin typeface="Arial Unicode MS" pitchFamily="34" charset="-128"/>
                <a:ea typeface="Arial Unicode MS" pitchFamily="34" charset="-128"/>
              </a:endParaRPr>
            </a:p>
            <a:p>
              <a:pPr algn="ctr"/>
              <a:r>
                <a:rPr sz="2500" b="1">
                  <a:solidFill>
                    <a:schemeClr val="bg1"/>
                  </a:solidFill>
                  <a:latin typeface="Arial Unicode MS" pitchFamily="34" charset="-128"/>
                  <a:ea typeface="Arial Unicode MS" pitchFamily="34" charset="-128"/>
                </a:rPr>
                <a:t>CÁ NHÂN</a:t>
              </a:r>
              <a:r>
                <a:rPr sz="2500">
                  <a:solidFill>
                    <a:schemeClr val="bg1"/>
                  </a:solidFill>
                  <a:latin typeface="Arial Unicode MS" pitchFamily="34" charset="-128"/>
                  <a:ea typeface="Arial Unicode MS" pitchFamily="34" charset="-128"/>
                </a:rPr>
                <a:t> </a:t>
              </a:r>
              <a:endParaRPr sz="2500">
                <a:solidFill>
                  <a:schemeClr val="bg1"/>
                </a:solidFill>
                <a:latin typeface="Arial Unicode MS" pitchFamily="34" charset="-128"/>
                <a:ea typeface="Arial Unicode MS" pitchFamily="34" charset="-128"/>
              </a:endParaRPr>
            </a:p>
          </p:txBody>
        </p:sp>
      </p:grpSp>
      <p:grpSp>
        <p:nvGrpSpPr>
          <p:cNvPr id="3" name="Group 1028"/>
          <p:cNvGrpSpPr/>
          <p:nvPr/>
        </p:nvGrpSpPr>
        <p:grpSpPr>
          <a:xfrm>
            <a:off x="1019175" y="920750"/>
            <a:ext cx="2266950" cy="936625"/>
            <a:chOff x="1018580" y="1239072"/>
            <a:chExt cx="2486620" cy="1504128"/>
          </a:xfrm>
        </p:grpSpPr>
        <p:cxnSp>
          <p:nvCxnSpPr>
            <p:cNvPr id="23" name="Straight Connector 22"/>
            <p:cNvCxnSpPr/>
            <p:nvPr/>
          </p:nvCxnSpPr>
          <p:spPr>
            <a:xfrm flipV="1">
              <a:off x="1018580" y="1919754"/>
              <a:ext cx="1931136" cy="823446"/>
            </a:xfrm>
            <a:prstGeom prst="line">
              <a:avLst/>
            </a:prstGeom>
            <a:ln w="152400"/>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308906" y="1239072"/>
              <a:ext cx="1196294" cy="1198204"/>
            </a:xfrm>
            <a:prstGeom prst="ellipse">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8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01</a:t>
              </a:r>
              <a:endParaRPr kumimoji="0" lang="en-US" sz="48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grpSp>
      <p:grpSp>
        <p:nvGrpSpPr>
          <p:cNvPr id="4" name="Group 1031"/>
          <p:cNvGrpSpPr/>
          <p:nvPr/>
        </p:nvGrpSpPr>
        <p:grpSpPr>
          <a:xfrm>
            <a:off x="3000375" y="2284413"/>
            <a:ext cx="5929313" cy="1216025"/>
            <a:chOff x="2928926" y="2814060"/>
            <a:chExt cx="5672948" cy="1741954"/>
          </a:xfrm>
        </p:grpSpPr>
        <p:sp>
          <p:nvSpPr>
            <p:cNvPr id="29" name="Rectangle 28"/>
            <p:cNvSpPr/>
            <p:nvPr/>
          </p:nvSpPr>
          <p:spPr>
            <a:xfrm>
              <a:off x="2928926" y="2814060"/>
              <a:ext cx="5672948" cy="1741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0" name="TextBox 29"/>
            <p:cNvSpPr txBox="1"/>
            <p:nvPr/>
          </p:nvSpPr>
          <p:spPr>
            <a:xfrm>
              <a:off x="3214472" y="3059662"/>
              <a:ext cx="5358544" cy="1223461"/>
            </a:xfrm>
            <a:prstGeom prst="rect">
              <a:avLst/>
            </a:prstGeom>
            <a:noFill/>
          </p:spPr>
          <p:txBody>
            <a:bodyPr lIns="0" rIns="0" anchor="b">
              <a:spAutoFit/>
            </a:bodyPr>
            <a:p>
              <a:pPr algn="ctr"/>
              <a:r>
                <a:rPr sz="2500" b="1">
                  <a:solidFill>
                    <a:schemeClr val="bg1"/>
                  </a:solidFill>
                  <a:latin typeface="Arial Unicode MS" pitchFamily="34" charset="-128"/>
                  <a:ea typeface="Arial Unicode MS" pitchFamily="34" charset="-128"/>
                </a:rPr>
                <a:t>CÁC LOẠI KẾ HOẠCH TÀI CHÍNH CÁ NHÂN</a:t>
              </a:r>
              <a:r>
                <a:rPr sz="2500">
                  <a:solidFill>
                    <a:schemeClr val="bg1"/>
                  </a:solidFill>
                  <a:latin typeface="Arial Unicode MS" pitchFamily="34" charset="-128"/>
                  <a:ea typeface="Arial Unicode MS" pitchFamily="34" charset="-128"/>
                </a:rPr>
                <a:t> </a:t>
              </a:r>
              <a:endParaRPr sz="2500">
                <a:solidFill>
                  <a:schemeClr val="bg1"/>
                </a:solidFill>
                <a:latin typeface="Arial Unicode MS" pitchFamily="34" charset="-128"/>
                <a:ea typeface="Arial Unicode MS" pitchFamily="34" charset="-128"/>
              </a:endParaRPr>
            </a:p>
          </p:txBody>
        </p:sp>
      </p:grpSp>
      <p:grpSp>
        <p:nvGrpSpPr>
          <p:cNvPr id="5" name="Group 1030"/>
          <p:cNvGrpSpPr/>
          <p:nvPr/>
        </p:nvGrpSpPr>
        <p:grpSpPr>
          <a:xfrm>
            <a:off x="1143000" y="2571750"/>
            <a:ext cx="2322513" cy="714375"/>
            <a:chOff x="868245" y="3621582"/>
            <a:chExt cx="2067310" cy="714380"/>
          </a:xfrm>
        </p:grpSpPr>
        <p:cxnSp>
          <p:nvCxnSpPr>
            <p:cNvPr id="17" name="Straight Connector 16"/>
            <p:cNvCxnSpPr/>
            <p:nvPr/>
          </p:nvCxnSpPr>
          <p:spPr>
            <a:xfrm flipV="1">
              <a:off x="868245" y="4050210"/>
              <a:ext cx="1270343" cy="214315"/>
            </a:xfrm>
            <a:prstGeom prst="line">
              <a:avLst/>
            </a:prstGeom>
            <a:ln w="152400">
              <a:solidFill>
                <a:srgbClr val="FFC0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949238" y="3621582"/>
              <a:ext cx="986317" cy="714380"/>
            </a:xfrm>
            <a:prstGeom prst="ellipse">
              <a:avLst/>
            </a:pr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8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02</a:t>
              </a:r>
              <a:endParaRPr kumimoji="0" lang="en-US" sz="48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grpSp>
      <p:grpSp>
        <p:nvGrpSpPr>
          <p:cNvPr id="7" name="Group 20"/>
          <p:cNvGrpSpPr/>
          <p:nvPr/>
        </p:nvGrpSpPr>
        <p:grpSpPr>
          <a:xfrm>
            <a:off x="3000375" y="5143500"/>
            <a:ext cx="5930900" cy="1271588"/>
            <a:chOff x="2993532" y="4038600"/>
            <a:chExt cx="5672948" cy="1741954"/>
          </a:xfrm>
        </p:grpSpPr>
        <p:sp>
          <p:nvSpPr>
            <p:cNvPr id="27" name="Rectangle 26"/>
            <p:cNvSpPr/>
            <p:nvPr/>
          </p:nvSpPr>
          <p:spPr>
            <a:xfrm>
              <a:off x="2993532" y="4038600"/>
              <a:ext cx="5672948" cy="1741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28" name="TextBox 27"/>
            <p:cNvSpPr txBox="1"/>
            <p:nvPr/>
          </p:nvSpPr>
          <p:spPr>
            <a:xfrm>
              <a:off x="3279002" y="4245199"/>
              <a:ext cx="5360146" cy="1170001"/>
            </a:xfrm>
            <a:prstGeom prst="rect">
              <a:avLst/>
            </a:prstGeom>
            <a:noFill/>
          </p:spPr>
          <p:txBody>
            <a:bodyPr lIns="0" rIns="0" anchor="b">
              <a:spAutoFit/>
            </a:bodyPr>
            <a:p>
              <a:pPr algn="ctr"/>
              <a:r>
                <a:rPr sz="2500" b="1">
                  <a:solidFill>
                    <a:schemeClr val="bg1"/>
                  </a:solidFill>
                  <a:latin typeface="Arial" panose="020B0604020202020204" pitchFamily="34" charset="0"/>
                </a:rPr>
                <a:t>CÁC BƯỚC LẬP KẾ HOẠCH TÀI CHÍNH CÁ NHÂN</a:t>
              </a:r>
              <a:r>
                <a:rPr sz="2500">
                  <a:solidFill>
                    <a:schemeClr val="bg1"/>
                  </a:solidFill>
                  <a:latin typeface="Arial" panose="020B0604020202020204" pitchFamily="34" charset="0"/>
                </a:rPr>
                <a:t> </a:t>
              </a:r>
              <a:endParaRPr sz="2500">
                <a:solidFill>
                  <a:schemeClr val="bg1"/>
                </a:solidFill>
                <a:latin typeface="Arial" panose="020B0604020202020204" pitchFamily="34" charset="0"/>
              </a:endParaRPr>
            </a:p>
          </p:txBody>
        </p:sp>
      </p:grpSp>
      <p:grpSp>
        <p:nvGrpSpPr>
          <p:cNvPr id="8" name="Group 30"/>
          <p:cNvGrpSpPr/>
          <p:nvPr/>
        </p:nvGrpSpPr>
        <p:grpSpPr>
          <a:xfrm>
            <a:off x="1357313" y="5286375"/>
            <a:ext cx="2071687" cy="785813"/>
            <a:chOff x="1352706" y="4595826"/>
            <a:chExt cx="2071702" cy="785818"/>
          </a:xfrm>
        </p:grpSpPr>
        <p:cxnSp>
          <p:nvCxnSpPr>
            <p:cNvPr id="32" name="Straight Connector 31"/>
            <p:cNvCxnSpPr/>
            <p:nvPr/>
          </p:nvCxnSpPr>
          <p:spPr>
            <a:xfrm>
              <a:off x="1352706" y="4692665"/>
              <a:ext cx="1000132" cy="331789"/>
            </a:xfrm>
            <a:prstGeom prst="line">
              <a:avLst/>
            </a:prstGeom>
            <a:ln w="152400">
              <a:solidFill>
                <a:schemeClr val="accent2">
                  <a:lumMod val="60000"/>
                  <a:lumOff val="40000"/>
                </a:schemeClr>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2281400" y="4595826"/>
              <a:ext cx="1143008" cy="785818"/>
            </a:xfrm>
            <a:prstGeom prst="ellipse">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8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04</a:t>
              </a:r>
              <a:endParaRPr kumimoji="0" lang="en-US" sz="48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grpSp>
      <p:grpSp>
        <p:nvGrpSpPr>
          <p:cNvPr id="10" name="Group 20"/>
          <p:cNvGrpSpPr/>
          <p:nvPr/>
        </p:nvGrpSpPr>
        <p:grpSpPr>
          <a:xfrm>
            <a:off x="3000375" y="3714750"/>
            <a:ext cx="5986463" cy="1214438"/>
            <a:chOff x="2993532" y="4038600"/>
            <a:chExt cx="5701735" cy="1741954"/>
          </a:xfrm>
        </p:grpSpPr>
        <p:sp>
          <p:nvSpPr>
            <p:cNvPr id="40" name="Rectangle 39"/>
            <p:cNvSpPr/>
            <p:nvPr/>
          </p:nvSpPr>
          <p:spPr>
            <a:xfrm>
              <a:off x="2993532" y="4038600"/>
              <a:ext cx="5673007" cy="1741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1" name="TextBox 40"/>
            <p:cNvSpPr txBox="1"/>
            <p:nvPr/>
          </p:nvSpPr>
          <p:spPr>
            <a:xfrm>
              <a:off x="3265691" y="4350558"/>
              <a:ext cx="5429576" cy="1225060"/>
            </a:xfrm>
            <a:prstGeom prst="rect">
              <a:avLst/>
            </a:prstGeom>
            <a:noFill/>
          </p:spPr>
          <p:txBody>
            <a:bodyPr lIns="0" rIns="0" anchor="b">
              <a:spAutoFit/>
            </a:bodyPr>
            <a:p>
              <a:pPr algn="ctr"/>
              <a:r>
                <a:rPr sz="2500" b="1">
                  <a:solidFill>
                    <a:schemeClr val="bg1"/>
                  </a:solidFill>
                  <a:latin typeface="Arial Unicode MS" pitchFamily="34" charset="-128"/>
                  <a:ea typeface="Arial Unicode MS" pitchFamily="34" charset="-128"/>
                </a:rPr>
                <a:t>TẦM QUAN TRỌNG CỦA VIỆC LẬP KẾ HOẠCH TÀI CHÍNH CÁ NHÂN</a:t>
              </a:r>
              <a:r>
                <a:rPr sz="2500">
                  <a:solidFill>
                    <a:schemeClr val="bg1"/>
                  </a:solidFill>
                  <a:latin typeface="Arial Unicode MS" pitchFamily="34" charset="-128"/>
                  <a:ea typeface="Arial Unicode MS" pitchFamily="34" charset="-128"/>
                </a:rPr>
                <a:t> </a:t>
              </a:r>
              <a:endParaRPr sz="2500">
                <a:solidFill>
                  <a:schemeClr val="bg1"/>
                </a:solidFill>
                <a:latin typeface="Arial Unicode MS" pitchFamily="34" charset="-128"/>
                <a:ea typeface="Arial Unicode MS" pitchFamily="34" charset="-128"/>
              </a:endParaRPr>
            </a:p>
          </p:txBody>
        </p:sp>
      </p:grpSp>
      <p:grpSp>
        <p:nvGrpSpPr>
          <p:cNvPr id="11" name="Group 30"/>
          <p:cNvGrpSpPr/>
          <p:nvPr/>
        </p:nvGrpSpPr>
        <p:grpSpPr>
          <a:xfrm>
            <a:off x="1571625" y="3929063"/>
            <a:ext cx="1857375" cy="785812"/>
            <a:chOff x="1495582" y="4595826"/>
            <a:chExt cx="1857388" cy="785818"/>
          </a:xfrm>
        </p:grpSpPr>
        <p:cxnSp>
          <p:nvCxnSpPr>
            <p:cNvPr id="47" name="Straight Connector 46"/>
            <p:cNvCxnSpPr/>
            <p:nvPr/>
          </p:nvCxnSpPr>
          <p:spPr>
            <a:xfrm>
              <a:off x="1495582" y="4953016"/>
              <a:ext cx="857256" cy="71439"/>
            </a:xfrm>
            <a:prstGeom prst="line">
              <a:avLst/>
            </a:prstGeom>
            <a:ln w="152400">
              <a:solidFill>
                <a:srgbClr val="9E260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8" name="Oval 47"/>
            <p:cNvSpPr/>
            <p:nvPr/>
          </p:nvSpPr>
          <p:spPr>
            <a:xfrm>
              <a:off x="2209962" y="4595826"/>
              <a:ext cx="1143008" cy="785818"/>
            </a:xfrm>
            <a:prstGeom prst="ellipse">
              <a:avLst/>
            </a:prstGeom>
            <a:solidFill>
              <a:srgbClr val="9E26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34290" rIns="0" bIns="34290"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48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rPr>
                <a:t>03</a:t>
              </a:r>
              <a:endParaRPr kumimoji="0" lang="en-US" sz="4800" b="1" i="0" u="none" strike="noStrike" kern="1200" cap="none" spc="0" normalizeH="0" baseline="0" noProof="0" dirty="0">
                <a:ln>
                  <a:noFill/>
                </a:ln>
                <a:solidFill>
                  <a:schemeClr val="lt1"/>
                </a:solidFill>
                <a:effectLst>
                  <a:outerShdw blurRad="38100" dist="38100" dir="2700000" algn="tl">
                    <a:srgbClr val="000000">
                      <a:alpha val="43137"/>
                    </a:srgbClr>
                  </a:outerShdw>
                </a:effectLst>
                <a:uLnTx/>
                <a:uFillTx/>
                <a:latin typeface="+mn-lt"/>
                <a:ea typeface="+mn-ea"/>
                <a:cs typeface="+mn-cs"/>
              </a:endParaRPr>
            </a:p>
          </p:txBody>
        </p:sp>
      </p:grpSp>
      <p:grpSp>
        <p:nvGrpSpPr>
          <p:cNvPr id="12" name="Group 1027"/>
          <p:cNvGrpSpPr/>
          <p:nvPr/>
        </p:nvGrpSpPr>
        <p:grpSpPr>
          <a:xfrm>
            <a:off x="-3175" y="838200"/>
            <a:ext cx="2060575" cy="5486400"/>
            <a:chOff x="-2836" y="838200"/>
            <a:chExt cx="2060236" cy="5486400"/>
          </a:xfrm>
        </p:grpSpPr>
        <p:sp>
          <p:nvSpPr>
            <p:cNvPr id="19" name="Freeform 14"/>
            <p:cNvSpPr/>
            <p:nvPr/>
          </p:nvSpPr>
          <p:spPr bwMode="auto">
            <a:xfrm>
              <a:off x="152713" y="838200"/>
              <a:ext cx="1904687" cy="5486400"/>
            </a:xfrm>
            <a:custGeom>
              <a:avLst/>
              <a:gdLst>
                <a:gd name="T0" fmla="*/ 0 w 3559"/>
                <a:gd name="T1" fmla="*/ 0 h 7118"/>
                <a:gd name="T2" fmla="*/ 3559 w 3559"/>
                <a:gd name="T3" fmla="*/ 3559 h 7118"/>
                <a:gd name="T4" fmla="*/ 0 w 3559"/>
                <a:gd name="T5" fmla="*/ 7118 h 7118"/>
                <a:gd name="T6" fmla="*/ 0 w 3559"/>
                <a:gd name="T7" fmla="*/ 6593 h 7118"/>
                <a:gd name="T8" fmla="*/ 3034 w 3559"/>
                <a:gd name="T9" fmla="*/ 3559 h 7118"/>
                <a:gd name="T10" fmla="*/ 0 w 3559"/>
                <a:gd name="T11" fmla="*/ 525 h 7118"/>
                <a:gd name="T12" fmla="*/ 0 w 3559"/>
                <a:gd name="T13" fmla="*/ 0 h 7118"/>
              </a:gdLst>
              <a:ahLst/>
              <a:cxnLst>
                <a:cxn ang="0">
                  <a:pos x="T0" y="T1"/>
                </a:cxn>
                <a:cxn ang="0">
                  <a:pos x="T2" y="T3"/>
                </a:cxn>
                <a:cxn ang="0">
                  <a:pos x="T4" y="T5"/>
                </a:cxn>
                <a:cxn ang="0">
                  <a:pos x="T6" y="T7"/>
                </a:cxn>
                <a:cxn ang="0">
                  <a:pos x="T8" y="T9"/>
                </a:cxn>
                <a:cxn ang="0">
                  <a:pos x="T10" y="T11"/>
                </a:cxn>
                <a:cxn ang="0">
                  <a:pos x="T12" y="T13"/>
                </a:cxn>
              </a:cxnLst>
              <a:rect l="0" t="0" r="r" b="b"/>
              <a:pathLst>
                <a:path w="3559" h="7118">
                  <a:moveTo>
                    <a:pt x="0" y="0"/>
                  </a:moveTo>
                  <a:cubicBezTo>
                    <a:pt x="1966" y="0"/>
                    <a:pt x="3559" y="1594"/>
                    <a:pt x="3559" y="3559"/>
                  </a:cubicBezTo>
                  <a:cubicBezTo>
                    <a:pt x="3559" y="5525"/>
                    <a:pt x="1966" y="7118"/>
                    <a:pt x="0" y="7118"/>
                  </a:cubicBezTo>
                  <a:lnTo>
                    <a:pt x="0" y="6593"/>
                  </a:lnTo>
                  <a:cubicBezTo>
                    <a:pt x="1676" y="6593"/>
                    <a:pt x="3034" y="5235"/>
                    <a:pt x="3034" y="3559"/>
                  </a:cubicBezTo>
                  <a:cubicBezTo>
                    <a:pt x="3034" y="1884"/>
                    <a:pt x="1676" y="525"/>
                    <a:pt x="0" y="525"/>
                  </a:cubicBezTo>
                  <a:lnTo>
                    <a:pt x="0" y="0"/>
                  </a:lnTo>
                  <a:close/>
                </a:path>
              </a:pathLst>
            </a:custGeom>
            <a:solidFill>
              <a:srgbClr val="FE7600"/>
            </a:solidFill>
            <a:ln w="0">
              <a:solidFill>
                <a:schemeClr val="accent3"/>
              </a:solidFill>
              <a:prstDash val="solid"/>
              <a:round/>
            </a:ln>
            <a:effectLst>
              <a:outerShdw blurRad="50800" dist="38100" dir="2700000" algn="tl" rotWithShape="0">
                <a:prstClr val="black">
                  <a:alpha val="40000"/>
                </a:prstClr>
              </a:outerShdw>
            </a:effec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 name="Freeform 11"/>
            <p:cNvSpPr/>
            <p:nvPr/>
          </p:nvSpPr>
          <p:spPr bwMode="auto">
            <a:xfrm>
              <a:off x="152713" y="1223963"/>
              <a:ext cx="1623746" cy="4678362"/>
            </a:xfrm>
            <a:custGeom>
              <a:avLst/>
              <a:gdLst>
                <a:gd name="T0" fmla="*/ 0 w 3034"/>
                <a:gd name="T1" fmla="*/ 0 h 6068"/>
                <a:gd name="T2" fmla="*/ 3034 w 3034"/>
                <a:gd name="T3" fmla="*/ 3034 h 6068"/>
                <a:gd name="T4" fmla="*/ 0 w 3034"/>
                <a:gd name="T5" fmla="*/ 6068 h 6068"/>
                <a:gd name="T6" fmla="*/ 0 w 3034"/>
                <a:gd name="T7" fmla="*/ 5543 h 6068"/>
                <a:gd name="T8" fmla="*/ 2510 w 3034"/>
                <a:gd name="T9" fmla="*/ 3034 h 6068"/>
                <a:gd name="T10" fmla="*/ 0 w 3034"/>
                <a:gd name="T11" fmla="*/ 525 h 6068"/>
                <a:gd name="T12" fmla="*/ 0 w 3034"/>
                <a:gd name="T13" fmla="*/ 0 h 6068"/>
              </a:gdLst>
              <a:ahLst/>
              <a:cxnLst>
                <a:cxn ang="0">
                  <a:pos x="T0" y="T1"/>
                </a:cxn>
                <a:cxn ang="0">
                  <a:pos x="T2" y="T3"/>
                </a:cxn>
                <a:cxn ang="0">
                  <a:pos x="T4" y="T5"/>
                </a:cxn>
                <a:cxn ang="0">
                  <a:pos x="T6" y="T7"/>
                </a:cxn>
                <a:cxn ang="0">
                  <a:pos x="T8" y="T9"/>
                </a:cxn>
                <a:cxn ang="0">
                  <a:pos x="T10" y="T11"/>
                </a:cxn>
                <a:cxn ang="0">
                  <a:pos x="T12" y="T13"/>
                </a:cxn>
              </a:cxnLst>
              <a:rect l="0" t="0" r="r" b="b"/>
              <a:pathLst>
                <a:path w="3034" h="6068">
                  <a:moveTo>
                    <a:pt x="0" y="0"/>
                  </a:moveTo>
                  <a:cubicBezTo>
                    <a:pt x="1676" y="0"/>
                    <a:pt x="3034" y="1359"/>
                    <a:pt x="3034" y="3034"/>
                  </a:cubicBezTo>
                  <a:cubicBezTo>
                    <a:pt x="3034" y="4710"/>
                    <a:pt x="1676" y="6068"/>
                    <a:pt x="0" y="6068"/>
                  </a:cubicBezTo>
                  <a:lnTo>
                    <a:pt x="0" y="5543"/>
                  </a:lnTo>
                  <a:cubicBezTo>
                    <a:pt x="1386" y="5543"/>
                    <a:pt x="2510" y="4420"/>
                    <a:pt x="2510" y="3034"/>
                  </a:cubicBezTo>
                  <a:cubicBezTo>
                    <a:pt x="2510" y="1649"/>
                    <a:pt x="1386" y="525"/>
                    <a:pt x="0" y="525"/>
                  </a:cubicBezTo>
                  <a:lnTo>
                    <a:pt x="0" y="0"/>
                  </a:lnTo>
                  <a:close/>
                </a:path>
              </a:pathLst>
            </a:custGeom>
            <a:solidFill>
              <a:srgbClr val="B1DB15"/>
            </a:solidFill>
            <a:ln w="0">
              <a:solidFill>
                <a:schemeClr val="accent4"/>
              </a:solidFill>
              <a:prstDash val="solid"/>
              <a:round/>
            </a:ln>
            <a:effectLst>
              <a:outerShdw blurRad="50800" dist="38100" dir="2700000" algn="tl" rotWithShape="0">
                <a:prstClr val="black">
                  <a:alpha val="40000"/>
                </a:prstClr>
              </a:outerShdw>
            </a:effec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6" name="Freeform 5"/>
            <p:cNvSpPr/>
            <p:nvPr/>
          </p:nvSpPr>
          <p:spPr bwMode="auto">
            <a:xfrm>
              <a:off x="152713" y="1997075"/>
              <a:ext cx="1061863" cy="3059113"/>
            </a:xfrm>
            <a:custGeom>
              <a:avLst/>
              <a:gdLst>
                <a:gd name="T0" fmla="*/ 0 w 1985"/>
                <a:gd name="T1" fmla="*/ 0 h 3968"/>
                <a:gd name="T2" fmla="*/ 1985 w 1985"/>
                <a:gd name="T3" fmla="*/ 1984 h 3968"/>
                <a:gd name="T4" fmla="*/ 0 w 1985"/>
                <a:gd name="T5" fmla="*/ 3968 h 3968"/>
                <a:gd name="T6" fmla="*/ 0 w 1985"/>
                <a:gd name="T7" fmla="*/ 3443 h 3968"/>
                <a:gd name="T8" fmla="*/ 1460 w 1985"/>
                <a:gd name="T9" fmla="*/ 1984 h 3968"/>
                <a:gd name="T10" fmla="*/ 0 w 1985"/>
                <a:gd name="T11" fmla="*/ 525 h 3968"/>
                <a:gd name="T12" fmla="*/ 0 w 1985"/>
                <a:gd name="T13" fmla="*/ 0 h 3968"/>
              </a:gdLst>
              <a:ahLst/>
              <a:cxnLst>
                <a:cxn ang="0">
                  <a:pos x="T0" y="T1"/>
                </a:cxn>
                <a:cxn ang="0">
                  <a:pos x="T2" y="T3"/>
                </a:cxn>
                <a:cxn ang="0">
                  <a:pos x="T4" y="T5"/>
                </a:cxn>
                <a:cxn ang="0">
                  <a:pos x="T6" y="T7"/>
                </a:cxn>
                <a:cxn ang="0">
                  <a:pos x="T8" y="T9"/>
                </a:cxn>
                <a:cxn ang="0">
                  <a:pos x="T10" y="T11"/>
                </a:cxn>
                <a:cxn ang="0">
                  <a:pos x="T12" y="T13"/>
                </a:cxn>
              </a:cxnLst>
              <a:rect l="0" t="0" r="r" b="b"/>
              <a:pathLst>
                <a:path w="1985" h="3968">
                  <a:moveTo>
                    <a:pt x="0" y="0"/>
                  </a:moveTo>
                  <a:cubicBezTo>
                    <a:pt x="1096" y="0"/>
                    <a:pt x="1985" y="888"/>
                    <a:pt x="1985" y="1984"/>
                  </a:cubicBezTo>
                  <a:cubicBezTo>
                    <a:pt x="1985" y="3080"/>
                    <a:pt x="1096" y="3968"/>
                    <a:pt x="0" y="3968"/>
                  </a:cubicBezTo>
                  <a:lnTo>
                    <a:pt x="0" y="3443"/>
                  </a:lnTo>
                  <a:cubicBezTo>
                    <a:pt x="806" y="3443"/>
                    <a:pt x="1460" y="2790"/>
                    <a:pt x="1460" y="1984"/>
                  </a:cubicBezTo>
                  <a:cubicBezTo>
                    <a:pt x="1460" y="1178"/>
                    <a:pt x="806" y="525"/>
                    <a:pt x="0" y="525"/>
                  </a:cubicBezTo>
                  <a:lnTo>
                    <a:pt x="0" y="0"/>
                  </a:lnTo>
                  <a:close/>
                </a:path>
              </a:pathLst>
            </a:custGeom>
            <a:solidFill>
              <a:srgbClr val="013D4D"/>
            </a:solidFill>
            <a:ln w="0">
              <a:noFill/>
              <a:prstDash val="solid"/>
              <a:round/>
            </a:ln>
            <a:effectLst>
              <a:outerShdw blurRad="50800" dist="38100" dir="2700000" algn="tl" rotWithShape="0">
                <a:prstClr val="black">
                  <a:alpha val="40000"/>
                </a:prstClr>
              </a:outerShdw>
            </a:effec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7" name="Rectangle 1026"/>
            <p:cNvSpPr/>
            <p:nvPr/>
          </p:nvSpPr>
          <p:spPr>
            <a:xfrm>
              <a:off x="-2836" y="3128963"/>
              <a:ext cx="995199" cy="946150"/>
            </a:xfrm>
            <a:prstGeom prst="rect">
              <a:avLst/>
            </a:prstGeom>
          </p:spPr>
          <p:txBody>
            <a:bodyPr>
              <a:spAutoFit/>
            </a:bodyPr>
            <a:p>
              <a:pPr algn="ctr"/>
              <a:r>
                <a:rPr sz="2800" b="1">
                  <a:solidFill>
                    <a:schemeClr val="bg1"/>
                  </a:solidFill>
                  <a:latin typeface="Arial" panose="020B0604020202020204" pitchFamily="34" charset="0"/>
                </a:rPr>
                <a:t>BÀI 11</a:t>
              </a:r>
              <a:endParaRPr sz="2800">
                <a:solidFill>
                  <a:schemeClr val="bg1"/>
                </a:solidFill>
                <a:latin typeface="Arial" panose="020B0604020202020204" pitchFamily="34" charset="0"/>
              </a:endParaRPr>
            </a:p>
          </p:txBody>
        </p:sp>
        <p:sp>
          <p:nvSpPr>
            <p:cNvPr id="25" name="Freeform 8"/>
            <p:cNvSpPr/>
            <p:nvPr/>
          </p:nvSpPr>
          <p:spPr bwMode="auto">
            <a:xfrm>
              <a:off x="152713" y="1609725"/>
              <a:ext cx="1342804" cy="3870325"/>
            </a:xfrm>
            <a:custGeom>
              <a:avLst/>
              <a:gdLst>
                <a:gd name="T0" fmla="*/ 0 w 2510"/>
                <a:gd name="T1" fmla="*/ 0 h 5018"/>
                <a:gd name="T2" fmla="*/ 2510 w 2510"/>
                <a:gd name="T3" fmla="*/ 2509 h 5018"/>
                <a:gd name="T4" fmla="*/ 0 w 2510"/>
                <a:gd name="T5" fmla="*/ 5018 h 5018"/>
                <a:gd name="T6" fmla="*/ 0 w 2510"/>
                <a:gd name="T7" fmla="*/ 4493 h 5018"/>
                <a:gd name="T8" fmla="*/ 1985 w 2510"/>
                <a:gd name="T9" fmla="*/ 2509 h 5018"/>
                <a:gd name="T10" fmla="*/ 0 w 2510"/>
                <a:gd name="T11" fmla="*/ 525 h 5018"/>
                <a:gd name="T12" fmla="*/ 0 w 2510"/>
                <a:gd name="T13" fmla="*/ 0 h 5018"/>
              </a:gdLst>
              <a:ahLst/>
              <a:cxnLst>
                <a:cxn ang="0">
                  <a:pos x="T0" y="T1"/>
                </a:cxn>
                <a:cxn ang="0">
                  <a:pos x="T2" y="T3"/>
                </a:cxn>
                <a:cxn ang="0">
                  <a:pos x="T4" y="T5"/>
                </a:cxn>
                <a:cxn ang="0">
                  <a:pos x="T6" y="T7"/>
                </a:cxn>
                <a:cxn ang="0">
                  <a:pos x="T8" y="T9"/>
                </a:cxn>
                <a:cxn ang="0">
                  <a:pos x="T10" y="T11"/>
                </a:cxn>
                <a:cxn ang="0">
                  <a:pos x="T12" y="T13"/>
                </a:cxn>
              </a:cxnLst>
              <a:rect l="0" t="0" r="r" b="b"/>
              <a:pathLst>
                <a:path w="2510" h="5018">
                  <a:moveTo>
                    <a:pt x="0" y="0"/>
                  </a:moveTo>
                  <a:cubicBezTo>
                    <a:pt x="1386" y="0"/>
                    <a:pt x="2510" y="1124"/>
                    <a:pt x="2510" y="2509"/>
                  </a:cubicBezTo>
                  <a:cubicBezTo>
                    <a:pt x="2510" y="3895"/>
                    <a:pt x="1386" y="5018"/>
                    <a:pt x="0" y="5018"/>
                  </a:cubicBezTo>
                  <a:lnTo>
                    <a:pt x="0" y="4493"/>
                  </a:lnTo>
                  <a:cubicBezTo>
                    <a:pt x="1096" y="4493"/>
                    <a:pt x="1985" y="3605"/>
                    <a:pt x="1985" y="2509"/>
                  </a:cubicBezTo>
                  <a:cubicBezTo>
                    <a:pt x="1985" y="1413"/>
                    <a:pt x="1096" y="525"/>
                    <a:pt x="0" y="525"/>
                  </a:cubicBezTo>
                  <a:lnTo>
                    <a:pt x="0" y="0"/>
                  </a:lnTo>
                  <a:close/>
                </a:path>
              </a:pathLst>
            </a:custGeom>
            <a:solidFill>
              <a:srgbClr val="00A891"/>
            </a:solidFill>
            <a:ln w="0">
              <a:solidFill>
                <a:schemeClr val="accent1"/>
              </a:solidFill>
              <a:prstDash val="solid"/>
              <a:round/>
            </a:ln>
            <a:effectLst>
              <a:outerShdw blurRad="50800" dist="38100" dir="2700000" algn="tl" rotWithShape="0">
                <a:prstClr val="black">
                  <a:alpha val="40000"/>
                </a:prstClr>
              </a:outerShdw>
            </a:effectLst>
          </p:spPr>
          <p:txBody>
            <a:bodyPr lIns="68580" tIns="34290" rIns="68580" bIns="34290"/>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ox(i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ox(i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 presetClass="entr" presetSubtype="16"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box(in)">
                                      <p:cBhvr>
                                        <p:cTn id="5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9" name="Rectangles 117768"/>
          <p:cNvSpPr/>
          <p:nvPr/>
        </p:nvSpPr>
        <p:spPr>
          <a:xfrm>
            <a:off x="284163" y="188913"/>
            <a:ext cx="8859837" cy="396875"/>
          </a:xfrm>
          <a:prstGeom prst="rect">
            <a:avLst/>
          </a:prstGeom>
          <a:solidFill>
            <a:srgbClr val="FFFFFF"/>
          </a:solidFill>
          <a:ln w="9525">
            <a:noFill/>
          </a:ln>
        </p:spPr>
        <p:txBody>
          <a:bodyPr wrap="none" anchor="ctr" anchorCtr="0">
            <a:spAutoFit/>
          </a:bodyPr>
          <a:p>
            <a:r>
              <a:rPr sz="2000" b="1" err="1">
                <a:latin typeface="Arial Unicode MS" pitchFamily="34" charset="-128"/>
                <a:ea typeface="Arial Unicode MS" pitchFamily="34" charset="-128"/>
              </a:rPr>
              <a:t>Câu</a:t>
            </a:r>
            <a:r>
              <a:rPr sz="2000" b="1">
                <a:latin typeface="Arial Unicode MS" pitchFamily="34" charset="-128"/>
                <a:ea typeface="Arial Unicode MS" pitchFamily="34" charset="-128"/>
              </a:rPr>
              <a:t> 3.</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Em</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hãy</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lập</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một</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kế</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hoạch</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tài</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chính</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cá</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nhân</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theo</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các</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định</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hướng</a:t>
            </a:r>
            <a:r>
              <a:rPr sz="2000">
                <a:latin typeface="Arial Unicode MS" pitchFamily="34" charset="-128"/>
                <a:ea typeface="Arial Unicode MS" pitchFamily="34" charset="-128"/>
              </a:rPr>
              <a:t> </a:t>
            </a:r>
            <a:r>
              <a:rPr sz="2000" err="1">
                <a:latin typeface="Arial Unicode MS" pitchFamily="34" charset="-128"/>
                <a:ea typeface="Arial Unicode MS" pitchFamily="34" charset="-128"/>
              </a:rPr>
              <a:t>sau</a:t>
            </a:r>
            <a:r>
              <a:rPr sz="2000">
                <a:latin typeface="Arial Unicode MS" pitchFamily="34" charset="-128"/>
                <a:ea typeface="Arial Unicode MS" pitchFamily="34" charset="-128"/>
              </a:rPr>
              <a:t>: </a:t>
            </a:r>
            <a:endParaRPr sz="2000">
              <a:latin typeface="Arial Unicode MS" pitchFamily="34" charset="-128"/>
              <a:ea typeface="Arial Unicode MS" pitchFamily="34" charset="-128"/>
            </a:endParaRPr>
          </a:p>
        </p:txBody>
      </p:sp>
      <p:sp>
        <p:nvSpPr>
          <p:cNvPr id="117770" name="Rectangles 117769"/>
          <p:cNvSpPr/>
          <p:nvPr/>
        </p:nvSpPr>
        <p:spPr>
          <a:xfrm>
            <a:off x="250825" y="1557338"/>
            <a:ext cx="8497888" cy="4664075"/>
          </a:xfrm>
          <a:prstGeom prst="rect">
            <a:avLst/>
          </a:prstGeom>
          <a:noFill/>
          <a:ln w="9525">
            <a:noFill/>
          </a:ln>
        </p:spPr>
        <p:txBody>
          <a:bodyPr anchor="ctr" anchorCtr="0">
            <a:spAutoFit/>
          </a:bodyPr>
          <a:p>
            <a:r>
              <a:rPr sz="3000">
                <a:latin typeface="Arial Unicode MS" pitchFamily="34" charset="-128"/>
                <a:ea typeface="Arial Unicode MS" pitchFamily="34" charset="-128"/>
              </a:rPr>
              <a:t>a. </a:t>
            </a:r>
            <a:r>
              <a:rPr sz="3000" err="1">
                <a:latin typeface="Arial Unicode MS" pitchFamily="34" charset="-128"/>
                <a:ea typeface="Arial Unicode MS" pitchFamily="34" charset="-128"/>
              </a:rPr>
              <a:t>Hãy</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xác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định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mục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tiêu</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tài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chính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cá</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nhân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mà</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em</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muốn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đạt</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được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trong</a:t>
            </a:r>
            <a:r>
              <a:rPr sz="3000">
                <a:latin typeface="Arial Unicode MS" pitchFamily="34" charset="-128"/>
                <a:ea typeface="Arial Unicode MS" pitchFamily="34" charset="-128"/>
              </a:rPr>
              <a:t> 1 </a:t>
            </a:r>
            <a:r>
              <a:rPr sz="3000" err="1">
                <a:latin typeface="Arial Unicode MS" pitchFamily="34" charset="-128"/>
                <a:ea typeface="Arial Unicode MS" pitchFamily="34" charset="-128"/>
              </a:rPr>
              <a:t>tháng</a:t>
            </a:r>
            <a:r>
              <a:rPr sz="3000">
                <a:latin typeface="Arial Unicode MS" pitchFamily="34" charset="-128"/>
                <a:ea typeface="Arial Unicode MS" pitchFamily="34" charset="-128"/>
              </a:rPr>
              <a:t>, 3 </a:t>
            </a:r>
            <a:r>
              <a:rPr sz="3000" err="1">
                <a:latin typeface="Arial Unicode MS" pitchFamily="34" charset="-128"/>
                <a:ea typeface="Arial Unicode MS" pitchFamily="34" charset="-128"/>
              </a:rPr>
              <a:t>tháng</a:t>
            </a:r>
            <a:r>
              <a:rPr sz="3000">
                <a:latin typeface="Arial Unicode MS" pitchFamily="34" charset="-128"/>
                <a:ea typeface="Arial Unicode MS" pitchFamily="34" charset="-128"/>
              </a:rPr>
              <a:t>, 6 </a:t>
            </a:r>
            <a:r>
              <a:rPr sz="3000" err="1">
                <a:latin typeface="Arial Unicode MS" pitchFamily="34" charset="-128"/>
                <a:ea typeface="Arial Unicode MS" pitchFamily="34" charset="-128"/>
              </a:rPr>
              <a:t>tháng</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và</a:t>
            </a:r>
            <a:r>
              <a:rPr sz="3000">
                <a:latin typeface="Arial Unicode MS" pitchFamily="34" charset="-128"/>
                <a:ea typeface="Arial Unicode MS" pitchFamily="34" charset="-128"/>
              </a:rPr>
              <a:t> 1 </a:t>
            </a:r>
            <a:r>
              <a:rPr sz="3000" err="1">
                <a:latin typeface="Arial Unicode MS" pitchFamily="34" charset="-128"/>
                <a:ea typeface="Arial Unicode MS" pitchFamily="34" charset="-128"/>
              </a:rPr>
              <a:t>năm</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tiếp</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theo</a:t>
            </a:r>
            <a:r>
              <a:rPr sz="3000">
                <a:latin typeface="Arial Unicode MS" pitchFamily="34" charset="-128"/>
                <a:ea typeface="Arial Unicode MS" pitchFamily="34" charset="-128"/>
              </a:rPr>
              <a:t>.</a:t>
            </a:r>
            <a:endParaRPr sz="3000">
              <a:latin typeface="Arial Unicode MS" pitchFamily="34" charset="-128"/>
              <a:ea typeface="Arial Unicode MS" pitchFamily="34" charset="-128"/>
            </a:endParaRPr>
          </a:p>
          <a:p>
            <a:r>
              <a:rPr sz="3000">
                <a:latin typeface="Arial Unicode MS" pitchFamily="34" charset="-128"/>
                <a:ea typeface="Arial Unicode MS" pitchFamily="34" charset="-128"/>
              </a:rPr>
              <a:t>b. </a:t>
            </a:r>
            <a:r>
              <a:rPr sz="3000" err="1">
                <a:latin typeface="Arial Unicode MS" pitchFamily="34" charset="-128"/>
                <a:ea typeface="Arial Unicode MS" pitchFamily="34" charset="-128"/>
              </a:rPr>
              <a:t>Lựa</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chọn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loại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kế</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hoạch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phù</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hợp</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với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các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mục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tiêu</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đã</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xác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định</a:t>
            </a:r>
            <a:r>
              <a:rPr sz="3000">
                <a:latin typeface="Arial Unicode MS" pitchFamily="34" charset="-128"/>
                <a:ea typeface="Arial Unicode MS" pitchFamily="34" charset="-128"/>
              </a:rPr>
              <a:t>.</a:t>
            </a:r>
            <a:endParaRPr sz="3000">
              <a:latin typeface="Arial Unicode MS" pitchFamily="34" charset="-128"/>
              <a:ea typeface="Arial Unicode MS" pitchFamily="34" charset="-128"/>
            </a:endParaRPr>
          </a:p>
          <a:p>
            <a:r>
              <a:rPr sz="3000">
                <a:latin typeface="Arial Unicode MS" pitchFamily="34" charset="-128"/>
                <a:ea typeface="Arial Unicode MS" pitchFamily="34" charset="-128"/>
              </a:rPr>
              <a:t>c. </a:t>
            </a:r>
            <a:r>
              <a:rPr sz="3000" err="1">
                <a:latin typeface="Arial Unicode MS" pitchFamily="34" charset="-128"/>
                <a:ea typeface="Arial Unicode MS" pitchFamily="34" charset="-128"/>
              </a:rPr>
              <a:t>Lập</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kế</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hoạch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tài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chính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cá</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nhân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tương</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ứng</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để</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theo</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dõi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và</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thực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hiện</a:t>
            </a:r>
            <a:r>
              <a:rPr sz="3000">
                <a:latin typeface="Arial Unicode MS" pitchFamily="34" charset="-128"/>
                <a:ea typeface="Arial Unicode MS" pitchFamily="34" charset="-128"/>
              </a:rPr>
              <a:t>.</a:t>
            </a:r>
            <a:endParaRPr sz="3000">
              <a:latin typeface="Arial Unicode MS" pitchFamily="34" charset="-128"/>
              <a:ea typeface="Arial Unicode MS" pitchFamily="34" charset="-128"/>
            </a:endParaRPr>
          </a:p>
          <a:p>
            <a:r>
              <a:rPr sz="3000">
                <a:latin typeface="Arial Unicode MS" pitchFamily="34" charset="-128"/>
                <a:ea typeface="Arial Unicode MS" pitchFamily="34" charset="-128"/>
              </a:rPr>
              <a:t>d. </a:t>
            </a:r>
            <a:r>
              <a:rPr sz="3000" err="1">
                <a:latin typeface="Arial Unicode MS" pitchFamily="34" charset="-128"/>
                <a:ea typeface="Arial Unicode MS" pitchFamily="34" charset="-128"/>
              </a:rPr>
              <a:t>Đến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cuối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tuần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cuối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tháng</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hãy</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tổng</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kết</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lại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xem</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mình</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thực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hiện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được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bao</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nhiêu</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phần</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trăm</a:t>
            </a:r>
            <a:r>
              <a:rPr sz="3000">
                <a:latin typeface="Arial Unicode MS" pitchFamily="34" charset="-128"/>
                <a:ea typeface="Arial Unicode MS" pitchFamily="34" charset="-128"/>
              </a:rPr>
              <a:t> so </a:t>
            </a:r>
            <a:r>
              <a:rPr sz="3000" err="1">
                <a:latin typeface="Arial Unicode MS" pitchFamily="34" charset="-128"/>
                <a:ea typeface="Arial Unicode MS" pitchFamily="34" charset="-128"/>
              </a:rPr>
              <a:t>với</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mục</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tiêu</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đã</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đề</a:t>
            </a:r>
            <a:r>
              <a:rPr sz="3000">
                <a:latin typeface="Arial Unicode MS" pitchFamily="34" charset="-128"/>
                <a:ea typeface="Arial Unicode MS" pitchFamily="34" charset="-128"/>
              </a:rPr>
              <a:t> </a:t>
            </a:r>
            <a:r>
              <a:rPr sz="3000" err="1">
                <a:latin typeface="Arial Unicode MS" pitchFamily="34" charset="-128"/>
                <a:ea typeface="Arial Unicode MS" pitchFamily="34" charset="-128"/>
              </a:rPr>
              <a:t>ra</a:t>
            </a:r>
            <a:r>
              <a:rPr sz="3000">
                <a:latin typeface="Arial Unicode MS" pitchFamily="34" charset="-128"/>
                <a:ea typeface="Arial Unicode MS" pitchFamily="34" charset="-128"/>
              </a:rPr>
              <a:t>.</a:t>
            </a:r>
            <a:endParaRPr sz="3000">
              <a:latin typeface="Arial Unicode MS" pitchFamily="34" charset="-128"/>
              <a:ea typeface="Arial Unicode MS" pitchFamily="34" charset="-128"/>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Group 21"/>
          <p:cNvGrpSpPr/>
          <p:nvPr/>
        </p:nvGrpSpPr>
        <p:grpSpPr>
          <a:xfrm>
            <a:off x="876300" y="63500"/>
            <a:ext cx="762000" cy="665163"/>
            <a:chOff x="3174" y="2656"/>
            <a:chExt cx="1549" cy="1351"/>
          </a:xfrm>
        </p:grpSpPr>
        <p:sp>
          <p:nvSpPr>
            <p:cNvPr id="49163" name="AutoShape 22"/>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pPr eaLnBrk="1" hangingPunct="1"/>
              <a:endParaRPr lang="vi-VN" altLang="x-none" dirty="0">
                <a:latin typeface="Arial" panose="020B0604020202020204" pitchFamily="34" charset="0"/>
              </a:endParaRPr>
            </a:p>
          </p:txBody>
        </p:sp>
        <p:sp>
          <p:nvSpPr>
            <p:cNvPr id="49164" name="AutoShape 23"/>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17" name="AutoShape 24"/>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8" name="Line 28"/>
          <p:cNvSpPr/>
          <p:nvPr/>
        </p:nvSpPr>
        <p:spPr>
          <a:xfrm>
            <a:off x="1485900" y="673100"/>
            <a:ext cx="4800600" cy="0"/>
          </a:xfrm>
          <a:prstGeom prst="line">
            <a:avLst/>
          </a:prstGeom>
          <a:ln w="25400" cap="flat" cmpd="sng">
            <a:solidFill>
              <a:srgbClr val="C0C0C0"/>
            </a:solidFill>
            <a:prstDash val="sysDot"/>
            <a:headEnd type="none" w="med" len="med"/>
            <a:tailEnd type="oval" w="med" len="med"/>
          </a:ln>
        </p:spPr>
      </p:sp>
      <p:sp>
        <p:nvSpPr>
          <p:cNvPr id="19" name="Text Box 29"/>
          <p:cNvSpPr txBox="1"/>
          <p:nvPr/>
        </p:nvSpPr>
        <p:spPr>
          <a:xfrm>
            <a:off x="1714500" y="139700"/>
            <a:ext cx="4267200" cy="625475"/>
          </a:xfrm>
          <a:prstGeom prst="rect">
            <a:avLst/>
          </a:prstGeom>
          <a:noFill/>
          <a:ln w="9525">
            <a:noFill/>
          </a:ln>
        </p:spPr>
        <p:txBody>
          <a:bodyPr>
            <a:spAutoFit/>
          </a:bodyPr>
          <a:p>
            <a:pPr algn="ctr"/>
            <a:r>
              <a:rPr sz="3500" b="1">
                <a:latin typeface="Arial" panose="020B0604020202020204" pitchFamily="34" charset="0"/>
              </a:rPr>
              <a:t>VẬN DỤNG</a:t>
            </a:r>
            <a:endParaRPr sz="3500" b="1">
              <a:latin typeface="Arial" panose="020B0604020202020204" pitchFamily="34" charset="0"/>
            </a:endParaRPr>
          </a:p>
        </p:txBody>
      </p:sp>
      <p:sp>
        <p:nvSpPr>
          <p:cNvPr id="20" name="Text Box 30"/>
          <p:cNvSpPr txBox="1"/>
          <p:nvPr/>
        </p:nvSpPr>
        <p:spPr>
          <a:xfrm>
            <a:off x="1073150" y="161925"/>
            <a:ext cx="354013" cy="457200"/>
          </a:xfrm>
          <a:prstGeom prst="rect">
            <a:avLst/>
          </a:prstGeom>
          <a:noFill/>
          <a:ln w="9525">
            <a:noFill/>
          </a:ln>
        </p:spPr>
        <p:txBody>
          <a:bodyPr wrap="none">
            <a:spAutoFit/>
          </a:bodyPr>
          <a:p>
            <a:pPr algn="ctr"/>
            <a:r>
              <a:rPr sz="2400" b="1">
                <a:solidFill>
                  <a:schemeClr val="bg1"/>
                </a:solidFill>
                <a:latin typeface="Arial" panose="020B0604020202020204" pitchFamily="34" charset="0"/>
              </a:rPr>
              <a:t>4</a:t>
            </a:r>
            <a:endParaRPr sz="2400" b="1">
              <a:solidFill>
                <a:schemeClr val="bg1"/>
              </a:solidFill>
              <a:latin typeface="Arial" panose="020B0604020202020204" pitchFamily="34" charset="0"/>
            </a:endParaRPr>
          </a:p>
        </p:txBody>
      </p:sp>
      <p:sp>
        <p:nvSpPr>
          <p:cNvPr id="49158" name="Rectangle 1"/>
          <p:cNvSpPr/>
          <p:nvPr/>
        </p:nvSpPr>
        <p:spPr>
          <a:xfrm>
            <a:off x="8072438" y="1071563"/>
            <a:ext cx="6643687" cy="2955925"/>
          </a:xfrm>
          <a:prstGeom prst="rect">
            <a:avLst/>
          </a:prstGeom>
          <a:noFill/>
          <a:ln w="9525">
            <a:noFill/>
          </a:ln>
        </p:spPr>
        <p:txBody>
          <a:bodyPr lIns="695106" tIns="745890" rIns="698280" bIns="1053768" anchor="ctr" anchorCtr="0">
            <a:spAutoFit/>
          </a:bodyPr>
          <a:p>
            <a:pPr algn="just" defTabSz="914400">
              <a:buNone/>
              <a:tabLst>
                <a:tab pos="141605" algn="l"/>
              </a:tabLst>
            </a:pPr>
            <a:endParaRPr>
              <a:latin typeface="Times New Roman" panose="02020603050405020304" pitchFamily="18" charset="0"/>
              <a:cs typeface="Times New Roman" panose="02020603050405020304" pitchFamily="18" charset="0"/>
            </a:endParaRPr>
          </a:p>
          <a:p>
            <a:pPr algn="just" defTabSz="914400">
              <a:buNone/>
              <a:tabLst>
                <a:tab pos="141605" algn="l"/>
              </a:tabLst>
            </a:pPr>
            <a:br>
              <a:rPr sz="2800">
                <a:latin typeface="Times New Roman" panose="02020603050405020304" pitchFamily="18" charset="0"/>
                <a:cs typeface="Arial" panose="020B0604020202020204" pitchFamily="34" charset="0"/>
              </a:rPr>
            </a:br>
            <a:endParaRPr sz="2800">
              <a:latin typeface="Times New Roman" panose="02020603050405020304" pitchFamily="18" charset="0"/>
              <a:ea typeface="Times New Roman" panose="02020603050405020304" pitchFamily="18" charset="0"/>
            </a:endParaRPr>
          </a:p>
        </p:txBody>
      </p:sp>
      <p:graphicFrame>
        <p:nvGraphicFramePr>
          <p:cNvPr id="27" name="Diagram 26"/>
          <p:cNvGraphicFramePr/>
          <p:nvPr/>
        </p:nvGraphicFramePr>
        <p:xfrm>
          <a:off x="142844" y="1142984"/>
          <a:ext cx="8643998" cy="457203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8" name="TextBox 27"/>
          <p:cNvSpPr txBox="1"/>
          <p:nvPr/>
        </p:nvSpPr>
        <p:spPr>
          <a:xfrm>
            <a:off x="2339975" y="1412875"/>
            <a:ext cx="5715000" cy="1495425"/>
          </a:xfrm>
          <a:prstGeom prst="rect">
            <a:avLst/>
          </a:prstGeom>
          <a:noFill/>
          <a:ln w="9525">
            <a:noFill/>
          </a:ln>
        </p:spPr>
        <p:txBody>
          <a:bodyPr>
            <a:spAutoFit/>
          </a:bodyPr>
          <a:p>
            <a:r>
              <a:rPr lang="vi-VN" altLang="x-none" sz="2300" b="1" dirty="0">
                <a:latin typeface="Arial Unicode MS" pitchFamily="34" charset="-128"/>
                <a:ea typeface="Arial Unicode MS" pitchFamily="34" charset="-128"/>
              </a:rPr>
              <a:t>Câu 1.</a:t>
            </a:r>
            <a:r>
              <a:rPr lang="vi-VN" altLang="x-none" sz="2300" dirty="0">
                <a:latin typeface="Arial Unicode MS" pitchFamily="34" charset="-128"/>
                <a:ea typeface="Arial Unicode MS" pitchFamily="34" charset="-128"/>
              </a:rPr>
              <a:t> Em hãy sưu tầm một số quy tắc hoặc công cụ hỗ trợ quản lí tài chính cá nhân hiệu quả và áp dụng vào việc lập kế hoạch tài chính cá nhân của bản thân. </a:t>
            </a:r>
            <a:endParaRPr sz="2300">
              <a:latin typeface="Arial Unicode MS" pitchFamily="34" charset="-128"/>
              <a:ea typeface="Arial Unicode MS" pitchFamily="34" charset="-128"/>
            </a:endParaRPr>
          </a:p>
        </p:txBody>
      </p:sp>
      <p:sp>
        <p:nvSpPr>
          <p:cNvPr id="29" name="TextBox 28"/>
          <p:cNvSpPr txBox="1"/>
          <p:nvPr/>
        </p:nvSpPr>
        <p:spPr>
          <a:xfrm>
            <a:off x="2214563" y="3786188"/>
            <a:ext cx="6215062" cy="1616075"/>
          </a:xfrm>
          <a:prstGeom prst="rect">
            <a:avLst/>
          </a:prstGeom>
          <a:noFill/>
          <a:ln w="9525">
            <a:noFill/>
          </a:ln>
        </p:spPr>
        <p:txBody>
          <a:bodyPr>
            <a:spAutoFit/>
          </a:bodyPr>
          <a:p>
            <a:pPr algn="just" defTabSz="914400">
              <a:tabLst>
                <a:tab pos="141605" algn="l"/>
              </a:tabLst>
            </a:pPr>
            <a:r>
              <a:rPr lang="vi-VN" altLang="x-none" sz="2500" b="1" dirty="0">
                <a:latin typeface="Arial Unicode MS" pitchFamily="34" charset="-128"/>
                <a:ea typeface="Arial Unicode MS" pitchFamily="34" charset="-128"/>
              </a:rPr>
              <a:t>Câu 2.</a:t>
            </a:r>
            <a:r>
              <a:rPr lang="vi-VN" altLang="x-none" sz="2500" dirty="0">
                <a:latin typeface="Arial Unicode MS" pitchFamily="34" charset="-128"/>
                <a:ea typeface="Arial Unicode MS" pitchFamily="34" charset="-128"/>
              </a:rPr>
              <a:t> Em hãy thiết kế câu khẩu hiệu tuyên truyền về việc kiểm soát tài chính cá nhân và sử dụng kế hoạch tài chính cá nhân hiệu quả. </a:t>
            </a:r>
            <a:endParaRPr sz="2500">
              <a:latin typeface="Arial Unicode MS" pitchFamily="34" charset="-128"/>
              <a:ea typeface="Arial Unicode MS" pitchFamily="34" charset="-128"/>
            </a:endParaRPr>
          </a:p>
        </p:txBody>
      </p:sp>
      <p:pic>
        <p:nvPicPr>
          <p:cNvPr id="2" name="Picture 1"/>
          <p:cNvPicPr>
            <a:picLocks noChangeAspect="1"/>
          </p:cNvPicPr>
          <p:nvPr/>
        </p:nvPicPr>
        <p:blipFill>
          <a:blip r:embed="rId6"/>
          <a:stretch>
            <a:fillRect/>
          </a:stretch>
        </p:blipFill>
        <p:spPr>
          <a:xfrm>
            <a:off x="7643813" y="0"/>
            <a:ext cx="1500187" cy="19288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linds(horizontal)">
                                      <p:cBhvr>
                                        <p:cTn id="16" dur="500"/>
                                        <p:tgtEl>
                                          <p:spTgt spid="20"/>
                                        </p:tgtEl>
                                      </p:cBhvr>
                                    </p:animEffect>
                                  </p:childTnLst>
                                </p:cTn>
                              </p:par>
                              <p:par>
                                <p:cTn id="17" presetID="3" presetClass="entr" presetSubtype="1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linds(horizont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diamond(in)">
                                      <p:cBhvr>
                                        <p:cTn id="24" dur="2000"/>
                                        <p:tgtEl>
                                          <p:spTgt spid="27"/>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diamond(in)">
                                      <p:cBhvr>
                                        <p:cTn id="27" dur="2000"/>
                                        <p:tgtEl>
                                          <p:spTgt spid="28"/>
                                        </p:tgtEl>
                                      </p:cBhvr>
                                    </p:animEffect>
                                  </p:childTnLst>
                                </p:cTn>
                              </p:par>
                              <p:par>
                                <p:cTn id="28" presetID="8"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diamond(in)">
                                      <p:cBhvr>
                                        <p:cTn id="30"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Shape 291"/>
          <p:cNvSpPr>
            <a:spLocks noGrp="1"/>
          </p:cNvSpPr>
          <p:nvPr>
            <p:ph type="title"/>
          </p:nvPr>
        </p:nvSpPr>
        <p:spPr>
          <a:xfrm>
            <a:off x="674688" y="2462213"/>
            <a:ext cx="7097712" cy="1271587"/>
          </a:xfrm>
          <a:ln/>
        </p:spPr>
        <p:txBody>
          <a:bodyPr vert="horz" wrap="square" lIns="91425" tIns="91425" rIns="91425" bIns="91425" anchor="t" anchorCtr="0"/>
          <a:p>
            <a:pPr>
              <a:spcBef>
                <a:spcPct val="0"/>
              </a:spcBef>
            </a:pPr>
            <a:r>
              <a:rPr sz="5400" kern="1200">
                <a:solidFill>
                  <a:srgbClr val="FF0000"/>
                </a:solidFill>
                <a:latin typeface="+mj-lt"/>
                <a:ea typeface="+mj-ea"/>
                <a:cs typeface="+mj-cs"/>
              </a:rPr>
              <a:t>CHÚC CÁC EM HỌC TỐT</a:t>
            </a:r>
            <a:endParaRPr sz="5400" kern="1200">
              <a:solidFill>
                <a:srgbClr val="FF0000"/>
              </a:solidFill>
              <a:latin typeface="+mj-lt"/>
              <a:ea typeface="+mj-ea"/>
              <a:cs typeface="+mj-cs"/>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1"/>
          <p:cNvSpPr>
            <a:spLocks noGrp="1"/>
          </p:cNvSpPr>
          <p:nvPr>
            <p:ph type="title"/>
          </p:nvPr>
        </p:nvSpPr>
        <p:spPr>
          <a:ln/>
        </p:spPr>
        <p:txBody>
          <a:bodyPr vert="horz" wrap="square" lIns="91440" tIns="45720" rIns="91440" bIns="45720" anchor="ctr" anchorCtr="0"/>
          <a:p>
            <a:pPr eaLnBrk="1" hangingPunct="1"/>
            <a:r>
              <a:t>3-D Pie Chart</a:t>
            </a:r>
          </a:p>
        </p:txBody>
      </p:sp>
      <p:grpSp>
        <p:nvGrpSpPr>
          <p:cNvPr id="21507" name="Group 3"/>
          <p:cNvGrpSpPr/>
          <p:nvPr/>
        </p:nvGrpSpPr>
        <p:grpSpPr>
          <a:xfrm>
            <a:off x="1714500" y="214313"/>
            <a:ext cx="762000" cy="665162"/>
            <a:chOff x="1110" y="2656"/>
            <a:chExt cx="1549" cy="1351"/>
          </a:xfrm>
        </p:grpSpPr>
        <p:sp>
          <p:nvSpPr>
            <p:cNvPr id="21513" name="AutoShape 4"/>
            <p:cNvSpPr/>
            <p:nvPr/>
          </p:nvSpPr>
          <p:spPr>
            <a:xfrm>
              <a:off x="1123" y="2679"/>
              <a:ext cx="1536" cy="1328"/>
            </a:xfrm>
            <a:prstGeom prst="hexagon">
              <a:avLst>
                <a:gd name="adj" fmla="val 28915"/>
                <a:gd name="vf" fmla="val 115470"/>
              </a:avLst>
            </a:prstGeom>
            <a:solidFill>
              <a:srgbClr val="808080"/>
            </a:solidFill>
            <a:ln w="9525">
              <a:noFill/>
            </a:ln>
          </p:spPr>
          <p:txBody>
            <a:bodyPr wrap="none" anchor="ctr" anchorCtr="0"/>
            <a:p>
              <a:pPr eaLnBrk="1" hangingPunct="1"/>
              <a:endParaRPr lang="vi-VN" altLang="x-none" dirty="0">
                <a:latin typeface="Arial" panose="020B0604020202020204" pitchFamily="34" charset="0"/>
              </a:endParaRPr>
            </a:p>
          </p:txBody>
        </p:sp>
        <p:sp>
          <p:nvSpPr>
            <p:cNvPr id="21514" name="AutoShape 5"/>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8" name="AutoShape 6"/>
            <p:cNvSpPr>
              <a:spLocks noChangeArrowheads="1"/>
            </p:cNvSpPr>
            <p:nvPr/>
          </p:nvSpPr>
          <p:spPr bwMode="gray">
            <a:xfrm>
              <a:off x="1200" y="2737"/>
              <a:ext cx="1349" cy="1167"/>
            </a:xfrm>
            <a:prstGeom prst="hexagon">
              <a:avLst>
                <a:gd name="adj" fmla="val 28896"/>
                <a:gd name="vf" fmla="val 115470"/>
              </a:avLst>
            </a:prstGeom>
            <a:gradFill rotWithShape="1">
              <a:gsLst>
                <a:gs pos="0">
                  <a:schemeClr val="accent2">
                    <a:gamma/>
                    <a:shade val="46275"/>
                    <a:invGamma/>
                  </a:schemeClr>
                </a:gs>
                <a:gs pos="100000">
                  <a:schemeClr val="accent2"/>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21508" name="Text Box 12"/>
          <p:cNvSpPr txBox="1"/>
          <p:nvPr/>
        </p:nvSpPr>
        <p:spPr>
          <a:xfrm>
            <a:off x="2500313" y="214313"/>
            <a:ext cx="4191000" cy="625475"/>
          </a:xfrm>
          <a:prstGeom prst="rect">
            <a:avLst/>
          </a:prstGeom>
          <a:noFill/>
          <a:ln w="9525">
            <a:noFill/>
          </a:ln>
        </p:spPr>
        <p:txBody>
          <a:bodyPr>
            <a:spAutoFit/>
          </a:bodyPr>
          <a:p>
            <a:pPr algn="ctr"/>
            <a:r>
              <a:rPr sz="3500" b="1">
                <a:latin typeface="Arial" panose="020B0604020202020204" pitchFamily="34" charset="0"/>
              </a:rPr>
              <a:t>MỞ ĐẦU</a:t>
            </a:r>
            <a:endParaRPr sz="3500" b="1">
              <a:latin typeface="Arial" panose="020B0604020202020204" pitchFamily="34" charset="0"/>
            </a:endParaRPr>
          </a:p>
        </p:txBody>
      </p:sp>
      <p:sp>
        <p:nvSpPr>
          <p:cNvPr id="21509" name="Line 11"/>
          <p:cNvSpPr/>
          <p:nvPr/>
        </p:nvSpPr>
        <p:spPr>
          <a:xfrm>
            <a:off x="2357438" y="714375"/>
            <a:ext cx="4800600" cy="0"/>
          </a:xfrm>
          <a:prstGeom prst="line">
            <a:avLst/>
          </a:prstGeom>
          <a:ln w="25400" cap="flat" cmpd="sng">
            <a:solidFill>
              <a:schemeClr val="tx1"/>
            </a:solidFill>
            <a:prstDash val="sysDot"/>
            <a:headEnd type="none" w="med" len="med"/>
            <a:tailEnd type="oval" w="med" len="med"/>
          </a:ln>
        </p:spPr>
      </p:sp>
      <p:sp>
        <p:nvSpPr>
          <p:cNvPr id="21510" name="Text Box 13"/>
          <p:cNvSpPr txBox="1"/>
          <p:nvPr/>
        </p:nvSpPr>
        <p:spPr>
          <a:xfrm>
            <a:off x="1928813" y="285750"/>
            <a:ext cx="354012" cy="457200"/>
          </a:xfrm>
          <a:prstGeom prst="rect">
            <a:avLst/>
          </a:prstGeom>
          <a:noFill/>
          <a:ln w="9525">
            <a:noFill/>
          </a:ln>
        </p:spPr>
        <p:txBody>
          <a:bodyPr wrap="none">
            <a:spAutoFit/>
          </a:bodyPr>
          <a:p>
            <a:pPr algn="ctr"/>
            <a:r>
              <a:rPr sz="2400" b="1">
                <a:solidFill>
                  <a:schemeClr val="bg1"/>
                </a:solidFill>
                <a:latin typeface="Arial" panose="020B0604020202020204" pitchFamily="34" charset="0"/>
              </a:rPr>
              <a:t>1</a:t>
            </a:r>
            <a:endParaRPr sz="2400" b="1">
              <a:solidFill>
                <a:schemeClr val="bg1"/>
              </a:solidFill>
              <a:latin typeface="Arial" panose="020B0604020202020204" pitchFamily="34" charset="0"/>
            </a:endParaRPr>
          </a:p>
        </p:txBody>
      </p:sp>
      <p:pic>
        <p:nvPicPr>
          <p:cNvPr id="21517" name="Picture 21516" descr="1 (65)"/>
          <p:cNvPicPr>
            <a:picLocks noChangeAspect="1"/>
          </p:cNvPicPr>
          <p:nvPr/>
        </p:nvPicPr>
        <p:blipFill>
          <a:blip r:embed="rId1"/>
          <a:stretch>
            <a:fillRect/>
          </a:stretch>
        </p:blipFill>
        <p:spPr>
          <a:xfrm>
            <a:off x="0" y="1162050"/>
            <a:ext cx="9144000" cy="45720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1" name="AutoShape 3"/>
          <p:cNvSpPr/>
          <p:nvPr/>
        </p:nvSpPr>
        <p:spPr>
          <a:xfrm>
            <a:off x="5214938" y="3455988"/>
            <a:ext cx="3857625" cy="2544762"/>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p>
            <a:pPr algn="ctr"/>
            <a:endParaRPr lang="vi-VN" altLang="x-none" dirty="0">
              <a:latin typeface="Verdana" panose="020B0604030504040204" pitchFamily="34" charset="0"/>
            </a:endParaRPr>
          </a:p>
        </p:txBody>
      </p:sp>
      <p:sp>
        <p:nvSpPr>
          <p:cNvPr id="7172" name="AutoShape 5"/>
          <p:cNvSpPr/>
          <p:nvPr/>
        </p:nvSpPr>
        <p:spPr>
          <a:xfrm>
            <a:off x="71438" y="3429000"/>
            <a:ext cx="3286125" cy="2601913"/>
          </a:xfrm>
          <a:prstGeom prst="roundRect">
            <a:avLst>
              <a:gd name="adj" fmla="val 16667"/>
            </a:avLst>
          </a:prstGeom>
          <a:noFill/>
          <a:ln w="38100" cap="flat" cmpd="sng">
            <a:solidFill>
              <a:schemeClr val="tx1"/>
            </a:solidFill>
            <a:prstDash val="solid"/>
            <a:headEnd type="none" w="med" len="med"/>
            <a:tailEnd type="none" w="med" len="med"/>
          </a:ln>
        </p:spPr>
        <p:txBody>
          <a:bodyPr wrap="none" anchor="ctr" anchorCtr="0"/>
          <a:p>
            <a:pPr algn="ctr"/>
            <a:endParaRPr lang="vi-VN" altLang="x-none" dirty="0">
              <a:latin typeface="Verdana" panose="020B0604030504040204" pitchFamily="34" charset="0"/>
            </a:endParaRPr>
          </a:p>
        </p:txBody>
      </p:sp>
      <p:sp>
        <p:nvSpPr>
          <p:cNvPr id="43016" name="Freeform 8"/>
          <p:cNvSpPr/>
          <p:nvPr/>
        </p:nvSpPr>
        <p:spPr bwMode="gray">
          <a:xfrm>
            <a:off x="3286125" y="2286000"/>
            <a:ext cx="1065213" cy="207168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31765"/>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2533" name="AutoShape 9"/>
          <p:cNvSpPr>
            <a:spLocks noChangeAspect="1" noTextEdit="1"/>
          </p:cNvSpPr>
          <p:nvPr/>
        </p:nvSpPr>
        <p:spPr>
          <a:xfrm flipH="1">
            <a:off x="5021263" y="2633663"/>
            <a:ext cx="857250" cy="1189037"/>
          </a:xfrm>
          <a:prstGeom prst="rect">
            <a:avLst/>
          </a:prstGeom>
          <a:noFill/>
          <a:ln w="9525">
            <a:noFill/>
          </a:ln>
        </p:spPr>
        <p:txBody>
          <a:bodyPr/>
          <a:p>
            <a:endParaRPr lang="en-US"/>
          </a:p>
        </p:txBody>
      </p:sp>
      <p:sp>
        <p:nvSpPr>
          <p:cNvPr id="43018" name="Freeform 10"/>
          <p:cNvSpPr/>
          <p:nvPr/>
        </p:nvSpPr>
        <p:spPr bwMode="gray">
          <a:xfrm flipH="1">
            <a:off x="4357688" y="2357438"/>
            <a:ext cx="857250" cy="197167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1"/>
              </a:gs>
              <a:gs pos="100000">
                <a:schemeClr val="accent1">
                  <a:gamma/>
                  <a:tint val="31765"/>
                  <a:invGamma/>
                </a:schemeClr>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nvGrpSpPr>
          <p:cNvPr id="2" name="Group 11"/>
          <p:cNvGrpSpPr/>
          <p:nvPr/>
        </p:nvGrpSpPr>
        <p:grpSpPr>
          <a:xfrm>
            <a:off x="2500313" y="857250"/>
            <a:ext cx="3786187" cy="1528763"/>
            <a:chOff x="1997" y="1314"/>
            <a:chExt cx="1889" cy="1009"/>
          </a:xfrm>
        </p:grpSpPr>
        <p:grpSp>
          <p:nvGrpSpPr>
            <p:cNvPr id="22539" name="Group 12"/>
            <p:cNvGrpSpPr/>
            <p:nvPr/>
          </p:nvGrpSpPr>
          <p:grpSpPr>
            <a:xfrm>
              <a:off x="1997" y="1404"/>
              <a:ext cx="1889" cy="919"/>
              <a:chOff x="1973" y="1027"/>
              <a:chExt cx="1926" cy="937"/>
            </a:xfrm>
          </p:grpSpPr>
          <p:sp>
            <p:nvSpPr>
              <p:cNvPr id="43021" name="Oval 13"/>
              <p:cNvSpPr>
                <a:spLocks noChangeArrowheads="1"/>
              </p:cNvSpPr>
              <p:nvPr/>
            </p:nvSpPr>
            <p:spPr bwMode="gray">
              <a:xfrm>
                <a:off x="1994" y="1057"/>
                <a:ext cx="1905" cy="907"/>
              </a:xfrm>
              <a:prstGeom prst="ellipse">
                <a:avLst/>
              </a:prstGeom>
              <a:gradFill rotWithShape="1">
                <a:gsLst>
                  <a:gs pos="0">
                    <a:schemeClr val="folHlink"/>
                  </a:gs>
                  <a:gs pos="100000">
                    <a:schemeClr val="folHlink">
                      <a:gamma/>
                      <a:shade val="48627"/>
                      <a:invGamma/>
                    </a:schemeClr>
                  </a:gs>
                </a:gsLst>
                <a:lin ang="27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3022" name="Oval 14"/>
              <p:cNvSpPr>
                <a:spLocks noChangeArrowheads="1"/>
              </p:cNvSpPr>
              <p:nvPr/>
            </p:nvSpPr>
            <p:spPr bwMode="gray">
              <a:xfrm>
                <a:off x="1973" y="1027"/>
                <a:ext cx="1905" cy="907"/>
              </a:xfrm>
              <a:prstGeom prst="ellipse">
                <a:avLst/>
              </a:prstGeom>
              <a:gradFill rotWithShape="1">
                <a:gsLst>
                  <a:gs pos="0">
                    <a:schemeClr val="folHlink">
                      <a:gamma/>
                      <a:tint val="44314"/>
                      <a:invGamma/>
                    </a:schemeClr>
                  </a:gs>
                  <a:gs pos="100000">
                    <a:schemeClr val="folHlink"/>
                  </a:gs>
                </a:gsLst>
                <a:lin ang="2700000" scaled="1"/>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43023" name="Oval 15"/>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3024" name="Oval 16"/>
            <p:cNvSpPr>
              <a:spLocks noChangeArrowheads="1"/>
            </p:cNvSpPr>
            <p:nvPr/>
          </p:nvSpPr>
          <p:spPr bwMode="gray">
            <a:xfrm>
              <a:off x="2108" y="1319"/>
              <a:ext cx="1646"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3025" name="Oval 17"/>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3026" name="Oval 18"/>
            <p:cNvSpPr>
              <a:spLocks noChangeArrowheads="1"/>
            </p:cNvSpPr>
            <p:nvPr/>
          </p:nvSpPr>
          <p:spPr bwMode="gray">
            <a:xfrm>
              <a:off x="2208" y="1344"/>
              <a:ext cx="1382" cy="617"/>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22536" name="Text Box 19"/>
          <p:cNvSpPr txBox="1"/>
          <p:nvPr/>
        </p:nvSpPr>
        <p:spPr>
          <a:xfrm>
            <a:off x="3525838" y="1071563"/>
            <a:ext cx="1689100" cy="554037"/>
          </a:xfrm>
          <a:prstGeom prst="rect">
            <a:avLst/>
          </a:prstGeom>
          <a:noFill/>
          <a:ln w="9525">
            <a:noFill/>
          </a:ln>
        </p:spPr>
        <p:txBody>
          <a:bodyPr wrap="none">
            <a:spAutoFit/>
          </a:bodyPr>
          <a:p>
            <a:pPr algn="ctr"/>
            <a:r>
              <a:rPr sz="3000" b="1" err="1">
                <a:solidFill>
                  <a:srgbClr val="000000"/>
                </a:solidFill>
                <a:latin typeface="Algerian" panose="04020705040A02060702" pitchFamily="82" charset="0"/>
              </a:rPr>
              <a:t>Câu</a:t>
            </a:r>
            <a:r>
              <a:rPr sz="3000" b="1">
                <a:solidFill>
                  <a:srgbClr val="000000"/>
                </a:solidFill>
                <a:latin typeface="Algerian" panose="04020705040A02060702" pitchFamily="82" charset="0"/>
              </a:rPr>
              <a:t> </a:t>
            </a:r>
            <a:r>
              <a:rPr sz="3000" b="1" err="1">
                <a:solidFill>
                  <a:srgbClr val="000000"/>
                </a:solidFill>
                <a:latin typeface="Algerian" panose="04020705040A02060702" pitchFamily="82" charset="0"/>
              </a:rPr>
              <a:t>hỎi</a:t>
            </a:r>
            <a:endParaRPr sz="3000">
              <a:solidFill>
                <a:srgbClr val="000000"/>
              </a:solidFill>
              <a:latin typeface="Algerian" panose="04020705040A02060702" pitchFamily="82" charset="0"/>
            </a:endParaRPr>
          </a:p>
        </p:txBody>
      </p:sp>
      <p:sp>
        <p:nvSpPr>
          <p:cNvPr id="18" name="Rectangle 17"/>
          <p:cNvSpPr/>
          <p:nvPr/>
        </p:nvSpPr>
        <p:spPr>
          <a:xfrm>
            <a:off x="142875" y="3970338"/>
            <a:ext cx="3000375" cy="1570037"/>
          </a:xfrm>
          <a:prstGeom prst="rect">
            <a:avLst/>
          </a:prstGeom>
          <a:noFill/>
          <a:ln w="9525">
            <a:noFill/>
          </a:ln>
        </p:spPr>
        <p:txBody>
          <a:bodyPr>
            <a:spAutoFit/>
          </a:bodyPr>
          <a:p>
            <a:pPr algn="ctr"/>
            <a:r>
              <a:rPr sz="3200" b="1" err="1">
                <a:solidFill>
                  <a:srgbClr val="00B0F0"/>
                </a:solidFill>
                <a:latin typeface="Arial" panose="020B0604020202020204" pitchFamily="34" charset="0"/>
              </a:rPr>
              <a:t>Em</a:t>
            </a:r>
            <a:r>
              <a:rPr sz="3200" b="1">
                <a:solidFill>
                  <a:srgbClr val="00B0F0"/>
                </a:solidFill>
                <a:latin typeface="Arial" panose="020B0604020202020204" pitchFamily="34" charset="0"/>
              </a:rPr>
              <a:t> </a:t>
            </a:r>
            <a:r>
              <a:rPr sz="3200" b="1" err="1">
                <a:solidFill>
                  <a:srgbClr val="00B0F0"/>
                </a:solidFill>
                <a:latin typeface="Arial" panose="020B0604020202020204" pitchFamily="34" charset="0"/>
              </a:rPr>
              <a:t>có</a:t>
            </a:r>
            <a:r>
              <a:rPr sz="3200" b="1">
                <a:solidFill>
                  <a:srgbClr val="00B0F0"/>
                </a:solidFill>
                <a:latin typeface="Arial" panose="020B0604020202020204" pitchFamily="34" charset="0"/>
              </a:rPr>
              <a:t> </a:t>
            </a:r>
            <a:r>
              <a:rPr sz="3200" b="1" err="1">
                <a:solidFill>
                  <a:srgbClr val="00B0F0"/>
                </a:solidFill>
                <a:latin typeface="Arial" panose="020B0604020202020204" pitchFamily="34" charset="0"/>
              </a:rPr>
              <a:t>nhận</a:t>
            </a:r>
            <a:r>
              <a:rPr sz="3200" b="1">
                <a:solidFill>
                  <a:srgbClr val="00B0F0"/>
                </a:solidFill>
                <a:latin typeface="Arial" panose="020B0604020202020204" pitchFamily="34" charset="0"/>
              </a:rPr>
              <a:t> </a:t>
            </a:r>
            <a:r>
              <a:rPr sz="3200" b="1" err="1">
                <a:solidFill>
                  <a:srgbClr val="00B0F0"/>
                </a:solidFill>
                <a:latin typeface="Arial" panose="020B0604020202020204" pitchFamily="34" charset="0"/>
              </a:rPr>
              <a:t>xét</a:t>
            </a:r>
            <a:r>
              <a:rPr sz="3200" b="1">
                <a:solidFill>
                  <a:srgbClr val="00B0F0"/>
                </a:solidFill>
                <a:latin typeface="Arial" panose="020B0604020202020204" pitchFamily="34" charset="0"/>
              </a:rPr>
              <a:t> </a:t>
            </a:r>
            <a:r>
              <a:rPr sz="3200" b="1" err="1">
                <a:solidFill>
                  <a:srgbClr val="00B0F0"/>
                </a:solidFill>
                <a:latin typeface="Arial" panose="020B0604020202020204" pitchFamily="34" charset="0"/>
              </a:rPr>
              <a:t>gì</a:t>
            </a:r>
            <a:r>
              <a:rPr sz="3200" b="1">
                <a:solidFill>
                  <a:srgbClr val="00B0F0"/>
                </a:solidFill>
                <a:latin typeface="Arial" panose="020B0604020202020204" pitchFamily="34" charset="0"/>
              </a:rPr>
              <a:t> </a:t>
            </a:r>
            <a:r>
              <a:rPr sz="3200" b="1" err="1">
                <a:solidFill>
                  <a:srgbClr val="00B0F0"/>
                </a:solidFill>
                <a:latin typeface="Arial" panose="020B0604020202020204" pitchFamily="34" charset="0"/>
              </a:rPr>
              <a:t>về</a:t>
            </a:r>
            <a:r>
              <a:rPr sz="3200" b="1">
                <a:solidFill>
                  <a:srgbClr val="00B0F0"/>
                </a:solidFill>
                <a:latin typeface="Arial" panose="020B0604020202020204" pitchFamily="34" charset="0"/>
              </a:rPr>
              <a:t> </a:t>
            </a:r>
            <a:r>
              <a:rPr sz="3200" b="1" err="1">
                <a:solidFill>
                  <a:srgbClr val="00B0F0"/>
                </a:solidFill>
                <a:latin typeface="Arial" panose="020B0604020202020204" pitchFamily="34" charset="0"/>
              </a:rPr>
              <a:t>việc</a:t>
            </a:r>
            <a:r>
              <a:rPr sz="3200" b="1">
                <a:solidFill>
                  <a:srgbClr val="00B0F0"/>
                </a:solidFill>
                <a:latin typeface="Arial" panose="020B0604020202020204" pitchFamily="34" charset="0"/>
              </a:rPr>
              <a:t> chi </a:t>
            </a:r>
            <a:r>
              <a:rPr sz="3200" b="1" err="1">
                <a:solidFill>
                  <a:srgbClr val="00B0F0"/>
                </a:solidFill>
                <a:latin typeface="Arial" panose="020B0604020202020204" pitchFamily="34" charset="0"/>
              </a:rPr>
              <a:t>tiêu</a:t>
            </a:r>
            <a:r>
              <a:rPr sz="3200" b="1">
                <a:solidFill>
                  <a:srgbClr val="00B0F0"/>
                </a:solidFill>
                <a:latin typeface="Arial" panose="020B0604020202020204" pitchFamily="34" charset="0"/>
              </a:rPr>
              <a:t> </a:t>
            </a:r>
            <a:r>
              <a:rPr sz="3200" b="1" err="1">
                <a:solidFill>
                  <a:srgbClr val="00B0F0"/>
                </a:solidFill>
                <a:latin typeface="Arial" panose="020B0604020202020204" pitchFamily="34" charset="0"/>
              </a:rPr>
              <a:t>trên</a:t>
            </a:r>
            <a:r>
              <a:rPr sz="3200" b="1">
                <a:solidFill>
                  <a:srgbClr val="00B0F0"/>
                </a:solidFill>
                <a:latin typeface="Arial" panose="020B0604020202020204" pitchFamily="34" charset="0"/>
              </a:rPr>
              <a:t>? </a:t>
            </a:r>
            <a:endParaRPr sz="3200" b="1">
              <a:solidFill>
                <a:srgbClr val="00B0F0"/>
              </a:solidFill>
              <a:latin typeface="Arial" panose="020B0604020202020204" pitchFamily="34" charset="0"/>
            </a:endParaRPr>
          </a:p>
        </p:txBody>
      </p:sp>
      <p:sp>
        <p:nvSpPr>
          <p:cNvPr id="19" name="Rectangle 18"/>
          <p:cNvSpPr/>
          <p:nvPr/>
        </p:nvSpPr>
        <p:spPr>
          <a:xfrm>
            <a:off x="5357813" y="3600450"/>
            <a:ext cx="3786187" cy="2400300"/>
          </a:xfrm>
          <a:prstGeom prst="rect">
            <a:avLst/>
          </a:prstGeom>
          <a:noFill/>
          <a:ln w="9525">
            <a:noFill/>
          </a:ln>
        </p:spPr>
        <p:txBody>
          <a:bodyPr>
            <a:spAutoFit/>
          </a:bodyPr>
          <a:p>
            <a:pPr algn="ctr"/>
            <a:r>
              <a:rPr sz="3000" b="1" err="1">
                <a:solidFill>
                  <a:srgbClr val="00B0F0"/>
                </a:solidFill>
                <a:latin typeface="Arial" panose="020B0604020202020204" pitchFamily="34" charset="0"/>
              </a:rPr>
              <a:t>Em</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có</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suy</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nghĩ</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gì</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về</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việc</a:t>
            </a:r>
            <a:r>
              <a:rPr sz="3000" b="1">
                <a:solidFill>
                  <a:srgbClr val="00B0F0"/>
                </a:solidFill>
                <a:latin typeface="Arial" panose="020B0604020202020204" pitchFamily="34" charset="0"/>
              </a:rPr>
              <a:t> chi </a:t>
            </a:r>
            <a:r>
              <a:rPr sz="3000" b="1" err="1">
                <a:solidFill>
                  <a:srgbClr val="00B0F0"/>
                </a:solidFill>
                <a:latin typeface="Arial" panose="020B0604020202020204" pitchFamily="34" charset="0"/>
              </a:rPr>
              <a:t>tiêu</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có</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kế</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hoạch</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và</a:t>
            </a:r>
            <a:r>
              <a:rPr sz="3000" b="1">
                <a:solidFill>
                  <a:srgbClr val="00B0F0"/>
                </a:solidFill>
                <a:latin typeface="Arial" panose="020B0604020202020204" pitchFamily="34" charset="0"/>
              </a:rPr>
              <a:t> chi </a:t>
            </a:r>
            <a:r>
              <a:rPr sz="3000" b="1" err="1">
                <a:solidFill>
                  <a:srgbClr val="00B0F0"/>
                </a:solidFill>
                <a:latin typeface="Arial" panose="020B0604020202020204" pitchFamily="34" charset="0"/>
              </a:rPr>
              <a:t>tiêu</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không</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có</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kế</a:t>
            </a:r>
            <a:r>
              <a:rPr sz="3000" b="1">
                <a:solidFill>
                  <a:srgbClr val="00B0F0"/>
                </a:solidFill>
                <a:latin typeface="Arial" panose="020B0604020202020204" pitchFamily="34" charset="0"/>
              </a:rPr>
              <a:t> </a:t>
            </a:r>
            <a:r>
              <a:rPr sz="3000" b="1" err="1">
                <a:solidFill>
                  <a:srgbClr val="00B0F0"/>
                </a:solidFill>
                <a:latin typeface="Arial" panose="020B0604020202020204" pitchFamily="34" charset="0"/>
              </a:rPr>
              <a:t>hoạch</a:t>
            </a:r>
            <a:r>
              <a:rPr sz="3000" b="1">
                <a:solidFill>
                  <a:srgbClr val="00B0F0"/>
                </a:solidFill>
                <a:latin typeface="Arial" panose="020B0604020202020204" pitchFamily="34" charset="0"/>
              </a:rPr>
              <a:t>? </a:t>
            </a:r>
            <a:endParaRPr sz="3000" b="1">
              <a:solidFill>
                <a:srgbClr val="00B0F0"/>
              </a:solidFill>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6"/>
                                        </p:tgtEl>
                                        <p:attrNameLst>
                                          <p:attrName>style.visibility</p:attrName>
                                        </p:attrNameLst>
                                      </p:cBhvr>
                                      <p:to>
                                        <p:strVal val="visible"/>
                                      </p:to>
                                    </p:set>
                                    <p:anim calcmode="lin" valueType="num">
                                      <p:cBhvr additive="base">
                                        <p:cTn id="11" dur="500" fill="hold"/>
                                        <p:tgtEl>
                                          <p:spTgt spid="22536"/>
                                        </p:tgtEl>
                                        <p:attrNameLst>
                                          <p:attrName>ppt_x</p:attrName>
                                        </p:attrNameLst>
                                      </p:cBhvr>
                                      <p:tavLst>
                                        <p:tav tm="0">
                                          <p:val>
                                            <p:strVal val="#ppt_x"/>
                                          </p:val>
                                        </p:tav>
                                        <p:tav tm="100000">
                                          <p:val>
                                            <p:strVal val="#ppt_x"/>
                                          </p:val>
                                        </p:tav>
                                      </p:tavLst>
                                    </p:anim>
                                    <p:anim calcmode="lin" valueType="num">
                                      <p:cBhvr additive="base">
                                        <p:cTn id="12"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3016"/>
                                        </p:tgtEl>
                                        <p:attrNameLst>
                                          <p:attrName>style.visibility</p:attrName>
                                        </p:attrNameLst>
                                      </p:cBhvr>
                                      <p:to>
                                        <p:strVal val="visible"/>
                                      </p:to>
                                    </p:set>
                                    <p:animEffect transition="in" filter="box(in)">
                                      <p:cBhvr>
                                        <p:cTn id="17" dur="500"/>
                                        <p:tgtEl>
                                          <p:spTgt spid="4301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checkerboard(across)">
                                      <p:cBhvr>
                                        <p:cTn id="22" dur="500"/>
                                        <p:tgtEl>
                                          <p:spTgt spid="717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checkerboard(across)">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43018"/>
                                        </p:tgtEl>
                                        <p:attrNameLst>
                                          <p:attrName>style.visibility</p:attrName>
                                        </p:attrNameLst>
                                      </p:cBhvr>
                                      <p:to>
                                        <p:strVal val="visible"/>
                                      </p:to>
                                    </p:set>
                                    <p:animEffect transition="in" filter="box(in)">
                                      <p:cBhvr>
                                        <p:cTn id="30" dur="500"/>
                                        <p:tgtEl>
                                          <p:spTgt spid="43018"/>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7171"/>
                                        </p:tgtEl>
                                        <p:attrNameLst>
                                          <p:attrName>style.visibility</p:attrName>
                                        </p:attrNameLst>
                                      </p:cBhvr>
                                      <p:to>
                                        <p:strVal val="visible"/>
                                      </p:to>
                                    </p:set>
                                    <p:animEffect transition="in" filter="checkerboard(across)">
                                      <p:cBhvr>
                                        <p:cTn id="35" dur="500"/>
                                        <p:tgtEl>
                                          <p:spTgt spid="7171"/>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checkerboard(across)">
                                      <p:cBhvr>
                                        <p:cTn id="3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animBg="1"/>
      <p:bldP spid="43016" grpId="0" animBg="1"/>
      <p:bldP spid="43018" grpId="0" animBg="1"/>
      <p:bldP spid="22536"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p:cNvSpPr>
          <p:nvPr>
            <p:ph type="title" idx="4294967295"/>
          </p:nvPr>
        </p:nvSpPr>
        <p:spPr>
          <a:xfrm>
            <a:off x="142875" y="857250"/>
            <a:ext cx="7848600" cy="563563"/>
          </a:xfrm>
          <a:ln/>
        </p:spPr>
        <p:txBody>
          <a:bodyPr vert="horz" wrap="square" lIns="91440" tIns="45720" rIns="91440" bIns="45720" anchor="ctr" anchorCtr="0"/>
          <a:p>
            <a:pPr algn="l" eaLnBrk="1" hangingPunct="1"/>
            <a:r>
              <a:rPr sz="3000">
                <a:solidFill>
                  <a:schemeClr val="tx1"/>
                </a:solidFill>
              </a:rPr>
              <a:t>1. </a:t>
            </a:r>
            <a:r>
              <a:rPr sz="3000" err="1">
                <a:solidFill>
                  <a:schemeClr val="tx1"/>
                </a:solidFill>
              </a:rPr>
              <a:t>Khái</a:t>
            </a:r>
            <a:r>
              <a:rPr sz="3000">
                <a:solidFill>
                  <a:schemeClr val="tx1"/>
                </a:solidFill>
              </a:rPr>
              <a:t> </a:t>
            </a:r>
            <a:r>
              <a:rPr sz="3000" err="1">
                <a:solidFill>
                  <a:schemeClr val="tx1"/>
                </a:solidFill>
              </a:rPr>
              <a:t>niệm</a:t>
            </a:r>
            <a:r>
              <a:rPr sz="3000">
                <a:solidFill>
                  <a:schemeClr val="tx1"/>
                </a:solidFill>
              </a:rPr>
              <a:t> </a:t>
            </a:r>
            <a:r>
              <a:rPr sz="3000" err="1">
                <a:solidFill>
                  <a:schemeClr val="tx1"/>
                </a:solidFill>
              </a:rPr>
              <a:t>kế</a:t>
            </a:r>
            <a:r>
              <a:rPr sz="3000">
                <a:solidFill>
                  <a:schemeClr val="tx1"/>
                </a:solidFill>
              </a:rPr>
              <a:t> </a:t>
            </a:r>
            <a:r>
              <a:rPr sz="3000" err="1">
                <a:solidFill>
                  <a:schemeClr val="tx1"/>
                </a:solidFill>
              </a:rPr>
              <a:t>hoạch</a:t>
            </a:r>
            <a:r>
              <a:rPr sz="3000">
                <a:solidFill>
                  <a:schemeClr val="tx1"/>
                </a:solidFill>
              </a:rPr>
              <a:t> </a:t>
            </a:r>
            <a:r>
              <a:rPr sz="3000" err="1">
                <a:solidFill>
                  <a:schemeClr val="tx1"/>
                </a:solidFill>
              </a:rPr>
              <a:t>tài</a:t>
            </a:r>
            <a:r>
              <a:rPr sz="3000">
                <a:solidFill>
                  <a:schemeClr val="tx1"/>
                </a:solidFill>
              </a:rPr>
              <a:t> </a:t>
            </a:r>
            <a:r>
              <a:rPr sz="3000" err="1">
                <a:solidFill>
                  <a:schemeClr val="tx1"/>
                </a:solidFill>
              </a:rPr>
              <a:t>chính</a:t>
            </a:r>
            <a:r>
              <a:rPr sz="3000">
                <a:solidFill>
                  <a:schemeClr val="tx1"/>
                </a:solidFill>
              </a:rPr>
              <a:t> </a:t>
            </a:r>
            <a:r>
              <a:rPr sz="3000" err="1">
                <a:solidFill>
                  <a:schemeClr val="tx1"/>
                </a:solidFill>
              </a:rPr>
              <a:t>cá</a:t>
            </a:r>
            <a:r>
              <a:rPr sz="3000">
                <a:solidFill>
                  <a:schemeClr val="tx1"/>
                </a:solidFill>
              </a:rPr>
              <a:t> </a:t>
            </a:r>
            <a:r>
              <a:rPr sz="3000" err="1">
                <a:solidFill>
                  <a:schemeClr val="tx1"/>
                </a:solidFill>
              </a:rPr>
              <a:t>nhân</a:t>
            </a:r>
            <a:r>
              <a:rPr sz="3000">
                <a:solidFill>
                  <a:schemeClr val="tx1"/>
                </a:solidFill>
              </a:rPr>
              <a:t> </a:t>
            </a:r>
            <a:endParaRPr sz="3000">
              <a:solidFill>
                <a:schemeClr val="tx1"/>
              </a:solidFill>
            </a:endParaRPr>
          </a:p>
        </p:txBody>
      </p:sp>
      <p:sp>
        <p:nvSpPr>
          <p:cNvPr id="18435" name="Text Box 16"/>
          <p:cNvSpPr txBox="1"/>
          <p:nvPr/>
        </p:nvSpPr>
        <p:spPr>
          <a:xfrm>
            <a:off x="571500" y="214313"/>
            <a:ext cx="354013" cy="457200"/>
          </a:xfrm>
          <a:prstGeom prst="rect">
            <a:avLst/>
          </a:prstGeom>
          <a:noFill/>
          <a:ln w="9525">
            <a:noFill/>
          </a:ln>
        </p:spPr>
        <p:txBody>
          <a:bodyPr wrap="none">
            <a:spAutoFit/>
          </a:bodyPr>
          <a:p>
            <a:pPr algn="ctr"/>
            <a:r>
              <a:rPr sz="2400" b="1">
                <a:solidFill>
                  <a:schemeClr val="bg1"/>
                </a:solidFill>
                <a:latin typeface="Arial" panose="020B0604020202020204" pitchFamily="34" charset="0"/>
              </a:rPr>
              <a:t>2</a:t>
            </a:r>
            <a:endParaRPr sz="2400" b="1">
              <a:solidFill>
                <a:schemeClr val="bg1"/>
              </a:solidFill>
              <a:latin typeface="Arial" panose="020B0604020202020204" pitchFamily="34" charset="0"/>
            </a:endParaRPr>
          </a:p>
        </p:txBody>
      </p:sp>
      <p:grpSp>
        <p:nvGrpSpPr>
          <p:cNvPr id="23556" name="Group 7"/>
          <p:cNvGrpSpPr/>
          <p:nvPr/>
        </p:nvGrpSpPr>
        <p:grpSpPr>
          <a:xfrm>
            <a:off x="357188" y="142875"/>
            <a:ext cx="762000" cy="665163"/>
            <a:chOff x="3174" y="2656"/>
            <a:chExt cx="1549" cy="1351"/>
          </a:xfrm>
        </p:grpSpPr>
        <p:sp>
          <p:nvSpPr>
            <p:cNvPr id="23564" name="AutoShape 8"/>
            <p:cNvSpPr/>
            <p:nvPr/>
          </p:nvSpPr>
          <p:spPr>
            <a:xfrm>
              <a:off x="3187" y="2679"/>
              <a:ext cx="1536" cy="1328"/>
            </a:xfrm>
            <a:prstGeom prst="hexagon">
              <a:avLst>
                <a:gd name="adj" fmla="val 28915"/>
                <a:gd name="vf" fmla="val 115470"/>
              </a:avLst>
            </a:prstGeom>
            <a:solidFill>
              <a:srgbClr val="808080"/>
            </a:solidFill>
            <a:ln w="9525">
              <a:noFill/>
            </a:ln>
          </p:spPr>
          <p:txBody>
            <a:bodyPr wrap="none" anchor="ctr" anchorCtr="0"/>
            <a:p>
              <a:pPr eaLnBrk="1" hangingPunct="1"/>
              <a:endParaRPr lang="vi-VN" altLang="x-none" dirty="0">
                <a:latin typeface="Arial" panose="020B0604020202020204" pitchFamily="34" charset="0"/>
              </a:endParaRPr>
            </a:p>
          </p:txBody>
        </p:sp>
        <p:sp>
          <p:nvSpPr>
            <p:cNvPr id="23565" name="AutoShape 9"/>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wrap="none" anchor="ctr" anchorCtr="0"/>
            <a:p>
              <a:pPr eaLnBrk="1" hangingPunct="1"/>
              <a:endParaRPr lang="vi-VN" altLang="x-none" dirty="0">
                <a:latin typeface="Arial" panose="020B0604020202020204" pitchFamily="34" charset="0"/>
              </a:endParaRPr>
            </a:p>
          </p:txBody>
        </p:sp>
        <p:sp>
          <p:nvSpPr>
            <p:cNvPr id="8" name="AutoShape 10"/>
            <p:cNvSpPr>
              <a:spLocks noChangeArrowheads="1"/>
            </p:cNvSpPr>
            <p:nvPr/>
          </p:nvSpPr>
          <p:spPr bwMode="gray">
            <a:xfrm>
              <a:off x="3264" y="2737"/>
              <a:ext cx="1349" cy="1167"/>
            </a:xfrm>
            <a:prstGeom prst="hexagon">
              <a:avLst>
                <a:gd name="adj" fmla="val 28896"/>
                <a:gd name="vf" fmla="val 115470"/>
              </a:avLst>
            </a:prstGeom>
            <a:gradFill rotWithShape="1">
              <a:gsLst>
                <a:gs pos="0">
                  <a:schemeClr val="accent1">
                    <a:gamma/>
                    <a:shade val="46275"/>
                    <a:invGamma/>
                  </a:schemeClr>
                </a:gs>
                <a:gs pos="100000">
                  <a:schemeClr val="accent1"/>
                </a:gs>
              </a:gsLst>
              <a:lin ang="270000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18437" name="Text Box 16"/>
          <p:cNvSpPr txBox="1"/>
          <p:nvPr/>
        </p:nvSpPr>
        <p:spPr>
          <a:xfrm>
            <a:off x="571500" y="214313"/>
            <a:ext cx="354013" cy="457200"/>
          </a:xfrm>
          <a:prstGeom prst="rect">
            <a:avLst/>
          </a:prstGeom>
          <a:noFill/>
          <a:ln w="9525">
            <a:noFill/>
          </a:ln>
        </p:spPr>
        <p:txBody>
          <a:bodyPr wrap="none">
            <a:spAutoFit/>
          </a:bodyPr>
          <a:p>
            <a:pPr algn="ctr"/>
            <a:r>
              <a:rPr sz="2400" b="1">
                <a:solidFill>
                  <a:schemeClr val="bg1"/>
                </a:solidFill>
                <a:latin typeface="Arial" panose="020B0604020202020204" pitchFamily="34" charset="0"/>
              </a:rPr>
              <a:t>2</a:t>
            </a:r>
            <a:endParaRPr sz="2400" b="1">
              <a:solidFill>
                <a:schemeClr val="bg1"/>
              </a:solidFill>
              <a:latin typeface="Arial" panose="020B0604020202020204" pitchFamily="34" charset="0"/>
            </a:endParaRPr>
          </a:p>
        </p:txBody>
      </p:sp>
      <p:sp>
        <p:nvSpPr>
          <p:cNvPr id="11" name="Line 14"/>
          <p:cNvSpPr/>
          <p:nvPr/>
        </p:nvSpPr>
        <p:spPr>
          <a:xfrm>
            <a:off x="1143000" y="714375"/>
            <a:ext cx="4800600" cy="0"/>
          </a:xfrm>
          <a:prstGeom prst="line">
            <a:avLst/>
          </a:prstGeom>
          <a:ln w="25400" cap="flat" cmpd="sng">
            <a:solidFill>
              <a:schemeClr val="tx1"/>
            </a:solidFill>
            <a:prstDash val="sysDot"/>
            <a:headEnd type="none" w="med" len="med"/>
            <a:tailEnd type="oval" w="med" len="med"/>
          </a:ln>
        </p:spPr>
      </p:sp>
      <p:sp>
        <p:nvSpPr>
          <p:cNvPr id="12" name="Text Box 15"/>
          <p:cNvSpPr txBox="1"/>
          <p:nvPr/>
        </p:nvSpPr>
        <p:spPr>
          <a:xfrm>
            <a:off x="1116013" y="188913"/>
            <a:ext cx="4267200" cy="625475"/>
          </a:xfrm>
          <a:prstGeom prst="rect">
            <a:avLst/>
          </a:prstGeom>
          <a:noFill/>
          <a:ln w="9525">
            <a:noFill/>
          </a:ln>
        </p:spPr>
        <p:txBody>
          <a:bodyPr>
            <a:spAutoFit/>
          </a:bodyPr>
          <a:p>
            <a:pPr algn="ctr"/>
            <a:r>
              <a:rPr sz="3500" b="1">
                <a:latin typeface="Arial" panose="020B0604020202020204" pitchFamily="34" charset="0"/>
              </a:rPr>
              <a:t>KHÁM PHÁ</a:t>
            </a:r>
            <a:endParaRPr sz="3500" b="1">
              <a:latin typeface="Arial" panose="020B0604020202020204" pitchFamily="34" charset="0"/>
            </a:endParaRPr>
          </a:p>
        </p:txBody>
      </p:sp>
      <p:sp>
        <p:nvSpPr>
          <p:cNvPr id="23560" name="TextBox 12"/>
          <p:cNvSpPr txBox="1"/>
          <p:nvPr/>
        </p:nvSpPr>
        <p:spPr>
          <a:xfrm>
            <a:off x="71438" y="1714500"/>
            <a:ext cx="8929687" cy="369888"/>
          </a:xfrm>
          <a:prstGeom prst="rect">
            <a:avLst/>
          </a:prstGeom>
          <a:noFill/>
          <a:ln w="9525">
            <a:noFill/>
          </a:ln>
        </p:spPr>
        <p:txBody>
          <a:bodyPr>
            <a:spAutoFit/>
          </a:bodyPr>
          <a:p>
            <a:endParaRPr lang="vi-VN" altLang="x-none" dirty="0">
              <a:latin typeface="Arial" panose="020B0604020202020204" pitchFamily="34" charset="0"/>
            </a:endParaRPr>
          </a:p>
        </p:txBody>
      </p:sp>
      <p:sp>
        <p:nvSpPr>
          <p:cNvPr id="9" name="Flowchart: Alternate Process 8"/>
          <p:cNvSpPr/>
          <p:nvPr/>
        </p:nvSpPr>
        <p:spPr>
          <a:xfrm>
            <a:off x="142875" y="1628775"/>
            <a:ext cx="8858250" cy="107156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 name="Rectangle 2"/>
          <p:cNvSpPr/>
          <p:nvPr/>
        </p:nvSpPr>
        <p:spPr>
          <a:xfrm>
            <a:off x="285750" y="1771650"/>
            <a:ext cx="8643938" cy="563563"/>
          </a:xfrm>
          <a:prstGeom prst="rect">
            <a:avLst/>
          </a:prstGeom>
          <a:noFill/>
          <a:ln w="9525">
            <a:noFill/>
          </a:ln>
        </p:spPr>
        <p:txBody>
          <a:bodyPr anchor="ctr" anchorCtr="0"/>
          <a:p>
            <a:pPr algn="ctr" eaLnBrk="1" hangingPunct="1"/>
            <a:r>
              <a:rPr sz="2500" b="1" err="1">
                <a:solidFill>
                  <a:srgbClr val="FFFF00"/>
                </a:solidFill>
                <a:latin typeface="Arial" panose="020B0604020202020204" pitchFamily="34" charset="0"/>
              </a:rPr>
              <a:t>Em</a:t>
            </a:r>
            <a:r>
              <a:rPr sz="2500" b="1">
                <a:solidFill>
                  <a:srgbClr val="FFFF00"/>
                </a:solidFill>
                <a:latin typeface="Arial" panose="020B0604020202020204" pitchFamily="34" charset="0"/>
              </a:rPr>
              <a:t> </a:t>
            </a:r>
            <a:r>
              <a:rPr sz="2500" b="1" err="1">
                <a:solidFill>
                  <a:srgbClr val="FFFF00"/>
                </a:solidFill>
                <a:latin typeface="Arial" panose="020B0604020202020204" pitchFamily="34" charset="0"/>
              </a:rPr>
              <a:t>hãy</a:t>
            </a:r>
            <a:r>
              <a:rPr sz="2500" b="1">
                <a:solidFill>
                  <a:srgbClr val="FFFF00"/>
                </a:solidFill>
                <a:latin typeface="Arial" panose="020B0604020202020204" pitchFamily="34" charset="0"/>
              </a:rPr>
              <a:t> </a:t>
            </a:r>
            <a:r>
              <a:rPr sz="2500" b="1" err="1">
                <a:solidFill>
                  <a:srgbClr val="FFFF00"/>
                </a:solidFill>
                <a:latin typeface="Arial" panose="020B0604020202020204" pitchFamily="34" charset="0"/>
              </a:rPr>
              <a:t>đọc</a:t>
            </a:r>
            <a:r>
              <a:rPr sz="2500" b="1">
                <a:solidFill>
                  <a:srgbClr val="FFFF00"/>
                </a:solidFill>
                <a:latin typeface="Arial" panose="020B0604020202020204" pitchFamily="34" charset="0"/>
              </a:rPr>
              <a:t> </a:t>
            </a:r>
            <a:r>
              <a:rPr sz="2500" b="1" err="1">
                <a:solidFill>
                  <a:srgbClr val="FFFF00"/>
                </a:solidFill>
                <a:latin typeface="Arial" panose="020B0604020202020204" pitchFamily="34" charset="0"/>
              </a:rPr>
              <a:t>câu</a:t>
            </a:r>
            <a:r>
              <a:rPr sz="2500" b="1">
                <a:solidFill>
                  <a:srgbClr val="FFFF00"/>
                </a:solidFill>
                <a:latin typeface="Arial" panose="020B0604020202020204" pitchFamily="34" charset="0"/>
              </a:rPr>
              <a:t> </a:t>
            </a:r>
            <a:r>
              <a:rPr sz="2500" b="1" err="1">
                <a:solidFill>
                  <a:srgbClr val="FFFF00"/>
                </a:solidFill>
                <a:latin typeface="Arial" panose="020B0604020202020204" pitchFamily="34" charset="0"/>
              </a:rPr>
              <a:t>chuyện</a:t>
            </a:r>
            <a:r>
              <a:rPr sz="2500" b="1">
                <a:solidFill>
                  <a:srgbClr val="FFFF00"/>
                </a:solidFill>
                <a:latin typeface="Arial" panose="020B0604020202020204" pitchFamily="34" charset="0"/>
              </a:rPr>
              <a:t> </a:t>
            </a:r>
            <a:r>
              <a:rPr sz="2500" b="1" err="1">
                <a:solidFill>
                  <a:srgbClr val="FFFF00"/>
                </a:solidFill>
                <a:latin typeface="Arial" panose="020B0604020202020204" pitchFamily="34" charset="0"/>
              </a:rPr>
              <a:t>của</a:t>
            </a:r>
            <a:r>
              <a:rPr sz="2500" b="1">
                <a:solidFill>
                  <a:srgbClr val="FFFF00"/>
                </a:solidFill>
                <a:latin typeface="Arial" panose="020B0604020202020204" pitchFamily="34" charset="0"/>
              </a:rPr>
              <a:t> D </a:t>
            </a:r>
            <a:r>
              <a:rPr sz="2500" b="1" err="1">
                <a:solidFill>
                  <a:srgbClr val="FFFF00"/>
                </a:solidFill>
                <a:latin typeface="Arial" panose="020B0604020202020204" pitchFamily="34" charset="0"/>
              </a:rPr>
              <a:t>và</a:t>
            </a:r>
            <a:r>
              <a:rPr sz="2500" b="1">
                <a:solidFill>
                  <a:srgbClr val="FFFF00"/>
                </a:solidFill>
                <a:latin typeface="Arial" panose="020B0604020202020204" pitchFamily="34" charset="0"/>
              </a:rPr>
              <a:t> </a:t>
            </a:r>
            <a:r>
              <a:rPr sz="2500" b="1" err="1">
                <a:solidFill>
                  <a:srgbClr val="FFFF00"/>
                </a:solidFill>
                <a:latin typeface="Arial" panose="020B0604020202020204" pitchFamily="34" charset="0"/>
              </a:rPr>
              <a:t>bố</a:t>
            </a:r>
            <a:r>
              <a:rPr sz="2500" b="1">
                <a:solidFill>
                  <a:srgbClr val="FFFF00"/>
                </a:solidFill>
                <a:latin typeface="Arial" panose="020B0604020202020204" pitchFamily="34" charset="0"/>
              </a:rPr>
              <a:t> </a:t>
            </a:r>
            <a:r>
              <a:rPr sz="2500" b="1" err="1">
                <a:solidFill>
                  <a:srgbClr val="FFFF00"/>
                </a:solidFill>
                <a:latin typeface="Arial" panose="020B0604020202020204" pitchFamily="34" charset="0"/>
              </a:rPr>
              <a:t>để</a:t>
            </a:r>
            <a:r>
              <a:rPr sz="2500" b="1">
                <a:solidFill>
                  <a:srgbClr val="FFFF00"/>
                </a:solidFill>
                <a:latin typeface="Arial" panose="020B0604020202020204" pitchFamily="34" charset="0"/>
              </a:rPr>
              <a:t> </a:t>
            </a:r>
            <a:r>
              <a:rPr sz="2500" b="1" err="1">
                <a:solidFill>
                  <a:srgbClr val="FFFF00"/>
                </a:solidFill>
                <a:latin typeface="Arial" panose="020B0604020202020204" pitchFamily="34" charset="0"/>
              </a:rPr>
              <a:t>trả</a:t>
            </a:r>
            <a:r>
              <a:rPr sz="2500" b="1">
                <a:solidFill>
                  <a:srgbClr val="FFFF00"/>
                </a:solidFill>
                <a:latin typeface="Arial" panose="020B0604020202020204" pitchFamily="34" charset="0"/>
              </a:rPr>
              <a:t> </a:t>
            </a:r>
            <a:r>
              <a:rPr sz="2500" b="1" err="1">
                <a:solidFill>
                  <a:srgbClr val="FFFF00"/>
                </a:solidFill>
                <a:latin typeface="Arial" panose="020B0604020202020204" pitchFamily="34" charset="0"/>
              </a:rPr>
              <a:t>lời</a:t>
            </a:r>
            <a:r>
              <a:rPr sz="2500" b="1">
                <a:solidFill>
                  <a:srgbClr val="FFFF00"/>
                </a:solidFill>
                <a:latin typeface="Arial" panose="020B0604020202020204" pitchFamily="34" charset="0"/>
              </a:rPr>
              <a:t> </a:t>
            </a:r>
            <a:r>
              <a:rPr sz="2500" b="1" err="1">
                <a:solidFill>
                  <a:srgbClr val="FFFF00"/>
                </a:solidFill>
                <a:latin typeface="Arial" panose="020B0604020202020204" pitchFamily="34" charset="0"/>
              </a:rPr>
              <a:t>câu</a:t>
            </a:r>
            <a:r>
              <a:rPr sz="2500" b="1">
                <a:solidFill>
                  <a:srgbClr val="FFFF00"/>
                </a:solidFill>
                <a:latin typeface="Arial" panose="020B0604020202020204" pitchFamily="34" charset="0"/>
              </a:rPr>
              <a:t> </a:t>
            </a:r>
            <a:r>
              <a:rPr sz="2500" b="1" err="1">
                <a:solidFill>
                  <a:srgbClr val="FFFF00"/>
                </a:solidFill>
                <a:latin typeface="Arial" panose="020B0604020202020204" pitchFamily="34" charset="0"/>
              </a:rPr>
              <a:t>hỏi</a:t>
            </a:r>
            <a:endParaRPr sz="2500" b="1">
              <a:solidFill>
                <a:srgbClr val="FFFF00"/>
              </a:solidFill>
              <a:latin typeface="Arial" panose="020B0604020202020204" pitchFamily="34" charset="0"/>
            </a:endParaRPr>
          </a:p>
        </p:txBody>
      </p:sp>
      <p:sp>
        <p:nvSpPr>
          <p:cNvPr id="6" name="Rounded Rectangle 5"/>
          <p:cNvSpPr/>
          <p:nvPr/>
        </p:nvSpPr>
        <p:spPr>
          <a:xfrm>
            <a:off x="428625" y="2986088"/>
            <a:ext cx="8501063" cy="3786188"/>
          </a:xfrm>
          <a:prstGeom prst="roundRect">
            <a:avLst/>
          </a:prstGeom>
          <a:ln w="28575">
            <a:solidFill>
              <a:srgbClr val="FAA906"/>
            </a:solidFill>
          </a:ln>
        </p:spPr>
        <p:style>
          <a:lnRef idx="2">
            <a:schemeClr val="accent4"/>
          </a:lnRef>
          <a:fillRef idx="1">
            <a:schemeClr val="lt1"/>
          </a:fillRef>
          <a:effectRef idx="0">
            <a:schemeClr val="accent4"/>
          </a:effectRef>
          <a:fontRef idx="minor">
            <a:schemeClr val="dk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dk1"/>
              </a:solidFill>
              <a:effectLst/>
              <a:uLnTx/>
              <a:uFillTx/>
              <a:latin typeface="+mn-lt"/>
              <a:ea typeface="+mn-ea"/>
              <a:cs typeface="+mn-cs"/>
            </a:endParaRPr>
          </a:p>
        </p:txBody>
      </p:sp>
      <p:sp>
        <p:nvSpPr>
          <p:cNvPr id="7" name="Rectangle 5"/>
          <p:cNvSpPr/>
          <p:nvPr/>
        </p:nvSpPr>
        <p:spPr>
          <a:xfrm>
            <a:off x="611188" y="3582988"/>
            <a:ext cx="8281987" cy="2528887"/>
          </a:xfrm>
          <a:prstGeom prst="rect">
            <a:avLst/>
          </a:prstGeom>
          <a:noFill/>
          <a:ln w="9525">
            <a:noFill/>
          </a:ln>
        </p:spPr>
        <p:txBody>
          <a:bodyPr anchor="ctr" anchorCtr="0">
            <a:spAutoFit/>
          </a:bodyPr>
          <a:p>
            <a:r>
              <a:rPr lang="vi-VN" altLang="x-none" sz="3200" dirty="0">
                <a:latin typeface="Arial Unicode MS" pitchFamily="34" charset="-128"/>
                <a:ea typeface="Arial Unicode MS" pitchFamily="34" charset="-128"/>
              </a:rPr>
              <a:t>- Vì sao phải tính toán nguồn tiền ra - vào mỗi tháng, thời gian tiết kiệm, khả năng vay nợ và đầu tư sinh lời khi lập kế hoạch tài chính cá nhân?</a:t>
            </a:r>
            <a:endParaRPr lang="vi-VN" altLang="x-none" sz="3200" dirty="0">
              <a:latin typeface="Arial Unicode MS" pitchFamily="34" charset="-128"/>
              <a:ea typeface="Arial Unicode MS" pitchFamily="34" charset="-128"/>
            </a:endParaRPr>
          </a:p>
          <a:p>
            <a:r>
              <a:rPr lang="vi-VN" altLang="x-none" sz="3200" dirty="0">
                <a:latin typeface="Arial Unicode MS" pitchFamily="34" charset="-128"/>
                <a:ea typeface="Arial Unicode MS" pitchFamily="34" charset="-128"/>
              </a:rPr>
              <a:t>- Theo em, kế hoạch tài chính cá nhân là gì?</a:t>
            </a:r>
            <a:endParaRPr sz="3200">
              <a:latin typeface="Arial Unicode MS" pitchFamily="34" charset="-128"/>
              <a:ea typeface="Arial Unicode MS" pitchFamily="34" charset="-128"/>
            </a:endParaRPr>
          </a:p>
        </p:txBody>
      </p:sp>
      <p:sp>
        <p:nvSpPr>
          <p:cNvPr id="3" name="Oval 7"/>
          <p:cNvSpPr/>
          <p:nvPr/>
        </p:nvSpPr>
        <p:spPr>
          <a:xfrm>
            <a:off x="142875" y="2771775"/>
            <a:ext cx="857250" cy="714375"/>
          </a:xfrm>
          <a:prstGeom prst="ellipse">
            <a:avLst/>
          </a:prstGeom>
          <a:solidFill>
            <a:srgbClr val="FAA90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rPr>
              <a:t>?</a:t>
            </a:r>
            <a:endParaRPr kumimoji="0" lang="en-US" sz="4000" b="1" i="0" u="none" strike="noStrike" kern="1200" cap="none" spc="0" normalizeH="0" baseline="0" noProof="0" dirty="0">
              <a:ln>
                <a:noFill/>
              </a:ln>
              <a:solidFill>
                <a:schemeClr val="bg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blinds(horizontal)">
                                      <p:cBhvr>
                                        <p:cTn id="7" dur="500"/>
                                        <p:tgtEl>
                                          <p:spTgt spid="1843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7"/>
                                        </p:tgtEl>
                                        <p:attrNameLst>
                                          <p:attrName>style.visibility</p:attrName>
                                        </p:attrNameLst>
                                      </p:cBhvr>
                                      <p:to>
                                        <p:strVal val="visible"/>
                                      </p:to>
                                    </p:set>
                                    <p:animEffect transition="in" filter="blinds(horizontal)">
                                      <p:cBhvr>
                                        <p:cTn id="10" dur="500"/>
                                        <p:tgtEl>
                                          <p:spTgt spid="18437"/>
                                        </p:tgtEl>
                                      </p:cBhvr>
                                    </p:animEffect>
                                  </p:childTnLst>
                                </p:cTn>
                              </p:par>
                              <p:par>
                                <p:cTn id="11" presetID="3" presetClass="entr" presetSubtype="1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linds(horizontal)">
                                      <p:cBhvr>
                                        <p:cTn id="13" dur="500"/>
                                        <p:tgtEl>
                                          <p:spTgt spid="11"/>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7890"/>
                                        </p:tgtEl>
                                        <p:attrNameLst>
                                          <p:attrName>style.visibility</p:attrName>
                                        </p:attrNameLst>
                                      </p:cBhvr>
                                      <p:to>
                                        <p:strVal val="visible"/>
                                      </p:to>
                                    </p:set>
                                    <p:animEffect transition="in" filter="box(in)">
                                      <p:cBhvr>
                                        <p:cTn id="21" dur="500"/>
                                        <p:tgtEl>
                                          <p:spTgt spid="37890"/>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ox(in)">
                                      <p:cBhvr>
                                        <p:cTn id="26" dur="500"/>
                                        <p:tgtEl>
                                          <p:spTgt spid="9"/>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ox(i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heckerboard(across)">
                                      <p:cBhvr>
                                        <p:cTn id="34" dur="500"/>
                                        <p:tgtEl>
                                          <p:spTgt spid="6"/>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checkerboard(across)">
                                      <p:cBhvr>
                                        <p:cTn id="37" dur="500"/>
                                        <p:tgtEl>
                                          <p:spTgt spid="7"/>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checkerboard(across)">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18435" grpId="0"/>
      <p:bldP spid="18437" grpId="0"/>
      <p:bldP spid="12" grpId="0"/>
      <p:bldP spid="9" grpId="0" animBg="1"/>
      <p:bldP spid="2" grpId="0"/>
      <p:bldP spid="6" grpId="0" animBg="1"/>
      <p:bldP spid="7"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p:cNvSpPr>
          <p:nvPr>
            <p:ph type="title" idx="4294967295"/>
          </p:nvPr>
        </p:nvSpPr>
        <p:spPr>
          <a:ln/>
        </p:spPr>
        <p:txBody>
          <a:bodyPr vert="horz" wrap="square" lIns="91440" tIns="45720" rIns="91440" bIns="45720" anchor="ctr" anchorCtr="0"/>
          <a:p>
            <a:r>
              <a:t>Click to edit title style</a:t>
            </a:r>
          </a:p>
        </p:txBody>
      </p:sp>
      <p:sp>
        <p:nvSpPr>
          <p:cNvPr id="76803" name="AutoShape 3"/>
          <p:cNvSpPr/>
          <p:nvPr/>
        </p:nvSpPr>
        <p:spPr>
          <a:xfrm>
            <a:off x="5364163" y="1900238"/>
            <a:ext cx="2849562" cy="2752725"/>
          </a:xfrm>
          <a:prstGeom prst="roundRect">
            <a:avLst>
              <a:gd name="adj" fmla="val 8014"/>
            </a:avLst>
          </a:prstGeom>
          <a:solidFill>
            <a:srgbClr val="F8F8F8"/>
          </a:solidFill>
          <a:ln w="9525" cap="flat" cmpd="sng">
            <a:solidFill>
              <a:schemeClr val="accent1"/>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a typeface="Arial" panose="020B0604020202020204" pitchFamily="34" charset="0"/>
            </a:endParaRPr>
          </a:p>
        </p:txBody>
      </p:sp>
      <p:grpSp>
        <p:nvGrpSpPr>
          <p:cNvPr id="76805" name="Group 5"/>
          <p:cNvGrpSpPr/>
          <p:nvPr/>
        </p:nvGrpSpPr>
        <p:grpSpPr>
          <a:xfrm>
            <a:off x="896938" y="1366838"/>
            <a:ext cx="2857500" cy="466725"/>
            <a:chOff x="752" y="1413"/>
            <a:chExt cx="1321" cy="294"/>
          </a:xfrm>
        </p:grpSpPr>
        <p:sp>
          <p:nvSpPr>
            <p:cNvPr id="7174" name="AutoShape 6"/>
            <p:cNvSpPr>
              <a:spLocks noChangeArrowheads="1"/>
            </p:cNvSpPr>
            <p:nvPr/>
          </p:nvSpPr>
          <p:spPr bwMode="gray">
            <a:xfrm>
              <a:off x="752" y="1413"/>
              <a:ext cx="1321" cy="294"/>
            </a:xfrm>
            <a:prstGeom prst="roundRect">
              <a:avLst>
                <a:gd name="adj" fmla="val 50000"/>
              </a:avLst>
            </a:prstGeom>
            <a:gradFill rotWithShape="1">
              <a:gsLst>
                <a:gs pos="0">
                  <a:schemeClr val="accent2">
                    <a:gamma/>
                    <a:shade val="79216"/>
                    <a:invGamma/>
                  </a:schemeClr>
                </a:gs>
                <a:gs pos="50000">
                  <a:schemeClr val="accent2"/>
                </a:gs>
                <a:gs pos="100000">
                  <a:schemeClr val="accent2">
                    <a:gamma/>
                    <a:shade val="79216"/>
                    <a:invGamma/>
                  </a:schemeClr>
                </a:gs>
              </a:gsLst>
              <a:lin ang="0" scaled="1"/>
            </a:gradFill>
            <a:ln w="12700">
              <a:no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5" name="AutoShape 7"/>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6" name="AutoShape 8"/>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grpSp>
        <p:nvGrpSpPr>
          <p:cNvPr id="76813" name="Group 9"/>
          <p:cNvGrpSpPr/>
          <p:nvPr/>
        </p:nvGrpSpPr>
        <p:grpSpPr>
          <a:xfrm>
            <a:off x="5392738" y="1366838"/>
            <a:ext cx="2857500" cy="466725"/>
            <a:chOff x="3623" y="1413"/>
            <a:chExt cx="1321" cy="294"/>
          </a:xfrm>
        </p:grpSpPr>
        <p:sp>
          <p:nvSpPr>
            <p:cNvPr id="7178" name="AutoShape 10"/>
            <p:cNvSpPr>
              <a:spLocks noChangeArrowheads="1"/>
            </p:cNvSpPr>
            <p:nvPr/>
          </p:nvSpPr>
          <p:spPr bwMode="gray">
            <a:xfrm>
              <a:off x="3623" y="1413"/>
              <a:ext cx="1321" cy="294"/>
            </a:xfrm>
            <a:prstGeom prst="roundRect">
              <a:avLst>
                <a:gd name="adj" fmla="val 50000"/>
              </a:avLst>
            </a:prstGeom>
            <a:gradFill rotWithShape="1">
              <a:gsLst>
                <a:gs pos="0">
                  <a:schemeClr val="accent1">
                    <a:gamma/>
                    <a:shade val="89020"/>
                    <a:invGamma/>
                  </a:schemeClr>
                </a:gs>
                <a:gs pos="50000">
                  <a:schemeClr val="accent1"/>
                </a:gs>
                <a:gs pos="100000">
                  <a:schemeClr val="accent1">
                    <a:gamma/>
                    <a:shade val="89020"/>
                    <a:invGamma/>
                  </a:schemeClr>
                </a:gs>
              </a:gsLst>
              <a:lin ang="0" scaled="1"/>
            </a:gradFill>
            <a:ln w="12700">
              <a:solidFill>
                <a:schemeClr val="accent1"/>
              </a:solidFill>
              <a:round/>
            </a:ln>
            <a:effectLst>
              <a:outerShdw dist="53882" dir="2700000" algn="ctr" rotWithShape="0">
                <a:srgbClr val="292929">
                  <a:alpha val="50000"/>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79" name="AutoShape 11"/>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180" name="AutoShape 12"/>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sp>
        <p:nvSpPr>
          <p:cNvPr id="76821" name="AutoShape 13"/>
          <p:cNvSpPr/>
          <p:nvPr/>
        </p:nvSpPr>
        <p:spPr>
          <a:xfrm>
            <a:off x="896938" y="1930400"/>
            <a:ext cx="2849562" cy="2713038"/>
          </a:xfrm>
          <a:prstGeom prst="roundRect">
            <a:avLst>
              <a:gd name="adj" fmla="val 8014"/>
            </a:avLst>
          </a:prstGeom>
          <a:solidFill>
            <a:srgbClr val="F8F8F8"/>
          </a:solidFill>
          <a:ln w="9525" cap="flat" cmpd="sng">
            <a:solidFill>
              <a:schemeClr val="accent2"/>
            </a:solidFill>
            <a:prstDash val="solid"/>
            <a:headEnd type="none" w="med" len="med"/>
            <a:tailEnd type="none" w="med" len="med"/>
          </a:ln>
        </p:spPr>
        <p:txBody>
          <a:bodyPr wrap="none" anchor="ctr" anchorCtr="0"/>
          <a:p>
            <a:pPr eaLnBrk="1" hangingPunct="1"/>
            <a:endParaRPr lang="vi-VN" altLang="x-none" dirty="0">
              <a:latin typeface="Arial" panose="020B0604020202020204" pitchFamily="34" charset="0"/>
              <a:ea typeface="Arial" panose="020B0604020202020204" pitchFamily="34" charset="0"/>
            </a:endParaRPr>
          </a:p>
        </p:txBody>
      </p:sp>
      <p:sp>
        <p:nvSpPr>
          <p:cNvPr id="76822" name="Text Box 18"/>
          <p:cNvSpPr txBox="1"/>
          <p:nvPr/>
        </p:nvSpPr>
        <p:spPr>
          <a:xfrm>
            <a:off x="1163638" y="1446213"/>
            <a:ext cx="2238375" cy="336550"/>
          </a:xfrm>
          <a:prstGeom prst="rect">
            <a:avLst/>
          </a:prstGeom>
          <a:noFill/>
          <a:ln w="9525">
            <a:noFill/>
          </a:ln>
        </p:spPr>
        <p:txBody>
          <a:bodyPr>
            <a:spAutoFit/>
          </a:bodyPr>
          <a:p>
            <a:pPr algn="ctr" eaLnBrk="1" hangingPunct="1">
              <a:spcBef>
                <a:spcPct val="50000"/>
              </a:spcBef>
              <a:buNone/>
            </a:pPr>
            <a:r>
              <a:rPr sz="1600" b="1">
                <a:solidFill>
                  <a:srgbClr val="F8F8F8"/>
                </a:solidFill>
                <a:latin typeface="Arial Unicode MS" pitchFamily="34" charset="-128"/>
                <a:ea typeface="Arial Unicode MS" pitchFamily="34" charset="-128"/>
              </a:rPr>
              <a:t>VẤN ĐỀ 	</a:t>
            </a:r>
            <a:endParaRPr sz="1600" b="1">
              <a:solidFill>
                <a:srgbClr val="F8F8F8"/>
              </a:solidFill>
              <a:latin typeface="Arial Unicode MS" pitchFamily="34" charset="-128"/>
              <a:ea typeface="Arial Unicode MS" pitchFamily="34" charset="-128"/>
            </a:endParaRPr>
          </a:p>
        </p:txBody>
      </p:sp>
      <p:sp>
        <p:nvSpPr>
          <p:cNvPr id="76823" name="Text Box 18"/>
          <p:cNvSpPr txBox="1"/>
          <p:nvPr/>
        </p:nvSpPr>
        <p:spPr>
          <a:xfrm>
            <a:off x="5651500" y="1446213"/>
            <a:ext cx="2665413" cy="336550"/>
          </a:xfrm>
          <a:prstGeom prst="rect">
            <a:avLst/>
          </a:prstGeom>
          <a:noFill/>
          <a:ln w="9525">
            <a:noFill/>
          </a:ln>
        </p:spPr>
        <p:txBody>
          <a:bodyPr>
            <a:spAutoFit/>
          </a:bodyPr>
          <a:p>
            <a:pPr algn="ctr" eaLnBrk="1" hangingPunct="1">
              <a:spcBef>
                <a:spcPct val="50000"/>
              </a:spcBef>
            </a:pPr>
            <a:r>
              <a:rPr sz="1600" b="1">
                <a:solidFill>
                  <a:srgbClr val="F8F8F8"/>
                </a:solidFill>
                <a:latin typeface="Arial" panose="020B0604020202020204" pitchFamily="34" charset="0"/>
                <a:cs typeface="Arial" panose="020B0604020202020204" pitchFamily="34" charset="0"/>
              </a:rPr>
              <a:t>LÝ DO</a:t>
            </a:r>
            <a:endParaRPr sz="1600" b="1">
              <a:solidFill>
                <a:srgbClr val="F8F8F8"/>
              </a:solidFill>
              <a:latin typeface="Arial" panose="020B0604020202020204" pitchFamily="34" charset="0"/>
              <a:ea typeface="Arial" panose="020B0604020202020204" pitchFamily="34" charset="0"/>
            </a:endParaRPr>
          </a:p>
        </p:txBody>
      </p:sp>
      <p:sp>
        <p:nvSpPr>
          <p:cNvPr id="7184" name="AutoShape 16"/>
          <p:cNvSpPr>
            <a:spLocks noChangeArrowheads="1"/>
          </p:cNvSpPr>
          <p:nvPr/>
        </p:nvSpPr>
        <p:spPr bwMode="blackGray">
          <a:xfrm rot="-10793605" flipH="1" flipV="1">
            <a:off x="3833813" y="2492375"/>
            <a:ext cx="1446213" cy="755650"/>
          </a:xfrm>
          <a:prstGeom prst="rightArrow">
            <a:avLst>
              <a:gd name="adj1" fmla="val 46509"/>
              <a:gd name="adj2" fmla="val 42052"/>
            </a:avLst>
          </a:prstGeom>
          <a:gradFill rotWithShape="1">
            <a:gsLst>
              <a:gs pos="0">
                <a:schemeClr val="accent2">
                  <a:gamma/>
                  <a:tint val="0"/>
                  <a:invGamma/>
                  <a:alpha val="0"/>
                </a:schemeClr>
              </a:gs>
              <a:gs pos="100000">
                <a:schemeClr val="accent2"/>
              </a:gs>
            </a:gsLst>
            <a:lin ang="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202" name="AutoShape 34"/>
          <p:cNvSpPr>
            <a:spLocks noChangeArrowheads="1"/>
          </p:cNvSpPr>
          <p:nvPr/>
        </p:nvSpPr>
        <p:spPr bwMode="blackGray">
          <a:xfrm rot="10793605" flipV="1">
            <a:off x="3779838" y="3068638"/>
            <a:ext cx="1447800" cy="755650"/>
          </a:xfrm>
          <a:prstGeom prst="rightArrow">
            <a:avLst>
              <a:gd name="adj1" fmla="val 46509"/>
              <a:gd name="adj2" fmla="val 42098"/>
            </a:avLst>
          </a:prstGeom>
          <a:gradFill rotWithShape="1">
            <a:gsLst>
              <a:gs pos="0">
                <a:schemeClr val="accent1">
                  <a:gamma/>
                  <a:tint val="0"/>
                  <a:invGamma/>
                  <a:alpha val="0"/>
                </a:schemeClr>
              </a:gs>
              <a:gs pos="100000">
                <a:schemeClr val="accent1"/>
              </a:gs>
            </a:gsLst>
            <a:lin ang="0" scaled="1"/>
          </a:gradFill>
          <a:ln w="9525"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6843" name="Text Box 9"/>
          <p:cNvSpPr txBox="1"/>
          <p:nvPr/>
        </p:nvSpPr>
        <p:spPr>
          <a:xfrm>
            <a:off x="250825" y="188913"/>
            <a:ext cx="8893175" cy="473075"/>
          </a:xfrm>
          <a:prstGeom prst="rect">
            <a:avLst/>
          </a:prstGeom>
          <a:noFill/>
          <a:ln w="9525">
            <a:noFill/>
          </a:ln>
        </p:spPr>
        <p:txBody>
          <a:bodyPr>
            <a:spAutoFit/>
          </a:bodyPr>
          <a:p>
            <a:r>
              <a:rPr sz="2500" b="1">
                <a:solidFill>
                  <a:srgbClr val="FF0000"/>
                </a:solidFill>
                <a:latin typeface="Arial Unicode MS" pitchFamily="34" charset="-128"/>
                <a:ea typeface="Arial Unicode MS" pitchFamily="34" charset="-128"/>
              </a:rPr>
              <a:t>VẤN ĐỀ TÀI CHÍNH CÁ NHÂN CỦA D</a:t>
            </a:r>
            <a:endParaRPr sz="2500" b="1">
              <a:solidFill>
                <a:srgbClr val="FF0000"/>
              </a:solidFill>
              <a:latin typeface="Arial Unicode MS" pitchFamily="34" charset="-128"/>
              <a:ea typeface="Arial Unicode MS" pitchFamily="34" charset="-128"/>
            </a:endParaRPr>
          </a:p>
        </p:txBody>
      </p:sp>
      <p:sp>
        <p:nvSpPr>
          <p:cNvPr id="76846" name="Rectangles 76845"/>
          <p:cNvSpPr/>
          <p:nvPr/>
        </p:nvSpPr>
        <p:spPr>
          <a:xfrm>
            <a:off x="971550" y="1905000"/>
            <a:ext cx="2592388" cy="2657475"/>
          </a:xfrm>
          <a:prstGeom prst="rect">
            <a:avLst/>
          </a:prstGeom>
          <a:noFill/>
          <a:ln w="9525">
            <a:noFill/>
          </a:ln>
        </p:spPr>
        <p:txBody>
          <a:bodyPr anchor="ctr" anchorCtr="0">
            <a:spAutoFit/>
          </a:bodyPr>
          <a:p>
            <a:pPr algn="ctr"/>
            <a:r>
              <a:rPr lang="vi-VN" altLang="x-none" sz="2100" dirty="0">
                <a:latin typeface="Arial Unicode MS" pitchFamily="34" charset="-128"/>
                <a:ea typeface="Arial Unicode MS" pitchFamily="34" charset="-128"/>
              </a:rPr>
              <a:t>Phải tính toán nguồn tiền ra - vào mỗi tháng, thời gian tiết kiệm, khả năng vay nợ và đầu tư sinh lời khi lập kế hoạch tài chính cá nhân </a:t>
            </a:r>
            <a:endParaRPr lang="vi-VN" altLang="x-none" sz="2100" dirty="0">
              <a:latin typeface="Arial Unicode MS" pitchFamily="34" charset="-128"/>
              <a:ea typeface="Arial Unicode MS" pitchFamily="34" charset="-128"/>
            </a:endParaRPr>
          </a:p>
        </p:txBody>
      </p:sp>
      <p:sp>
        <p:nvSpPr>
          <p:cNvPr id="76847" name="Rectangles 76846"/>
          <p:cNvSpPr/>
          <p:nvPr/>
        </p:nvSpPr>
        <p:spPr>
          <a:xfrm>
            <a:off x="5580063" y="2044700"/>
            <a:ext cx="2520950" cy="2378075"/>
          </a:xfrm>
          <a:prstGeom prst="rect">
            <a:avLst/>
          </a:prstGeom>
          <a:noFill/>
          <a:ln w="9525">
            <a:noFill/>
          </a:ln>
        </p:spPr>
        <p:txBody>
          <a:bodyPr anchor="ctr" anchorCtr="0">
            <a:spAutoFit/>
          </a:bodyPr>
          <a:p>
            <a:r>
              <a:rPr lang="vi-VN" altLang="x-none" sz="2500" dirty="0">
                <a:latin typeface="Arial Unicode MS" pitchFamily="34" charset="-128"/>
                <a:ea typeface="Arial Unicode MS" pitchFamily="34" charset="-128"/>
              </a:rPr>
              <a:t>đây là các yếu tố tạo nên một bản kế hoạch tài chính cá nhân đầy đủ, hiệu quả. </a:t>
            </a:r>
            <a:endParaRPr lang="vi-VN" altLang="x-none" sz="2500" dirty="0">
              <a:latin typeface="Arial Unicode MS" pitchFamily="34" charset="-128"/>
              <a:ea typeface="Arial Unicode MS" pitchFamily="34" charset="-128"/>
            </a:endParaRPr>
          </a:p>
        </p:txBody>
      </p:sp>
      <p:sp>
        <p:nvSpPr>
          <p:cNvPr id="76848" name="Rectangles 76847"/>
          <p:cNvSpPr/>
          <p:nvPr/>
        </p:nvSpPr>
        <p:spPr>
          <a:xfrm>
            <a:off x="684213" y="5270500"/>
            <a:ext cx="7920037" cy="863600"/>
          </a:xfrm>
          <a:prstGeom prst="rect">
            <a:avLst/>
          </a:prstGeom>
          <a:noFill/>
          <a:ln w="9525" cap="flat" cmpd="sng">
            <a:solidFill>
              <a:srgbClr val="339966"/>
            </a:solidFill>
            <a:prstDash val="solid"/>
            <a:miter/>
            <a:headEnd type="none" w="med" len="med"/>
            <a:tailEnd type="none" w="med" len="med"/>
          </a:ln>
        </p:spPr>
        <p:txBody>
          <a:bodyPr anchor="ctr" anchorCtr="0">
            <a:spAutoFit/>
          </a:bodyPr>
          <a:p>
            <a:r>
              <a:rPr lang="vi-VN" altLang="x-none" sz="2500" dirty="0">
                <a:latin typeface="Arial Unicode MS" pitchFamily="34" charset="-128"/>
                <a:ea typeface="Arial Unicode MS" pitchFamily="34" charset="-128"/>
              </a:rPr>
              <a:t>Có giải quyết tốt vấn đề này cá nhân mới có thể thực hiện tốt vấn đề tài chính của bản thân</a:t>
            </a:r>
            <a:endParaRPr lang="vi-VN" altLang="x-none" sz="2500" dirty="0">
              <a:latin typeface="Arial Unicode MS" pitchFamily="34" charset="-128"/>
              <a:ea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6802"/>
                                        </p:tgtEl>
                                        <p:attrNameLst>
                                          <p:attrName>style.visibility</p:attrName>
                                        </p:attrNameLst>
                                      </p:cBhvr>
                                      <p:to>
                                        <p:strVal val="visible"/>
                                      </p:to>
                                    </p:set>
                                    <p:animEffect transition="in" filter="blinds(horizontal)">
                                      <p:cBhvr>
                                        <p:cTn id="7" dur="500"/>
                                        <p:tgtEl>
                                          <p:spTgt spid="7680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6843"/>
                                        </p:tgtEl>
                                        <p:attrNameLst>
                                          <p:attrName>style.visibility</p:attrName>
                                        </p:attrNameLst>
                                      </p:cBhvr>
                                      <p:to>
                                        <p:strVal val="visible"/>
                                      </p:to>
                                    </p:set>
                                    <p:animEffect transition="in" filter="blinds(horizontal)">
                                      <p:cBhvr>
                                        <p:cTn id="10" dur="500"/>
                                        <p:tgtEl>
                                          <p:spTgt spid="7684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76805"/>
                                        </p:tgtEl>
                                        <p:attrNameLst>
                                          <p:attrName>style.visibility</p:attrName>
                                        </p:attrNameLst>
                                      </p:cBhvr>
                                      <p:to>
                                        <p:strVal val="visible"/>
                                      </p:to>
                                    </p:set>
                                    <p:animEffect transition="in" filter="blinds(horizontal)">
                                      <p:cBhvr>
                                        <p:cTn id="15" dur="500"/>
                                        <p:tgtEl>
                                          <p:spTgt spid="7680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6822"/>
                                        </p:tgtEl>
                                        <p:attrNameLst>
                                          <p:attrName>style.visibility</p:attrName>
                                        </p:attrNameLst>
                                      </p:cBhvr>
                                      <p:to>
                                        <p:strVal val="visible"/>
                                      </p:to>
                                    </p:set>
                                    <p:animEffect transition="in" filter="blinds(horizontal)">
                                      <p:cBhvr>
                                        <p:cTn id="18" dur="500"/>
                                        <p:tgtEl>
                                          <p:spTgt spid="7682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76813"/>
                                        </p:tgtEl>
                                        <p:attrNameLst>
                                          <p:attrName>style.visibility</p:attrName>
                                        </p:attrNameLst>
                                      </p:cBhvr>
                                      <p:to>
                                        <p:strVal val="visible"/>
                                      </p:to>
                                    </p:set>
                                    <p:animEffect transition="in" filter="blinds(horizontal)">
                                      <p:cBhvr>
                                        <p:cTn id="23" dur="500"/>
                                        <p:tgtEl>
                                          <p:spTgt spid="76813"/>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6823"/>
                                        </p:tgtEl>
                                        <p:attrNameLst>
                                          <p:attrName>style.visibility</p:attrName>
                                        </p:attrNameLst>
                                      </p:cBhvr>
                                      <p:to>
                                        <p:strVal val="visible"/>
                                      </p:to>
                                    </p:set>
                                    <p:animEffect transition="in" filter="blinds(horizontal)">
                                      <p:cBhvr>
                                        <p:cTn id="26" dur="500"/>
                                        <p:tgtEl>
                                          <p:spTgt spid="7682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76821"/>
                                        </p:tgtEl>
                                        <p:attrNameLst>
                                          <p:attrName>style.visibility</p:attrName>
                                        </p:attrNameLst>
                                      </p:cBhvr>
                                      <p:to>
                                        <p:strVal val="visible"/>
                                      </p:to>
                                    </p:set>
                                    <p:animEffect transition="in" filter="blinds(horizontal)">
                                      <p:cBhvr>
                                        <p:cTn id="31" dur="500"/>
                                        <p:tgtEl>
                                          <p:spTgt spid="76821"/>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76846"/>
                                        </p:tgtEl>
                                        <p:attrNameLst>
                                          <p:attrName>style.visibility</p:attrName>
                                        </p:attrNameLst>
                                      </p:cBhvr>
                                      <p:to>
                                        <p:strVal val="visible"/>
                                      </p:to>
                                    </p:set>
                                    <p:animEffect transition="in" filter="blinds(horizontal)">
                                      <p:cBhvr>
                                        <p:cTn id="34" dur="500"/>
                                        <p:tgtEl>
                                          <p:spTgt spid="76846"/>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76803"/>
                                        </p:tgtEl>
                                        <p:attrNameLst>
                                          <p:attrName>style.visibility</p:attrName>
                                        </p:attrNameLst>
                                      </p:cBhvr>
                                      <p:to>
                                        <p:strVal val="visible"/>
                                      </p:to>
                                    </p:set>
                                    <p:animEffect transition="in" filter="blinds(horizontal)">
                                      <p:cBhvr>
                                        <p:cTn id="39" dur="500"/>
                                        <p:tgtEl>
                                          <p:spTgt spid="7680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76847"/>
                                        </p:tgtEl>
                                        <p:attrNameLst>
                                          <p:attrName>style.visibility</p:attrName>
                                        </p:attrNameLst>
                                      </p:cBhvr>
                                      <p:to>
                                        <p:strVal val="visible"/>
                                      </p:to>
                                    </p:set>
                                    <p:animEffect transition="in" filter="blinds(horizontal)">
                                      <p:cBhvr>
                                        <p:cTn id="42" dur="500"/>
                                        <p:tgtEl>
                                          <p:spTgt spid="7684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7184"/>
                                        </p:tgtEl>
                                        <p:attrNameLst>
                                          <p:attrName>style.visibility</p:attrName>
                                        </p:attrNameLst>
                                      </p:cBhvr>
                                      <p:to>
                                        <p:strVal val="visible"/>
                                      </p:to>
                                    </p:set>
                                    <p:animEffect transition="in" filter="blinds(horizontal)">
                                      <p:cBhvr>
                                        <p:cTn id="47" dur="500"/>
                                        <p:tgtEl>
                                          <p:spTgt spid="7184"/>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7202"/>
                                        </p:tgtEl>
                                        <p:attrNameLst>
                                          <p:attrName>style.visibility</p:attrName>
                                        </p:attrNameLst>
                                      </p:cBhvr>
                                      <p:to>
                                        <p:strVal val="visible"/>
                                      </p:to>
                                    </p:set>
                                    <p:animEffect transition="in" filter="blinds(horizontal)">
                                      <p:cBhvr>
                                        <p:cTn id="50" dur="500"/>
                                        <p:tgtEl>
                                          <p:spTgt spid="7202"/>
                                        </p:tgtEl>
                                      </p:cBhvr>
                                    </p:animEffec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76848"/>
                                        </p:tgtEl>
                                        <p:attrNameLst>
                                          <p:attrName>style.visibility</p:attrName>
                                        </p:attrNameLst>
                                      </p:cBhvr>
                                      <p:to>
                                        <p:strVal val="visible"/>
                                      </p:to>
                                    </p:set>
                                    <p:animEffect transition="in" filter="blinds(horizontal)">
                                      <p:cBhvr>
                                        <p:cTn id="55" dur="500"/>
                                        <p:tgtEl>
                                          <p:spTgt spid="76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p:bldP spid="76803" grpId="0" animBg="1"/>
      <p:bldP spid="76821" grpId="0" animBg="1"/>
      <p:bldP spid="76822" grpId="0"/>
      <p:bldP spid="76823" grpId="0"/>
      <p:bldP spid="7184" grpId="0" animBg="1"/>
      <p:bldP spid="7202" grpId="0" animBg="1"/>
      <p:bldP spid="76843" grpId="0"/>
      <p:bldP spid="76846" grpId="0"/>
      <p:bldP spid="76847" grpId="0"/>
      <p:bldP spid="768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3"/>
          <p:cNvGrpSpPr/>
          <p:nvPr/>
        </p:nvGrpSpPr>
        <p:grpSpPr>
          <a:xfrm>
            <a:off x="539750" y="1428750"/>
            <a:ext cx="8380413" cy="4494213"/>
            <a:chOff x="480" y="1232"/>
            <a:chExt cx="4488" cy="2246"/>
          </a:xfrm>
        </p:grpSpPr>
        <p:sp>
          <p:nvSpPr>
            <p:cNvPr id="86020" name="Freeform 4"/>
            <p:cNvSpPr>
              <a:spLocks noEditPoints="1"/>
            </p:cNvSpPr>
            <p:nvPr/>
          </p:nvSpPr>
          <p:spPr bwMode="gray">
            <a:xfrm rot="-1358056">
              <a:off x="877" y="1765"/>
              <a:ext cx="3839" cy="1527"/>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42353"/>
                    <a:invGamma/>
                    <a:alpha val="36000"/>
                  </a:schemeClr>
                </a:gs>
                <a:gs pos="100000">
                  <a:schemeClr val="bg2"/>
                </a:gs>
              </a:gsLst>
              <a:lin ang="0" scaled="1"/>
            </a:gradFill>
            <a:ln>
              <a:noFill/>
            </a:ln>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613" name="Oval 5"/>
            <p:cNvSpPr/>
            <p:nvPr/>
          </p:nvSpPr>
          <p:spPr>
            <a:xfrm rot="-1543677">
              <a:off x="2957" y="1573"/>
              <a:ext cx="672" cy="192"/>
            </a:xfrm>
            <a:prstGeom prst="ellipse">
              <a:avLst/>
            </a:prstGeom>
            <a:gradFill rotWithShape="1">
              <a:gsLst>
                <a:gs pos="0">
                  <a:srgbClr val="5F5F5F"/>
                </a:gs>
                <a:gs pos="100000">
                  <a:srgbClr val="84A5CA"/>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25614" name="Oval 6"/>
            <p:cNvSpPr/>
            <p:nvPr/>
          </p:nvSpPr>
          <p:spPr>
            <a:xfrm rot="-1543677">
              <a:off x="4296" y="2358"/>
              <a:ext cx="672" cy="192"/>
            </a:xfrm>
            <a:prstGeom prst="ellipse">
              <a:avLst/>
            </a:prstGeom>
            <a:gradFill rotWithShape="1">
              <a:gsLst>
                <a:gs pos="0">
                  <a:srgbClr val="5F5F5F"/>
                </a:gs>
                <a:gs pos="100000">
                  <a:srgbClr val="84A5CA"/>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25615" name="Oval 8"/>
            <p:cNvSpPr/>
            <p:nvPr/>
          </p:nvSpPr>
          <p:spPr>
            <a:xfrm rot="-1543677">
              <a:off x="2995" y="3179"/>
              <a:ext cx="672" cy="192"/>
            </a:xfrm>
            <a:prstGeom prst="ellipse">
              <a:avLst/>
            </a:prstGeom>
            <a:gradFill rotWithShape="1">
              <a:gsLst>
                <a:gs pos="0">
                  <a:srgbClr val="5F5F5F"/>
                </a:gs>
                <a:gs pos="100000">
                  <a:srgbClr val="84A5CA"/>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25616" name="Oval 9"/>
            <p:cNvSpPr/>
            <p:nvPr/>
          </p:nvSpPr>
          <p:spPr>
            <a:xfrm rot="-1543677">
              <a:off x="1082" y="3072"/>
              <a:ext cx="672" cy="192"/>
            </a:xfrm>
            <a:prstGeom prst="ellipse">
              <a:avLst/>
            </a:prstGeom>
            <a:gradFill rotWithShape="1">
              <a:gsLst>
                <a:gs pos="0">
                  <a:srgbClr val="5F5F5F"/>
                </a:gs>
                <a:gs pos="100000">
                  <a:srgbClr val="84A5CA"/>
                </a:gs>
              </a:gsLst>
              <a:lin ang="0" scaled="1"/>
              <a:tileRect/>
            </a:gradFill>
            <a:ln w="9525">
              <a:noFill/>
            </a:ln>
          </p:spPr>
          <p:txBody>
            <a:bodyPr wrap="none" anchor="ctr" anchorCtr="0"/>
            <a:p>
              <a:pPr eaLnBrk="1" hangingPunct="1"/>
              <a:endParaRPr lang="vi-VN" altLang="x-none" dirty="0">
                <a:latin typeface="Arial" panose="020B0604020202020204" pitchFamily="34" charset="0"/>
              </a:endParaRPr>
            </a:p>
          </p:txBody>
        </p:sp>
        <p:sp>
          <p:nvSpPr>
            <p:cNvPr id="86026" name="Oval 10"/>
            <p:cNvSpPr>
              <a:spLocks noChangeArrowheads="1"/>
            </p:cNvSpPr>
            <p:nvPr/>
          </p:nvSpPr>
          <p:spPr bwMode="gray">
            <a:xfrm>
              <a:off x="2525" y="1232"/>
              <a:ext cx="718" cy="694"/>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6027" name="Oval 11"/>
            <p:cNvSpPr>
              <a:spLocks noChangeArrowheads="1"/>
            </p:cNvSpPr>
            <p:nvPr/>
          </p:nvSpPr>
          <p:spPr bwMode="gray">
            <a:xfrm>
              <a:off x="688" y="2660"/>
              <a:ext cx="718" cy="693"/>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6029" name="Oval 13"/>
            <p:cNvSpPr>
              <a:spLocks noChangeArrowheads="1"/>
            </p:cNvSpPr>
            <p:nvPr/>
          </p:nvSpPr>
          <p:spPr bwMode="gray">
            <a:xfrm>
              <a:off x="2563" y="2767"/>
              <a:ext cx="718" cy="694"/>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6030" name="Oval 14"/>
            <p:cNvSpPr>
              <a:spLocks noChangeArrowheads="1"/>
            </p:cNvSpPr>
            <p:nvPr/>
          </p:nvSpPr>
          <p:spPr bwMode="gray">
            <a:xfrm>
              <a:off x="3979" y="1946"/>
              <a:ext cx="680" cy="695"/>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800" b="1"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5621" name="Text Box 15"/>
            <p:cNvSpPr txBox="1"/>
            <p:nvPr/>
          </p:nvSpPr>
          <p:spPr>
            <a:xfrm>
              <a:off x="1127" y="2375"/>
              <a:ext cx="99" cy="183"/>
            </a:xfrm>
            <a:prstGeom prst="rect">
              <a:avLst/>
            </a:prstGeom>
            <a:noFill/>
            <a:ln w="9525">
              <a:noFill/>
            </a:ln>
          </p:spPr>
          <p:txBody>
            <a:bodyPr wrap="none">
              <a:spAutoFit/>
            </a:bodyPr>
            <a:p>
              <a:endParaRPr lang="vi-VN" altLang="x-none" b="1" dirty="0">
                <a:solidFill>
                  <a:schemeClr val="bg1"/>
                </a:solidFill>
                <a:latin typeface="Verdana" panose="020B0604030504040204" pitchFamily="34" charset="0"/>
              </a:endParaRPr>
            </a:p>
          </p:txBody>
        </p:sp>
        <p:sp>
          <p:nvSpPr>
            <p:cNvPr id="25622" name="Text Box 16"/>
            <p:cNvSpPr txBox="1"/>
            <p:nvPr/>
          </p:nvSpPr>
          <p:spPr>
            <a:xfrm>
              <a:off x="2578" y="1545"/>
              <a:ext cx="99" cy="183"/>
            </a:xfrm>
            <a:prstGeom prst="rect">
              <a:avLst/>
            </a:prstGeom>
            <a:noFill/>
            <a:ln w="9525">
              <a:noFill/>
            </a:ln>
          </p:spPr>
          <p:txBody>
            <a:bodyPr wrap="none">
              <a:spAutoFit/>
            </a:bodyPr>
            <a:p>
              <a:endParaRPr lang="vi-VN" altLang="x-none" b="1" dirty="0">
                <a:solidFill>
                  <a:schemeClr val="bg1"/>
                </a:solidFill>
                <a:latin typeface="Verdana" panose="020B0604030504040204" pitchFamily="34" charset="0"/>
              </a:endParaRPr>
            </a:p>
          </p:txBody>
        </p:sp>
        <p:sp>
          <p:nvSpPr>
            <p:cNvPr id="25623" name="Text Box 17"/>
            <p:cNvSpPr txBox="1"/>
            <p:nvPr/>
          </p:nvSpPr>
          <p:spPr>
            <a:xfrm>
              <a:off x="4222" y="1696"/>
              <a:ext cx="98" cy="183"/>
            </a:xfrm>
            <a:prstGeom prst="rect">
              <a:avLst/>
            </a:prstGeom>
            <a:noFill/>
            <a:ln w="9525">
              <a:noFill/>
            </a:ln>
          </p:spPr>
          <p:txBody>
            <a:bodyPr wrap="none">
              <a:spAutoFit/>
            </a:bodyPr>
            <a:p>
              <a:endParaRPr lang="vi-VN" altLang="x-none" b="1" dirty="0">
                <a:solidFill>
                  <a:schemeClr val="bg1"/>
                </a:solidFill>
                <a:latin typeface="Verdana" panose="020B0604030504040204" pitchFamily="34" charset="0"/>
              </a:endParaRPr>
            </a:p>
          </p:txBody>
        </p:sp>
        <p:sp>
          <p:nvSpPr>
            <p:cNvPr id="25624" name="Text Box 18"/>
            <p:cNvSpPr txBox="1"/>
            <p:nvPr/>
          </p:nvSpPr>
          <p:spPr>
            <a:xfrm>
              <a:off x="3219" y="2956"/>
              <a:ext cx="99" cy="183"/>
            </a:xfrm>
            <a:prstGeom prst="rect">
              <a:avLst/>
            </a:prstGeom>
            <a:noFill/>
            <a:ln w="9525">
              <a:noFill/>
            </a:ln>
          </p:spPr>
          <p:txBody>
            <a:bodyPr wrap="none">
              <a:spAutoFit/>
            </a:bodyPr>
            <a:p>
              <a:endParaRPr lang="vi-VN" altLang="x-none" b="1" dirty="0">
                <a:solidFill>
                  <a:schemeClr val="bg1"/>
                </a:solidFill>
                <a:latin typeface="Verdana" panose="020B0604030504040204" pitchFamily="34" charset="0"/>
              </a:endParaRPr>
            </a:p>
          </p:txBody>
        </p:sp>
        <p:sp>
          <p:nvSpPr>
            <p:cNvPr id="25625" name="Text Box 19"/>
            <p:cNvSpPr txBox="1"/>
            <p:nvPr/>
          </p:nvSpPr>
          <p:spPr>
            <a:xfrm>
              <a:off x="1638" y="3295"/>
              <a:ext cx="99" cy="183"/>
            </a:xfrm>
            <a:prstGeom prst="rect">
              <a:avLst/>
            </a:prstGeom>
            <a:noFill/>
            <a:ln w="9525">
              <a:noFill/>
            </a:ln>
          </p:spPr>
          <p:txBody>
            <a:bodyPr wrap="none">
              <a:spAutoFit/>
            </a:bodyPr>
            <a:p>
              <a:endParaRPr lang="vi-VN" altLang="x-none" b="1" dirty="0">
                <a:solidFill>
                  <a:schemeClr val="bg1"/>
                </a:solidFill>
                <a:latin typeface="Verdana" panose="020B0604030504040204" pitchFamily="34" charset="0"/>
              </a:endParaRPr>
            </a:p>
          </p:txBody>
        </p:sp>
        <p:sp>
          <p:nvSpPr>
            <p:cNvPr id="25626" name="Text Box 20"/>
            <p:cNvSpPr txBox="1"/>
            <p:nvPr/>
          </p:nvSpPr>
          <p:spPr>
            <a:xfrm>
              <a:off x="2160" y="2304"/>
              <a:ext cx="1452" cy="259"/>
            </a:xfrm>
            <a:prstGeom prst="rect">
              <a:avLst/>
            </a:prstGeom>
            <a:noFill/>
            <a:ln w="9525">
              <a:noFill/>
            </a:ln>
          </p:spPr>
          <p:txBody>
            <a:bodyPr>
              <a:spAutoFit/>
            </a:bodyPr>
            <a:p>
              <a:pPr algn="ctr"/>
              <a:endParaRPr lang="vi-VN" altLang="x-none" sz="2800" b="1" dirty="0">
                <a:latin typeface="Arial" panose="020B0604020202020204" pitchFamily="34" charset="0"/>
              </a:endParaRPr>
            </a:p>
          </p:txBody>
        </p:sp>
        <p:sp>
          <p:nvSpPr>
            <p:cNvPr id="25627" name="Line 21"/>
            <p:cNvSpPr/>
            <p:nvPr/>
          </p:nvSpPr>
          <p:spPr>
            <a:xfrm>
              <a:off x="1639" y="1545"/>
              <a:ext cx="1025" cy="788"/>
            </a:xfrm>
            <a:prstGeom prst="line">
              <a:avLst/>
            </a:prstGeom>
            <a:ln w="9525" cap="flat" cmpd="sng">
              <a:solidFill>
                <a:schemeClr val="tx1"/>
              </a:solidFill>
              <a:prstDash val="solid"/>
              <a:headEnd type="none" w="med" len="med"/>
              <a:tailEnd type="triangle" w="med" len="med"/>
            </a:ln>
          </p:spPr>
        </p:sp>
        <p:cxnSp>
          <p:nvCxnSpPr>
            <p:cNvPr id="25628" name="AutoShape 22"/>
            <p:cNvCxnSpPr/>
            <p:nvPr/>
          </p:nvCxnSpPr>
          <p:spPr>
            <a:xfrm flipH="1">
              <a:off x="559" y="1545"/>
              <a:ext cx="1087" cy="0"/>
            </a:xfrm>
            <a:prstGeom prst="straightConnector1">
              <a:avLst/>
            </a:prstGeom>
            <a:ln w="9525" cap="flat" cmpd="sng">
              <a:solidFill>
                <a:schemeClr val="tx1"/>
              </a:solidFill>
              <a:prstDash val="solid"/>
              <a:headEnd type="none" w="med" len="med"/>
              <a:tailEnd type="none" w="med" len="med"/>
            </a:ln>
          </p:spPr>
        </p:cxnSp>
        <p:sp>
          <p:nvSpPr>
            <p:cNvPr id="25629" name="Text Box 23"/>
            <p:cNvSpPr txBox="1"/>
            <p:nvPr/>
          </p:nvSpPr>
          <p:spPr>
            <a:xfrm>
              <a:off x="480" y="1296"/>
              <a:ext cx="1296" cy="275"/>
            </a:xfrm>
            <a:prstGeom prst="rect">
              <a:avLst/>
            </a:prstGeom>
            <a:noFill/>
            <a:ln w="9525">
              <a:noFill/>
            </a:ln>
          </p:spPr>
          <p:txBody>
            <a:bodyPr>
              <a:spAutoFit/>
            </a:bodyPr>
            <a:p>
              <a:pPr algn="ctr"/>
              <a:endParaRPr lang="vi-VN" altLang="x-none" sz="3000" b="1" dirty="0">
                <a:latin typeface="Arial Unicode MS" pitchFamily="34" charset="-128"/>
                <a:ea typeface="Arial Unicode MS" pitchFamily="34" charset="-128"/>
              </a:endParaRPr>
            </a:p>
          </p:txBody>
        </p:sp>
      </p:grpSp>
      <p:sp>
        <p:nvSpPr>
          <p:cNvPr id="8217" name="Rectangle 25"/>
          <p:cNvSpPr/>
          <p:nvPr/>
        </p:nvSpPr>
        <p:spPr>
          <a:xfrm>
            <a:off x="2357438" y="3714750"/>
            <a:ext cx="4464050" cy="477838"/>
          </a:xfrm>
          <a:prstGeom prst="rect">
            <a:avLst/>
          </a:prstGeom>
          <a:noFill/>
          <a:ln w="9525">
            <a:noFill/>
          </a:ln>
        </p:spPr>
        <p:txBody>
          <a:bodyPr>
            <a:spAutoFit/>
          </a:bodyPr>
          <a:p>
            <a:pPr algn="ctr"/>
            <a:r>
              <a:rPr sz="2500" b="1" err="1">
                <a:latin typeface="Arial" panose="020B0604020202020204" pitchFamily="34" charset="0"/>
              </a:rPr>
              <a:t>Là</a:t>
            </a:r>
            <a:r>
              <a:rPr sz="2500" b="1">
                <a:latin typeface="Arial" panose="020B0604020202020204" pitchFamily="34" charset="0"/>
              </a:rPr>
              <a:t> </a:t>
            </a:r>
            <a:r>
              <a:rPr sz="2500" b="1" err="1">
                <a:latin typeface="Arial" panose="020B0604020202020204" pitchFamily="34" charset="0"/>
              </a:rPr>
              <a:t>những</a:t>
            </a:r>
            <a:r>
              <a:rPr sz="2500" b="1">
                <a:latin typeface="Arial" panose="020B0604020202020204" pitchFamily="34" charset="0"/>
              </a:rPr>
              <a:t> </a:t>
            </a:r>
            <a:r>
              <a:rPr sz="2500" b="1" err="1">
                <a:latin typeface="Arial" panose="020B0604020202020204" pitchFamily="34" charset="0"/>
              </a:rPr>
              <a:t>vấn</a:t>
            </a:r>
            <a:r>
              <a:rPr sz="2500" b="1">
                <a:latin typeface="Arial" panose="020B0604020202020204" pitchFamily="34" charset="0"/>
              </a:rPr>
              <a:t> </a:t>
            </a:r>
            <a:r>
              <a:rPr sz="2500" b="1" err="1">
                <a:latin typeface="Arial" panose="020B0604020202020204" pitchFamily="34" charset="0"/>
              </a:rPr>
              <a:t>đề</a:t>
            </a:r>
            <a:r>
              <a:rPr sz="2500" b="1">
                <a:latin typeface="Arial" panose="020B0604020202020204" pitchFamily="34" charset="0"/>
              </a:rPr>
              <a:t> </a:t>
            </a:r>
            <a:r>
              <a:rPr sz="2500" b="1" err="1">
                <a:latin typeface="Arial" panose="020B0604020202020204" pitchFamily="34" charset="0"/>
              </a:rPr>
              <a:t>về</a:t>
            </a:r>
            <a:r>
              <a:rPr sz="2500" b="1">
                <a:latin typeface="Arial" panose="020B0604020202020204" pitchFamily="34" charset="0"/>
              </a:rPr>
              <a:t> </a:t>
            </a:r>
            <a:endParaRPr sz="2500" b="1">
              <a:latin typeface="Arial" panose="020B0604020202020204" pitchFamily="34" charset="0"/>
            </a:endParaRPr>
          </a:p>
        </p:txBody>
      </p:sp>
      <p:sp>
        <p:nvSpPr>
          <p:cNvPr id="25604" name="Rectangle 26"/>
          <p:cNvSpPr/>
          <p:nvPr/>
        </p:nvSpPr>
        <p:spPr>
          <a:xfrm>
            <a:off x="4500563" y="1785938"/>
            <a:ext cx="936625" cy="646112"/>
          </a:xfrm>
          <a:prstGeom prst="rect">
            <a:avLst/>
          </a:prstGeom>
          <a:noFill/>
          <a:ln w="9525">
            <a:noFill/>
          </a:ln>
        </p:spPr>
        <p:txBody>
          <a:bodyPr>
            <a:spAutoFit/>
          </a:bodyPr>
          <a:p>
            <a:pPr algn="ctr"/>
            <a:r>
              <a:rPr b="1">
                <a:solidFill>
                  <a:schemeClr val="bg1"/>
                </a:solidFill>
                <a:latin typeface="Arial" panose="020B0604020202020204" pitchFamily="34" charset="0"/>
              </a:rPr>
              <a:t>Thu </a:t>
            </a:r>
            <a:r>
              <a:rPr b="1" err="1">
                <a:solidFill>
                  <a:schemeClr val="bg1"/>
                </a:solidFill>
                <a:latin typeface="Arial" panose="020B0604020202020204" pitchFamily="34" charset="0"/>
              </a:rPr>
              <a:t>nhập</a:t>
            </a:r>
            <a:r>
              <a:rPr b="1">
                <a:solidFill>
                  <a:schemeClr val="bg1"/>
                </a:solidFill>
                <a:latin typeface="Arial" panose="020B0604020202020204" pitchFamily="34" charset="0"/>
              </a:rPr>
              <a:t> </a:t>
            </a:r>
            <a:endParaRPr b="1">
              <a:solidFill>
                <a:schemeClr val="bg1"/>
              </a:solidFill>
              <a:latin typeface="Arial" panose="020B0604020202020204" pitchFamily="34" charset="0"/>
            </a:endParaRPr>
          </a:p>
        </p:txBody>
      </p:sp>
      <p:sp>
        <p:nvSpPr>
          <p:cNvPr id="25605" name="Rectangle 27"/>
          <p:cNvSpPr/>
          <p:nvPr/>
        </p:nvSpPr>
        <p:spPr>
          <a:xfrm>
            <a:off x="7286625" y="3071813"/>
            <a:ext cx="936625" cy="646112"/>
          </a:xfrm>
          <a:prstGeom prst="rect">
            <a:avLst/>
          </a:prstGeom>
          <a:noFill/>
          <a:ln w="9525">
            <a:noFill/>
          </a:ln>
        </p:spPr>
        <p:txBody>
          <a:bodyPr>
            <a:spAutoFit/>
          </a:bodyPr>
          <a:p>
            <a:pPr algn="ctr"/>
            <a:r>
              <a:rPr b="1">
                <a:solidFill>
                  <a:schemeClr val="bg1"/>
                </a:solidFill>
                <a:latin typeface="Arial" panose="020B0604020202020204" pitchFamily="34" charset="0"/>
              </a:rPr>
              <a:t>Chi </a:t>
            </a:r>
            <a:r>
              <a:rPr b="1" err="1">
                <a:solidFill>
                  <a:schemeClr val="bg1"/>
                </a:solidFill>
                <a:latin typeface="Arial" panose="020B0604020202020204" pitchFamily="34" charset="0"/>
              </a:rPr>
              <a:t>tiêu</a:t>
            </a:r>
            <a:r>
              <a:rPr b="1">
                <a:solidFill>
                  <a:schemeClr val="bg1"/>
                </a:solidFill>
                <a:latin typeface="Arial" panose="020B0604020202020204" pitchFamily="34" charset="0"/>
              </a:rPr>
              <a:t> </a:t>
            </a:r>
            <a:endParaRPr b="1">
              <a:solidFill>
                <a:schemeClr val="bg1"/>
              </a:solidFill>
              <a:latin typeface="Arial" panose="020B0604020202020204" pitchFamily="34" charset="0"/>
            </a:endParaRPr>
          </a:p>
        </p:txBody>
      </p:sp>
      <p:sp>
        <p:nvSpPr>
          <p:cNvPr id="25606" name="Rectangle 28"/>
          <p:cNvSpPr/>
          <p:nvPr/>
        </p:nvSpPr>
        <p:spPr>
          <a:xfrm>
            <a:off x="4572000" y="4857750"/>
            <a:ext cx="936625" cy="646113"/>
          </a:xfrm>
          <a:prstGeom prst="rect">
            <a:avLst/>
          </a:prstGeom>
          <a:noFill/>
          <a:ln w="9525">
            <a:noFill/>
          </a:ln>
        </p:spPr>
        <p:txBody>
          <a:bodyPr>
            <a:spAutoFit/>
          </a:bodyPr>
          <a:p>
            <a:pPr algn="ctr"/>
            <a:r>
              <a:rPr b="1" err="1">
                <a:solidFill>
                  <a:schemeClr val="bg1"/>
                </a:solidFill>
                <a:latin typeface="Arial" panose="020B0604020202020204" pitchFamily="34" charset="0"/>
              </a:rPr>
              <a:t>Tiết</a:t>
            </a:r>
            <a:r>
              <a:rPr b="1">
                <a:solidFill>
                  <a:schemeClr val="bg1"/>
                </a:solidFill>
                <a:latin typeface="Arial" panose="020B0604020202020204" pitchFamily="34" charset="0"/>
              </a:rPr>
              <a:t> </a:t>
            </a:r>
            <a:r>
              <a:rPr b="1" err="1">
                <a:solidFill>
                  <a:schemeClr val="bg1"/>
                </a:solidFill>
                <a:latin typeface="Arial" panose="020B0604020202020204" pitchFamily="34" charset="0"/>
              </a:rPr>
              <a:t>kiệm</a:t>
            </a:r>
            <a:r>
              <a:rPr b="1">
                <a:solidFill>
                  <a:schemeClr val="bg1"/>
                </a:solidFill>
                <a:latin typeface="Arial" panose="020B0604020202020204" pitchFamily="34" charset="0"/>
              </a:rPr>
              <a:t> </a:t>
            </a:r>
            <a:endParaRPr b="1">
              <a:solidFill>
                <a:schemeClr val="bg1"/>
              </a:solidFill>
              <a:latin typeface="Arial" panose="020B0604020202020204" pitchFamily="34" charset="0"/>
            </a:endParaRPr>
          </a:p>
        </p:txBody>
      </p:sp>
      <p:sp>
        <p:nvSpPr>
          <p:cNvPr id="8223" name="Rectangle 31"/>
          <p:cNvSpPr/>
          <p:nvPr/>
        </p:nvSpPr>
        <p:spPr>
          <a:xfrm>
            <a:off x="571500" y="1571625"/>
            <a:ext cx="2981325" cy="477838"/>
          </a:xfrm>
          <a:prstGeom prst="rect">
            <a:avLst/>
          </a:prstGeom>
          <a:noFill/>
          <a:ln w="9525">
            <a:noFill/>
          </a:ln>
        </p:spPr>
        <p:txBody>
          <a:bodyPr wrap="none">
            <a:spAutoFit/>
          </a:bodyPr>
          <a:p>
            <a:pPr algn="ctr"/>
            <a:r>
              <a:rPr sz="2500" b="1" err="1">
                <a:latin typeface="Arial" panose="020B0604020202020204" pitchFamily="34" charset="0"/>
              </a:rPr>
              <a:t>Tài</a:t>
            </a:r>
            <a:r>
              <a:rPr sz="2500" b="1">
                <a:latin typeface="Arial" panose="020B0604020202020204" pitchFamily="34" charset="0"/>
              </a:rPr>
              <a:t> </a:t>
            </a:r>
            <a:r>
              <a:rPr sz="2500" b="1" err="1">
                <a:latin typeface="Arial" panose="020B0604020202020204" pitchFamily="34" charset="0"/>
              </a:rPr>
              <a:t>chính</a:t>
            </a:r>
            <a:r>
              <a:rPr sz="2500" b="1">
                <a:latin typeface="Arial" panose="020B0604020202020204" pitchFamily="34" charset="0"/>
              </a:rPr>
              <a:t> </a:t>
            </a:r>
            <a:r>
              <a:rPr sz="2500" b="1" err="1">
                <a:latin typeface="Arial" panose="020B0604020202020204" pitchFamily="34" charset="0"/>
              </a:rPr>
              <a:t>cá</a:t>
            </a:r>
            <a:r>
              <a:rPr sz="2500" b="1">
                <a:latin typeface="Arial" panose="020B0604020202020204" pitchFamily="34" charset="0"/>
              </a:rPr>
              <a:t> </a:t>
            </a:r>
            <a:r>
              <a:rPr sz="2500" b="1" err="1">
                <a:latin typeface="Arial" panose="020B0604020202020204" pitchFamily="34" charset="0"/>
              </a:rPr>
              <a:t>nhân</a:t>
            </a:r>
            <a:r>
              <a:rPr sz="2500" b="1">
                <a:latin typeface="Arial" panose="020B0604020202020204" pitchFamily="34" charset="0"/>
              </a:rPr>
              <a:t> </a:t>
            </a:r>
            <a:endParaRPr sz="2500" b="1">
              <a:latin typeface="Arial" panose="020B0604020202020204" pitchFamily="34" charset="0"/>
            </a:endParaRPr>
          </a:p>
        </p:txBody>
      </p:sp>
      <p:sp>
        <p:nvSpPr>
          <p:cNvPr id="32" name="Rectangle 2"/>
          <p:cNvSpPr txBox="1">
            <a:spLocks noChangeArrowheads="1"/>
          </p:cNvSpPr>
          <p:nvPr/>
        </p:nvSpPr>
        <p:spPr bwMode="white">
          <a:xfrm>
            <a:off x="142875" y="214313"/>
            <a:ext cx="7848600" cy="563563"/>
          </a:xfrm>
          <a:prstGeom prst="rect">
            <a:avLst/>
          </a:prstGeom>
          <a:noFill/>
          <a:ln w="9525">
            <a:noFill/>
            <a:miter lim="800000"/>
          </a:ln>
        </p:spPr>
        <p:txBody>
          <a:bodyPr anchor="ctr"/>
          <a:p>
            <a:pPr eaLnBrk="1" hangingPunct="1"/>
            <a:r>
              <a:rPr sz="3000" b="1" err="1">
                <a:latin typeface="Arial" panose="020B0604020202020204" pitchFamily="34" charset="0"/>
              </a:rPr>
              <a:t>Khái</a:t>
            </a:r>
            <a:r>
              <a:rPr sz="3000" b="1">
                <a:latin typeface="Arial" panose="020B0604020202020204" pitchFamily="34" charset="0"/>
              </a:rPr>
              <a:t> </a:t>
            </a:r>
            <a:r>
              <a:rPr sz="3000" b="1" err="1">
                <a:latin typeface="Arial" panose="020B0604020202020204" pitchFamily="34" charset="0"/>
              </a:rPr>
              <a:t>niệm</a:t>
            </a:r>
            <a:r>
              <a:rPr sz="3000" b="1">
                <a:latin typeface="Arial" panose="020B0604020202020204" pitchFamily="34" charset="0"/>
              </a:rPr>
              <a:t> </a:t>
            </a:r>
            <a:r>
              <a:rPr sz="3000" b="1" err="1">
                <a:latin typeface="Arial" panose="020B0604020202020204" pitchFamily="34" charset="0"/>
              </a:rPr>
              <a:t>tài</a:t>
            </a:r>
            <a:r>
              <a:rPr sz="3000" b="1">
                <a:latin typeface="Arial" panose="020B0604020202020204" pitchFamily="34" charset="0"/>
              </a:rPr>
              <a:t> </a:t>
            </a:r>
            <a:r>
              <a:rPr sz="3000" b="1" err="1">
                <a:latin typeface="Arial" panose="020B0604020202020204" pitchFamily="34" charset="0"/>
              </a:rPr>
              <a:t>chính</a:t>
            </a:r>
            <a:r>
              <a:rPr sz="3000" b="1">
                <a:latin typeface="Arial" panose="020B0604020202020204" pitchFamily="34" charset="0"/>
              </a:rPr>
              <a:t> </a:t>
            </a:r>
            <a:r>
              <a:rPr sz="3000" b="1" err="1">
                <a:latin typeface="Arial" panose="020B0604020202020204" pitchFamily="34" charset="0"/>
              </a:rPr>
              <a:t>cá</a:t>
            </a:r>
            <a:r>
              <a:rPr sz="3000" b="1">
                <a:latin typeface="Arial" panose="020B0604020202020204" pitchFamily="34" charset="0"/>
              </a:rPr>
              <a:t> </a:t>
            </a:r>
            <a:r>
              <a:rPr sz="3000" b="1" err="1">
                <a:latin typeface="Arial" panose="020B0604020202020204" pitchFamily="34" charset="0"/>
              </a:rPr>
              <a:t>nhân</a:t>
            </a:r>
            <a:endParaRPr sz="3000" b="1">
              <a:latin typeface="Arial" panose="020B0604020202020204" pitchFamily="34" charset="0"/>
            </a:endParaRPr>
          </a:p>
        </p:txBody>
      </p:sp>
      <p:sp>
        <p:nvSpPr>
          <p:cNvPr id="25609" name="Rectangle 32"/>
          <p:cNvSpPr/>
          <p:nvPr/>
        </p:nvSpPr>
        <p:spPr>
          <a:xfrm>
            <a:off x="1000125" y="4643438"/>
            <a:ext cx="1143000" cy="646112"/>
          </a:xfrm>
          <a:prstGeom prst="rect">
            <a:avLst/>
          </a:prstGeom>
          <a:noFill/>
          <a:ln w="9525">
            <a:noFill/>
          </a:ln>
        </p:spPr>
        <p:txBody>
          <a:bodyPr>
            <a:spAutoFit/>
          </a:bodyPr>
          <a:p>
            <a:pPr algn="ctr"/>
            <a:r>
              <a:rPr b="1" err="1">
                <a:solidFill>
                  <a:schemeClr val="bg1"/>
                </a:solidFill>
                <a:latin typeface="Arial" panose="020B0604020202020204" pitchFamily="34" charset="0"/>
              </a:rPr>
              <a:t>của</a:t>
            </a:r>
            <a:r>
              <a:rPr b="1">
                <a:solidFill>
                  <a:schemeClr val="bg1"/>
                </a:solidFill>
                <a:latin typeface="Arial" panose="020B0604020202020204" pitchFamily="34" charset="0"/>
              </a:rPr>
              <a:t> </a:t>
            </a:r>
            <a:r>
              <a:rPr b="1" err="1">
                <a:solidFill>
                  <a:schemeClr val="bg1"/>
                </a:solidFill>
                <a:latin typeface="Arial" panose="020B0604020202020204" pitchFamily="34" charset="0"/>
              </a:rPr>
              <a:t>mỗi</a:t>
            </a:r>
            <a:r>
              <a:rPr b="1">
                <a:solidFill>
                  <a:schemeClr val="bg1"/>
                </a:solidFill>
                <a:latin typeface="Arial" panose="020B0604020202020204" pitchFamily="34" charset="0"/>
              </a:rPr>
              <a:t> </a:t>
            </a:r>
            <a:r>
              <a:rPr b="1" err="1">
                <a:solidFill>
                  <a:schemeClr val="bg1"/>
                </a:solidFill>
                <a:latin typeface="Arial" panose="020B0604020202020204" pitchFamily="34" charset="0"/>
              </a:rPr>
              <a:t>người</a:t>
            </a:r>
            <a:r>
              <a:rPr b="1">
                <a:solidFill>
                  <a:schemeClr val="bg1"/>
                </a:solidFill>
                <a:latin typeface="Arial" panose="020B0604020202020204" pitchFamily="34" charset="0"/>
              </a:rPr>
              <a:t> </a:t>
            </a:r>
            <a:endParaRPr b="1">
              <a:solidFill>
                <a:schemeClr val="bg1"/>
              </a:solidFill>
              <a:latin typeface="Arial" panose="020B0604020202020204" pitchFamily="34" charset="0"/>
            </a:endParaRPr>
          </a:p>
        </p:txBody>
      </p:sp>
      <p:sp>
        <p:nvSpPr>
          <p:cNvPr id="33" name="Rectangle 32"/>
          <p:cNvSpPr/>
          <p:nvPr/>
        </p:nvSpPr>
        <p:spPr>
          <a:xfrm>
            <a:off x="285750" y="1071563"/>
            <a:ext cx="579438" cy="482600"/>
          </a:xfrm>
          <a:prstGeom prst="rect">
            <a:avLst/>
          </a:prstGeom>
          <a:noFill/>
          <a:ln w="254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5000" b="1"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sym typeface="Wingdings" panose="05000000000000000000" pitchFamily="2" charset="2"/>
              </a:rPr>
              <a:t></a:t>
            </a:r>
            <a:endParaRPr kumimoji="0" lang="en-US" sz="5000" b="1"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endParaRPr>
          </a:p>
        </p:txBody>
      </p:sp>
      <p:pic>
        <p:nvPicPr>
          <p:cNvPr id="29" name="Picture 28" descr="quy-tac-quan-ly-tai-chinh-ca-nhan-1.jpg"/>
          <p:cNvPicPr>
            <a:picLocks noChangeAspect="1"/>
          </p:cNvPicPr>
          <p:nvPr/>
        </p:nvPicPr>
        <p:blipFill>
          <a:blip r:embed="rId1"/>
          <a:stretch>
            <a:fillRect/>
          </a:stretch>
        </p:blipFill>
        <p:spPr>
          <a:xfrm>
            <a:off x="6357950" y="4857760"/>
            <a:ext cx="2786051" cy="2000239"/>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
                                            <p:txEl>
                                              <p:charRg st="0" end="28"/>
                                            </p:txEl>
                                          </p:spTgt>
                                        </p:tgtEl>
                                        <p:attrNameLst>
                                          <p:attrName>style.visibility</p:attrName>
                                        </p:attrNameLst>
                                      </p:cBhvr>
                                      <p:to>
                                        <p:strVal val="visible"/>
                                      </p:to>
                                    </p:set>
                                    <p:animEffect transition="in" filter="blinds(horizontal)">
                                      <p:cBhvr>
                                        <p:cTn id="7" dur="500"/>
                                        <p:tgtEl>
                                          <p:spTgt spid="32">
                                            <p:txEl>
                                              <p:charRg st="0" end="28"/>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ox(i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223">
                                            <p:txEl>
                                              <p:charRg st="0" end="19"/>
                                            </p:txEl>
                                          </p:spTgt>
                                        </p:tgtEl>
                                        <p:attrNameLst>
                                          <p:attrName>style.visibility</p:attrName>
                                        </p:attrNameLst>
                                      </p:cBhvr>
                                      <p:to>
                                        <p:strVal val="visible"/>
                                      </p:to>
                                    </p:set>
                                    <p:animEffect transition="in" filter="box(in)">
                                      <p:cBhvr>
                                        <p:cTn id="17" dur="500"/>
                                        <p:tgtEl>
                                          <p:spTgt spid="8223">
                                            <p:txEl>
                                              <p:charRg st="0" end="1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8217">
                                            <p:txEl>
                                              <p:charRg st="0" end="20"/>
                                            </p:txEl>
                                          </p:spTgt>
                                        </p:tgtEl>
                                        <p:attrNameLst>
                                          <p:attrName>style.visibility</p:attrName>
                                        </p:attrNameLst>
                                      </p:cBhvr>
                                      <p:to>
                                        <p:strVal val="visible"/>
                                      </p:to>
                                    </p:set>
                                    <p:animEffect transition="in" filter="box(in)">
                                      <p:cBhvr>
                                        <p:cTn id="22" dur="500"/>
                                        <p:tgtEl>
                                          <p:spTgt spid="8217">
                                            <p:txEl>
                                              <p:charRg st="0" end="2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3" name="Rectangle 2"/>
          <p:cNvSpPr/>
          <p:nvPr/>
        </p:nvSpPr>
        <p:spPr>
          <a:xfrm>
            <a:off x="285750" y="142875"/>
            <a:ext cx="7848600" cy="563563"/>
          </a:xfrm>
          <a:prstGeom prst="rect">
            <a:avLst/>
          </a:prstGeom>
          <a:noFill/>
          <a:ln w="9525">
            <a:noFill/>
          </a:ln>
        </p:spPr>
        <p:txBody>
          <a:bodyPr anchor="ctr" anchorCtr="0"/>
          <a:p>
            <a:pPr eaLnBrk="1" hangingPunct="1"/>
            <a:r>
              <a:rPr sz="3200" b="1">
                <a:latin typeface="Times New Roman" panose="02020603050405020304" pitchFamily="18" charset="0"/>
                <a:cs typeface="Times New Roman" panose="02020603050405020304" pitchFamily="18" charset="0"/>
              </a:rPr>
              <a:t>1. </a:t>
            </a:r>
            <a:r>
              <a:rPr sz="3200" b="1" err="1">
                <a:latin typeface="Times New Roman" panose="02020603050405020304" pitchFamily="18" charset="0"/>
                <a:cs typeface="Times New Roman" panose="02020603050405020304" pitchFamily="18" charset="0"/>
              </a:rPr>
              <a:t>Khái</a:t>
            </a:r>
            <a:r>
              <a:rPr sz="3200" b="1">
                <a:latin typeface="Times New Roman" panose="02020603050405020304" pitchFamily="18" charset="0"/>
                <a:cs typeface="Times New Roman" panose="02020603050405020304" pitchFamily="18" charset="0"/>
              </a:rPr>
              <a:t> </a:t>
            </a:r>
            <a:r>
              <a:rPr sz="3200" b="1" err="1">
                <a:latin typeface="Times New Roman" panose="02020603050405020304" pitchFamily="18" charset="0"/>
                <a:cs typeface="Times New Roman" panose="02020603050405020304" pitchFamily="18" charset="0"/>
              </a:rPr>
              <a:t>niệm</a:t>
            </a:r>
            <a:r>
              <a:rPr sz="3200" b="1">
                <a:latin typeface="Times New Roman" panose="02020603050405020304" pitchFamily="18" charset="0"/>
                <a:cs typeface="Times New Roman" panose="02020603050405020304" pitchFamily="18" charset="0"/>
              </a:rPr>
              <a:t> </a:t>
            </a:r>
            <a:r>
              <a:rPr sz="3200" b="1" err="1">
                <a:latin typeface="Times New Roman" panose="02020603050405020304" pitchFamily="18" charset="0"/>
                <a:cs typeface="Times New Roman" panose="02020603050405020304" pitchFamily="18" charset="0"/>
              </a:rPr>
              <a:t>kế</a:t>
            </a:r>
            <a:r>
              <a:rPr sz="3200" b="1">
                <a:latin typeface="Times New Roman" panose="02020603050405020304" pitchFamily="18" charset="0"/>
                <a:cs typeface="Times New Roman" panose="02020603050405020304" pitchFamily="18" charset="0"/>
              </a:rPr>
              <a:t> </a:t>
            </a:r>
            <a:r>
              <a:rPr sz="3200" b="1" err="1">
                <a:latin typeface="Times New Roman" panose="02020603050405020304" pitchFamily="18" charset="0"/>
                <a:cs typeface="Times New Roman" panose="02020603050405020304" pitchFamily="18" charset="0"/>
              </a:rPr>
              <a:t>hoạch</a:t>
            </a:r>
            <a:r>
              <a:rPr sz="3200" b="1">
                <a:latin typeface="Times New Roman" panose="02020603050405020304" pitchFamily="18" charset="0"/>
                <a:cs typeface="Times New Roman" panose="02020603050405020304" pitchFamily="18" charset="0"/>
              </a:rPr>
              <a:t> </a:t>
            </a:r>
            <a:r>
              <a:rPr sz="3200" b="1" err="1">
                <a:latin typeface="Times New Roman" panose="02020603050405020304" pitchFamily="18" charset="0"/>
                <a:cs typeface="Times New Roman" panose="02020603050405020304" pitchFamily="18" charset="0"/>
              </a:rPr>
              <a:t>t</a:t>
            </a:r>
            <a:r>
              <a:rPr sz="3200" b="1" err="1">
                <a:latin typeface="Times New Roman" panose="02020603050405020304" pitchFamily="18" charset="0"/>
                <a:ea typeface="Times New Roman" panose="02020603050405020304" pitchFamily="18" charset="0"/>
              </a:rPr>
              <a:t>à</a:t>
            </a:r>
            <a:r>
              <a:rPr sz="3200" b="1" err="1">
                <a:latin typeface="Times New Roman" panose="02020603050405020304" pitchFamily="18" charset="0"/>
                <a:cs typeface="Times New Roman" panose="02020603050405020304" pitchFamily="18" charset="0"/>
              </a:rPr>
              <a:t>i</a:t>
            </a:r>
            <a:r>
              <a:rPr sz="3200" b="1">
                <a:latin typeface="Times New Roman" panose="02020603050405020304" pitchFamily="18" charset="0"/>
                <a:cs typeface="Times New Roman" panose="02020603050405020304" pitchFamily="18" charset="0"/>
              </a:rPr>
              <a:t> </a:t>
            </a:r>
            <a:r>
              <a:rPr sz="3200" b="1" err="1">
                <a:latin typeface="Times New Roman" panose="02020603050405020304" pitchFamily="18" charset="0"/>
                <a:cs typeface="Times New Roman" panose="02020603050405020304" pitchFamily="18" charset="0"/>
              </a:rPr>
              <a:t>chính</a:t>
            </a:r>
            <a:r>
              <a:rPr sz="3200" b="1">
                <a:latin typeface="Times New Roman" panose="02020603050405020304" pitchFamily="18" charset="0"/>
                <a:cs typeface="Times New Roman" panose="02020603050405020304" pitchFamily="18" charset="0"/>
              </a:rPr>
              <a:t> </a:t>
            </a:r>
            <a:r>
              <a:rPr sz="3200" b="1" err="1">
                <a:latin typeface="Times New Roman" panose="02020603050405020304" pitchFamily="18" charset="0"/>
                <a:cs typeface="Times New Roman" panose="02020603050405020304" pitchFamily="18" charset="0"/>
              </a:rPr>
              <a:t>cá</a:t>
            </a:r>
            <a:r>
              <a:rPr sz="3200" b="1">
                <a:latin typeface="Times New Roman" panose="02020603050405020304" pitchFamily="18" charset="0"/>
                <a:cs typeface="Times New Roman" panose="02020603050405020304" pitchFamily="18" charset="0"/>
              </a:rPr>
              <a:t> </a:t>
            </a:r>
            <a:r>
              <a:rPr sz="3200" b="1" err="1">
                <a:latin typeface="Times New Roman" panose="02020603050405020304" pitchFamily="18" charset="0"/>
                <a:cs typeface="Times New Roman" panose="02020603050405020304" pitchFamily="18" charset="0"/>
              </a:rPr>
              <a:t>nhân</a:t>
            </a:r>
            <a:r>
              <a:rPr sz="3200" b="1">
                <a:latin typeface="Times New Roman" panose="02020603050405020304" pitchFamily="18" charset="0"/>
                <a:cs typeface="Times New Roman" panose="02020603050405020304" pitchFamily="18" charset="0"/>
              </a:rPr>
              <a:t> </a:t>
            </a:r>
            <a:endParaRPr b="1">
              <a:solidFill>
                <a:schemeClr val="accent1"/>
              </a:solidFill>
              <a:latin typeface="Times New Roman" panose="02020603050405020304" pitchFamily="18" charset="0"/>
              <a:ea typeface="Times New Roman" panose="02020603050405020304" pitchFamily="18" charset="0"/>
            </a:endParaRPr>
          </a:p>
        </p:txBody>
      </p:sp>
      <p:pic>
        <p:nvPicPr>
          <p:cNvPr id="22" name="Picture 21" descr="quan-ly-tai-chinh-giup-chi-tieu-hieu-qua.jpg"/>
          <p:cNvPicPr>
            <a:picLocks noChangeAspect="1"/>
          </p:cNvPicPr>
          <p:nvPr/>
        </p:nvPicPr>
        <p:blipFill>
          <a:blip r:embed="rId1"/>
          <a:stretch>
            <a:fillRect/>
          </a:stretch>
        </p:blipFill>
        <p:spPr>
          <a:xfrm>
            <a:off x="285750" y="1357313"/>
            <a:ext cx="3929063" cy="4572000"/>
          </a:xfrm>
          <a:prstGeom prst="rect">
            <a:avLst/>
          </a:prstGeom>
          <a:noFill/>
          <a:ln w="9525">
            <a:noFill/>
          </a:ln>
        </p:spPr>
      </p:pic>
      <p:sp>
        <p:nvSpPr>
          <p:cNvPr id="29" name="Rounded Rectangle 28"/>
          <p:cNvSpPr/>
          <p:nvPr/>
        </p:nvSpPr>
        <p:spPr>
          <a:xfrm>
            <a:off x="4429125" y="1357313"/>
            <a:ext cx="4429125" cy="78581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1" name="TextBox 30"/>
          <p:cNvSpPr txBox="1"/>
          <p:nvPr/>
        </p:nvSpPr>
        <p:spPr>
          <a:xfrm>
            <a:off x="4572000" y="1500188"/>
            <a:ext cx="4286250" cy="461963"/>
          </a:xfrm>
          <a:prstGeom prst="rect">
            <a:avLst/>
          </a:prstGeom>
          <a:noFill/>
        </p:spPr>
        <p:txBody>
          <a:bodyPr>
            <a:spAutoFit/>
          </a:bodyPr>
          <a:lstStyle/>
          <a:p>
            <a:pPr marR="0" defTabSz="914400">
              <a:buClrTx/>
              <a:buSzTx/>
              <a:buFontTx/>
              <a:buNone/>
              <a:defRPr/>
            </a:pPr>
            <a:r>
              <a:rPr kumimoji="0" lang="en-US" sz="2400" b="1" kern="1200" cap="none" spc="0" normalizeH="0" baseline="0" noProof="0" dirty="0" err="1">
                <a:solidFill>
                  <a:schemeClr val="tx2">
                    <a:lumMod val="75000"/>
                  </a:schemeClr>
                </a:solidFill>
                <a:latin typeface="Arial" panose="020B0604020202020204" pitchFamily="34" charset="0"/>
                <a:ea typeface="+mn-ea"/>
                <a:cs typeface="+mn-cs"/>
              </a:rPr>
              <a:t>Kế</a:t>
            </a:r>
            <a:r>
              <a:rPr kumimoji="0" lang="en-US" sz="2400" b="1" kern="1200" cap="none" spc="0" normalizeH="0" baseline="0" noProof="0" dirty="0">
                <a:solidFill>
                  <a:schemeClr val="tx2">
                    <a:lumMod val="75000"/>
                  </a:schemeClr>
                </a:solidFill>
                <a:latin typeface="Arial" panose="020B0604020202020204" pitchFamily="34" charset="0"/>
                <a:ea typeface="+mn-ea"/>
                <a:cs typeface="+mn-cs"/>
              </a:rPr>
              <a:t> </a:t>
            </a:r>
            <a:r>
              <a:rPr kumimoji="0" lang="en-US" sz="2400" b="1" kern="1200" cap="none" spc="0" normalizeH="0" baseline="0" noProof="0" dirty="0" err="1">
                <a:solidFill>
                  <a:schemeClr val="tx2">
                    <a:lumMod val="75000"/>
                  </a:schemeClr>
                </a:solidFill>
                <a:latin typeface="Arial" panose="020B0604020202020204" pitchFamily="34" charset="0"/>
                <a:ea typeface="+mn-ea"/>
                <a:cs typeface="+mn-cs"/>
              </a:rPr>
              <a:t>hoạch</a:t>
            </a:r>
            <a:r>
              <a:rPr kumimoji="0" lang="en-US" sz="2400" b="1" kern="1200" cap="none" spc="0" normalizeH="0" baseline="0" noProof="0" dirty="0">
                <a:solidFill>
                  <a:schemeClr val="tx2">
                    <a:lumMod val="75000"/>
                  </a:schemeClr>
                </a:solidFill>
                <a:latin typeface="Arial" panose="020B0604020202020204" pitchFamily="34" charset="0"/>
                <a:ea typeface="+mn-ea"/>
                <a:cs typeface="+mn-cs"/>
              </a:rPr>
              <a:t> </a:t>
            </a:r>
            <a:r>
              <a:rPr kumimoji="0" lang="en-US" sz="2400" b="1" kern="1200" cap="none" spc="0" normalizeH="0" baseline="0" noProof="0" dirty="0" err="1">
                <a:solidFill>
                  <a:schemeClr val="tx2">
                    <a:lumMod val="75000"/>
                  </a:schemeClr>
                </a:solidFill>
                <a:latin typeface="Arial" panose="020B0604020202020204" pitchFamily="34" charset="0"/>
                <a:ea typeface="+mn-ea"/>
                <a:cs typeface="+mn-cs"/>
              </a:rPr>
              <a:t>tài</a:t>
            </a:r>
            <a:r>
              <a:rPr kumimoji="0" lang="en-US" sz="2400" b="1" kern="1200" cap="none" spc="0" normalizeH="0" baseline="0" noProof="0" dirty="0">
                <a:solidFill>
                  <a:schemeClr val="tx2">
                    <a:lumMod val="75000"/>
                  </a:schemeClr>
                </a:solidFill>
                <a:latin typeface="Arial" panose="020B0604020202020204" pitchFamily="34" charset="0"/>
                <a:ea typeface="+mn-ea"/>
                <a:cs typeface="+mn-cs"/>
              </a:rPr>
              <a:t> </a:t>
            </a:r>
            <a:r>
              <a:rPr kumimoji="0" lang="en-US" sz="2400" b="1" kern="1200" cap="none" spc="0" normalizeH="0" baseline="0" noProof="0" dirty="0" err="1">
                <a:solidFill>
                  <a:schemeClr val="tx2">
                    <a:lumMod val="75000"/>
                  </a:schemeClr>
                </a:solidFill>
                <a:latin typeface="Arial" panose="020B0604020202020204" pitchFamily="34" charset="0"/>
                <a:ea typeface="+mn-ea"/>
                <a:cs typeface="+mn-cs"/>
              </a:rPr>
              <a:t>chính</a:t>
            </a:r>
            <a:r>
              <a:rPr kumimoji="0" lang="en-US" sz="2400" b="1" kern="1200" cap="none" spc="0" normalizeH="0" baseline="0" noProof="0" dirty="0">
                <a:solidFill>
                  <a:schemeClr val="tx2">
                    <a:lumMod val="75000"/>
                  </a:schemeClr>
                </a:solidFill>
                <a:latin typeface="Arial" panose="020B0604020202020204" pitchFamily="34" charset="0"/>
                <a:ea typeface="+mn-ea"/>
                <a:cs typeface="+mn-cs"/>
              </a:rPr>
              <a:t> </a:t>
            </a:r>
            <a:r>
              <a:rPr kumimoji="0" lang="en-US" sz="2400" b="1" kern="1200" cap="none" spc="0" normalizeH="0" baseline="0" noProof="0" dirty="0" err="1">
                <a:solidFill>
                  <a:schemeClr val="tx2">
                    <a:lumMod val="75000"/>
                  </a:schemeClr>
                </a:solidFill>
                <a:latin typeface="Arial" panose="020B0604020202020204" pitchFamily="34" charset="0"/>
                <a:ea typeface="+mn-ea"/>
                <a:cs typeface="+mn-cs"/>
              </a:rPr>
              <a:t>cá</a:t>
            </a:r>
            <a:r>
              <a:rPr kumimoji="0" lang="en-US" sz="2400" b="1" kern="1200" cap="none" spc="0" normalizeH="0" baseline="0" noProof="0" dirty="0">
                <a:solidFill>
                  <a:schemeClr val="tx2">
                    <a:lumMod val="75000"/>
                  </a:schemeClr>
                </a:solidFill>
                <a:latin typeface="Arial" panose="020B0604020202020204" pitchFamily="34" charset="0"/>
                <a:ea typeface="+mn-ea"/>
                <a:cs typeface="+mn-cs"/>
              </a:rPr>
              <a:t> </a:t>
            </a:r>
            <a:r>
              <a:rPr kumimoji="0" lang="en-US" sz="2400" b="1" kern="1200" cap="none" spc="0" normalizeH="0" baseline="0" noProof="0" dirty="0" err="1">
                <a:solidFill>
                  <a:schemeClr val="tx2">
                    <a:lumMod val="75000"/>
                  </a:schemeClr>
                </a:solidFill>
                <a:latin typeface="Arial" panose="020B0604020202020204" pitchFamily="34" charset="0"/>
                <a:ea typeface="+mn-ea"/>
                <a:cs typeface="+mn-cs"/>
              </a:rPr>
              <a:t>nhân</a:t>
            </a:r>
            <a:r>
              <a:rPr kumimoji="0" lang="en-US" sz="2400" b="1" kern="1200" cap="none" spc="0" normalizeH="0" baseline="0" noProof="0" dirty="0">
                <a:solidFill>
                  <a:schemeClr val="tx2">
                    <a:lumMod val="75000"/>
                  </a:schemeClr>
                </a:solidFill>
                <a:latin typeface="Arial" panose="020B0604020202020204" pitchFamily="34" charset="0"/>
                <a:ea typeface="+mn-ea"/>
                <a:cs typeface="+mn-cs"/>
              </a:rPr>
              <a:t> </a:t>
            </a:r>
            <a:endParaRPr kumimoji="0" lang="en-US" sz="2400" b="1" kern="1200" cap="none" spc="0" normalizeH="0" baseline="0" noProof="0" dirty="0">
              <a:solidFill>
                <a:schemeClr val="tx2">
                  <a:lumMod val="75000"/>
                </a:schemeClr>
              </a:solidFill>
              <a:latin typeface="Arial" panose="020B0604020202020204" pitchFamily="34" charset="0"/>
              <a:ea typeface="+mn-ea"/>
              <a:cs typeface="+mn-cs"/>
            </a:endParaRPr>
          </a:p>
        </p:txBody>
      </p:sp>
      <p:sp>
        <p:nvSpPr>
          <p:cNvPr id="26630" name="TextBox 31"/>
          <p:cNvSpPr txBox="1"/>
          <p:nvPr/>
        </p:nvSpPr>
        <p:spPr>
          <a:xfrm>
            <a:off x="4429125" y="2500313"/>
            <a:ext cx="4357688" cy="369887"/>
          </a:xfrm>
          <a:prstGeom prst="rect">
            <a:avLst/>
          </a:prstGeom>
          <a:noFill/>
          <a:ln w="9525">
            <a:noFill/>
          </a:ln>
        </p:spPr>
        <p:txBody>
          <a:bodyPr>
            <a:spAutoFit/>
          </a:bodyPr>
          <a:p>
            <a:endParaRPr lang="vi-VN" altLang="x-none" dirty="0">
              <a:latin typeface="Arial" panose="020B0604020202020204" pitchFamily="34" charset="0"/>
            </a:endParaRPr>
          </a:p>
        </p:txBody>
      </p:sp>
      <p:sp>
        <p:nvSpPr>
          <p:cNvPr id="33" name="Rectangle 32"/>
          <p:cNvSpPr/>
          <p:nvPr/>
        </p:nvSpPr>
        <p:spPr>
          <a:xfrm>
            <a:off x="4286250" y="2214563"/>
            <a:ext cx="579438" cy="482600"/>
          </a:xfrm>
          <a:prstGeom prst="rect">
            <a:avLst/>
          </a:prstGeom>
          <a:noFill/>
          <a:ln w="254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defRPr/>
            </a:pPr>
            <a:r>
              <a:rPr kumimoji="0" lang="en-US" sz="5000" b="1"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sym typeface="Wingdings" panose="05000000000000000000" pitchFamily="2" charset="2"/>
              </a:rPr>
              <a:t></a:t>
            </a:r>
            <a:endParaRPr kumimoji="0" lang="en-US" sz="5000" b="1" i="0" u="none" strike="noStrike" kern="1200" cap="none" spc="0" normalizeH="0" baseline="0" noProof="0" dirty="0">
              <a:ln>
                <a:noFill/>
              </a:ln>
              <a:solidFill>
                <a:schemeClr val="tx1"/>
              </a:solidFill>
              <a:effectLst/>
              <a:uLnTx/>
              <a:uFillTx/>
              <a:latin typeface="+mn-lt"/>
              <a:ea typeface="+mn-ea"/>
              <a:cs typeface="Times New Roman" panose="02020603050405020304" pitchFamily="18" charset="0"/>
            </a:endParaRPr>
          </a:p>
        </p:txBody>
      </p:sp>
      <p:sp>
        <p:nvSpPr>
          <p:cNvPr id="51201" name="Rectangle 1"/>
          <p:cNvSpPr>
            <a:spLocks noChangeArrowheads="1"/>
          </p:cNvSpPr>
          <p:nvPr/>
        </p:nvSpPr>
        <p:spPr bwMode="auto">
          <a:xfrm>
            <a:off x="4857750" y="2357438"/>
            <a:ext cx="4071938" cy="3970337"/>
          </a:xfrm>
          <a:prstGeom prst="rect">
            <a:avLst/>
          </a:prstGeom>
        </p:spPr>
        <p:style>
          <a:lnRef idx="0">
            <a:schemeClr val="accent3"/>
          </a:lnRef>
          <a:fillRef idx="3">
            <a:schemeClr val="accent3"/>
          </a:fillRef>
          <a:effectRef idx="3">
            <a:schemeClr val="accent3"/>
          </a:effectRef>
          <a:fontRef idx="minor">
            <a:schemeClr val="lt1"/>
          </a:fontRef>
        </p:style>
        <p:txBody>
          <a:bodyPr anchor="ctr">
            <a:spAutoFit/>
          </a:bodyP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lvl="0" algn="just"/>
            <a:r>
              <a:rPr lang="vi-VN" altLang="x-none" sz="2800" dirty="0">
                <a:latin typeface="Arial Unicode MS" pitchFamily="34" charset="-128"/>
                <a:ea typeface="Arial Unicode MS" pitchFamily="34" charset="-128"/>
              </a:rPr>
              <a:t>Kế hoạch tài chính cá nhân là tập hợp các hoạt động thu - chi tiền bạc, tiết kiệm, đầu tư, dự phòng và nợ được sắp xếp theo trình tự để đạt được mục tiêu tài chính cá nhân cho từng giai đoạn thời gian </a:t>
            </a:r>
            <a:endParaRPr sz="2800">
              <a:latin typeface="Arial Unicode MS" pitchFamily="34" charset="-128"/>
              <a:ea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ox(in)">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checkerboard(across)">
                                      <p:cBhvr>
                                        <p:cTn id="17" dur="500"/>
                                        <p:tgtEl>
                                          <p:spTgt spid="29"/>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checkerboard(across)">
                                      <p:cBhvr>
                                        <p:cTn id="20" dur="500"/>
                                        <p:tgtEl>
                                          <p:spTgt spid="31"/>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heckerboard(across)">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8" presetClass="entr" presetSubtype="16" fill="hold" nodeType="clickEffect">
                                  <p:stCondLst>
                                    <p:cond delay="0"/>
                                  </p:stCondLst>
                                  <p:childTnLst>
                                    <p:set>
                                      <p:cBhvr>
                                        <p:cTn id="29" dur="1" fill="hold">
                                          <p:stCondLst>
                                            <p:cond delay="0"/>
                                          </p:stCondLst>
                                        </p:cTn>
                                        <p:tgtEl>
                                          <p:spTgt spid="51201"/>
                                        </p:tgtEl>
                                        <p:attrNameLst>
                                          <p:attrName>style.visibility</p:attrName>
                                        </p:attrNameLst>
                                      </p:cBhvr>
                                      <p:to>
                                        <p:strVal val="visible"/>
                                      </p:to>
                                    </p:set>
                                    <p:animEffect transition="in" filter="diamond(in)">
                                      <p:cBhvr>
                                        <p:cTn id="30" dur="2000"/>
                                        <p:tgtEl>
                                          <p:spTgt spid="51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9" grpId="0" animBg="1"/>
      <p:bldP spid="31" grpId="0"/>
      <p:bldP spid="33" grpId="0"/>
    </p:bldLst>
  </p:timing>
</p:sld>
</file>

<file path=ppt/theme/theme1.xml><?xml version="1.0" encoding="utf-8"?>
<a:theme xmlns:a="http://schemas.openxmlformats.org/drawingml/2006/main" name="208tgp_time_light">
  <a:themeElements>
    <a:clrScheme name="208tgp_time_light 3">
      <a:dk1>
        <a:srgbClr val="000000"/>
      </a:dk1>
      <a:lt1>
        <a:srgbClr val="FFFFFF"/>
      </a:lt1>
      <a:dk2>
        <a:srgbClr val="0F4D5B"/>
      </a:dk2>
      <a:lt2>
        <a:srgbClr val="969696"/>
      </a:lt2>
      <a:accent1>
        <a:srgbClr val="1B7D6A"/>
      </a:accent1>
      <a:accent2>
        <a:srgbClr val="CBBA3B"/>
      </a:accent2>
      <a:accent3>
        <a:srgbClr val="FFFFFF"/>
      </a:accent3>
      <a:accent4>
        <a:srgbClr val="000000"/>
      </a:accent4>
      <a:accent5>
        <a:srgbClr val="ABBFB9"/>
      </a:accent5>
      <a:accent6>
        <a:srgbClr val="B8A835"/>
      </a:accent6>
      <a:hlink>
        <a:srgbClr val="3790D3"/>
      </a:hlink>
      <a:folHlink>
        <a:srgbClr val="BD6A1F"/>
      </a:folHlink>
    </a:clrScheme>
    <a:fontScheme name="208tgp_time_light">
      <a:majorFont>
        <a:latin typeface="Arial"/>
        <a:ea typeface=""/>
        <a:cs typeface=""/>
      </a:majorFont>
      <a:minorFont>
        <a:latin typeface="Arial"/>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208tgp_time_light 1">
        <a:dk1>
          <a:srgbClr val="000000"/>
        </a:dk1>
        <a:lt1>
          <a:srgbClr val="FFFFFF"/>
        </a:lt1>
        <a:dk2>
          <a:srgbClr val="351155"/>
        </a:dk2>
        <a:lt2>
          <a:srgbClr val="969696"/>
        </a:lt2>
        <a:accent1>
          <a:srgbClr val="7053CB"/>
        </a:accent1>
        <a:accent2>
          <a:srgbClr val="3282BE"/>
        </a:accent2>
        <a:accent3>
          <a:srgbClr val="FFFFFF"/>
        </a:accent3>
        <a:accent4>
          <a:srgbClr val="000000"/>
        </a:accent4>
        <a:accent5>
          <a:srgbClr val="BBB3E2"/>
        </a:accent5>
        <a:accent6>
          <a:srgbClr val="2C75AC"/>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208tgp_time_light 2">
        <a:dk1>
          <a:srgbClr val="000000"/>
        </a:dk1>
        <a:lt1>
          <a:srgbClr val="FFFFFF"/>
        </a:lt1>
        <a:dk2>
          <a:srgbClr val="1129A1"/>
        </a:dk2>
        <a:lt2>
          <a:srgbClr val="969696"/>
        </a:lt2>
        <a:accent1>
          <a:srgbClr val="4987E3"/>
        </a:accent1>
        <a:accent2>
          <a:srgbClr val="40C3EC"/>
        </a:accent2>
        <a:accent3>
          <a:srgbClr val="FFFFFF"/>
        </a:accent3>
        <a:accent4>
          <a:srgbClr val="000000"/>
        </a:accent4>
        <a:accent5>
          <a:srgbClr val="B1C3EF"/>
        </a:accent5>
        <a:accent6>
          <a:srgbClr val="39B0D6"/>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208tgp_time_light 3">
        <a:dk1>
          <a:srgbClr val="000000"/>
        </a:dk1>
        <a:lt1>
          <a:srgbClr val="FFFFFF"/>
        </a:lt1>
        <a:dk2>
          <a:srgbClr val="0F4D5B"/>
        </a:dk2>
        <a:lt2>
          <a:srgbClr val="969696"/>
        </a:lt2>
        <a:accent1>
          <a:srgbClr val="1B7D6A"/>
        </a:accent1>
        <a:accent2>
          <a:srgbClr val="CBBA3B"/>
        </a:accent2>
        <a:accent3>
          <a:srgbClr val="FFFFFF"/>
        </a:accent3>
        <a:accent4>
          <a:srgbClr val="000000"/>
        </a:accent4>
        <a:accent5>
          <a:srgbClr val="ABBFB9"/>
        </a:accent5>
        <a:accent6>
          <a:srgbClr val="B8A835"/>
        </a:accent6>
        <a:hlink>
          <a:srgbClr val="3790D3"/>
        </a:hlink>
        <a:folHlink>
          <a:srgbClr val="BD6A1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9000</Words>
  <Application>WPS Presentation</Application>
  <PresentationFormat/>
  <Paragraphs>388</Paragraphs>
  <Slides>32</Slides>
  <Notes>6</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32</vt:i4>
      </vt:variant>
    </vt:vector>
  </HeadingPairs>
  <TitlesOfParts>
    <vt:vector size="52" baseType="lpstr">
      <vt:lpstr>Arial</vt:lpstr>
      <vt:lpstr>SimSun</vt:lpstr>
      <vt:lpstr>Wingdings</vt:lpstr>
      <vt:lpstr>Calibri</vt:lpstr>
      <vt:lpstr>Arial Unicode MS</vt:lpstr>
      <vt:lpstr>Times New Roman</vt:lpstr>
      <vt:lpstr>Verdana</vt:lpstr>
      <vt:lpstr>Algerian</vt:lpstr>
      <vt:lpstr>Segoe UI bold</vt:lpstr>
      <vt:lpstr>Segoe UI</vt:lpstr>
      <vt:lpstr>Segoe UI Semilight</vt:lpstr>
      <vt:lpstr>Webdings</vt:lpstr>
      <vt:lpstr>Tahoma</vt:lpstr>
      <vt:lpstr>Raleway Thin</vt:lpstr>
      <vt:lpstr>Carattere</vt:lpstr>
      <vt:lpstr>等线</vt:lpstr>
      <vt:lpstr>Microsoft YaHei</vt:lpstr>
      <vt:lpstr>Arial Unicode MS</vt:lpstr>
      <vt:lpstr>Arial</vt:lpstr>
      <vt:lpstr>208tgp_time_light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PowerPoint Template</dc:title>
  <dc:creator>Admin</dc:creator>
  <cp:lastModifiedBy>HP</cp:lastModifiedBy>
  <cp:revision>228</cp:revision>
  <dcterms:created xsi:type="dcterms:W3CDTF">2015-11-29T04:18:34Z</dcterms:created>
  <dcterms:modified xsi:type="dcterms:W3CDTF">2025-01-06T03:49:45Z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7099159A931A4F53870968D561A16FE4_13</vt:lpwstr>
  </property>
  <property fmtid="{D5CDD505-2E9C-101B-9397-08002B2CF9AE}" pid="3" name="KSOProductBuildVer">
    <vt:lpwstr>1033-12.2.0.19307</vt:lpwstr>
  </property>
</Properties>
</file>