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 id="2147483686" r:id="rId4"/>
    <p:sldMasterId id="2147483698" r:id="rId5"/>
  </p:sldMasterIdLst>
  <p:notesMasterIdLst>
    <p:notesMasterId r:id="rId37"/>
  </p:notesMasterIdLst>
  <p:sldIdLst>
    <p:sldId id="2007579127" r:id="rId6"/>
    <p:sldId id="2007577995" r:id="rId7"/>
    <p:sldId id="2007577997" r:id="rId8"/>
    <p:sldId id="2007578107" r:id="rId9"/>
    <p:sldId id="2007578002" r:id="rId10"/>
    <p:sldId id="2007577996" r:id="rId11"/>
    <p:sldId id="2007578577" r:id="rId12"/>
    <p:sldId id="2007578588" r:id="rId13"/>
    <p:sldId id="2007578571" r:id="rId14"/>
    <p:sldId id="2007578578" r:id="rId15"/>
    <p:sldId id="2007579125" r:id="rId16"/>
    <p:sldId id="2007578572" r:id="rId17"/>
    <p:sldId id="2007578579" r:id="rId18"/>
    <p:sldId id="2007578587" r:id="rId19"/>
    <p:sldId id="2007579122" r:id="rId20"/>
    <p:sldId id="2007578575" r:id="rId21"/>
    <p:sldId id="2007578581" r:id="rId22"/>
    <p:sldId id="2007578586" r:id="rId23"/>
    <p:sldId id="2007578574" r:id="rId24"/>
    <p:sldId id="2007578580" r:id="rId25"/>
    <p:sldId id="2007578584" r:id="rId26"/>
    <p:sldId id="2007579126" r:id="rId27"/>
    <p:sldId id="2007578573" r:id="rId28"/>
    <p:sldId id="2007578582" r:id="rId29"/>
    <p:sldId id="2007578585" r:id="rId30"/>
    <p:sldId id="2007578020" r:id="rId31"/>
    <p:sldId id="2007578583" r:id="rId32"/>
    <p:sldId id="2007578109" r:id="rId33"/>
    <p:sldId id="2007578037" r:id="rId34"/>
    <p:sldId id="2007578576" r:id="rId35"/>
    <p:sldId id="200757856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8FA"/>
    <a:srgbClr val="D8EEC0"/>
    <a:srgbClr val="D5F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E9A1C9-73A3-4A91-A6F3-6F90052C45DB}" type="datetimeFigureOut">
              <a:rPr lang="en-SG" smtClean="0"/>
              <a:t>30/8/2024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3B5C2-0459-4A63-88A8-6B951EA7F874}" type="slidenum">
              <a:rPr lang="en-SG" smtClean="0"/>
              <a:t>‹#›</a:t>
            </a:fld>
            <a:endParaRPr lang="en-SG"/>
          </a:p>
        </p:txBody>
      </p:sp>
    </p:spTree>
    <p:extLst>
      <p:ext uri="{BB962C8B-B14F-4D97-AF65-F5344CB8AC3E}">
        <p14:creationId xmlns:p14="http://schemas.microsoft.com/office/powerpoint/2010/main" val="3928122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9552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693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4496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6865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04441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90193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1937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70772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1334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03862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30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7261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767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153B5C2-0459-4A63-88A8-6B951EA7F874}" type="slidenum">
              <a:rPr lang="en-SG" smtClean="0"/>
              <a:t>11</a:t>
            </a:fld>
            <a:endParaRPr lang="en-SG"/>
          </a:p>
        </p:txBody>
      </p:sp>
    </p:spTree>
    <p:extLst>
      <p:ext uri="{BB962C8B-B14F-4D97-AF65-F5344CB8AC3E}">
        <p14:creationId xmlns:p14="http://schemas.microsoft.com/office/powerpoint/2010/main" val="3714013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88372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34332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8659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134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473C-FFB2-6C1F-0207-4072BB62CB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57ADC938-05DD-6BDC-E9C8-2680E0AA26F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DA568F6-C490-2FF4-55D4-16F1A1636EFB}"/>
              </a:ext>
            </a:extLst>
          </p:cNvPr>
          <p:cNvSpPr>
            <a:spLocks noGrp="1"/>
          </p:cNvSpPr>
          <p:nvPr>
            <p:ph type="dt" sz="half" idx="10"/>
          </p:nvPr>
        </p:nvSpPr>
        <p:spPr/>
        <p:txBody>
          <a:bodyPr/>
          <a:lstStyle/>
          <a:p>
            <a:fld id="{E5F0B88C-C49B-4EB2-822F-740654588B07}" type="datetimeFigureOut">
              <a:rPr lang="en-SG" smtClean="0"/>
              <a:t>30/8/2024</a:t>
            </a:fld>
            <a:endParaRPr lang="en-SG"/>
          </a:p>
        </p:txBody>
      </p:sp>
      <p:sp>
        <p:nvSpPr>
          <p:cNvPr id="5" name="Footer Placeholder 4">
            <a:extLst>
              <a:ext uri="{FF2B5EF4-FFF2-40B4-BE49-F238E27FC236}">
                <a16:creationId xmlns:a16="http://schemas.microsoft.com/office/drawing/2014/main"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105405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A121477-4B5D-AE71-8F48-D136D4F7589F}"/>
              </a:ext>
            </a:extLst>
          </p:cNvPr>
          <p:cNvSpPr>
            <a:spLocks noGrp="1"/>
          </p:cNvSpPr>
          <p:nvPr>
            <p:ph type="dt" sz="half" idx="10"/>
          </p:nvPr>
        </p:nvSpPr>
        <p:spPr/>
        <p:txBody>
          <a:bodyPr/>
          <a:lstStyle/>
          <a:p>
            <a:fld id="{E5F0B88C-C49B-4EB2-822F-740654588B07}" type="datetimeFigureOut">
              <a:rPr lang="en-SG" smtClean="0"/>
              <a:t>30/8/2024</a:t>
            </a:fld>
            <a:endParaRPr lang="en-SG"/>
          </a:p>
        </p:txBody>
      </p:sp>
      <p:sp>
        <p:nvSpPr>
          <p:cNvPr id="5" name="Footer Placeholder 4">
            <a:extLst>
              <a:ext uri="{FF2B5EF4-FFF2-40B4-BE49-F238E27FC236}">
                <a16:creationId xmlns:a16="http://schemas.microsoft.com/office/drawing/2014/main"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029621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83212-32F1-6F90-2A25-72B7B4245583}"/>
              </a:ext>
            </a:extLst>
          </p:cNvPr>
          <p:cNvSpPr>
            <a:spLocks noGrp="1"/>
          </p:cNvSpPr>
          <p:nvPr>
            <p:ph type="title" orient="vert"/>
          </p:nvPr>
        </p:nvSpPr>
        <p:spPr>
          <a:xfrm>
            <a:off x="8724901" y="365126"/>
            <a:ext cx="2628900" cy="581183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FC25BC8-C182-18FC-F753-E14268BF52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8E0E563-A3FE-6876-86B9-01CA4444B1F1}"/>
              </a:ext>
            </a:extLst>
          </p:cNvPr>
          <p:cNvSpPr>
            <a:spLocks noGrp="1"/>
          </p:cNvSpPr>
          <p:nvPr>
            <p:ph type="dt" sz="half" idx="10"/>
          </p:nvPr>
        </p:nvSpPr>
        <p:spPr/>
        <p:txBody>
          <a:bodyPr/>
          <a:lstStyle/>
          <a:p>
            <a:fld id="{E5F0B88C-C49B-4EB2-822F-740654588B07}" type="datetimeFigureOut">
              <a:rPr lang="en-SG" smtClean="0"/>
              <a:t>30/8/2024</a:t>
            </a:fld>
            <a:endParaRPr lang="en-SG"/>
          </a:p>
        </p:txBody>
      </p:sp>
      <p:sp>
        <p:nvSpPr>
          <p:cNvPr id="5" name="Footer Placeholder 4">
            <a:extLst>
              <a:ext uri="{FF2B5EF4-FFF2-40B4-BE49-F238E27FC236}">
                <a16:creationId xmlns:a16="http://schemas.microsoft.com/office/drawing/2014/main"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64136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4999"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Clr>
                <a:srgbClr val="191919"/>
              </a:buClr>
              <a:buSzPts val="800"/>
              <a:buFont typeface="Anaheim"/>
              <a:buChar char="●"/>
              <a:defRPr sz="1600">
                <a:solidFill>
                  <a:srgbClr val="434343"/>
                </a:solidFill>
              </a:defRPr>
            </a:lvl1pPr>
            <a:lvl2pPr marL="1219170" lvl="1" indent="-406390"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54" lvl="2" indent="-406390"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40673415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2"/>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4" y="275263"/>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57242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5" y="6082909"/>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5"/>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4" y="275263"/>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3651725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7"/>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9"/>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241433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7" y="-718706"/>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4" y="275263"/>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66976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57869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9"/>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82277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415711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BE5C0D-3C1A-4D46-AAF2-72C7BB5BE3CF}"/>
              </a:ext>
            </a:extLst>
          </p:cNvPr>
          <p:cNvSpPr>
            <a:spLocks noGrp="1"/>
          </p:cNvSpPr>
          <p:nvPr>
            <p:ph type="dt" sz="half" idx="10"/>
          </p:nvPr>
        </p:nvSpPr>
        <p:spPr/>
        <p:txBody>
          <a:bodyPr/>
          <a:lstStyle/>
          <a:p>
            <a:fld id="{E5F0B88C-C49B-4EB2-822F-740654588B07}" type="datetimeFigureOut">
              <a:rPr lang="en-SG" smtClean="0"/>
              <a:t>30/8/2024</a:t>
            </a:fld>
            <a:endParaRPr lang="en-SG"/>
          </a:p>
        </p:txBody>
      </p:sp>
      <p:sp>
        <p:nvSpPr>
          <p:cNvPr id="5" name="Footer Placeholder 4">
            <a:extLst>
              <a:ext uri="{FF2B5EF4-FFF2-40B4-BE49-F238E27FC236}">
                <a16:creationId xmlns:a16="http://schemas.microsoft.com/office/drawing/2014/main"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959765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8"/>
        <p:cNvGrpSpPr/>
        <p:nvPr/>
      </p:nvGrpSpPr>
      <p:grpSpPr>
        <a:xfrm>
          <a:off x="0" y="0"/>
          <a:ext cx="0" cy="0"/>
          <a:chOff x="0" y="0"/>
          <a:chExt cx="0" cy="0"/>
        </a:xfrm>
      </p:grpSpPr>
    </p:spTree>
    <p:extLst>
      <p:ext uri="{BB962C8B-B14F-4D97-AF65-F5344CB8AC3E}">
        <p14:creationId xmlns:p14="http://schemas.microsoft.com/office/powerpoint/2010/main" val="3309428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35"/>
        <p:cNvGrpSpPr/>
        <p:nvPr/>
      </p:nvGrpSpPr>
      <p:grpSpPr>
        <a:xfrm>
          <a:off x="0" y="0"/>
          <a:ext cx="0" cy="0"/>
          <a:chOff x="0" y="0"/>
          <a:chExt cx="0" cy="0"/>
        </a:xfrm>
      </p:grpSpPr>
      <p:sp>
        <p:nvSpPr>
          <p:cNvPr id="736" name="Google Shape;736;p27"/>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7" name="Google Shape;737;p27"/>
          <p:cNvSpPr/>
          <p:nvPr userDrawn="1"/>
        </p:nvSpPr>
        <p:spPr>
          <a:xfrm flipH="1">
            <a:off x="-1011043" y="-1457093"/>
            <a:ext cx="13753169" cy="9099396"/>
          </a:xfrm>
          <a:custGeom>
            <a:avLst/>
            <a:gdLst/>
            <a:ahLst/>
            <a:cxnLst/>
            <a:rect l="l" t="t" r="r" b="b"/>
            <a:pathLst>
              <a:path w="64133" h="33071" extrusionOk="0">
                <a:moveTo>
                  <a:pt x="31401" y="1"/>
                </a:moveTo>
                <a:cubicBezTo>
                  <a:pt x="29873" y="1"/>
                  <a:pt x="28338" y="317"/>
                  <a:pt x="26830" y="931"/>
                </a:cubicBezTo>
                <a:cubicBezTo>
                  <a:pt x="24293" y="1958"/>
                  <a:pt x="21955" y="3484"/>
                  <a:pt x="19356" y="4388"/>
                </a:cubicBezTo>
                <a:cubicBezTo>
                  <a:pt x="15960" y="5569"/>
                  <a:pt x="12204" y="5653"/>
                  <a:pt x="9007" y="7301"/>
                </a:cubicBezTo>
                <a:cubicBezTo>
                  <a:pt x="5282" y="9218"/>
                  <a:pt x="2852" y="12997"/>
                  <a:pt x="1395" y="16922"/>
                </a:cubicBezTo>
                <a:cubicBezTo>
                  <a:pt x="567" y="19160"/>
                  <a:pt x="0" y="21629"/>
                  <a:pt x="667" y="23921"/>
                </a:cubicBezTo>
                <a:cubicBezTo>
                  <a:pt x="1372" y="26351"/>
                  <a:pt x="3411" y="28229"/>
                  <a:pt x="5734" y="29241"/>
                </a:cubicBezTo>
                <a:cubicBezTo>
                  <a:pt x="7956" y="30209"/>
                  <a:pt x="10423" y="30461"/>
                  <a:pt x="12847" y="30461"/>
                </a:cubicBezTo>
                <a:cubicBezTo>
                  <a:pt x="12958" y="30461"/>
                  <a:pt x="13068" y="30460"/>
                  <a:pt x="13178" y="30459"/>
                </a:cubicBezTo>
                <a:cubicBezTo>
                  <a:pt x="18470" y="30419"/>
                  <a:pt x="23733" y="29346"/>
                  <a:pt x="29008" y="29346"/>
                </a:cubicBezTo>
                <a:cubicBezTo>
                  <a:pt x="29677" y="29346"/>
                  <a:pt x="30346" y="29363"/>
                  <a:pt x="31016" y="29402"/>
                </a:cubicBezTo>
                <a:cubicBezTo>
                  <a:pt x="37018" y="29747"/>
                  <a:pt x="42775" y="31809"/>
                  <a:pt x="48716" y="32736"/>
                </a:cubicBezTo>
                <a:cubicBezTo>
                  <a:pt x="49963" y="32931"/>
                  <a:pt x="51244" y="33071"/>
                  <a:pt x="52512" y="33071"/>
                </a:cubicBezTo>
                <a:cubicBezTo>
                  <a:pt x="54143" y="33071"/>
                  <a:pt x="55753" y="32839"/>
                  <a:pt x="57241" y="32192"/>
                </a:cubicBezTo>
                <a:cubicBezTo>
                  <a:pt x="59954" y="31004"/>
                  <a:pt x="61963" y="28520"/>
                  <a:pt x="62998" y="25753"/>
                </a:cubicBezTo>
                <a:cubicBezTo>
                  <a:pt x="64132" y="22717"/>
                  <a:pt x="64017" y="19198"/>
                  <a:pt x="62591" y="16278"/>
                </a:cubicBezTo>
                <a:cubicBezTo>
                  <a:pt x="62469" y="16040"/>
                  <a:pt x="62346" y="15810"/>
                  <a:pt x="62216" y="15580"/>
                </a:cubicBezTo>
                <a:cubicBezTo>
                  <a:pt x="60085" y="11939"/>
                  <a:pt x="55899" y="10092"/>
                  <a:pt x="52081" y="8765"/>
                </a:cubicBezTo>
                <a:cubicBezTo>
                  <a:pt x="49230" y="7769"/>
                  <a:pt x="46301" y="6941"/>
                  <a:pt x="43611" y="5546"/>
                </a:cubicBezTo>
                <a:cubicBezTo>
                  <a:pt x="41050" y="4212"/>
                  <a:pt x="38812" y="2303"/>
                  <a:pt x="36190" y="1084"/>
                </a:cubicBezTo>
                <a:cubicBezTo>
                  <a:pt x="34629" y="355"/>
                  <a:pt x="33019" y="1"/>
                  <a:pt x="31401" y="1"/>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8" name="Google Shape;738;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739" name="Google Shape;739;p27"/>
          <p:cNvSpPr/>
          <p:nvPr/>
        </p:nvSpPr>
        <p:spPr>
          <a:xfrm>
            <a:off x="33" y="6620000"/>
            <a:ext cx="12192000" cy="23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6271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7"/>
        <p:cNvGrpSpPr/>
        <p:nvPr/>
      </p:nvGrpSpPr>
      <p:grpSpPr>
        <a:xfrm>
          <a:off x="0" y="0"/>
          <a:ext cx="0" cy="0"/>
          <a:chOff x="0" y="0"/>
          <a:chExt cx="0" cy="0"/>
        </a:xfrm>
      </p:grpSpPr>
      <p:sp>
        <p:nvSpPr>
          <p:cNvPr id="778" name="Google Shape;778;p31"/>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1"/>
          <p:cNvSpPr/>
          <p:nvPr/>
        </p:nvSpPr>
        <p:spPr>
          <a:xfrm>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31"/>
          <p:cNvSpPr/>
          <p:nvPr/>
        </p:nvSpPr>
        <p:spPr>
          <a:xfrm>
            <a:off x="33" y="6483200"/>
            <a:ext cx="12192000" cy="3748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6257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81"/>
        <p:cNvGrpSpPr/>
        <p:nvPr/>
      </p:nvGrpSpPr>
      <p:grpSpPr>
        <a:xfrm>
          <a:off x="0" y="0"/>
          <a:ext cx="0" cy="0"/>
          <a:chOff x="0" y="0"/>
          <a:chExt cx="0" cy="0"/>
        </a:xfrm>
      </p:grpSpPr>
      <p:sp>
        <p:nvSpPr>
          <p:cNvPr id="782" name="Google Shape;782;p32"/>
          <p:cNvSpPr/>
          <p:nvPr/>
        </p:nvSpPr>
        <p:spPr>
          <a:xfrm>
            <a:off x="202400" y="238000"/>
            <a:ext cx="11787200" cy="6382000"/>
          </a:xfrm>
          <a:prstGeom prst="roundRect">
            <a:avLst>
              <a:gd name="adj" fmla="val 5781"/>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32"/>
          <p:cNvSpPr/>
          <p:nvPr/>
        </p:nvSpPr>
        <p:spPr>
          <a:xfrm rot="10800000">
            <a:off x="33" y="713334"/>
            <a:ext cx="12191920" cy="5991852"/>
          </a:xfrm>
          <a:custGeom>
            <a:avLst/>
            <a:gdLst/>
            <a:ahLst/>
            <a:cxnLst/>
            <a:rect l="l" t="t" r="r" b="b"/>
            <a:pathLst>
              <a:path w="106610" h="93046" extrusionOk="0">
                <a:moveTo>
                  <a:pt x="43046" y="0"/>
                </a:moveTo>
                <a:cubicBezTo>
                  <a:pt x="40534" y="0"/>
                  <a:pt x="37928" y="320"/>
                  <a:pt x="35178" y="1021"/>
                </a:cubicBezTo>
                <a:cubicBezTo>
                  <a:pt x="26017" y="3349"/>
                  <a:pt x="17564" y="8904"/>
                  <a:pt x="11642" y="16244"/>
                </a:cubicBezTo>
                <a:cubicBezTo>
                  <a:pt x="6479" y="22647"/>
                  <a:pt x="2999" y="30416"/>
                  <a:pt x="1810" y="38565"/>
                </a:cubicBezTo>
                <a:cubicBezTo>
                  <a:pt x="0" y="50827"/>
                  <a:pt x="3417" y="63772"/>
                  <a:pt x="11035" y="73540"/>
                </a:cubicBezTo>
                <a:cubicBezTo>
                  <a:pt x="14489" y="77982"/>
                  <a:pt x="18753" y="81766"/>
                  <a:pt x="23435" y="84866"/>
                </a:cubicBezTo>
                <a:cubicBezTo>
                  <a:pt x="29788" y="89067"/>
                  <a:pt x="37785" y="90446"/>
                  <a:pt x="45251" y="91724"/>
                </a:cubicBezTo>
                <a:cubicBezTo>
                  <a:pt x="50124" y="92559"/>
                  <a:pt x="55072" y="93046"/>
                  <a:pt x="59998" y="93046"/>
                </a:cubicBezTo>
                <a:cubicBezTo>
                  <a:pt x="66277" y="93046"/>
                  <a:pt x="72523" y="92255"/>
                  <a:pt x="78543" y="90383"/>
                </a:cubicBezTo>
                <a:cubicBezTo>
                  <a:pt x="80264" y="89839"/>
                  <a:pt x="81972" y="89219"/>
                  <a:pt x="83630" y="88510"/>
                </a:cubicBezTo>
                <a:cubicBezTo>
                  <a:pt x="87869" y="86701"/>
                  <a:pt x="92171" y="84663"/>
                  <a:pt x="95664" y="81601"/>
                </a:cubicBezTo>
                <a:cubicBezTo>
                  <a:pt x="99473" y="78260"/>
                  <a:pt x="101510" y="73503"/>
                  <a:pt x="103231" y="68833"/>
                </a:cubicBezTo>
                <a:cubicBezTo>
                  <a:pt x="106255" y="60596"/>
                  <a:pt x="106609" y="51624"/>
                  <a:pt x="106192" y="42855"/>
                </a:cubicBezTo>
                <a:cubicBezTo>
                  <a:pt x="105939" y="37616"/>
                  <a:pt x="105407" y="32314"/>
                  <a:pt x="103623" y="27379"/>
                </a:cubicBezTo>
                <a:cubicBezTo>
                  <a:pt x="102079" y="23140"/>
                  <a:pt x="99422" y="18686"/>
                  <a:pt x="95588" y="16155"/>
                </a:cubicBezTo>
                <a:cubicBezTo>
                  <a:pt x="92260" y="13953"/>
                  <a:pt x="88236" y="12966"/>
                  <a:pt x="84402" y="12043"/>
                </a:cubicBezTo>
                <a:cubicBezTo>
                  <a:pt x="80302" y="11056"/>
                  <a:pt x="75974" y="11081"/>
                  <a:pt x="71976" y="10081"/>
                </a:cubicBezTo>
                <a:cubicBezTo>
                  <a:pt x="69065" y="9360"/>
                  <a:pt x="66345" y="8006"/>
                  <a:pt x="63751" y="6551"/>
                </a:cubicBezTo>
                <a:cubicBezTo>
                  <a:pt x="56818" y="2684"/>
                  <a:pt x="50325" y="0"/>
                  <a:pt x="43046" y="0"/>
                </a:cubicBezTo>
                <a:close/>
              </a:path>
            </a:pathLst>
          </a:custGeom>
          <a:solidFill>
            <a:srgbClr val="FFFFFF">
              <a:alpha val="46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4" name="Google Shape;784;p32"/>
          <p:cNvGrpSpPr/>
          <p:nvPr/>
        </p:nvGrpSpPr>
        <p:grpSpPr>
          <a:xfrm>
            <a:off x="826668" y="6328933"/>
            <a:ext cx="10538665" cy="529067"/>
            <a:chOff x="620000" y="4746700"/>
            <a:chExt cx="7903999" cy="396800"/>
          </a:xfrm>
        </p:grpSpPr>
        <p:sp>
          <p:nvSpPr>
            <p:cNvPr id="785" name="Google Shape;785;p32"/>
            <p:cNvSpPr/>
            <p:nvPr/>
          </p:nvSpPr>
          <p:spPr>
            <a:xfrm>
              <a:off x="715100" y="4862400"/>
              <a:ext cx="7713900" cy="281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2"/>
            <p:cNvSpPr/>
            <p:nvPr/>
          </p:nvSpPr>
          <p:spPr>
            <a:xfrm>
              <a:off x="620000" y="4746700"/>
              <a:ext cx="7903999" cy="119800"/>
            </a:xfrm>
            <a:custGeom>
              <a:avLst/>
              <a:gdLst/>
              <a:ahLst/>
              <a:cxnLst/>
              <a:rect l="l" t="t" r="r" b="b"/>
              <a:pathLst>
                <a:path w="24248" h="492" extrusionOk="0">
                  <a:moveTo>
                    <a:pt x="0" y="1"/>
                  </a:moveTo>
                  <a:lnTo>
                    <a:pt x="0" y="491"/>
                  </a:lnTo>
                  <a:lnTo>
                    <a:pt x="24247" y="491"/>
                  </a:lnTo>
                  <a:lnTo>
                    <a:pt x="242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5498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942858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84804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514074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31101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6460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71404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46B9-A13C-DEE9-B559-334B7C2C27B2}"/>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D092525-46B5-6E2F-F237-D8AE6ED2DFD3}"/>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F8B7-DDDA-2A68-00C2-DB869AB61C3D}"/>
              </a:ext>
            </a:extLst>
          </p:cNvPr>
          <p:cNvSpPr>
            <a:spLocks noGrp="1"/>
          </p:cNvSpPr>
          <p:nvPr>
            <p:ph type="dt" sz="half" idx="10"/>
          </p:nvPr>
        </p:nvSpPr>
        <p:spPr/>
        <p:txBody>
          <a:bodyPr/>
          <a:lstStyle/>
          <a:p>
            <a:fld id="{E5F0B88C-C49B-4EB2-822F-740654588B07}" type="datetimeFigureOut">
              <a:rPr lang="en-SG" smtClean="0"/>
              <a:t>30/8/2024</a:t>
            </a:fld>
            <a:endParaRPr lang="en-SG"/>
          </a:p>
        </p:txBody>
      </p:sp>
      <p:sp>
        <p:nvSpPr>
          <p:cNvPr id="5" name="Footer Placeholder 4">
            <a:extLst>
              <a:ext uri="{FF2B5EF4-FFF2-40B4-BE49-F238E27FC236}">
                <a16:creationId xmlns:a16="http://schemas.microsoft.com/office/drawing/2014/main"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5551827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69305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841316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32613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13665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640231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0" y="2781425"/>
            <a:ext cx="12191957" cy="407656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flipH="1">
            <a:off x="5151339" y="1332867"/>
            <a:ext cx="6087200" cy="2763200"/>
          </a:xfrm>
          <a:prstGeom prst="rect">
            <a:avLst/>
          </a:prstGeom>
          <a:noFill/>
        </p:spPr>
        <p:txBody>
          <a:bodyPr spcFirstLastPara="1" wrap="square" lIns="91425" tIns="91425" rIns="91425" bIns="91425" anchor="t" anchorCtr="0">
            <a:noAutofit/>
          </a:bodyPr>
          <a:lstStyle>
            <a:lvl1pPr lvl="0" algn="r">
              <a:spcBef>
                <a:spcPts val="0"/>
              </a:spcBef>
              <a:spcAft>
                <a:spcPts val="0"/>
              </a:spcAft>
              <a:buSzPts val="5200"/>
              <a:buNone/>
              <a:defRPr sz="5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flipH="1">
            <a:off x="7473339" y="4201517"/>
            <a:ext cx="3765200" cy="6752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Font typeface="Antic Slab"/>
              <a:buNone/>
              <a:defRPr sz="2133"/>
            </a:lvl1pPr>
            <a:lvl2pPr lvl="1" algn="ctr">
              <a:lnSpc>
                <a:spcPct val="100000"/>
              </a:lnSpc>
              <a:spcBef>
                <a:spcPts val="0"/>
              </a:spcBef>
              <a:spcAft>
                <a:spcPts val="0"/>
              </a:spcAft>
              <a:buSzPts val="1800"/>
              <a:buFont typeface="Antic Slab"/>
              <a:buNone/>
              <a:defRPr sz="2400">
                <a:latin typeface="Antic Slab"/>
                <a:ea typeface="Antic Slab"/>
                <a:cs typeface="Antic Slab"/>
                <a:sym typeface="Antic Slab"/>
              </a:defRPr>
            </a:lvl2pPr>
            <a:lvl3pPr lvl="2" algn="ctr">
              <a:lnSpc>
                <a:spcPct val="100000"/>
              </a:lnSpc>
              <a:spcBef>
                <a:spcPts val="0"/>
              </a:spcBef>
              <a:spcAft>
                <a:spcPts val="0"/>
              </a:spcAft>
              <a:buSzPts val="1800"/>
              <a:buFont typeface="Antic Slab"/>
              <a:buNone/>
              <a:defRPr sz="2400">
                <a:latin typeface="Antic Slab"/>
                <a:ea typeface="Antic Slab"/>
                <a:cs typeface="Antic Slab"/>
                <a:sym typeface="Antic Slab"/>
              </a:defRPr>
            </a:lvl3pPr>
            <a:lvl4pPr lvl="3" algn="ctr">
              <a:lnSpc>
                <a:spcPct val="100000"/>
              </a:lnSpc>
              <a:spcBef>
                <a:spcPts val="0"/>
              </a:spcBef>
              <a:spcAft>
                <a:spcPts val="0"/>
              </a:spcAft>
              <a:buSzPts val="1800"/>
              <a:buFont typeface="Antic Slab"/>
              <a:buNone/>
              <a:defRPr sz="2400">
                <a:latin typeface="Antic Slab"/>
                <a:ea typeface="Antic Slab"/>
                <a:cs typeface="Antic Slab"/>
                <a:sym typeface="Antic Slab"/>
              </a:defRPr>
            </a:lvl4pPr>
            <a:lvl5pPr lvl="4" algn="ctr">
              <a:lnSpc>
                <a:spcPct val="100000"/>
              </a:lnSpc>
              <a:spcBef>
                <a:spcPts val="0"/>
              </a:spcBef>
              <a:spcAft>
                <a:spcPts val="0"/>
              </a:spcAft>
              <a:buSzPts val="1800"/>
              <a:buFont typeface="Antic Slab"/>
              <a:buNone/>
              <a:defRPr sz="2400">
                <a:latin typeface="Antic Slab"/>
                <a:ea typeface="Antic Slab"/>
                <a:cs typeface="Antic Slab"/>
                <a:sym typeface="Antic Slab"/>
              </a:defRPr>
            </a:lvl5pPr>
            <a:lvl6pPr lvl="5" algn="ctr">
              <a:lnSpc>
                <a:spcPct val="100000"/>
              </a:lnSpc>
              <a:spcBef>
                <a:spcPts val="0"/>
              </a:spcBef>
              <a:spcAft>
                <a:spcPts val="0"/>
              </a:spcAft>
              <a:buSzPts val="1800"/>
              <a:buFont typeface="Antic Slab"/>
              <a:buNone/>
              <a:defRPr sz="2400">
                <a:latin typeface="Antic Slab"/>
                <a:ea typeface="Antic Slab"/>
                <a:cs typeface="Antic Slab"/>
                <a:sym typeface="Antic Slab"/>
              </a:defRPr>
            </a:lvl6pPr>
            <a:lvl7pPr lvl="6" algn="ctr">
              <a:lnSpc>
                <a:spcPct val="100000"/>
              </a:lnSpc>
              <a:spcBef>
                <a:spcPts val="0"/>
              </a:spcBef>
              <a:spcAft>
                <a:spcPts val="0"/>
              </a:spcAft>
              <a:buSzPts val="1800"/>
              <a:buFont typeface="Antic Slab"/>
              <a:buNone/>
              <a:defRPr sz="2400">
                <a:latin typeface="Antic Slab"/>
                <a:ea typeface="Antic Slab"/>
                <a:cs typeface="Antic Slab"/>
                <a:sym typeface="Antic Slab"/>
              </a:defRPr>
            </a:lvl7pPr>
            <a:lvl8pPr lvl="7" algn="ctr">
              <a:lnSpc>
                <a:spcPct val="100000"/>
              </a:lnSpc>
              <a:spcBef>
                <a:spcPts val="0"/>
              </a:spcBef>
              <a:spcAft>
                <a:spcPts val="0"/>
              </a:spcAft>
              <a:buSzPts val="1800"/>
              <a:buFont typeface="Antic Slab"/>
              <a:buNone/>
              <a:defRPr sz="2400">
                <a:latin typeface="Antic Slab"/>
                <a:ea typeface="Antic Slab"/>
                <a:cs typeface="Antic Slab"/>
                <a:sym typeface="Antic Slab"/>
              </a:defRPr>
            </a:lvl8pPr>
            <a:lvl9pPr lvl="8" algn="ctr">
              <a:lnSpc>
                <a:spcPct val="100000"/>
              </a:lnSpc>
              <a:spcBef>
                <a:spcPts val="0"/>
              </a:spcBef>
              <a:spcAft>
                <a:spcPts val="0"/>
              </a:spcAft>
              <a:buSzPts val="1800"/>
              <a:buFont typeface="Antic Slab"/>
              <a:buNone/>
              <a:defRPr sz="2400">
                <a:latin typeface="Antic Slab"/>
                <a:ea typeface="Antic Slab"/>
                <a:cs typeface="Antic Slab"/>
                <a:sym typeface="Antic Slab"/>
              </a:defRPr>
            </a:lvl9pPr>
          </a:lstStyle>
          <a:p>
            <a:endParaRPr/>
          </a:p>
        </p:txBody>
      </p:sp>
      <p:sp>
        <p:nvSpPr>
          <p:cNvPr id="13" name="Google Shape;13;p2"/>
          <p:cNvSpPr txBox="1">
            <a:spLocks noGrp="1"/>
          </p:cNvSpPr>
          <p:nvPr>
            <p:ph type="ctrTitle" idx="2"/>
          </p:nvPr>
        </p:nvSpPr>
        <p:spPr>
          <a:xfrm>
            <a:off x="9570633" y="405667"/>
            <a:ext cx="2621200" cy="546000"/>
          </a:xfrm>
          <a:prstGeom prst="rect">
            <a:avLst/>
          </a:prstGeom>
          <a:solidFill>
            <a:schemeClr val="dk1"/>
          </a:solidFill>
        </p:spPr>
        <p:txBody>
          <a:bodyPr spcFirstLastPara="1" wrap="square" lIns="91425" tIns="91425" rIns="91425" bIns="91425" anchor="ctr" anchorCtr="0">
            <a:noAutofit/>
          </a:bodyPr>
          <a:lstStyle>
            <a:lvl1pPr lvl="0" algn="ctr" rtl="0">
              <a:lnSpc>
                <a:spcPct val="90000"/>
              </a:lnSpc>
              <a:spcBef>
                <a:spcPts val="0"/>
              </a:spcBef>
              <a:spcAft>
                <a:spcPts val="0"/>
              </a:spcAft>
              <a:buSzPts val="3000"/>
              <a:buNone/>
              <a:defRPr sz="22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143834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1" y="713332"/>
            <a:ext cx="12192073" cy="6158429"/>
            <a:chOff x="0" y="534999"/>
            <a:chExt cx="9144055" cy="4618822"/>
          </a:xfrm>
        </p:grpSpPr>
        <p:sp>
          <p:nvSpPr>
            <p:cNvPr id="16" name="Google Shape;16;p3"/>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3"/>
          <p:cNvSpPr txBox="1">
            <a:spLocks noGrp="1"/>
          </p:cNvSpPr>
          <p:nvPr>
            <p:ph type="title"/>
          </p:nvPr>
        </p:nvSpPr>
        <p:spPr>
          <a:xfrm>
            <a:off x="4330700" y="3104633"/>
            <a:ext cx="6908000" cy="1728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4330700" y="1612433"/>
            <a:ext cx="2916000" cy="137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 name="Google Shape;20;p3"/>
          <p:cNvSpPr txBox="1">
            <a:spLocks noGrp="1"/>
          </p:cNvSpPr>
          <p:nvPr>
            <p:ph type="subTitle" idx="1"/>
          </p:nvPr>
        </p:nvSpPr>
        <p:spPr>
          <a:xfrm>
            <a:off x="4330700" y="4974700"/>
            <a:ext cx="6338000" cy="42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88488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28107"/>
            <a:ext cx="10272000" cy="4712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9pPr>
          </a:lstStyle>
          <a:p>
            <a:endParaRPr/>
          </a:p>
        </p:txBody>
      </p:sp>
    </p:spTree>
    <p:extLst>
      <p:ext uri="{BB962C8B-B14F-4D97-AF65-F5344CB8AC3E}">
        <p14:creationId xmlns:p14="http://schemas.microsoft.com/office/powerpoint/2010/main" val="8339391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7662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body" idx="1"/>
          </p:nvPr>
        </p:nvSpPr>
        <p:spPr>
          <a:xfrm>
            <a:off x="960000" y="2003135"/>
            <a:ext cx="5021600" cy="39336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solidFill>
                  <a:srgbClr val="434343"/>
                </a:solidFill>
              </a:defRPr>
            </a:lvl1pPr>
            <a:lvl2pPr marL="1219170" lvl="1" indent="-423323" rtl="0">
              <a:lnSpc>
                <a:spcPct val="115000"/>
              </a:lnSpc>
              <a:spcBef>
                <a:spcPts val="2133"/>
              </a:spcBef>
              <a:spcAft>
                <a:spcPts val="0"/>
              </a:spcAft>
              <a:buSzPts val="1400"/>
              <a:buChar char="○"/>
              <a:defRPr>
                <a:solidFill>
                  <a:srgbClr val="434343"/>
                </a:solidFill>
              </a:defRPr>
            </a:lvl2pPr>
            <a:lvl3pPr marL="1828754" lvl="2" indent="-423323" rtl="0">
              <a:lnSpc>
                <a:spcPct val="115000"/>
              </a:lnSpc>
              <a:spcBef>
                <a:spcPts val="0"/>
              </a:spcBef>
              <a:spcAft>
                <a:spcPts val="0"/>
              </a:spcAft>
              <a:buSzPts val="1400"/>
              <a:buChar char="■"/>
              <a:defRPr>
                <a:solidFill>
                  <a:srgbClr val="434343"/>
                </a:solidFill>
              </a:defRPr>
            </a:lvl3pPr>
            <a:lvl4pPr marL="2438339" lvl="3" indent="-423323" rtl="0">
              <a:lnSpc>
                <a:spcPct val="115000"/>
              </a:lnSpc>
              <a:spcBef>
                <a:spcPts val="0"/>
              </a:spcBef>
              <a:spcAft>
                <a:spcPts val="0"/>
              </a:spcAft>
              <a:buSzPts val="1400"/>
              <a:buChar char="●"/>
              <a:defRPr>
                <a:solidFill>
                  <a:srgbClr val="434343"/>
                </a:solidFill>
              </a:defRPr>
            </a:lvl4pPr>
            <a:lvl5pPr marL="3047924" lvl="4" indent="-423323" rtl="0">
              <a:lnSpc>
                <a:spcPct val="115000"/>
              </a:lnSpc>
              <a:spcBef>
                <a:spcPts val="0"/>
              </a:spcBef>
              <a:spcAft>
                <a:spcPts val="0"/>
              </a:spcAft>
              <a:buSzPts val="1400"/>
              <a:buChar char="○"/>
              <a:defRPr>
                <a:solidFill>
                  <a:srgbClr val="434343"/>
                </a:solidFill>
              </a:defRPr>
            </a:lvl5pPr>
            <a:lvl6pPr marL="3657509" lvl="5" indent="-423323" rtl="0">
              <a:lnSpc>
                <a:spcPct val="115000"/>
              </a:lnSpc>
              <a:spcBef>
                <a:spcPts val="0"/>
              </a:spcBef>
              <a:spcAft>
                <a:spcPts val="0"/>
              </a:spcAft>
              <a:buSzPts val="1400"/>
              <a:buChar char="■"/>
              <a:defRPr>
                <a:solidFill>
                  <a:srgbClr val="434343"/>
                </a:solidFill>
              </a:defRPr>
            </a:lvl6pPr>
            <a:lvl7pPr marL="4267093" lvl="6" indent="-423323" rtl="0">
              <a:lnSpc>
                <a:spcPct val="115000"/>
              </a:lnSpc>
              <a:spcBef>
                <a:spcPts val="0"/>
              </a:spcBef>
              <a:spcAft>
                <a:spcPts val="0"/>
              </a:spcAft>
              <a:buSzPts val="1400"/>
              <a:buChar char="●"/>
              <a:defRPr>
                <a:solidFill>
                  <a:srgbClr val="434343"/>
                </a:solidFill>
              </a:defRPr>
            </a:lvl7pPr>
            <a:lvl8pPr marL="4876678" lvl="7" indent="-423323" rtl="0">
              <a:lnSpc>
                <a:spcPct val="115000"/>
              </a:lnSpc>
              <a:spcBef>
                <a:spcPts val="0"/>
              </a:spcBef>
              <a:spcAft>
                <a:spcPts val="0"/>
              </a:spcAft>
              <a:buSzPts val="1400"/>
              <a:buChar char="○"/>
              <a:defRPr>
                <a:solidFill>
                  <a:srgbClr val="434343"/>
                </a:solidFill>
              </a:defRPr>
            </a:lvl8pPr>
            <a:lvl9pPr marL="5486263" lvl="8" indent="-423323" rtl="0">
              <a:lnSpc>
                <a:spcPct val="115000"/>
              </a:lnSpc>
              <a:spcBef>
                <a:spcPts val="0"/>
              </a:spcBef>
              <a:spcAft>
                <a:spcPts val="0"/>
              </a:spcAft>
              <a:buSzPts val="1400"/>
              <a:buChar char="■"/>
              <a:defRPr>
                <a:solidFill>
                  <a:srgbClr val="434343"/>
                </a:solidFill>
              </a:defRPr>
            </a:lvl9pPr>
          </a:lstStyle>
          <a:p>
            <a:endParaRPr/>
          </a:p>
        </p:txBody>
      </p:sp>
      <p:sp>
        <p:nvSpPr>
          <p:cNvPr id="38" name="Google Shape;38;p7"/>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043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2E12672-A1CC-BCA5-8F4E-8BA8D41477F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0BA804C-3904-BFE4-0549-A1F346ABAE3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E85C310-BFD1-7016-CFA5-9845472C78A9}"/>
              </a:ext>
            </a:extLst>
          </p:cNvPr>
          <p:cNvSpPr>
            <a:spLocks noGrp="1"/>
          </p:cNvSpPr>
          <p:nvPr>
            <p:ph type="dt" sz="half" idx="10"/>
          </p:nvPr>
        </p:nvSpPr>
        <p:spPr/>
        <p:txBody>
          <a:bodyPr/>
          <a:lstStyle/>
          <a:p>
            <a:fld id="{E5F0B88C-C49B-4EB2-822F-740654588B07}" type="datetimeFigureOut">
              <a:rPr lang="en-SG" smtClean="0"/>
              <a:t>30/8/2024</a:t>
            </a:fld>
            <a:endParaRPr lang="en-SG"/>
          </a:p>
        </p:txBody>
      </p:sp>
      <p:sp>
        <p:nvSpPr>
          <p:cNvPr id="6" name="Footer Placeholder 5">
            <a:extLst>
              <a:ext uri="{FF2B5EF4-FFF2-40B4-BE49-F238E27FC236}">
                <a16:creationId xmlns:a16="http://schemas.microsoft.com/office/drawing/2014/main"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28389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title"/>
          </p:nvPr>
        </p:nvSpPr>
        <p:spPr>
          <a:xfrm>
            <a:off x="953467" y="1464700"/>
            <a:ext cx="4997200" cy="224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7" name="Google Shape;47;p9"/>
          <p:cNvSpPr txBox="1">
            <a:spLocks noGrp="1"/>
          </p:cNvSpPr>
          <p:nvPr>
            <p:ph type="subTitle" idx="1"/>
          </p:nvPr>
        </p:nvSpPr>
        <p:spPr>
          <a:xfrm>
            <a:off x="953467" y="3811067"/>
            <a:ext cx="4997200" cy="233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60113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953467" y="2344333"/>
            <a:ext cx="3476800" cy="236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3179594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grpSp>
        <p:nvGrpSpPr>
          <p:cNvPr id="51" name="Google Shape;51;p11"/>
          <p:cNvGrpSpPr/>
          <p:nvPr/>
        </p:nvGrpSpPr>
        <p:grpSpPr>
          <a:xfrm>
            <a:off x="1" y="713332"/>
            <a:ext cx="12192073" cy="6158429"/>
            <a:chOff x="0" y="534999"/>
            <a:chExt cx="9144055" cy="4618822"/>
          </a:xfrm>
        </p:grpSpPr>
        <p:sp>
          <p:nvSpPr>
            <p:cNvPr id="52" name="Google Shape;52;p11"/>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11"/>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5" name="Google Shape;55;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7216253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2010423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
        <p:cNvGrpSpPr/>
        <p:nvPr/>
      </p:nvGrpSpPr>
      <p:grpSpPr>
        <a:xfrm>
          <a:off x="0" y="0"/>
          <a:ext cx="0" cy="0"/>
          <a:chOff x="0" y="0"/>
          <a:chExt cx="0" cy="0"/>
        </a:xfrm>
      </p:grpSpPr>
      <p:sp>
        <p:nvSpPr>
          <p:cNvPr id="58" name="Google Shape;58;p13"/>
          <p:cNvSpPr/>
          <p:nvPr/>
        </p:nvSpPr>
        <p:spPr>
          <a:xfrm flipH="1">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3"/>
          <p:cNvSpPr txBox="1">
            <a:spLocks noGrp="1"/>
          </p:cNvSpPr>
          <p:nvPr>
            <p:ph type="title"/>
          </p:nvPr>
        </p:nvSpPr>
        <p:spPr>
          <a:xfrm>
            <a:off x="960000"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subTitle" idx="1"/>
          </p:nvPr>
        </p:nvSpPr>
        <p:spPr>
          <a:xfrm>
            <a:off x="960000"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3"/>
          <p:cNvSpPr txBox="1">
            <a:spLocks noGrp="1"/>
          </p:cNvSpPr>
          <p:nvPr>
            <p:ph type="title" idx="2"/>
          </p:nvPr>
        </p:nvSpPr>
        <p:spPr>
          <a:xfrm>
            <a:off x="960000" y="4105469"/>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 name="Google Shape;62;p13"/>
          <p:cNvSpPr txBox="1">
            <a:spLocks noGrp="1"/>
          </p:cNvSpPr>
          <p:nvPr>
            <p:ph type="subTitle" idx="3"/>
          </p:nvPr>
        </p:nvSpPr>
        <p:spPr>
          <a:xfrm>
            <a:off x="960000" y="5073327"/>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4"/>
          </p:nvPr>
        </p:nvSpPr>
        <p:spPr>
          <a:xfrm>
            <a:off x="6428167"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subTitle" idx="5"/>
          </p:nvPr>
        </p:nvSpPr>
        <p:spPr>
          <a:xfrm>
            <a:off x="6428167"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6"/>
          </p:nvPr>
        </p:nvSpPr>
        <p:spPr>
          <a:xfrm>
            <a:off x="6428167" y="4105481"/>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6" name="Google Shape;66;p13"/>
          <p:cNvSpPr txBox="1">
            <a:spLocks noGrp="1"/>
          </p:cNvSpPr>
          <p:nvPr>
            <p:ph type="subTitle" idx="7"/>
          </p:nvPr>
        </p:nvSpPr>
        <p:spPr>
          <a:xfrm>
            <a:off x="6428167" y="50733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621807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8"/>
        <p:cNvGrpSpPr/>
        <p:nvPr/>
      </p:nvGrpSpPr>
      <p:grpSpPr>
        <a:xfrm>
          <a:off x="0" y="0"/>
          <a:ext cx="0" cy="0"/>
          <a:chOff x="0" y="0"/>
          <a:chExt cx="0" cy="0"/>
        </a:xfrm>
      </p:grpSpPr>
      <p:grpSp>
        <p:nvGrpSpPr>
          <p:cNvPr id="69" name="Google Shape;69;p14"/>
          <p:cNvGrpSpPr/>
          <p:nvPr/>
        </p:nvGrpSpPr>
        <p:grpSpPr>
          <a:xfrm>
            <a:off x="1" y="713332"/>
            <a:ext cx="12192073" cy="6158429"/>
            <a:chOff x="0" y="534999"/>
            <a:chExt cx="9144055" cy="4618822"/>
          </a:xfrm>
        </p:grpSpPr>
        <p:sp>
          <p:nvSpPr>
            <p:cNvPr id="70" name="Google Shape;70;p14"/>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4"/>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14"/>
          <p:cNvSpPr txBox="1">
            <a:spLocks noGrp="1"/>
          </p:cNvSpPr>
          <p:nvPr>
            <p:ph type="title"/>
          </p:nvPr>
        </p:nvSpPr>
        <p:spPr>
          <a:xfrm>
            <a:off x="456433" y="3104633"/>
            <a:ext cx="7109600" cy="17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 name="Google Shape;73;p14"/>
          <p:cNvSpPr txBox="1">
            <a:spLocks noGrp="1"/>
          </p:cNvSpPr>
          <p:nvPr>
            <p:ph type="title" idx="2" hasCustomPrompt="1"/>
          </p:nvPr>
        </p:nvSpPr>
        <p:spPr>
          <a:xfrm>
            <a:off x="4776033" y="1612433"/>
            <a:ext cx="2790000" cy="13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 name="Google Shape;74;p14"/>
          <p:cNvSpPr txBox="1">
            <a:spLocks noGrp="1"/>
          </p:cNvSpPr>
          <p:nvPr>
            <p:ph type="subTitle" idx="1"/>
          </p:nvPr>
        </p:nvSpPr>
        <p:spPr>
          <a:xfrm>
            <a:off x="1501633" y="4974700"/>
            <a:ext cx="6064400" cy="423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901318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5"/>
        <p:cNvGrpSpPr/>
        <p:nvPr/>
      </p:nvGrpSpPr>
      <p:grpSpPr>
        <a:xfrm>
          <a:off x="0" y="0"/>
          <a:ext cx="0" cy="0"/>
          <a:chOff x="0" y="0"/>
          <a:chExt cx="0" cy="0"/>
        </a:xfrm>
      </p:grpSpPr>
      <p:grpSp>
        <p:nvGrpSpPr>
          <p:cNvPr id="76" name="Google Shape;76;p15"/>
          <p:cNvGrpSpPr/>
          <p:nvPr/>
        </p:nvGrpSpPr>
        <p:grpSpPr>
          <a:xfrm>
            <a:off x="1" y="713332"/>
            <a:ext cx="12192073" cy="6158429"/>
            <a:chOff x="0" y="534999"/>
            <a:chExt cx="9144055" cy="4618822"/>
          </a:xfrm>
        </p:grpSpPr>
        <p:sp>
          <p:nvSpPr>
            <p:cNvPr id="77" name="Google Shape;77;p15"/>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5"/>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5"/>
          <p:cNvSpPr txBox="1">
            <a:spLocks noGrp="1"/>
          </p:cNvSpPr>
          <p:nvPr>
            <p:ph type="title"/>
          </p:nvPr>
        </p:nvSpPr>
        <p:spPr>
          <a:xfrm>
            <a:off x="3053400" y="3660917"/>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0" name="Google Shape;80;p15"/>
          <p:cNvSpPr txBox="1">
            <a:spLocks noGrp="1"/>
          </p:cNvSpPr>
          <p:nvPr>
            <p:ph type="subTitle" idx="1"/>
          </p:nvPr>
        </p:nvSpPr>
        <p:spPr>
          <a:xfrm>
            <a:off x="2409400" y="1683467"/>
            <a:ext cx="7373200" cy="20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4174587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1"/>
        <p:cNvGrpSpPr/>
        <p:nvPr/>
      </p:nvGrpSpPr>
      <p:grpSpPr>
        <a:xfrm>
          <a:off x="0" y="0"/>
          <a:ext cx="0" cy="0"/>
          <a:chOff x="0" y="0"/>
          <a:chExt cx="0" cy="0"/>
        </a:xfrm>
      </p:grpSpPr>
      <p:sp>
        <p:nvSpPr>
          <p:cNvPr id="82" name="Google Shape;82;p1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6"/>
          <p:cNvSpPr txBox="1">
            <a:spLocks noGrp="1"/>
          </p:cNvSpPr>
          <p:nvPr>
            <p:ph type="subTitle" idx="1"/>
          </p:nvPr>
        </p:nvSpPr>
        <p:spPr>
          <a:xfrm>
            <a:off x="953467" y="3486600"/>
            <a:ext cx="3876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6"/>
          <p:cNvSpPr txBox="1">
            <a:spLocks noGrp="1"/>
          </p:cNvSpPr>
          <p:nvPr>
            <p:ph type="title"/>
          </p:nvPr>
        </p:nvSpPr>
        <p:spPr>
          <a:xfrm>
            <a:off x="953467" y="2260067"/>
            <a:ext cx="3062800" cy="107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82290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5"/>
        <p:cNvGrpSpPr/>
        <p:nvPr/>
      </p:nvGrpSpPr>
      <p:grpSpPr>
        <a:xfrm>
          <a:off x="0" y="0"/>
          <a:ext cx="0" cy="0"/>
          <a:chOff x="0" y="0"/>
          <a:chExt cx="0" cy="0"/>
        </a:xfrm>
      </p:grpSpPr>
      <p:sp>
        <p:nvSpPr>
          <p:cNvPr id="86" name="Google Shape;86;p1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7"/>
          <p:cNvSpPr txBox="1">
            <a:spLocks noGrp="1"/>
          </p:cNvSpPr>
          <p:nvPr>
            <p:ph type="subTitle" idx="1"/>
          </p:nvPr>
        </p:nvSpPr>
        <p:spPr>
          <a:xfrm>
            <a:off x="7371067" y="3486600"/>
            <a:ext cx="3876800" cy="18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7"/>
          <p:cNvSpPr txBox="1">
            <a:spLocks noGrp="1"/>
          </p:cNvSpPr>
          <p:nvPr>
            <p:ph type="title"/>
          </p:nvPr>
        </p:nvSpPr>
        <p:spPr>
          <a:xfrm>
            <a:off x="8920333" y="2260067"/>
            <a:ext cx="2327600" cy="107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34991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9"/>
        <p:cNvGrpSpPr/>
        <p:nvPr/>
      </p:nvGrpSpPr>
      <p:grpSpPr>
        <a:xfrm>
          <a:off x="0" y="0"/>
          <a:ext cx="0" cy="0"/>
          <a:chOff x="0" y="0"/>
          <a:chExt cx="0" cy="0"/>
        </a:xfrm>
      </p:grpSpPr>
      <p:sp>
        <p:nvSpPr>
          <p:cNvPr id="90" name="Google Shape;90;p18"/>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8"/>
          <p:cNvSpPr txBox="1">
            <a:spLocks noGrp="1"/>
          </p:cNvSpPr>
          <p:nvPr>
            <p:ph type="subTitle" idx="1"/>
          </p:nvPr>
        </p:nvSpPr>
        <p:spPr>
          <a:xfrm>
            <a:off x="960000" y="1543467"/>
            <a:ext cx="9755600" cy="146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2" name="Google Shape;92;p18"/>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39410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C21E-544F-E78A-A016-FD91C6A96EB0}"/>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555BFFE-ABA6-55E3-99EC-2B226674C8C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B37C-991D-D5A8-6891-127E4BB221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08963E6-B77A-BFA3-C517-337757493AB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ADBB-3ECD-079D-2C81-47D1EF68238E}"/>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3A96B78-A02D-B1D2-2BAD-944B57D78B91}"/>
              </a:ext>
            </a:extLst>
          </p:cNvPr>
          <p:cNvSpPr>
            <a:spLocks noGrp="1"/>
          </p:cNvSpPr>
          <p:nvPr>
            <p:ph type="dt" sz="half" idx="10"/>
          </p:nvPr>
        </p:nvSpPr>
        <p:spPr/>
        <p:txBody>
          <a:bodyPr/>
          <a:lstStyle/>
          <a:p>
            <a:fld id="{E5F0B88C-C49B-4EB2-822F-740654588B07}" type="datetimeFigureOut">
              <a:rPr lang="en-SG" smtClean="0"/>
              <a:t>30/8/2024</a:t>
            </a:fld>
            <a:endParaRPr lang="en-SG"/>
          </a:p>
        </p:txBody>
      </p:sp>
      <p:sp>
        <p:nvSpPr>
          <p:cNvPr id="8" name="Footer Placeholder 7">
            <a:extLst>
              <a:ext uri="{FF2B5EF4-FFF2-40B4-BE49-F238E27FC236}">
                <a16:creationId xmlns:a16="http://schemas.microsoft.com/office/drawing/2014/main"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40899870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3"/>
        <p:cNvGrpSpPr/>
        <p:nvPr/>
      </p:nvGrpSpPr>
      <p:grpSpPr>
        <a:xfrm>
          <a:off x="0" y="0"/>
          <a:ext cx="0" cy="0"/>
          <a:chOff x="0" y="0"/>
          <a:chExt cx="0" cy="0"/>
        </a:xfrm>
      </p:grpSpPr>
      <p:sp>
        <p:nvSpPr>
          <p:cNvPr id="94" name="Google Shape;94;p1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9"/>
          <p:cNvSpPr txBox="1">
            <a:spLocks noGrp="1"/>
          </p:cNvSpPr>
          <p:nvPr>
            <p:ph type="subTitle" idx="1"/>
          </p:nvPr>
        </p:nvSpPr>
        <p:spPr>
          <a:xfrm>
            <a:off x="1721033"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6" name="Google Shape;96;p19"/>
          <p:cNvSpPr txBox="1">
            <a:spLocks noGrp="1"/>
          </p:cNvSpPr>
          <p:nvPr>
            <p:ph type="subTitle" idx="2"/>
          </p:nvPr>
        </p:nvSpPr>
        <p:spPr>
          <a:xfrm>
            <a:off x="6594200"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7" name="Google Shape;97;p19"/>
          <p:cNvSpPr txBox="1">
            <a:spLocks noGrp="1"/>
          </p:cNvSpPr>
          <p:nvPr>
            <p:ph type="subTitle" idx="3"/>
          </p:nvPr>
        </p:nvSpPr>
        <p:spPr>
          <a:xfrm>
            <a:off x="1721017"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9"/>
          <p:cNvSpPr txBox="1">
            <a:spLocks noGrp="1"/>
          </p:cNvSpPr>
          <p:nvPr>
            <p:ph type="subTitle" idx="4"/>
          </p:nvPr>
        </p:nvSpPr>
        <p:spPr>
          <a:xfrm>
            <a:off x="6594184"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9"/>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92220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9"/>
        <p:cNvGrpSpPr/>
        <p:nvPr/>
      </p:nvGrpSpPr>
      <p:grpSpPr>
        <a:xfrm>
          <a:off x="0" y="0"/>
          <a:ext cx="0" cy="0"/>
          <a:chOff x="0" y="0"/>
          <a:chExt cx="0" cy="0"/>
        </a:xfrm>
      </p:grpSpPr>
      <p:sp>
        <p:nvSpPr>
          <p:cNvPr id="110" name="Google Shape;110;p21"/>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1"/>
          <p:cNvSpPr txBox="1">
            <a:spLocks noGrp="1"/>
          </p:cNvSpPr>
          <p:nvPr>
            <p:ph type="title"/>
          </p:nvPr>
        </p:nvSpPr>
        <p:spPr>
          <a:xfrm>
            <a:off x="9600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2" name="Google Shape;112;p21"/>
          <p:cNvSpPr txBox="1">
            <a:spLocks noGrp="1"/>
          </p:cNvSpPr>
          <p:nvPr>
            <p:ph type="subTitle" idx="1"/>
          </p:nvPr>
        </p:nvSpPr>
        <p:spPr>
          <a:xfrm>
            <a:off x="9600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1"/>
          <p:cNvSpPr txBox="1">
            <a:spLocks noGrp="1"/>
          </p:cNvSpPr>
          <p:nvPr>
            <p:ph type="title" idx="2"/>
          </p:nvPr>
        </p:nvSpPr>
        <p:spPr>
          <a:xfrm>
            <a:off x="45384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4" name="Google Shape;114;p21"/>
          <p:cNvSpPr txBox="1">
            <a:spLocks noGrp="1"/>
          </p:cNvSpPr>
          <p:nvPr>
            <p:ph type="subTitle" idx="3"/>
          </p:nvPr>
        </p:nvSpPr>
        <p:spPr>
          <a:xfrm>
            <a:off x="45384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21"/>
          <p:cNvSpPr txBox="1">
            <a:spLocks noGrp="1"/>
          </p:cNvSpPr>
          <p:nvPr>
            <p:ph type="title" idx="4"/>
          </p:nvPr>
        </p:nvSpPr>
        <p:spPr>
          <a:xfrm>
            <a:off x="81168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6" name="Google Shape;116;p21"/>
          <p:cNvSpPr txBox="1">
            <a:spLocks noGrp="1"/>
          </p:cNvSpPr>
          <p:nvPr>
            <p:ph type="subTitle" idx="5"/>
          </p:nvPr>
        </p:nvSpPr>
        <p:spPr>
          <a:xfrm>
            <a:off x="81168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21"/>
          <p:cNvSpPr txBox="1">
            <a:spLocks noGrp="1"/>
          </p:cNvSpPr>
          <p:nvPr>
            <p:ph type="title" idx="6"/>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908412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8"/>
        <p:cNvGrpSpPr/>
        <p:nvPr/>
      </p:nvGrpSpPr>
      <p:grpSpPr>
        <a:xfrm>
          <a:off x="0" y="0"/>
          <a:ext cx="0" cy="0"/>
          <a:chOff x="0" y="0"/>
          <a:chExt cx="0" cy="0"/>
        </a:xfrm>
      </p:grpSpPr>
      <p:sp>
        <p:nvSpPr>
          <p:cNvPr id="119" name="Google Shape;119;p2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2"/>
          <p:cNvSpPr txBox="1">
            <a:spLocks noGrp="1"/>
          </p:cNvSpPr>
          <p:nvPr>
            <p:ph type="title"/>
          </p:nvPr>
        </p:nvSpPr>
        <p:spPr>
          <a:xfrm>
            <a:off x="1705900"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 name="Google Shape;121;p22"/>
          <p:cNvSpPr txBox="1">
            <a:spLocks noGrp="1"/>
          </p:cNvSpPr>
          <p:nvPr>
            <p:ph type="subTitle" idx="1"/>
          </p:nvPr>
        </p:nvSpPr>
        <p:spPr>
          <a:xfrm>
            <a:off x="1705884"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idx="2"/>
          </p:nvPr>
        </p:nvSpPr>
        <p:spPr>
          <a:xfrm>
            <a:off x="6886216"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3" name="Google Shape;123;p22"/>
          <p:cNvSpPr txBox="1">
            <a:spLocks noGrp="1"/>
          </p:cNvSpPr>
          <p:nvPr>
            <p:ph type="subTitle" idx="3"/>
          </p:nvPr>
        </p:nvSpPr>
        <p:spPr>
          <a:xfrm>
            <a:off x="6886212"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title" idx="4"/>
          </p:nvPr>
        </p:nvSpPr>
        <p:spPr>
          <a:xfrm>
            <a:off x="1705900"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 name="Google Shape;125;p22"/>
          <p:cNvSpPr txBox="1">
            <a:spLocks noGrp="1"/>
          </p:cNvSpPr>
          <p:nvPr>
            <p:ph type="subTitle" idx="5"/>
          </p:nvPr>
        </p:nvSpPr>
        <p:spPr>
          <a:xfrm>
            <a:off x="1705884"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22"/>
          <p:cNvSpPr txBox="1">
            <a:spLocks noGrp="1"/>
          </p:cNvSpPr>
          <p:nvPr>
            <p:ph type="title" idx="6"/>
          </p:nvPr>
        </p:nvSpPr>
        <p:spPr>
          <a:xfrm>
            <a:off x="6886216"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 name="Google Shape;127;p22"/>
          <p:cNvSpPr txBox="1">
            <a:spLocks noGrp="1"/>
          </p:cNvSpPr>
          <p:nvPr>
            <p:ph type="subTitle" idx="7"/>
          </p:nvPr>
        </p:nvSpPr>
        <p:spPr>
          <a:xfrm>
            <a:off x="6886212"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2"/>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2211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9"/>
        <p:cNvGrpSpPr/>
        <p:nvPr/>
      </p:nvGrpSpPr>
      <p:grpSpPr>
        <a:xfrm>
          <a:off x="0" y="0"/>
          <a:ext cx="0" cy="0"/>
          <a:chOff x="0" y="0"/>
          <a:chExt cx="0" cy="0"/>
        </a:xfrm>
      </p:grpSpPr>
      <p:sp>
        <p:nvSpPr>
          <p:cNvPr id="131" name="Google Shape;131;p23"/>
          <p:cNvSpPr txBox="1">
            <a:spLocks noGrp="1"/>
          </p:cNvSpPr>
          <p:nvPr>
            <p:ph type="title"/>
          </p:nvPr>
        </p:nvSpPr>
        <p:spPr>
          <a:xfrm>
            <a:off x="96000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 name="Google Shape;132;p23"/>
          <p:cNvSpPr txBox="1">
            <a:spLocks noGrp="1"/>
          </p:cNvSpPr>
          <p:nvPr>
            <p:ph type="subTitle" idx="1"/>
          </p:nvPr>
        </p:nvSpPr>
        <p:spPr>
          <a:xfrm>
            <a:off x="96000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3"/>
          <p:cNvSpPr txBox="1">
            <a:spLocks noGrp="1"/>
          </p:cNvSpPr>
          <p:nvPr>
            <p:ph type="title" idx="2"/>
          </p:nvPr>
        </p:nvSpPr>
        <p:spPr>
          <a:xfrm>
            <a:off x="4559025"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3"/>
          <p:cNvSpPr txBox="1">
            <a:spLocks noGrp="1"/>
          </p:cNvSpPr>
          <p:nvPr>
            <p:ph type="subTitle" idx="3"/>
          </p:nvPr>
        </p:nvSpPr>
        <p:spPr>
          <a:xfrm>
            <a:off x="4559025"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title" idx="4"/>
          </p:nvPr>
        </p:nvSpPr>
        <p:spPr>
          <a:xfrm>
            <a:off x="96000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3"/>
          <p:cNvSpPr txBox="1">
            <a:spLocks noGrp="1"/>
          </p:cNvSpPr>
          <p:nvPr>
            <p:ph type="subTitle" idx="5"/>
          </p:nvPr>
        </p:nvSpPr>
        <p:spPr>
          <a:xfrm>
            <a:off x="96000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title" idx="6"/>
          </p:nvPr>
        </p:nvSpPr>
        <p:spPr>
          <a:xfrm>
            <a:off x="4559025"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3"/>
          <p:cNvSpPr txBox="1">
            <a:spLocks noGrp="1"/>
          </p:cNvSpPr>
          <p:nvPr>
            <p:ph type="subTitle" idx="7"/>
          </p:nvPr>
        </p:nvSpPr>
        <p:spPr>
          <a:xfrm>
            <a:off x="4559025"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3"/>
          <p:cNvSpPr txBox="1">
            <a:spLocks noGrp="1"/>
          </p:cNvSpPr>
          <p:nvPr>
            <p:ph type="title" idx="8"/>
          </p:nvPr>
        </p:nvSpPr>
        <p:spPr>
          <a:xfrm>
            <a:off x="815806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3"/>
          <p:cNvSpPr txBox="1">
            <a:spLocks noGrp="1"/>
          </p:cNvSpPr>
          <p:nvPr>
            <p:ph type="subTitle" idx="9"/>
          </p:nvPr>
        </p:nvSpPr>
        <p:spPr>
          <a:xfrm>
            <a:off x="815806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3"/>
          <p:cNvSpPr txBox="1">
            <a:spLocks noGrp="1"/>
          </p:cNvSpPr>
          <p:nvPr>
            <p:ph type="title" idx="13"/>
          </p:nvPr>
        </p:nvSpPr>
        <p:spPr>
          <a:xfrm>
            <a:off x="815806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3"/>
          <p:cNvSpPr txBox="1">
            <a:spLocks noGrp="1"/>
          </p:cNvSpPr>
          <p:nvPr>
            <p:ph type="subTitle" idx="14"/>
          </p:nvPr>
        </p:nvSpPr>
        <p:spPr>
          <a:xfrm>
            <a:off x="815806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3"/>
          <p:cNvSpPr txBox="1">
            <a:spLocks noGrp="1"/>
          </p:cNvSpPr>
          <p:nvPr>
            <p:ph type="title" idx="15"/>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799616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0"/>
        <p:cNvGrpSpPr/>
        <p:nvPr/>
      </p:nvGrpSpPr>
      <p:grpSpPr>
        <a:xfrm>
          <a:off x="0" y="0"/>
          <a:ext cx="0" cy="0"/>
          <a:chOff x="0" y="0"/>
          <a:chExt cx="0" cy="0"/>
        </a:xfrm>
      </p:grpSpPr>
      <p:sp>
        <p:nvSpPr>
          <p:cNvPr id="151" name="Google Shape;151;p25"/>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5"/>
          <p:cNvSpPr txBox="1">
            <a:spLocks noGrp="1"/>
          </p:cNvSpPr>
          <p:nvPr>
            <p:ph type="title" hasCustomPrompt="1"/>
          </p:nvPr>
        </p:nvSpPr>
        <p:spPr>
          <a:xfrm>
            <a:off x="1712000" y="1313833"/>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3" name="Google Shape;153;p25"/>
          <p:cNvSpPr txBox="1">
            <a:spLocks noGrp="1"/>
          </p:cNvSpPr>
          <p:nvPr>
            <p:ph type="subTitle" idx="1"/>
          </p:nvPr>
        </p:nvSpPr>
        <p:spPr>
          <a:xfrm>
            <a:off x="1712000" y="2418233"/>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5"/>
          <p:cNvSpPr txBox="1">
            <a:spLocks noGrp="1"/>
          </p:cNvSpPr>
          <p:nvPr>
            <p:ph type="title" idx="2" hasCustomPrompt="1"/>
          </p:nvPr>
        </p:nvSpPr>
        <p:spPr>
          <a:xfrm>
            <a:off x="1712000" y="38461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 name="Google Shape;155;p25"/>
          <p:cNvSpPr txBox="1">
            <a:spLocks noGrp="1"/>
          </p:cNvSpPr>
          <p:nvPr>
            <p:ph type="subTitle" idx="3"/>
          </p:nvPr>
        </p:nvSpPr>
        <p:spPr>
          <a:xfrm>
            <a:off x="1712000" y="4950551"/>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16624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
        <p:cNvGrpSpPr/>
        <p:nvPr/>
      </p:nvGrpSpPr>
      <p:grpSpPr>
        <a:xfrm>
          <a:off x="0" y="0"/>
          <a:ext cx="0" cy="0"/>
          <a:chOff x="0" y="0"/>
          <a:chExt cx="0" cy="0"/>
        </a:xfrm>
      </p:grpSpPr>
      <p:grpSp>
        <p:nvGrpSpPr>
          <p:cNvPr id="157" name="Google Shape;157;p26"/>
          <p:cNvGrpSpPr/>
          <p:nvPr/>
        </p:nvGrpSpPr>
        <p:grpSpPr>
          <a:xfrm>
            <a:off x="1" y="713332"/>
            <a:ext cx="12192073" cy="6158429"/>
            <a:chOff x="0" y="534999"/>
            <a:chExt cx="9144055" cy="4618822"/>
          </a:xfrm>
        </p:grpSpPr>
        <p:sp>
          <p:nvSpPr>
            <p:cNvPr id="158" name="Google Shape;158;p26"/>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6"/>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 name="Google Shape;160;p26"/>
          <p:cNvSpPr txBox="1">
            <a:spLocks noGrp="1"/>
          </p:cNvSpPr>
          <p:nvPr>
            <p:ph type="ctrTitle"/>
          </p:nvPr>
        </p:nvSpPr>
        <p:spPr>
          <a:xfrm>
            <a:off x="3239933" y="677057"/>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1" name="Google Shape;161;p26"/>
          <p:cNvSpPr txBox="1">
            <a:spLocks noGrp="1"/>
          </p:cNvSpPr>
          <p:nvPr>
            <p:ph type="subTitle" idx="1"/>
          </p:nvPr>
        </p:nvSpPr>
        <p:spPr>
          <a:xfrm>
            <a:off x="3233333" y="2007457"/>
            <a:ext cx="5725200" cy="18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2" name="Google Shape;162;p26"/>
          <p:cNvSpPr txBox="1">
            <a:spLocks noGrp="1"/>
          </p:cNvSpPr>
          <p:nvPr>
            <p:ph type="subTitle" idx="2"/>
          </p:nvPr>
        </p:nvSpPr>
        <p:spPr>
          <a:xfrm>
            <a:off x="3233333" y="4955900"/>
            <a:ext cx="57252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3" name="Google Shape;163;p26"/>
          <p:cNvSpPr txBox="1"/>
          <p:nvPr/>
        </p:nvSpPr>
        <p:spPr>
          <a:xfrm>
            <a:off x="953467" y="5566467"/>
            <a:ext cx="10285200" cy="578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b="1" dirty="0">
                <a:solidFill>
                  <a:schemeClr val="dk1"/>
                </a:solidFill>
                <a:latin typeface="Bellota"/>
                <a:ea typeface="Bellota"/>
                <a:cs typeface="Bellota"/>
                <a:sym typeface="Bellota"/>
              </a:rPr>
              <a:t>CREDITS:</a:t>
            </a:r>
            <a:r>
              <a:rPr lang="en" sz="1333" dirty="0">
                <a:solidFill>
                  <a:schemeClr val="dk1"/>
                </a:solidFill>
                <a:latin typeface="Bellota"/>
                <a:ea typeface="Bellota"/>
                <a:cs typeface="Bellota"/>
                <a:sym typeface="Bellota"/>
              </a:rPr>
              <a:t> This presentation template was created by </a:t>
            </a:r>
            <a:r>
              <a:rPr lang="en-US" sz="1333" b="1" dirty="0" err="1">
                <a:solidFill>
                  <a:schemeClr val="dk1"/>
                </a:solidFill>
                <a:uFill>
                  <a:noFill/>
                </a:uFill>
                <a:latin typeface="Bellota"/>
                <a:ea typeface="Bellota"/>
                <a:cs typeface="Bellota"/>
                <a:sym typeface="Bellota"/>
                <a:hlinkClick r:id="rId2">
                  <a:extLst>
                    <a:ext uri="{A12FA001-AC4F-418D-AE19-62706E023703}">
                      <ahyp:hlinkClr xmlns:ahyp="http://schemas.microsoft.com/office/drawing/2018/hyperlinkcolor" xmlns="" val="tx"/>
                    </a:ext>
                  </a:extLst>
                </a:hlinkClick>
              </a:rPr>
              <a:t>homeppt</a:t>
            </a:r>
            <a:r>
              <a:rPr lang="en" sz="1333" dirty="0">
                <a:solidFill>
                  <a:schemeClr val="dk1"/>
                </a:solidFill>
                <a:latin typeface="Bellota"/>
                <a:ea typeface="Bellota"/>
                <a:cs typeface="Bellota"/>
                <a:sym typeface="Bellota"/>
              </a:rPr>
              <a:t>, including icons by </a:t>
            </a:r>
            <a:r>
              <a:rPr lang="en" sz="1333" b="1" dirty="0">
                <a:solidFill>
                  <a:schemeClr val="dk1"/>
                </a:solidFill>
                <a:uFill>
                  <a:noFill/>
                </a:uFill>
                <a:latin typeface="Bellota"/>
                <a:ea typeface="Bellota"/>
                <a:cs typeface="Bellota"/>
                <a:sym typeface="Bellota"/>
                <a:hlinkClick r:id="rId3">
                  <a:extLst>
                    <a:ext uri="{A12FA001-AC4F-418D-AE19-62706E023703}">
                      <ahyp:hlinkClr xmlns:ahyp="http://schemas.microsoft.com/office/drawing/2018/hyperlinkcolor" xmlns="" val="tx"/>
                    </a:ext>
                  </a:extLst>
                </a:hlinkClick>
              </a:rPr>
              <a:t>Flaticon</a:t>
            </a:r>
            <a:r>
              <a:rPr lang="en" sz="1333" dirty="0">
                <a:solidFill>
                  <a:schemeClr val="dk1"/>
                </a:solidFill>
                <a:latin typeface="Bellota"/>
                <a:ea typeface="Bellota"/>
                <a:cs typeface="Bellota"/>
                <a:sym typeface="Bellota"/>
              </a:rPr>
              <a:t> and infographics &amp; images by </a:t>
            </a:r>
            <a:r>
              <a:rPr lang="en" sz="1333" b="1" dirty="0">
                <a:solidFill>
                  <a:schemeClr val="dk1"/>
                </a:solidFill>
                <a:uFill>
                  <a:noFill/>
                </a:uFill>
                <a:latin typeface="Bellota"/>
                <a:ea typeface="Bellota"/>
                <a:cs typeface="Bellota"/>
                <a:sym typeface="Bellota"/>
                <a:hlinkClick r:id="rId4">
                  <a:extLst>
                    <a:ext uri="{A12FA001-AC4F-418D-AE19-62706E023703}">
                      <ahyp:hlinkClr xmlns:ahyp="http://schemas.microsoft.com/office/drawing/2018/hyperlinkcolor" xmlns="" val="tx"/>
                    </a:ext>
                  </a:extLst>
                </a:hlinkClick>
              </a:rPr>
              <a:t>Freepik</a:t>
            </a:r>
            <a:endParaRPr sz="1333" b="1" dirty="0">
              <a:solidFill>
                <a:schemeClr val="dk1"/>
              </a:solidFill>
              <a:highlight>
                <a:srgbClr val="DFDEFC"/>
              </a:highlight>
              <a:latin typeface="Bellota"/>
              <a:ea typeface="Bellota"/>
              <a:cs typeface="Bellota"/>
              <a:sym typeface="Bellota"/>
            </a:endParaRPr>
          </a:p>
        </p:txBody>
      </p:sp>
    </p:spTree>
    <p:extLst>
      <p:ext uri="{BB962C8B-B14F-4D97-AF65-F5344CB8AC3E}">
        <p14:creationId xmlns:p14="http://schemas.microsoft.com/office/powerpoint/2010/main" val="3397990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
        <p:cNvGrpSpPr/>
        <p:nvPr/>
      </p:nvGrpSpPr>
      <p:grpSpPr>
        <a:xfrm>
          <a:off x="0" y="0"/>
          <a:ext cx="0" cy="0"/>
          <a:chOff x="0" y="0"/>
          <a:chExt cx="0" cy="0"/>
        </a:xfrm>
      </p:grpSpPr>
      <p:sp>
        <p:nvSpPr>
          <p:cNvPr id="165" name="Google Shape;165;p2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932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0"/>
        <p:cNvGrpSpPr/>
        <p:nvPr/>
      </p:nvGrpSpPr>
      <p:grpSpPr>
        <a:xfrm>
          <a:off x="0" y="0"/>
          <a:ext cx="0" cy="0"/>
          <a:chOff x="0" y="0"/>
          <a:chExt cx="0" cy="0"/>
        </a:xfrm>
      </p:grpSpPr>
      <p:grpSp>
        <p:nvGrpSpPr>
          <p:cNvPr id="231" name="Google Shape;231;p5"/>
          <p:cNvGrpSpPr/>
          <p:nvPr/>
        </p:nvGrpSpPr>
        <p:grpSpPr>
          <a:xfrm>
            <a:off x="-4400" y="0"/>
            <a:ext cx="12200800" cy="6858000"/>
            <a:chOff x="-4931112" y="0"/>
            <a:chExt cx="9150600" cy="5143500"/>
          </a:xfrm>
        </p:grpSpPr>
        <p:grpSp>
          <p:nvGrpSpPr>
            <p:cNvPr id="232" name="Google Shape;232;p5"/>
            <p:cNvGrpSpPr/>
            <p:nvPr/>
          </p:nvGrpSpPr>
          <p:grpSpPr>
            <a:xfrm>
              <a:off x="-4931037" y="0"/>
              <a:ext cx="9150450" cy="5143500"/>
              <a:chOff x="-9867725" y="0"/>
              <a:chExt cx="9150450" cy="5143500"/>
            </a:xfrm>
          </p:grpSpPr>
          <p:cxnSp>
            <p:nvCxnSpPr>
              <p:cNvPr id="233" name="Google Shape;233;p5"/>
              <p:cNvCxnSpPr/>
              <p:nvPr/>
            </p:nvCxnSpPr>
            <p:spPr>
              <a:xfrm>
                <a:off x="-964454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4" name="Google Shape;234;p5"/>
              <p:cNvCxnSpPr/>
              <p:nvPr/>
            </p:nvCxnSpPr>
            <p:spPr>
              <a:xfrm>
                <a:off x="-942136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5" name="Google Shape;235;p5"/>
              <p:cNvCxnSpPr/>
              <p:nvPr/>
            </p:nvCxnSpPr>
            <p:spPr>
              <a:xfrm>
                <a:off x="-919818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6" name="Google Shape;236;p5"/>
              <p:cNvCxnSpPr/>
              <p:nvPr/>
            </p:nvCxnSpPr>
            <p:spPr>
              <a:xfrm>
                <a:off x="-897499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7" name="Google Shape;237;p5"/>
              <p:cNvCxnSpPr/>
              <p:nvPr/>
            </p:nvCxnSpPr>
            <p:spPr>
              <a:xfrm>
                <a:off x="-875181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8" name="Google Shape;238;p5"/>
              <p:cNvCxnSpPr/>
              <p:nvPr/>
            </p:nvCxnSpPr>
            <p:spPr>
              <a:xfrm>
                <a:off x="-852863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9" name="Google Shape;239;p5"/>
              <p:cNvCxnSpPr/>
              <p:nvPr/>
            </p:nvCxnSpPr>
            <p:spPr>
              <a:xfrm>
                <a:off x="-830545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0" name="Google Shape;240;p5"/>
              <p:cNvCxnSpPr/>
              <p:nvPr/>
            </p:nvCxnSpPr>
            <p:spPr>
              <a:xfrm>
                <a:off x="-808227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1" name="Google Shape;241;p5"/>
              <p:cNvCxnSpPr/>
              <p:nvPr/>
            </p:nvCxnSpPr>
            <p:spPr>
              <a:xfrm>
                <a:off x="-785909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2" name="Google Shape;242;p5"/>
              <p:cNvCxnSpPr/>
              <p:nvPr/>
            </p:nvCxnSpPr>
            <p:spPr>
              <a:xfrm>
                <a:off x="-763590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3" name="Google Shape;243;p5"/>
              <p:cNvCxnSpPr/>
              <p:nvPr/>
            </p:nvCxnSpPr>
            <p:spPr>
              <a:xfrm>
                <a:off x="-741272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4" name="Google Shape;244;p5"/>
              <p:cNvCxnSpPr/>
              <p:nvPr/>
            </p:nvCxnSpPr>
            <p:spPr>
              <a:xfrm>
                <a:off x="-718954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5" name="Google Shape;245;p5"/>
              <p:cNvCxnSpPr/>
              <p:nvPr/>
            </p:nvCxnSpPr>
            <p:spPr>
              <a:xfrm>
                <a:off x="-696636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6" name="Google Shape;246;p5"/>
              <p:cNvCxnSpPr/>
              <p:nvPr/>
            </p:nvCxnSpPr>
            <p:spPr>
              <a:xfrm>
                <a:off x="-674318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7" name="Google Shape;247;p5"/>
              <p:cNvCxnSpPr/>
              <p:nvPr/>
            </p:nvCxnSpPr>
            <p:spPr>
              <a:xfrm>
                <a:off x="-651999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8" name="Google Shape;248;p5"/>
              <p:cNvCxnSpPr/>
              <p:nvPr/>
            </p:nvCxnSpPr>
            <p:spPr>
              <a:xfrm>
                <a:off x="-629681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9" name="Google Shape;249;p5"/>
              <p:cNvCxnSpPr/>
              <p:nvPr/>
            </p:nvCxnSpPr>
            <p:spPr>
              <a:xfrm>
                <a:off x="-607363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0" name="Google Shape;250;p5"/>
              <p:cNvCxnSpPr/>
              <p:nvPr/>
            </p:nvCxnSpPr>
            <p:spPr>
              <a:xfrm>
                <a:off x="-585045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1" name="Google Shape;251;p5"/>
              <p:cNvCxnSpPr/>
              <p:nvPr/>
            </p:nvCxnSpPr>
            <p:spPr>
              <a:xfrm>
                <a:off x="-562727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2" name="Google Shape;252;p5"/>
              <p:cNvCxnSpPr/>
              <p:nvPr/>
            </p:nvCxnSpPr>
            <p:spPr>
              <a:xfrm>
                <a:off x="-540409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3" name="Google Shape;253;p5"/>
              <p:cNvCxnSpPr/>
              <p:nvPr/>
            </p:nvCxnSpPr>
            <p:spPr>
              <a:xfrm>
                <a:off x="-518090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4" name="Google Shape;254;p5"/>
              <p:cNvCxnSpPr/>
              <p:nvPr/>
            </p:nvCxnSpPr>
            <p:spPr>
              <a:xfrm>
                <a:off x="-495772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5" name="Google Shape;255;p5"/>
              <p:cNvCxnSpPr/>
              <p:nvPr/>
            </p:nvCxnSpPr>
            <p:spPr>
              <a:xfrm>
                <a:off x="-473454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6" name="Google Shape;256;p5"/>
              <p:cNvCxnSpPr/>
              <p:nvPr/>
            </p:nvCxnSpPr>
            <p:spPr>
              <a:xfrm>
                <a:off x="-451136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7" name="Google Shape;257;p5"/>
              <p:cNvCxnSpPr/>
              <p:nvPr/>
            </p:nvCxnSpPr>
            <p:spPr>
              <a:xfrm>
                <a:off x="-428818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8" name="Google Shape;258;p5"/>
              <p:cNvCxnSpPr/>
              <p:nvPr/>
            </p:nvCxnSpPr>
            <p:spPr>
              <a:xfrm>
                <a:off x="-406500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9" name="Google Shape;259;p5"/>
              <p:cNvCxnSpPr/>
              <p:nvPr/>
            </p:nvCxnSpPr>
            <p:spPr>
              <a:xfrm>
                <a:off x="-384181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0" name="Google Shape;260;p5"/>
              <p:cNvCxnSpPr/>
              <p:nvPr/>
            </p:nvCxnSpPr>
            <p:spPr>
              <a:xfrm>
                <a:off x="-361863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1" name="Google Shape;261;p5"/>
              <p:cNvCxnSpPr/>
              <p:nvPr/>
            </p:nvCxnSpPr>
            <p:spPr>
              <a:xfrm>
                <a:off x="-339545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2" name="Google Shape;262;p5"/>
              <p:cNvCxnSpPr/>
              <p:nvPr/>
            </p:nvCxnSpPr>
            <p:spPr>
              <a:xfrm>
                <a:off x="-317227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3" name="Google Shape;263;p5"/>
              <p:cNvCxnSpPr/>
              <p:nvPr/>
            </p:nvCxnSpPr>
            <p:spPr>
              <a:xfrm>
                <a:off x="-294909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4" name="Google Shape;264;p5"/>
              <p:cNvCxnSpPr/>
              <p:nvPr/>
            </p:nvCxnSpPr>
            <p:spPr>
              <a:xfrm>
                <a:off x="-272591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5" name="Google Shape;265;p5"/>
              <p:cNvCxnSpPr/>
              <p:nvPr/>
            </p:nvCxnSpPr>
            <p:spPr>
              <a:xfrm>
                <a:off x="-250272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6" name="Google Shape;266;p5"/>
              <p:cNvCxnSpPr/>
              <p:nvPr/>
            </p:nvCxnSpPr>
            <p:spPr>
              <a:xfrm>
                <a:off x="-227954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7" name="Google Shape;267;p5"/>
              <p:cNvCxnSpPr/>
              <p:nvPr/>
            </p:nvCxnSpPr>
            <p:spPr>
              <a:xfrm>
                <a:off x="-205636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8" name="Google Shape;268;p5"/>
              <p:cNvCxnSpPr/>
              <p:nvPr/>
            </p:nvCxnSpPr>
            <p:spPr>
              <a:xfrm>
                <a:off x="-183318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9" name="Google Shape;269;p5"/>
              <p:cNvCxnSpPr/>
              <p:nvPr/>
            </p:nvCxnSpPr>
            <p:spPr>
              <a:xfrm>
                <a:off x="-161000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0" name="Google Shape;270;p5"/>
              <p:cNvCxnSpPr/>
              <p:nvPr/>
            </p:nvCxnSpPr>
            <p:spPr>
              <a:xfrm>
                <a:off x="-138682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1" name="Google Shape;271;p5"/>
              <p:cNvCxnSpPr/>
              <p:nvPr/>
            </p:nvCxnSpPr>
            <p:spPr>
              <a:xfrm>
                <a:off x="-116363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2" name="Google Shape;272;p5"/>
              <p:cNvCxnSpPr/>
              <p:nvPr/>
            </p:nvCxnSpPr>
            <p:spPr>
              <a:xfrm>
                <a:off x="-94045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3" name="Google Shape;273;p5"/>
              <p:cNvCxnSpPr/>
              <p:nvPr/>
            </p:nvCxnSpPr>
            <p:spPr>
              <a:xfrm>
                <a:off x="-71727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4" name="Google Shape;274;p5"/>
              <p:cNvCxnSpPr/>
              <p:nvPr/>
            </p:nvCxnSpPr>
            <p:spPr>
              <a:xfrm>
                <a:off x="-9867725" y="0"/>
                <a:ext cx="0" cy="5143500"/>
              </a:xfrm>
              <a:prstGeom prst="straightConnector1">
                <a:avLst/>
              </a:prstGeom>
              <a:noFill/>
              <a:ln w="9525" cap="flat" cmpd="sng">
                <a:solidFill>
                  <a:srgbClr val="F9C59B"/>
                </a:solidFill>
                <a:prstDash val="solid"/>
                <a:round/>
                <a:headEnd type="none" w="med" len="med"/>
                <a:tailEnd type="none" w="med" len="med"/>
              </a:ln>
            </p:spPr>
          </p:cxnSp>
        </p:grpSp>
        <p:grpSp>
          <p:nvGrpSpPr>
            <p:cNvPr id="275" name="Google Shape;275;p5"/>
            <p:cNvGrpSpPr/>
            <p:nvPr/>
          </p:nvGrpSpPr>
          <p:grpSpPr>
            <a:xfrm>
              <a:off x="-4931112" y="0"/>
              <a:ext cx="9150600" cy="5143500"/>
              <a:chOff x="5500" y="0"/>
              <a:chExt cx="9150600" cy="5143500"/>
            </a:xfrm>
          </p:grpSpPr>
          <p:cxnSp>
            <p:nvCxnSpPr>
              <p:cNvPr id="276" name="Google Shape;276;p5"/>
              <p:cNvCxnSpPr/>
              <p:nvPr/>
            </p:nvCxnSpPr>
            <p:spPr>
              <a:xfrm>
                <a:off x="5500" y="214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7" name="Google Shape;277;p5"/>
              <p:cNvCxnSpPr/>
              <p:nvPr/>
            </p:nvCxnSpPr>
            <p:spPr>
              <a:xfrm>
                <a:off x="5500" y="428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8" name="Google Shape;278;p5"/>
              <p:cNvCxnSpPr/>
              <p:nvPr/>
            </p:nvCxnSpPr>
            <p:spPr>
              <a:xfrm>
                <a:off x="5500" y="642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9" name="Google Shape;279;p5"/>
              <p:cNvCxnSpPr/>
              <p:nvPr/>
            </p:nvCxnSpPr>
            <p:spPr>
              <a:xfrm>
                <a:off x="5500" y="857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0" name="Google Shape;280;p5"/>
              <p:cNvCxnSpPr/>
              <p:nvPr/>
            </p:nvCxnSpPr>
            <p:spPr>
              <a:xfrm>
                <a:off x="5500" y="1071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1" name="Google Shape;281;p5"/>
              <p:cNvCxnSpPr/>
              <p:nvPr/>
            </p:nvCxnSpPr>
            <p:spPr>
              <a:xfrm>
                <a:off x="5500" y="1285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2" name="Google Shape;282;p5"/>
              <p:cNvCxnSpPr/>
              <p:nvPr/>
            </p:nvCxnSpPr>
            <p:spPr>
              <a:xfrm>
                <a:off x="5500" y="1500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3" name="Google Shape;283;p5"/>
              <p:cNvCxnSpPr/>
              <p:nvPr/>
            </p:nvCxnSpPr>
            <p:spPr>
              <a:xfrm>
                <a:off x="5500" y="1714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4" name="Google Shape;284;p5"/>
              <p:cNvCxnSpPr/>
              <p:nvPr/>
            </p:nvCxnSpPr>
            <p:spPr>
              <a:xfrm>
                <a:off x="5500" y="19288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5" name="Google Shape;285;p5"/>
              <p:cNvCxnSpPr/>
              <p:nvPr/>
            </p:nvCxnSpPr>
            <p:spPr>
              <a:xfrm>
                <a:off x="5500" y="21431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6" name="Google Shape;286;p5"/>
              <p:cNvCxnSpPr/>
              <p:nvPr/>
            </p:nvCxnSpPr>
            <p:spPr>
              <a:xfrm>
                <a:off x="5500" y="23574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7" name="Google Shape;287;p5"/>
              <p:cNvCxnSpPr/>
              <p:nvPr/>
            </p:nvCxnSpPr>
            <p:spPr>
              <a:xfrm>
                <a:off x="5500" y="25717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8" name="Google Shape;288;p5"/>
              <p:cNvCxnSpPr/>
              <p:nvPr/>
            </p:nvCxnSpPr>
            <p:spPr>
              <a:xfrm>
                <a:off x="5500" y="27860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9" name="Google Shape;289;p5"/>
              <p:cNvCxnSpPr/>
              <p:nvPr/>
            </p:nvCxnSpPr>
            <p:spPr>
              <a:xfrm>
                <a:off x="5500" y="30003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0" name="Google Shape;290;p5"/>
              <p:cNvCxnSpPr/>
              <p:nvPr/>
            </p:nvCxnSpPr>
            <p:spPr>
              <a:xfrm>
                <a:off x="5500" y="32146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1" name="Google Shape;291;p5"/>
              <p:cNvCxnSpPr/>
              <p:nvPr/>
            </p:nvCxnSpPr>
            <p:spPr>
              <a:xfrm>
                <a:off x="5500" y="34290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2" name="Google Shape;292;p5"/>
              <p:cNvCxnSpPr/>
              <p:nvPr/>
            </p:nvCxnSpPr>
            <p:spPr>
              <a:xfrm>
                <a:off x="5500" y="3643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3" name="Google Shape;293;p5"/>
              <p:cNvCxnSpPr/>
              <p:nvPr/>
            </p:nvCxnSpPr>
            <p:spPr>
              <a:xfrm>
                <a:off x="5500" y="3857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4" name="Google Shape;294;p5"/>
              <p:cNvCxnSpPr/>
              <p:nvPr/>
            </p:nvCxnSpPr>
            <p:spPr>
              <a:xfrm>
                <a:off x="5500" y="4071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5" name="Google Shape;295;p5"/>
              <p:cNvCxnSpPr/>
              <p:nvPr/>
            </p:nvCxnSpPr>
            <p:spPr>
              <a:xfrm>
                <a:off x="5500" y="4286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6" name="Google Shape;296;p5"/>
              <p:cNvCxnSpPr/>
              <p:nvPr/>
            </p:nvCxnSpPr>
            <p:spPr>
              <a:xfrm>
                <a:off x="5500" y="4500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7" name="Google Shape;297;p5"/>
              <p:cNvCxnSpPr/>
              <p:nvPr/>
            </p:nvCxnSpPr>
            <p:spPr>
              <a:xfrm>
                <a:off x="5500" y="4714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8" name="Google Shape;298;p5"/>
              <p:cNvCxnSpPr/>
              <p:nvPr/>
            </p:nvCxnSpPr>
            <p:spPr>
              <a:xfrm>
                <a:off x="5500" y="4929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9" name="Google Shape;299;p5"/>
              <p:cNvCxnSpPr/>
              <p:nvPr/>
            </p:nvCxnSpPr>
            <p:spPr>
              <a:xfrm>
                <a:off x="5500" y="5143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300" name="Google Shape;300;p5"/>
              <p:cNvCxnSpPr/>
              <p:nvPr/>
            </p:nvCxnSpPr>
            <p:spPr>
              <a:xfrm>
                <a:off x="5500" y="0"/>
                <a:ext cx="9150600" cy="0"/>
              </a:xfrm>
              <a:prstGeom prst="straightConnector1">
                <a:avLst/>
              </a:prstGeom>
              <a:noFill/>
              <a:ln w="9525" cap="flat" cmpd="sng">
                <a:solidFill>
                  <a:srgbClr val="F9C59B"/>
                </a:solidFill>
                <a:prstDash val="solid"/>
                <a:round/>
                <a:headEnd type="none" w="med" len="med"/>
                <a:tailEnd type="none" w="med" len="med"/>
              </a:ln>
            </p:spPr>
          </p:cxnSp>
        </p:grpSp>
      </p:grpSp>
      <p:sp>
        <p:nvSpPr>
          <p:cNvPr id="303" name="Google Shape;303;p5"/>
          <p:cNvSpPr txBox="1">
            <a:spLocks noGrp="1"/>
          </p:cNvSpPr>
          <p:nvPr>
            <p:ph type="subTitle" idx="1"/>
          </p:nvPr>
        </p:nvSpPr>
        <p:spPr>
          <a:xfrm>
            <a:off x="5752033" y="4739969"/>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4" name="Google Shape;304;p5"/>
          <p:cNvSpPr txBox="1">
            <a:spLocks noGrp="1"/>
          </p:cNvSpPr>
          <p:nvPr>
            <p:ph type="subTitle" idx="2"/>
          </p:nvPr>
        </p:nvSpPr>
        <p:spPr>
          <a:xfrm>
            <a:off x="5752033" y="2373965"/>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305" name="Google Shape;305;p5"/>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5"/>
          <p:cNvSpPr txBox="1">
            <a:spLocks noGrp="1"/>
          </p:cNvSpPr>
          <p:nvPr>
            <p:ph type="subTitle" idx="3"/>
          </p:nvPr>
        </p:nvSpPr>
        <p:spPr>
          <a:xfrm>
            <a:off x="5752033" y="1862900"/>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7" name="Google Shape;307;p5"/>
          <p:cNvSpPr txBox="1">
            <a:spLocks noGrp="1"/>
          </p:cNvSpPr>
          <p:nvPr>
            <p:ph type="subTitle" idx="4"/>
          </p:nvPr>
        </p:nvSpPr>
        <p:spPr>
          <a:xfrm>
            <a:off x="5752033" y="4228887"/>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8" name="Google Shape;308;p5"/>
          <p:cNvSpPr>
            <a:spLocks noGrp="1"/>
          </p:cNvSpPr>
          <p:nvPr>
            <p:ph type="pic" idx="5"/>
          </p:nvPr>
        </p:nvSpPr>
        <p:spPr>
          <a:xfrm>
            <a:off x="1010967" y="1649433"/>
            <a:ext cx="3896000" cy="4488400"/>
          </a:xfrm>
          <a:prstGeom prst="rect">
            <a:avLst/>
          </a:prstGeom>
          <a:no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2533600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A3B92B3-682B-1CC6-9E19-7B6F622730E1}"/>
              </a:ext>
            </a:extLst>
          </p:cNvPr>
          <p:cNvSpPr>
            <a:spLocks noGrp="1"/>
          </p:cNvSpPr>
          <p:nvPr>
            <p:ph type="dt" sz="half" idx="10"/>
          </p:nvPr>
        </p:nvSpPr>
        <p:spPr/>
        <p:txBody>
          <a:bodyPr/>
          <a:lstStyle/>
          <a:p>
            <a:fld id="{E5F0B88C-C49B-4EB2-822F-740654588B07}" type="datetimeFigureOut">
              <a:rPr lang="en-SG" smtClean="0"/>
              <a:t>30/8/2024</a:t>
            </a:fld>
            <a:endParaRPr lang="en-SG"/>
          </a:p>
        </p:txBody>
      </p:sp>
      <p:sp>
        <p:nvSpPr>
          <p:cNvPr id="4" name="Footer Placeholder 3">
            <a:extLst>
              <a:ext uri="{FF2B5EF4-FFF2-40B4-BE49-F238E27FC236}">
                <a16:creationId xmlns:a16="http://schemas.microsoft.com/office/drawing/2014/main"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16511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3EB23-C56F-E963-23F3-3FBD11B94FD2}"/>
              </a:ext>
            </a:extLst>
          </p:cNvPr>
          <p:cNvSpPr>
            <a:spLocks noGrp="1"/>
          </p:cNvSpPr>
          <p:nvPr>
            <p:ph type="dt" sz="half" idx="10"/>
          </p:nvPr>
        </p:nvSpPr>
        <p:spPr/>
        <p:txBody>
          <a:bodyPr/>
          <a:lstStyle/>
          <a:p>
            <a:fld id="{E5F0B88C-C49B-4EB2-822F-740654588B07}" type="datetimeFigureOut">
              <a:rPr lang="en-SG" smtClean="0"/>
              <a:t>30/8/2024</a:t>
            </a:fld>
            <a:endParaRPr lang="en-SG"/>
          </a:p>
        </p:txBody>
      </p:sp>
      <p:sp>
        <p:nvSpPr>
          <p:cNvPr id="3" name="Footer Placeholder 2">
            <a:extLst>
              <a:ext uri="{FF2B5EF4-FFF2-40B4-BE49-F238E27FC236}">
                <a16:creationId xmlns:a16="http://schemas.microsoft.com/office/drawing/2014/main"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4130742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4AE8-19B6-6755-AC3B-AD0ECA216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25A3133-66C9-B563-2054-39ADE7335742}"/>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3C75355-D5B9-E3AA-81FC-0A411242E4F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5CD1DB-3A0E-842A-430A-3D63977C3027}"/>
              </a:ext>
            </a:extLst>
          </p:cNvPr>
          <p:cNvSpPr>
            <a:spLocks noGrp="1"/>
          </p:cNvSpPr>
          <p:nvPr>
            <p:ph type="dt" sz="half" idx="10"/>
          </p:nvPr>
        </p:nvSpPr>
        <p:spPr/>
        <p:txBody>
          <a:bodyPr/>
          <a:lstStyle/>
          <a:p>
            <a:fld id="{E5F0B88C-C49B-4EB2-822F-740654588B07}" type="datetimeFigureOut">
              <a:rPr lang="en-SG" smtClean="0"/>
              <a:t>30/8/2024</a:t>
            </a:fld>
            <a:endParaRPr lang="en-SG"/>
          </a:p>
        </p:txBody>
      </p:sp>
      <p:sp>
        <p:nvSpPr>
          <p:cNvPr id="6" name="Footer Placeholder 5">
            <a:extLst>
              <a:ext uri="{FF2B5EF4-FFF2-40B4-BE49-F238E27FC236}">
                <a16:creationId xmlns:a16="http://schemas.microsoft.com/office/drawing/2014/main"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949320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07BD-E0C7-229A-72EA-EE31C3CABB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5B7B0D-89C1-899F-DCE4-2FBB72105949}"/>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SG"/>
          </a:p>
        </p:txBody>
      </p:sp>
      <p:sp>
        <p:nvSpPr>
          <p:cNvPr id="4" name="Text Placeholder 3">
            <a:extLst>
              <a:ext uri="{FF2B5EF4-FFF2-40B4-BE49-F238E27FC236}">
                <a16:creationId xmlns:a16="http://schemas.microsoft.com/office/drawing/2014/main" id="{6C3A0B59-9B26-BAFC-02EE-C7223A407A4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84703-93AC-7508-E440-49843A22F71B}"/>
              </a:ext>
            </a:extLst>
          </p:cNvPr>
          <p:cNvSpPr>
            <a:spLocks noGrp="1"/>
          </p:cNvSpPr>
          <p:nvPr>
            <p:ph type="dt" sz="half" idx="10"/>
          </p:nvPr>
        </p:nvSpPr>
        <p:spPr/>
        <p:txBody>
          <a:bodyPr/>
          <a:lstStyle/>
          <a:p>
            <a:fld id="{E5F0B88C-C49B-4EB2-822F-740654588B07}" type="datetimeFigureOut">
              <a:rPr lang="en-SG" smtClean="0"/>
              <a:t>30/8/2024</a:t>
            </a:fld>
            <a:endParaRPr lang="en-SG"/>
          </a:p>
        </p:txBody>
      </p:sp>
      <p:sp>
        <p:nvSpPr>
          <p:cNvPr id="6" name="Footer Placeholder 5">
            <a:extLst>
              <a:ext uri="{FF2B5EF4-FFF2-40B4-BE49-F238E27FC236}">
                <a16:creationId xmlns:a16="http://schemas.microsoft.com/office/drawing/2014/main"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39339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3.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theme" Target="../theme/theme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FC6E4-06F1-1D88-F5D3-AC086EA6F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77431D6-7AC8-97B7-FCEA-6A9420E0833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A21C33-CD29-E36C-5AF9-0FB6F05874F4}"/>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F0B88C-C49B-4EB2-822F-740654588B07}" type="datetimeFigureOut">
              <a:rPr lang="en-SG" smtClean="0"/>
              <a:t>30/8/2024</a:t>
            </a:fld>
            <a:endParaRPr lang="en-SG"/>
          </a:p>
        </p:txBody>
      </p:sp>
      <p:sp>
        <p:nvSpPr>
          <p:cNvPr id="5" name="Footer Placeholder 4">
            <a:extLst>
              <a:ext uri="{FF2B5EF4-FFF2-40B4-BE49-F238E27FC236}">
                <a16:creationId xmlns:a16="http://schemas.microsoft.com/office/drawing/2014/main" id="{5D370F05-91EE-96CC-EBBC-511DBDC401C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19F2526F-7F53-8296-4044-A5546E3898A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3293402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168849200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1pPr>
            <a:lvl2pPr lvl="1"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2pPr>
            <a:lvl3pPr lvl="2"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3pPr>
            <a:lvl4pPr lvl="3"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4pPr>
            <a:lvl5pPr lvl="4"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5pPr>
            <a:lvl6pPr lvl="5"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6pPr>
            <a:lvl7pPr lvl="6"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7pPr>
            <a:lvl8pPr lvl="7"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8pPr>
            <a:lvl9pPr lvl="8" rtl="0">
              <a:spcBef>
                <a:spcPts val="0"/>
              </a:spcBef>
              <a:spcAft>
                <a:spcPts val="0"/>
              </a:spcAft>
              <a:buClr>
                <a:schemeClr val="dk1"/>
              </a:buClr>
              <a:buSzPts val="3200"/>
              <a:buFont typeface="Poppins"/>
              <a:buNone/>
              <a:defRPr sz="32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697264886"/>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30/8/2024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64270723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Gorditas"/>
              <a:buNone/>
              <a:defRPr sz="3500">
                <a:solidFill>
                  <a:schemeClr val="dk1"/>
                </a:solidFill>
                <a:latin typeface="Gorditas"/>
                <a:ea typeface="Gorditas"/>
                <a:cs typeface="Gorditas"/>
                <a:sym typeface="Gorditas"/>
              </a:defRPr>
            </a:lvl1pPr>
            <a:lvl2pPr lvl="1"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2pPr>
            <a:lvl3pPr lvl="2"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3pPr>
            <a:lvl4pPr lvl="3"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4pPr>
            <a:lvl5pPr lvl="4"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5pPr>
            <a:lvl6pPr lvl="5"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6pPr>
            <a:lvl7pPr lvl="6"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7pPr>
            <a:lvl8pPr lvl="7"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8pPr>
            <a:lvl9pPr lvl="8"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a:buChar char="●"/>
              <a:defRPr>
                <a:solidFill>
                  <a:schemeClr val="dk1"/>
                </a:solidFill>
                <a:latin typeface="Bellota"/>
                <a:ea typeface="Bellota"/>
                <a:cs typeface="Bellota"/>
                <a:sym typeface="Bellota"/>
              </a:defRPr>
            </a:lvl1pPr>
            <a:lvl2pPr marL="914400" lvl="1"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2pPr>
            <a:lvl3pPr marL="1371600" lvl="2"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3pPr>
            <a:lvl4pPr marL="1828800" lvl="3"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4pPr>
            <a:lvl5pPr marL="2286000" lvl="4"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5pPr>
            <a:lvl6pPr marL="2743200" lvl="5"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6pPr>
            <a:lvl7pPr marL="3200400" lvl="6"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7pPr>
            <a:lvl8pPr marL="3657600" lvl="7"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8pPr>
            <a:lvl9pPr marL="4114800" lvl="8" indent="-317500">
              <a:lnSpc>
                <a:spcPct val="115000"/>
              </a:lnSpc>
              <a:spcBef>
                <a:spcPts val="1600"/>
              </a:spcBef>
              <a:spcAft>
                <a:spcPts val="1600"/>
              </a:spcAft>
              <a:buClr>
                <a:schemeClr val="dk1"/>
              </a:buClr>
              <a:buSzPts val="1400"/>
              <a:buFont typeface="Bellota"/>
              <a:buChar char="■"/>
              <a:defRPr>
                <a:solidFill>
                  <a:schemeClr val="dk1"/>
                </a:solidFill>
                <a:latin typeface="Bellota"/>
                <a:ea typeface="Bellota"/>
                <a:cs typeface="Bellota"/>
                <a:sym typeface="Bellota"/>
              </a:defRPr>
            </a:lvl9pPr>
          </a:lstStyle>
          <a:p>
            <a:endParaRPr/>
          </a:p>
        </p:txBody>
      </p:sp>
    </p:spTree>
    <p:extLst>
      <p:ext uri="{BB962C8B-B14F-4D97-AF65-F5344CB8AC3E}">
        <p14:creationId xmlns:p14="http://schemas.microsoft.com/office/powerpoint/2010/main" val="1056248663"/>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image" Target="../media/image23.png"/><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1.svg"/><Relationship Id="rId5" Type="http://schemas.openxmlformats.org/officeDocument/2006/relationships/image" Target="../media/image25.png"/><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5.svg"/><Relationship Id="rId5" Type="http://schemas.openxmlformats.org/officeDocument/2006/relationships/image" Target="../media/image28.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40.sv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2.png"/><Relationship Id="rId11" Type="http://schemas.openxmlformats.org/officeDocument/2006/relationships/image" Target="../media/image44.sv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6.svg"/><Relationship Id="rId9" Type="http://schemas.openxmlformats.org/officeDocument/2006/relationships/image" Target="../media/image42.sv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48.svg"/><Relationship Id="rId5" Type="http://schemas.openxmlformats.org/officeDocument/2006/relationships/image" Target="../media/image37.png"/><Relationship Id="rId4" Type="http://schemas.openxmlformats.org/officeDocument/2006/relationships/image" Target="../media/image6.svg"/></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42.png"/><Relationship Id="rId18" Type="http://schemas.openxmlformats.org/officeDocument/2006/relationships/image" Target="../media/image62.svg"/><Relationship Id="rId3" Type="http://schemas.openxmlformats.org/officeDocument/2006/relationships/image" Target="../media/image5.png"/><Relationship Id="rId7" Type="http://schemas.openxmlformats.org/officeDocument/2006/relationships/image" Target="../media/image39.png"/><Relationship Id="rId12" Type="http://schemas.openxmlformats.org/officeDocument/2006/relationships/image" Target="../media/image56.svg"/><Relationship Id="rId17" Type="http://schemas.openxmlformats.org/officeDocument/2006/relationships/image" Target="../media/image44.png"/><Relationship Id="rId2" Type="http://schemas.openxmlformats.org/officeDocument/2006/relationships/notesSlide" Target="../notesSlides/notesSlide18.xml"/><Relationship Id="rId16" Type="http://schemas.openxmlformats.org/officeDocument/2006/relationships/image" Target="../media/image60.svg"/><Relationship Id="rId20" Type="http://schemas.openxmlformats.org/officeDocument/2006/relationships/image" Target="../media/image64.svg"/><Relationship Id="rId1" Type="http://schemas.openxmlformats.org/officeDocument/2006/relationships/slideLayout" Target="../slideLayouts/slideLayout12.xml"/><Relationship Id="rId6" Type="http://schemas.openxmlformats.org/officeDocument/2006/relationships/image" Target="../media/image50.svg"/><Relationship Id="rId11" Type="http://schemas.openxmlformats.org/officeDocument/2006/relationships/image" Target="../media/image41.png"/><Relationship Id="rId5" Type="http://schemas.openxmlformats.org/officeDocument/2006/relationships/image" Target="../media/image38.png"/><Relationship Id="rId15" Type="http://schemas.openxmlformats.org/officeDocument/2006/relationships/image" Target="../media/image43.png"/><Relationship Id="rId10" Type="http://schemas.openxmlformats.org/officeDocument/2006/relationships/image" Target="../media/image54.svg"/><Relationship Id="rId19" Type="http://schemas.openxmlformats.org/officeDocument/2006/relationships/image" Target="../media/image45.png"/><Relationship Id="rId4" Type="http://schemas.openxmlformats.org/officeDocument/2006/relationships/image" Target="../media/image6.svg"/><Relationship Id="rId9" Type="http://schemas.openxmlformats.org/officeDocument/2006/relationships/image" Target="../media/image40.png"/><Relationship Id="rId14" Type="http://schemas.openxmlformats.org/officeDocument/2006/relationships/image" Target="../media/image58.sv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9829" y="424000"/>
            <a:ext cx="11380763" cy="2800767"/>
          </a:xfrm>
          <a:prstGeom prst="rect">
            <a:avLst/>
          </a:prstGeom>
          <a:solidFill>
            <a:schemeClr val="accent3">
              <a:lumMod val="20000"/>
              <a:lumOff val="80000"/>
            </a:schemeClr>
          </a:solidFill>
        </p:spPr>
        <p:txBody>
          <a:bodyPr wrap="square">
            <a:spAutoFit/>
          </a:bodyPr>
          <a:lstStyle/>
          <a:p>
            <a:r>
              <a:rPr lang="en-US" sz="4400" b="1" dirty="0" err="1">
                <a:solidFill>
                  <a:srgbClr val="0070C0"/>
                </a:solidFill>
                <a:latin typeface="Times New Roman" panose="02020603050405020304" pitchFamily="18" charset="0"/>
                <a:cs typeface="Times New Roman" panose="02020603050405020304" pitchFamily="18" charset="0"/>
              </a:rPr>
              <a:t>Kính</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gửi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thầy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cô</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3 </a:t>
            </a:r>
            <a:r>
              <a:rPr lang="en-US" sz="4400" b="1" dirty="0" err="1">
                <a:solidFill>
                  <a:srgbClr val="0070C0"/>
                </a:solidFill>
                <a:latin typeface="Times New Roman" panose="02020603050405020304" pitchFamily="18" charset="0"/>
                <a:cs typeface="Times New Roman" panose="02020603050405020304" pitchFamily="18" charset="0"/>
              </a:rPr>
              <a:t>bộ</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smtClean="0">
                <a:solidFill>
                  <a:srgbClr val="0070C0"/>
                </a:solidFill>
                <a:latin typeface="Times New Roman" panose="02020603050405020304" pitchFamily="18" charset="0"/>
                <a:cs typeface="Times New Roman" panose="02020603050405020304" pitchFamily="18" charset="0"/>
              </a:rPr>
              <a:t>CTST </a:t>
            </a:r>
            <a:r>
              <a:rPr lang="en-US" sz="4400" b="1" dirty="0" err="1" smtClean="0">
                <a:solidFill>
                  <a:srgbClr val="0070C0"/>
                </a:solidFill>
                <a:latin typeface="Times New Roman" panose="02020603050405020304" pitchFamily="18" charset="0"/>
                <a:cs typeface="Times New Roman" panose="02020603050405020304" pitchFamily="18" charset="0"/>
              </a:rPr>
              <a:t>lớp</a:t>
            </a:r>
            <a:r>
              <a:rPr lang="en-US" sz="4400" b="1" dirty="0" smtClean="0">
                <a:solidFill>
                  <a:srgbClr val="0070C0"/>
                </a:solidFill>
                <a:latin typeface="Times New Roman" panose="02020603050405020304" pitchFamily="18" charset="0"/>
                <a:cs typeface="Times New Roman" panose="02020603050405020304" pitchFamily="18" charset="0"/>
              </a:rPr>
              <a:t> 12. </a:t>
            </a:r>
            <a:endParaRPr lang="en-US" sz="4400" b="1" dirty="0" smtClean="0">
              <a:solidFill>
                <a:srgbClr val="0070C0"/>
              </a:solidFill>
              <a:latin typeface="Times New Roman" panose="02020603050405020304" pitchFamily="18" charset="0"/>
              <a:cs typeface="Times New Roman" panose="02020603050405020304" pitchFamily="18" charset="0"/>
            </a:endParaRPr>
          </a:p>
          <a:p>
            <a:r>
              <a:rPr lang="en-US" sz="4400" b="1" dirty="0" err="1" smtClean="0">
                <a:solidFill>
                  <a:srgbClr val="0070C0"/>
                </a:solidFill>
                <a:latin typeface="Times New Roman" panose="02020603050405020304" pitchFamily="18" charset="0"/>
                <a:cs typeface="Times New Roman" panose="02020603050405020304" pitchFamily="18" charset="0"/>
              </a:rPr>
              <a:t>Mong</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thầy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cô</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nhận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thực</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hiện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đúng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như</a:t>
            </a:r>
            <a:r>
              <a:rPr lang="en-US" sz="4400" b="1" dirty="0">
                <a:solidFill>
                  <a:srgbClr val="0070C0"/>
                </a:solidFill>
                <a:latin typeface="Times New Roman" panose="02020603050405020304" pitchFamily="18" charset="0"/>
                <a:cs typeface="Times New Roman" panose="02020603050405020304" pitchFamily="18" charset="0"/>
              </a:rPr>
              <a:t> cam </a:t>
            </a:r>
            <a:r>
              <a:rPr lang="en-US" sz="4400" b="1" dirty="0" err="1">
                <a:solidFill>
                  <a:srgbClr val="0070C0"/>
                </a:solidFill>
                <a:latin typeface="Times New Roman" panose="02020603050405020304" pitchFamily="18" charset="0"/>
                <a:cs typeface="Times New Roman" panose="02020603050405020304" pitchFamily="18" charset="0"/>
              </a:rPr>
              <a:t>kết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bảo</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mật</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tài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liệu</a:t>
            </a:r>
            <a:r>
              <a:rPr lang="en-US" sz="4400" b="1" dirty="0" smtClean="0">
                <a:solidFill>
                  <a:srgbClr val="0070C0"/>
                </a:solidFill>
                <a:latin typeface="Times New Roman" panose="02020603050405020304" pitchFamily="18" charset="0"/>
                <a:cs typeface="Times New Roman" panose="02020603050405020304" pitchFamily="18" charset="0"/>
              </a:rPr>
              <a:t>.</a:t>
            </a:r>
          </a:p>
          <a:p>
            <a:pPr algn="ct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smtClean="0">
                <a:solidFill>
                  <a:srgbClr val="0070C0"/>
                </a:solidFill>
                <a:latin typeface="Times New Roman" panose="02020603050405020304" pitchFamily="18" charset="0"/>
                <a:cs typeface="Times New Roman" panose="02020603050405020304" pitchFamily="18" charset="0"/>
              </a:rPr>
              <a:t>Trân</a:t>
            </a:r>
            <a:r>
              <a:rPr lang="en-US" sz="4400" b="1" dirty="0" smtClean="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trọng</a:t>
            </a:r>
            <a:r>
              <a:rPr lang="en-US" sz="4400" b="1" dirty="0">
                <a:solidFill>
                  <a:srgbClr val="0070C0"/>
                </a:solidFill>
                <a:latin typeface="Times New Roman" panose="02020603050405020304" pitchFamily="18" charset="0"/>
                <a:cs typeface="Times New Roman" panose="02020603050405020304" pitchFamily="18" charset="0"/>
              </a:rPr>
              <a:t>!</a:t>
            </a:r>
            <a:endParaRPr lang="en-US" sz="4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629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45431" algn="just" defTabSz="1219170">
              <a:lnSpc>
                <a:spcPct val="150000"/>
              </a:lnSpc>
              <a:spcAft>
                <a:spcPts val="1067"/>
              </a:spcAft>
              <a:buClr>
                <a:srgbClr val="000000"/>
              </a:buClr>
              <a:defRPr/>
            </a:pPr>
            <a:endParaRPr lang="en-SG" sz="32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algn="ctr" defTabSz="914377">
              <a:lnSpc>
                <a:spcPct val="150000"/>
              </a:lnSpc>
              <a:spcAft>
                <a:spcPts val="800"/>
              </a:spcAft>
              <a:tabLst>
                <a:tab pos="347337" algn="l"/>
              </a:tabLst>
              <a:defRPr/>
            </a:pPr>
            <a:r>
              <a:rPr lang="en-US" sz="3733"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CÂU 2</a:t>
            </a:r>
            <a:endParaRPr lang="en-SG" sz="3733" dirty="0">
              <a:solidFill>
                <a:srgbClr val="ED7D31">
                  <a:lumMod val="7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id="{75D5622A-8C08-C4E3-6C56-C09DF30C9092}"/>
              </a:ext>
            </a:extLst>
          </p:cNvPr>
          <p:cNvGrpSpPr/>
          <p:nvPr/>
        </p:nvGrpSpPr>
        <p:grpSpPr>
          <a:xfrm flipH="1">
            <a:off x="-1429712" y="1347867"/>
            <a:ext cx="8175009" cy="6858000"/>
            <a:chOff x="4513942" y="1009813"/>
            <a:chExt cx="7553682" cy="6219578"/>
          </a:xfrm>
        </p:grpSpPr>
        <p:pic>
          <p:nvPicPr>
            <p:cNvPr id="3" name="图片 9">
              <a:extLst>
                <a:ext uri="{FF2B5EF4-FFF2-40B4-BE49-F238E27FC236}">
                  <a16:creationId xmlns:a16="http://schemas.microsoft.com/office/drawing/2014/main" id="{B3FE28DE-7C46-315A-73B8-AA18A5BCFB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3942" y="1009813"/>
              <a:ext cx="7300686" cy="6219578"/>
            </a:xfrm>
            <a:prstGeom prst="rect">
              <a:avLst/>
            </a:prstGeom>
          </p:spPr>
        </p:pic>
        <p:pic>
          <p:nvPicPr>
            <p:cNvPr id="4" name="Picture 3">
              <a:extLst>
                <a:ext uri="{FF2B5EF4-FFF2-40B4-BE49-F238E27FC236}">
                  <a16:creationId xmlns:a16="http://schemas.microsoft.com/office/drawing/2014/main" id="{7AFDBD21-D185-0C11-BE4C-A0D06FD77B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0400" y="2118440"/>
              <a:ext cx="4097224" cy="3857625"/>
            </a:xfrm>
            <a:prstGeom prst="rect">
              <a:avLst/>
            </a:prstGeom>
          </p:spPr>
        </p:pic>
      </p:grpSp>
      <p:sp>
        <p:nvSpPr>
          <p:cNvPr id="5" name="Freeform 7">
            <a:extLst>
              <a:ext uri="{FF2B5EF4-FFF2-40B4-BE49-F238E27FC236}">
                <a16:creationId xmlns:a16="http://schemas.microsoft.com/office/drawing/2014/main" id="{FBADA2B2-25C1-7EF9-4900-A638AE26B5CB}"/>
              </a:ext>
            </a:extLst>
          </p:cNvPr>
          <p:cNvSpPr/>
          <p:nvPr/>
        </p:nvSpPr>
        <p:spPr>
          <a:xfrm flipH="1">
            <a:off x="4734046" y="1283585"/>
            <a:ext cx="7151589" cy="5105639"/>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1219140">
              <a:defRPr/>
            </a:pPr>
            <a:endParaRPr lang="en-SG" sz="2400" dirty="0">
              <a:solidFill>
                <a:prstClr val="black"/>
              </a:solidFill>
              <a:latin typeface="Calibri" panose="020F0502020204030204"/>
              <a:cs typeface="Arial"/>
              <a:sym typeface="Arial"/>
            </a:endParaRPr>
          </a:p>
        </p:txBody>
      </p:sp>
      <p:sp>
        <p:nvSpPr>
          <p:cNvPr id="10" name="TextBox 9">
            <a:extLst>
              <a:ext uri="{FF2B5EF4-FFF2-40B4-BE49-F238E27FC236}">
                <a16:creationId xmlns:a16="http://schemas.microsoft.com/office/drawing/2014/main" id="{E6DF9BB4-02AE-D853-FDD8-08D6F3721B47}"/>
              </a:ext>
            </a:extLst>
          </p:cNvPr>
          <p:cNvSpPr txBox="1"/>
          <p:nvPr/>
        </p:nvSpPr>
        <p:spPr>
          <a:xfrm>
            <a:off x="5576242" y="2034985"/>
            <a:ext cx="5440101" cy="3539430"/>
          </a:xfrm>
          <a:prstGeom prst="rect">
            <a:avLst/>
          </a:prstGeom>
          <a:noFill/>
        </p:spPr>
        <p:txBody>
          <a:bodyPr wrap="square">
            <a:spAutoFit/>
          </a:bodyPr>
          <a:lstStyle/>
          <a:p>
            <a:pPr algn="ctr"/>
            <a:r>
              <a:rPr lang="vi-VN" sz="3200" dirty="0">
                <a:latin typeface="+mj-lt"/>
              </a:rPr>
              <a:t>So sánh tác dụng của tình huống thách thức trong việc thể hiện tính cách của các nhân vật Ngô Tử Văn (Chuyện chức phán sự đền Tản Viên) và </a:t>
            </a:r>
            <a:endParaRPr lang="en-US" sz="3200" dirty="0">
              <a:latin typeface="+mj-lt"/>
            </a:endParaRPr>
          </a:p>
          <a:p>
            <a:pPr algn="ctr"/>
            <a:r>
              <a:rPr lang="vi-VN" sz="3200" dirty="0">
                <a:latin typeface="+mj-lt"/>
              </a:rPr>
              <a:t>nhân vật cụ phó Sần </a:t>
            </a:r>
            <a:endParaRPr lang="en-US" sz="3200" dirty="0">
              <a:latin typeface="+mj-lt"/>
            </a:endParaRPr>
          </a:p>
          <a:p>
            <a:pPr algn="ctr"/>
            <a:r>
              <a:rPr lang="vi-VN" sz="3200" dirty="0">
                <a:latin typeface="+mj-lt"/>
              </a:rPr>
              <a:t>(Trên đỉnh non Tản).</a:t>
            </a:r>
            <a:endParaRPr lang="en-SG" sz="3200" dirty="0">
              <a:latin typeface="+mj-lt"/>
            </a:endParaRPr>
          </a:p>
        </p:txBody>
      </p:sp>
    </p:spTree>
    <p:extLst>
      <p:ext uri="{BB962C8B-B14F-4D97-AF65-F5344CB8AC3E}">
        <p14:creationId xmlns:p14="http://schemas.microsoft.com/office/powerpoint/2010/main" val="3509571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840376" y="-21145"/>
            <a:ext cx="8449518" cy="745172"/>
            <a:chOff x="0" y="-38100"/>
            <a:chExt cx="1837740" cy="338653"/>
          </a:xfrm>
        </p:grpSpPr>
        <p:sp>
          <p:nvSpPr>
            <p:cNvPr id="24" name="Freeform 24"/>
            <p:cNvSpPr/>
            <p:nvPr/>
          </p:nvSpPr>
          <p:spPr>
            <a:xfrm>
              <a:off x="0" y="0"/>
              <a:ext cx="1837740" cy="300553"/>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3313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0846249" y="34614"/>
            <a:ext cx="893697" cy="929844"/>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2147409" y="151683"/>
            <a:ext cx="78354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BẢNG TÓM LƯỢC</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3" name="Google Shape;1888;p60">
            <a:extLst>
              <a:ext uri="{FF2B5EF4-FFF2-40B4-BE49-F238E27FC236}">
                <a16:creationId xmlns:a16="http://schemas.microsoft.com/office/drawing/2014/main" id="{14C0AB64-4F61-BF51-C8B5-C718DF5CB275}"/>
              </a:ext>
            </a:extLst>
          </p:cNvPr>
          <p:cNvGrpSpPr/>
          <p:nvPr/>
        </p:nvGrpSpPr>
        <p:grpSpPr>
          <a:xfrm rot="10800000">
            <a:off x="608090" y="95227"/>
            <a:ext cx="400480" cy="689911"/>
            <a:chOff x="6316225" y="3717575"/>
            <a:chExt cx="251400" cy="421100"/>
          </a:xfrm>
        </p:grpSpPr>
        <p:sp>
          <p:nvSpPr>
            <p:cNvPr id="34" name="Google Shape;1889;p60">
              <a:extLst>
                <a:ext uri="{FF2B5EF4-FFF2-40B4-BE49-F238E27FC236}">
                  <a16:creationId xmlns:a16="http://schemas.microsoft.com/office/drawing/2014/main" id="{F9936E7A-B68C-B788-A2A9-ADD99AFA48E9}"/>
                </a:ext>
              </a:extLst>
            </p:cNvPr>
            <p:cNvSpPr/>
            <p:nvPr/>
          </p:nvSpPr>
          <p:spPr>
            <a:xfrm>
              <a:off x="6481350" y="3717575"/>
              <a:ext cx="86275" cy="107200"/>
            </a:xfrm>
            <a:custGeom>
              <a:avLst/>
              <a:gdLst/>
              <a:ahLst/>
              <a:cxnLst/>
              <a:rect l="l" t="t" r="r" b="b"/>
              <a:pathLst>
                <a:path w="3451" h="4288" extrusionOk="0">
                  <a:moveTo>
                    <a:pt x="3327" y="0"/>
                  </a:moveTo>
                  <a:lnTo>
                    <a:pt x="1" y="2030"/>
                  </a:lnTo>
                  <a:cubicBezTo>
                    <a:pt x="1" y="2030"/>
                    <a:pt x="77" y="3192"/>
                    <a:pt x="1180" y="3919"/>
                  </a:cubicBezTo>
                  <a:cubicBezTo>
                    <a:pt x="1604" y="4201"/>
                    <a:pt x="2038" y="4288"/>
                    <a:pt x="2411" y="4288"/>
                  </a:cubicBezTo>
                  <a:cubicBezTo>
                    <a:pt x="3008" y="4288"/>
                    <a:pt x="3450" y="4066"/>
                    <a:pt x="3450" y="4066"/>
                  </a:cubicBezTo>
                  <a:lnTo>
                    <a:pt x="3327" y="0"/>
                  </a:lnTo>
                  <a:close/>
                </a:path>
              </a:pathLst>
            </a:custGeom>
            <a:solidFill>
              <a:srgbClr val="FDE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890;p60">
              <a:extLst>
                <a:ext uri="{FF2B5EF4-FFF2-40B4-BE49-F238E27FC236}">
                  <a16:creationId xmlns:a16="http://schemas.microsoft.com/office/drawing/2014/main" id="{459DD0B3-60BB-6C96-EB8B-7F49914335A4}"/>
                </a:ext>
              </a:extLst>
            </p:cNvPr>
            <p:cNvSpPr/>
            <p:nvPr/>
          </p:nvSpPr>
          <p:spPr>
            <a:xfrm>
              <a:off x="6325175" y="3768300"/>
              <a:ext cx="242450" cy="352475"/>
            </a:xfrm>
            <a:custGeom>
              <a:avLst/>
              <a:gdLst/>
              <a:ahLst/>
              <a:cxnLst/>
              <a:rect l="l" t="t" r="r" b="b"/>
              <a:pathLst>
                <a:path w="9698" h="14099" extrusionOk="0">
                  <a:moveTo>
                    <a:pt x="6248" y="1"/>
                  </a:moveTo>
                  <a:lnTo>
                    <a:pt x="0" y="12232"/>
                  </a:lnTo>
                  <a:lnTo>
                    <a:pt x="3731" y="14098"/>
                  </a:lnTo>
                  <a:lnTo>
                    <a:pt x="9697" y="2037"/>
                  </a:lnTo>
                  <a:lnTo>
                    <a:pt x="9697" y="2037"/>
                  </a:lnTo>
                  <a:cubicBezTo>
                    <a:pt x="9697" y="2037"/>
                    <a:pt x="9476" y="2125"/>
                    <a:pt x="9110" y="2125"/>
                  </a:cubicBezTo>
                  <a:cubicBezTo>
                    <a:pt x="8744" y="2125"/>
                    <a:pt x="8234" y="2037"/>
                    <a:pt x="7656" y="1685"/>
                  </a:cubicBezTo>
                  <a:cubicBezTo>
                    <a:pt x="6494" y="975"/>
                    <a:pt x="6248" y="1"/>
                    <a:pt x="6248" y="1"/>
                  </a:cubicBezTo>
                  <a:close/>
                </a:path>
              </a:pathLst>
            </a:custGeom>
            <a:solidFill>
              <a:srgbClr val="F9DB0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891;p60">
              <a:extLst>
                <a:ext uri="{FF2B5EF4-FFF2-40B4-BE49-F238E27FC236}">
                  <a16:creationId xmlns:a16="http://schemas.microsoft.com/office/drawing/2014/main" id="{E99E1944-2F81-B786-A13D-55E40DFCF7EF}"/>
                </a:ext>
              </a:extLst>
            </p:cNvPr>
            <p:cNvSpPr/>
            <p:nvPr/>
          </p:nvSpPr>
          <p:spPr>
            <a:xfrm>
              <a:off x="6325175" y="4035525"/>
              <a:ext cx="112800" cy="85250"/>
            </a:xfrm>
            <a:custGeom>
              <a:avLst/>
              <a:gdLst/>
              <a:ahLst/>
              <a:cxnLst/>
              <a:rect l="l" t="t" r="r" b="b"/>
              <a:pathLst>
                <a:path w="4512" h="3410" extrusionOk="0">
                  <a:moveTo>
                    <a:pt x="786" y="1"/>
                  </a:moveTo>
                  <a:lnTo>
                    <a:pt x="0" y="1543"/>
                  </a:lnTo>
                  <a:lnTo>
                    <a:pt x="3731" y="3409"/>
                  </a:lnTo>
                  <a:lnTo>
                    <a:pt x="4511" y="1837"/>
                  </a:lnTo>
                  <a:lnTo>
                    <a:pt x="786" y="1"/>
                  </a:lnTo>
                  <a:close/>
                </a:path>
              </a:pathLst>
            </a:custGeom>
            <a:solidFill>
              <a:srgbClr val="B5A6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892;p60">
              <a:extLst>
                <a:ext uri="{FF2B5EF4-FFF2-40B4-BE49-F238E27FC236}">
                  <a16:creationId xmlns:a16="http://schemas.microsoft.com/office/drawing/2014/main" id="{745F80AE-E8B2-AA8E-0CDA-E40895EF7BAE}"/>
                </a:ext>
              </a:extLst>
            </p:cNvPr>
            <p:cNvSpPr/>
            <p:nvPr/>
          </p:nvSpPr>
          <p:spPr>
            <a:xfrm>
              <a:off x="6536500" y="3717575"/>
              <a:ext cx="29225" cy="37300"/>
            </a:xfrm>
            <a:custGeom>
              <a:avLst/>
              <a:gdLst/>
              <a:ahLst/>
              <a:cxnLst/>
              <a:rect l="l" t="t" r="r" b="b"/>
              <a:pathLst>
                <a:path w="1169" h="1492" extrusionOk="0">
                  <a:moveTo>
                    <a:pt x="1121" y="0"/>
                  </a:moveTo>
                  <a:lnTo>
                    <a:pt x="1" y="687"/>
                  </a:lnTo>
                  <a:cubicBezTo>
                    <a:pt x="116" y="1380"/>
                    <a:pt x="614" y="1491"/>
                    <a:pt x="921" y="1491"/>
                  </a:cubicBezTo>
                  <a:cubicBezTo>
                    <a:pt x="1066" y="1491"/>
                    <a:pt x="1168" y="1467"/>
                    <a:pt x="1168" y="1467"/>
                  </a:cubicBezTo>
                  <a:lnTo>
                    <a:pt x="1121" y="0"/>
                  </a:lnTo>
                  <a:close/>
                </a:path>
              </a:pathLst>
            </a:custGeom>
            <a:solidFill>
              <a:srgbClr val="3C3C3B"/>
            </a:solidFill>
            <a:ln w="2500" cap="flat" cmpd="sng">
              <a:solidFill>
                <a:srgbClr val="3C3C3B"/>
              </a:solidFill>
              <a:prstDash val="solid"/>
              <a:miter lim="5866"/>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893;p60">
              <a:extLst>
                <a:ext uri="{FF2B5EF4-FFF2-40B4-BE49-F238E27FC236}">
                  <a16:creationId xmlns:a16="http://schemas.microsoft.com/office/drawing/2014/main" id="{D73295E2-48A9-3CCF-B352-A0C10EDC4F7C}"/>
                </a:ext>
              </a:extLst>
            </p:cNvPr>
            <p:cNvSpPr/>
            <p:nvPr/>
          </p:nvSpPr>
          <p:spPr>
            <a:xfrm>
              <a:off x="6374150" y="3806775"/>
              <a:ext cx="113400" cy="222025"/>
            </a:xfrm>
            <a:custGeom>
              <a:avLst/>
              <a:gdLst/>
              <a:ahLst/>
              <a:cxnLst/>
              <a:rect l="l" t="t" r="r" b="b"/>
              <a:pathLst>
                <a:path w="4536" h="8881" extrusionOk="0">
                  <a:moveTo>
                    <a:pt x="4480" y="0"/>
                  </a:moveTo>
                  <a:cubicBezTo>
                    <a:pt x="4462" y="0"/>
                    <a:pt x="4443" y="11"/>
                    <a:pt x="4430" y="28"/>
                  </a:cubicBezTo>
                  <a:lnTo>
                    <a:pt x="3866" y="1119"/>
                  </a:lnTo>
                  <a:lnTo>
                    <a:pt x="3303" y="2211"/>
                  </a:lnTo>
                  <a:lnTo>
                    <a:pt x="2195" y="4405"/>
                  </a:lnTo>
                  <a:lnTo>
                    <a:pt x="1098" y="6605"/>
                  </a:lnTo>
                  <a:cubicBezTo>
                    <a:pt x="734" y="7344"/>
                    <a:pt x="370" y="8077"/>
                    <a:pt x="12" y="8816"/>
                  </a:cubicBezTo>
                  <a:cubicBezTo>
                    <a:pt x="0" y="8840"/>
                    <a:pt x="12" y="8863"/>
                    <a:pt x="36" y="8875"/>
                  </a:cubicBezTo>
                  <a:cubicBezTo>
                    <a:pt x="42" y="8879"/>
                    <a:pt x="49" y="8881"/>
                    <a:pt x="56" y="8881"/>
                  </a:cubicBezTo>
                  <a:cubicBezTo>
                    <a:pt x="71" y="8881"/>
                    <a:pt x="87" y="8873"/>
                    <a:pt x="94" y="8857"/>
                  </a:cubicBezTo>
                  <a:cubicBezTo>
                    <a:pt x="476" y="8130"/>
                    <a:pt x="851" y="7402"/>
                    <a:pt x="1227" y="6669"/>
                  </a:cubicBezTo>
                  <a:lnTo>
                    <a:pt x="2335" y="4481"/>
                  </a:lnTo>
                  <a:lnTo>
                    <a:pt x="3438" y="2281"/>
                  </a:lnTo>
                  <a:lnTo>
                    <a:pt x="3984" y="1178"/>
                  </a:lnTo>
                  <a:lnTo>
                    <a:pt x="4524" y="75"/>
                  </a:lnTo>
                  <a:cubicBezTo>
                    <a:pt x="4535" y="46"/>
                    <a:pt x="4524" y="17"/>
                    <a:pt x="4500" y="5"/>
                  </a:cubicBezTo>
                  <a:cubicBezTo>
                    <a:pt x="4494" y="2"/>
                    <a:pt x="4487" y="0"/>
                    <a:pt x="4480"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894;p60">
              <a:extLst>
                <a:ext uri="{FF2B5EF4-FFF2-40B4-BE49-F238E27FC236}">
                  <a16:creationId xmlns:a16="http://schemas.microsoft.com/office/drawing/2014/main" id="{675EE455-4632-CE82-ADD7-99A91CFBDFC5}"/>
                </a:ext>
              </a:extLst>
            </p:cNvPr>
            <p:cNvSpPr/>
            <p:nvPr/>
          </p:nvSpPr>
          <p:spPr>
            <a:xfrm>
              <a:off x="6399375" y="3820550"/>
              <a:ext cx="113400" cy="222050"/>
            </a:xfrm>
            <a:custGeom>
              <a:avLst/>
              <a:gdLst/>
              <a:ahLst/>
              <a:cxnLst/>
              <a:rect l="l" t="t" r="r" b="b"/>
              <a:pathLst>
                <a:path w="4536" h="8882" extrusionOk="0">
                  <a:moveTo>
                    <a:pt x="4480" y="1"/>
                  </a:moveTo>
                  <a:cubicBezTo>
                    <a:pt x="4462" y="1"/>
                    <a:pt x="4444" y="12"/>
                    <a:pt x="4436" y="29"/>
                  </a:cubicBezTo>
                  <a:lnTo>
                    <a:pt x="3867" y="1120"/>
                  </a:lnTo>
                  <a:lnTo>
                    <a:pt x="3303" y="2211"/>
                  </a:lnTo>
                  <a:lnTo>
                    <a:pt x="2195" y="4405"/>
                  </a:lnTo>
                  <a:lnTo>
                    <a:pt x="1098" y="6605"/>
                  </a:lnTo>
                  <a:cubicBezTo>
                    <a:pt x="734" y="7344"/>
                    <a:pt x="370" y="8078"/>
                    <a:pt x="12" y="8817"/>
                  </a:cubicBezTo>
                  <a:cubicBezTo>
                    <a:pt x="1" y="8840"/>
                    <a:pt x="12" y="8864"/>
                    <a:pt x="36" y="8875"/>
                  </a:cubicBezTo>
                  <a:cubicBezTo>
                    <a:pt x="44" y="8879"/>
                    <a:pt x="51" y="8881"/>
                    <a:pt x="59" y="8881"/>
                  </a:cubicBezTo>
                  <a:cubicBezTo>
                    <a:pt x="74" y="8881"/>
                    <a:pt x="87" y="8873"/>
                    <a:pt x="94" y="8858"/>
                  </a:cubicBezTo>
                  <a:cubicBezTo>
                    <a:pt x="476" y="8130"/>
                    <a:pt x="851" y="7403"/>
                    <a:pt x="1227" y="6670"/>
                  </a:cubicBezTo>
                  <a:lnTo>
                    <a:pt x="2341" y="4481"/>
                  </a:lnTo>
                  <a:lnTo>
                    <a:pt x="3438" y="2281"/>
                  </a:lnTo>
                  <a:lnTo>
                    <a:pt x="3984" y="1179"/>
                  </a:lnTo>
                  <a:lnTo>
                    <a:pt x="4524" y="76"/>
                  </a:lnTo>
                  <a:cubicBezTo>
                    <a:pt x="4535" y="46"/>
                    <a:pt x="4524" y="17"/>
                    <a:pt x="4500" y="5"/>
                  </a:cubicBezTo>
                  <a:cubicBezTo>
                    <a:pt x="4494" y="2"/>
                    <a:pt x="4487" y="1"/>
                    <a:pt x="4480" y="1"/>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895;p60">
              <a:extLst>
                <a:ext uri="{FF2B5EF4-FFF2-40B4-BE49-F238E27FC236}">
                  <a16:creationId xmlns:a16="http://schemas.microsoft.com/office/drawing/2014/main" id="{D35B596C-F88C-95DE-99D3-1EC32C41E7A8}"/>
                </a:ext>
              </a:extLst>
            </p:cNvPr>
            <p:cNvSpPr/>
            <p:nvPr/>
          </p:nvSpPr>
          <p:spPr>
            <a:xfrm>
              <a:off x="6424900" y="3833325"/>
              <a:ext cx="113250" cy="222025"/>
            </a:xfrm>
            <a:custGeom>
              <a:avLst/>
              <a:gdLst/>
              <a:ahLst/>
              <a:cxnLst/>
              <a:rect l="l" t="t" r="r" b="b"/>
              <a:pathLst>
                <a:path w="4530" h="8881" extrusionOk="0">
                  <a:moveTo>
                    <a:pt x="4477" y="0"/>
                  </a:moveTo>
                  <a:cubicBezTo>
                    <a:pt x="4456" y="0"/>
                    <a:pt x="4438" y="11"/>
                    <a:pt x="4429" y="28"/>
                  </a:cubicBezTo>
                  <a:lnTo>
                    <a:pt x="3860" y="1119"/>
                  </a:lnTo>
                  <a:lnTo>
                    <a:pt x="3303" y="2210"/>
                  </a:lnTo>
                  <a:lnTo>
                    <a:pt x="2188" y="4405"/>
                  </a:lnTo>
                  <a:lnTo>
                    <a:pt x="1091" y="6604"/>
                  </a:lnTo>
                  <a:cubicBezTo>
                    <a:pt x="728" y="7344"/>
                    <a:pt x="370" y="8077"/>
                    <a:pt x="12" y="8816"/>
                  </a:cubicBezTo>
                  <a:cubicBezTo>
                    <a:pt x="0" y="8840"/>
                    <a:pt x="6" y="8863"/>
                    <a:pt x="30" y="8875"/>
                  </a:cubicBezTo>
                  <a:cubicBezTo>
                    <a:pt x="37" y="8879"/>
                    <a:pt x="46" y="8881"/>
                    <a:pt x="54" y="8881"/>
                  </a:cubicBezTo>
                  <a:cubicBezTo>
                    <a:pt x="71" y="8881"/>
                    <a:pt x="86" y="8873"/>
                    <a:pt x="94" y="8857"/>
                  </a:cubicBezTo>
                  <a:cubicBezTo>
                    <a:pt x="470" y="8130"/>
                    <a:pt x="851" y="7402"/>
                    <a:pt x="1221" y="6669"/>
                  </a:cubicBezTo>
                  <a:lnTo>
                    <a:pt x="2335" y="4481"/>
                  </a:lnTo>
                  <a:lnTo>
                    <a:pt x="3438" y="2281"/>
                  </a:lnTo>
                  <a:lnTo>
                    <a:pt x="3978" y="1178"/>
                  </a:lnTo>
                  <a:lnTo>
                    <a:pt x="4517" y="75"/>
                  </a:lnTo>
                  <a:cubicBezTo>
                    <a:pt x="4529" y="46"/>
                    <a:pt x="4523" y="16"/>
                    <a:pt x="4500" y="5"/>
                  </a:cubicBezTo>
                  <a:cubicBezTo>
                    <a:pt x="4492" y="2"/>
                    <a:pt x="4484" y="0"/>
                    <a:pt x="4477" y="0"/>
                  </a:cubicBezTo>
                  <a:close/>
                </a:path>
              </a:pathLst>
            </a:custGeom>
            <a:solidFill>
              <a:srgbClr val="3C3C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896;p60">
              <a:extLst>
                <a:ext uri="{FF2B5EF4-FFF2-40B4-BE49-F238E27FC236}">
                  <a16:creationId xmlns:a16="http://schemas.microsoft.com/office/drawing/2014/main" id="{3FF6E6EB-2260-922A-15F0-BE17C6A3A650}"/>
                </a:ext>
              </a:extLst>
            </p:cNvPr>
            <p:cNvSpPr/>
            <p:nvPr/>
          </p:nvSpPr>
          <p:spPr>
            <a:xfrm>
              <a:off x="6316225" y="4074100"/>
              <a:ext cx="102250" cy="64575"/>
            </a:xfrm>
            <a:custGeom>
              <a:avLst/>
              <a:gdLst/>
              <a:ahLst/>
              <a:cxnLst/>
              <a:rect l="l" t="t" r="r" b="b"/>
              <a:pathLst>
                <a:path w="4090" h="2583" extrusionOk="0">
                  <a:moveTo>
                    <a:pt x="358" y="0"/>
                  </a:moveTo>
                  <a:cubicBezTo>
                    <a:pt x="358" y="1"/>
                    <a:pt x="0" y="1649"/>
                    <a:pt x="1778" y="2359"/>
                  </a:cubicBezTo>
                  <a:cubicBezTo>
                    <a:pt x="2181" y="2521"/>
                    <a:pt x="2521" y="2583"/>
                    <a:pt x="2805" y="2583"/>
                  </a:cubicBezTo>
                  <a:cubicBezTo>
                    <a:pt x="3767" y="2583"/>
                    <a:pt x="4089" y="1866"/>
                    <a:pt x="4089" y="1866"/>
                  </a:cubicBezTo>
                  <a:lnTo>
                    <a:pt x="358" y="0"/>
                  </a:lnTo>
                  <a:close/>
                </a:path>
              </a:pathLst>
            </a:custGeom>
            <a:solidFill>
              <a:srgbClr val="F18D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4" name="Table 13">
            <a:extLst>
              <a:ext uri="{FF2B5EF4-FFF2-40B4-BE49-F238E27FC236}">
                <a16:creationId xmlns:a16="http://schemas.microsoft.com/office/drawing/2014/main" id="{FC4CC64B-6998-9372-C1BE-29155A459A17}"/>
              </a:ext>
            </a:extLst>
          </p:cNvPr>
          <p:cNvGraphicFramePr>
            <a:graphicFrameLocks noGrp="1"/>
          </p:cNvGraphicFramePr>
          <p:nvPr>
            <p:extLst>
              <p:ext uri="{D42A27DB-BD31-4B8C-83A1-F6EECF244321}">
                <p14:modId xmlns:p14="http://schemas.microsoft.com/office/powerpoint/2010/main" val="2630391500"/>
              </p:ext>
            </p:extLst>
          </p:nvPr>
        </p:nvGraphicFramePr>
        <p:xfrm>
          <a:off x="95608" y="852105"/>
          <a:ext cx="11985352" cy="5854212"/>
        </p:xfrm>
        <a:graphic>
          <a:graphicData uri="http://schemas.openxmlformats.org/drawingml/2006/table">
            <a:tbl>
              <a:tblPr firstRow="1" firstCol="1" bandRow="1">
                <a:tableStyleId>{10A1B5D5-9B99-4C35-A422-299274C87663}</a:tableStyleId>
              </a:tblPr>
              <a:tblGrid>
                <a:gridCol w="2092007">
                  <a:extLst>
                    <a:ext uri="{9D8B030D-6E8A-4147-A177-3AD203B41FA5}">
                      <a16:colId xmlns:a16="http://schemas.microsoft.com/office/drawing/2014/main" val="874328078"/>
                    </a:ext>
                  </a:extLst>
                </a:gridCol>
                <a:gridCol w="4780344">
                  <a:extLst>
                    <a:ext uri="{9D8B030D-6E8A-4147-A177-3AD203B41FA5}">
                      <a16:colId xmlns:a16="http://schemas.microsoft.com/office/drawing/2014/main" val="4142864261"/>
                    </a:ext>
                  </a:extLst>
                </a:gridCol>
                <a:gridCol w="5113001">
                  <a:extLst>
                    <a:ext uri="{9D8B030D-6E8A-4147-A177-3AD203B41FA5}">
                      <a16:colId xmlns:a16="http://schemas.microsoft.com/office/drawing/2014/main" val="151777017"/>
                    </a:ext>
                  </a:extLst>
                </a:gridCol>
              </a:tblGrid>
              <a:tr h="789332">
                <a:tc>
                  <a:txBody>
                    <a:bodyPr/>
                    <a:lstStyle/>
                    <a:p>
                      <a:pPr algn="ctr">
                        <a:lnSpc>
                          <a:spcPct val="100000"/>
                        </a:lnSpc>
                        <a:spcAft>
                          <a:spcPts val="800"/>
                        </a:spcAft>
                      </a:pPr>
                      <a:r>
                        <a:rPr lang="vi-VN" sz="2400" dirty="0">
                          <a:solidFill>
                            <a:schemeClr val="tx1"/>
                          </a:solidFill>
                          <a:effectLst/>
                          <a:latin typeface="+mj-lt"/>
                        </a:rPr>
                        <a:t>Nhân vật, tác phẩm</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9895" marR="298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400">
                          <a:solidFill>
                            <a:schemeClr val="tx1"/>
                          </a:solidFill>
                          <a:effectLst/>
                          <a:latin typeface="+mj-lt"/>
                        </a:rPr>
                        <a:t>Tình huống thách thức đối với nhân vật</a:t>
                      </a:r>
                      <a:endParaRPr lang="en-SG" sz="2000">
                        <a:solidFill>
                          <a:schemeClr val="tx1"/>
                        </a:solidFill>
                        <a:effectLst/>
                        <a:latin typeface="+mj-lt"/>
                        <a:ea typeface="Calibri" panose="020F0502020204030204" pitchFamily="34" charset="0"/>
                        <a:cs typeface="Times New Roman" panose="02020603050405020304" pitchFamily="18" charset="0"/>
                      </a:endParaRPr>
                    </a:p>
                  </a:txBody>
                  <a:tcPr marL="29895" marR="298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00000"/>
                        </a:lnSpc>
                        <a:spcAft>
                          <a:spcPts val="800"/>
                        </a:spcAft>
                      </a:pPr>
                      <a:r>
                        <a:rPr lang="vi-VN" sz="2400" dirty="0">
                          <a:solidFill>
                            <a:schemeClr val="tx1"/>
                          </a:solidFill>
                          <a:effectLst/>
                          <a:latin typeface="+mj-lt"/>
                        </a:rPr>
                        <a:t>Tác dụng</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9895" marR="298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334748627"/>
                  </a:ext>
                </a:extLst>
              </a:tr>
              <a:tr h="1688293">
                <a:tc>
                  <a:txBody>
                    <a:bodyPr/>
                    <a:lstStyle/>
                    <a:p>
                      <a:pPr algn="just">
                        <a:lnSpc>
                          <a:spcPct val="100000"/>
                        </a:lnSpc>
                        <a:spcAft>
                          <a:spcPts val="800"/>
                        </a:spcAft>
                      </a:pPr>
                      <a:r>
                        <a:rPr lang="vi-VN" sz="2400" dirty="0">
                          <a:solidFill>
                            <a:schemeClr val="tx1"/>
                          </a:solidFill>
                          <a:effectLst/>
                          <a:latin typeface="+mj-lt"/>
                        </a:rPr>
                        <a:t>Ngô Tử Văn</a:t>
                      </a:r>
                      <a:endParaRPr lang="en-SG" sz="2000" dirty="0">
                        <a:solidFill>
                          <a:schemeClr val="tx1"/>
                        </a:solidFill>
                        <a:effectLst/>
                        <a:latin typeface="+mj-lt"/>
                      </a:endParaRPr>
                    </a:p>
                    <a:p>
                      <a:pPr algn="just">
                        <a:lnSpc>
                          <a:spcPct val="100000"/>
                        </a:lnSpc>
                        <a:spcAft>
                          <a:spcPts val="800"/>
                        </a:spcAft>
                      </a:pPr>
                      <a:r>
                        <a:rPr lang="vi-VN" sz="2400" dirty="0">
                          <a:solidFill>
                            <a:schemeClr val="tx1"/>
                          </a:solidFill>
                          <a:effectLst/>
                          <a:latin typeface="+mj-lt"/>
                        </a:rPr>
                        <a:t>(Chuyện chức phán sự đền Tản Viên)</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9895" marR="298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9895" marR="298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9895" marR="298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5421897"/>
                  </a:ext>
                </a:extLst>
              </a:tr>
              <a:tr h="3376587">
                <a:tc>
                  <a:txBody>
                    <a:bodyPr/>
                    <a:lstStyle/>
                    <a:p>
                      <a:pPr algn="just">
                        <a:lnSpc>
                          <a:spcPct val="100000"/>
                        </a:lnSpc>
                        <a:spcAft>
                          <a:spcPts val="800"/>
                        </a:spcAft>
                      </a:pPr>
                      <a:r>
                        <a:rPr lang="vi-VN" sz="2400" dirty="0">
                          <a:solidFill>
                            <a:schemeClr val="tx1"/>
                          </a:solidFill>
                          <a:effectLst/>
                          <a:latin typeface="+mj-lt"/>
                        </a:rPr>
                        <a:t>Ông cụ phó Sần và tốp thợ mộc (Trên đỉnh non Tản)</a:t>
                      </a: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9895" marR="298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9895" marR="298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000" dirty="0">
                        <a:solidFill>
                          <a:schemeClr val="tx1"/>
                        </a:solidFill>
                        <a:effectLst/>
                        <a:latin typeface="+mj-lt"/>
                        <a:ea typeface="Calibri" panose="020F0502020204030204" pitchFamily="34" charset="0"/>
                        <a:cs typeface="Times New Roman" panose="02020603050405020304" pitchFamily="18" charset="0"/>
                      </a:endParaRPr>
                    </a:p>
                  </a:txBody>
                  <a:tcPr marL="29895" marR="298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6981370"/>
                  </a:ext>
                </a:extLst>
              </a:tr>
            </a:tbl>
          </a:graphicData>
        </a:graphic>
      </p:graphicFrame>
      <p:pic>
        <p:nvPicPr>
          <p:cNvPr id="15" name="Picture 14">
            <a:extLst>
              <a:ext uri="{FF2B5EF4-FFF2-40B4-BE49-F238E27FC236}">
                <a16:creationId xmlns:a16="http://schemas.microsoft.com/office/drawing/2014/main" id="{DD60BD8B-15C9-E82E-595A-B7309713A0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48720" y="4922849"/>
            <a:ext cx="1995553" cy="1810597"/>
          </a:xfrm>
          <a:prstGeom prst="rect">
            <a:avLst/>
          </a:prstGeom>
        </p:spPr>
      </p:pic>
      <p:sp>
        <p:nvSpPr>
          <p:cNvPr id="17" name="TextBox 16">
            <a:extLst>
              <a:ext uri="{FF2B5EF4-FFF2-40B4-BE49-F238E27FC236}">
                <a16:creationId xmlns:a16="http://schemas.microsoft.com/office/drawing/2014/main" id="{3D8AFF39-31B7-7D42-8626-F660DC8EB4F9}"/>
              </a:ext>
            </a:extLst>
          </p:cNvPr>
          <p:cNvSpPr txBox="1"/>
          <p:nvPr/>
        </p:nvSpPr>
        <p:spPr>
          <a:xfrm>
            <a:off x="2169477" y="1805090"/>
            <a:ext cx="4820551" cy="120032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Sau khi đốt đền, Tử Văn bị giải xuống âm phủ, đối chất với tên giặc phương Bắc trước mặt Diêm Vương. </a:t>
            </a:r>
            <a:endParaRPr kumimoji="0" lang="en-SG"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7D9094F8-962F-B5E4-2152-DE41619AA0F5}"/>
              </a:ext>
            </a:extLst>
          </p:cNvPr>
          <p:cNvSpPr txBox="1"/>
          <p:nvPr/>
        </p:nvSpPr>
        <p:spPr>
          <a:xfrm>
            <a:off x="7089496" y="1769302"/>
            <a:ext cx="4891996" cy="130292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Thể hiện bản lĩnh, khí tiết cứng cỏi của kẻ sĩ qua nhân vật Ngô Tử Văn. </a:t>
            </a:r>
            <a:endParaRPr kumimoji="0" lang="en-SG"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Thể hiện ý thức dân tộc của tác giả.</a:t>
            </a:r>
            <a:endParaRPr lang="en-SG" dirty="0"/>
          </a:p>
        </p:txBody>
      </p:sp>
      <p:sp>
        <p:nvSpPr>
          <p:cNvPr id="21" name="TextBox 20">
            <a:extLst>
              <a:ext uri="{FF2B5EF4-FFF2-40B4-BE49-F238E27FC236}">
                <a16:creationId xmlns:a16="http://schemas.microsoft.com/office/drawing/2014/main" id="{0476A264-B26E-9F73-6238-99B4DAD82884}"/>
              </a:ext>
            </a:extLst>
          </p:cNvPr>
          <p:cNvSpPr txBox="1"/>
          <p:nvPr/>
        </p:nvSpPr>
        <p:spPr>
          <a:xfrm>
            <a:off x="7020046" y="3332039"/>
            <a:ext cx="5102504" cy="325217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Thể hiện sự linh thiêng của đỉnh núi, ngôi đền và Thần Non Tản.</a:t>
            </a:r>
            <a:endParaRPr kumimoji="0" lang="en-SG"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Thể hiện tài nghệ về nghề mộc, thái độ nghiêm cẩn của cụ phó Sần và tốp thợ mộc Tràng Thôn trước, trong và sau chuyến đi.</a:t>
            </a:r>
            <a:endParaRPr kumimoji="0" lang="en-SG"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Thể hiện tính chất dai dẳng trong cuộc chiến giữa thần Núi và thần Nước. </a:t>
            </a:r>
            <a:endParaRPr lang="en-SG" dirty="0"/>
          </a:p>
        </p:txBody>
      </p:sp>
      <p:sp>
        <p:nvSpPr>
          <p:cNvPr id="27" name="TextBox 26">
            <a:extLst>
              <a:ext uri="{FF2B5EF4-FFF2-40B4-BE49-F238E27FC236}">
                <a16:creationId xmlns:a16="http://schemas.microsoft.com/office/drawing/2014/main" id="{243EC751-3861-1E02-91CA-8F9D070D1A8E}"/>
              </a:ext>
            </a:extLst>
          </p:cNvPr>
          <p:cNvSpPr txBox="1"/>
          <p:nvPr/>
        </p:nvSpPr>
        <p:spPr>
          <a:xfrm>
            <a:off x="2147408" y="3401489"/>
            <a:ext cx="4872637" cy="325217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Ông cụ phó Sần và tốp thợ mộc Tràng Thôn được gọi lên đỉnh non Tản để trùng tu ngôi đền cho thẩn núi Tản Viên và đối mặt với hai thách thức: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457200" marR="0" lvl="0" indent="-457200" algn="just" defTabSz="609630" rtl="0" eaLnBrk="1" fontAlgn="auto" latinLnBrk="0" hangingPunct="1">
              <a:lnSpc>
                <a:spcPct val="100000"/>
              </a:lnSpc>
              <a:spcBef>
                <a:spcPts val="0"/>
              </a:spcBef>
              <a:spcAft>
                <a:spcPts val="800"/>
              </a:spcAft>
              <a:buClrTx/>
              <a:buSzTx/>
              <a:buFontTx/>
              <a:buAutoNum type="arabicParenR"/>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tài năng về nghề mộc;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R="0" lvl="0" algn="just" defTabSz="609630" rtl="0" eaLnBrk="1" fontAlgn="auto" latinLnBrk="0" hangingPunct="1">
              <a:lnSpc>
                <a:spcPct val="100000"/>
              </a:lnSpc>
              <a:spcBef>
                <a:spcPts val="0"/>
              </a:spcBef>
              <a:spcAft>
                <a:spcPts val="800"/>
              </a:spcAft>
              <a:buClrTx/>
              <a:buSzTx/>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 bảo đảm sự tuyệt mật về những gì chứng kiến, trải nghiệm trong chuyến đi.  </a:t>
            </a:r>
            <a:endParaRPr kumimoji="0" lang="en-SG"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663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barn(inVertical)">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barn(inVertical)">
                                      <p:cBhvr>
                                        <p:cTn id="27" dur="5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7">
                                            <p:txEl>
                                              <p:pRg st="2" end="2"/>
                                            </p:txEl>
                                          </p:spTgt>
                                        </p:tgtEl>
                                        <p:attrNameLst>
                                          <p:attrName>style.visibility</p:attrName>
                                        </p:attrNameLst>
                                      </p:cBhvr>
                                      <p:to>
                                        <p:strVal val="visible"/>
                                      </p:to>
                                    </p:set>
                                    <p:animEffect transition="in" filter="barn(inVertical)">
                                      <p:cBhvr>
                                        <p:cTn id="32" dur="500"/>
                                        <p:tgtEl>
                                          <p:spTgt spid="27">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1">
                                            <p:txEl>
                                              <p:pRg st="0" end="0"/>
                                            </p:txEl>
                                          </p:spTgt>
                                        </p:tgtEl>
                                        <p:attrNameLst>
                                          <p:attrName>style.visibility</p:attrName>
                                        </p:attrNameLst>
                                      </p:cBhvr>
                                      <p:to>
                                        <p:strVal val="visible"/>
                                      </p:to>
                                    </p:set>
                                    <p:animEffect transition="in" filter="barn(inVertical)">
                                      <p:cBhvr>
                                        <p:cTn id="37" dur="500"/>
                                        <p:tgtEl>
                                          <p:spTgt spid="21">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xEl>
                                              <p:pRg st="1" end="1"/>
                                            </p:txEl>
                                          </p:spTgt>
                                        </p:tgtEl>
                                        <p:attrNameLst>
                                          <p:attrName>style.visibility</p:attrName>
                                        </p:attrNameLst>
                                      </p:cBhvr>
                                      <p:to>
                                        <p:strVal val="visible"/>
                                      </p:to>
                                    </p:set>
                                    <p:animEffect transition="in" filter="barn(inVertical)">
                                      <p:cBhvr>
                                        <p:cTn id="42" dur="500"/>
                                        <p:tgtEl>
                                          <p:spTgt spid="2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xEl>
                                              <p:pRg st="2" end="2"/>
                                            </p:txEl>
                                          </p:spTgt>
                                        </p:tgtEl>
                                        <p:attrNameLst>
                                          <p:attrName>style.visibility</p:attrName>
                                        </p:attrNameLst>
                                      </p:cBhvr>
                                      <p:to>
                                        <p:strVal val="visible"/>
                                      </p:to>
                                    </p:set>
                                    <p:animEffect transition="in" filter="barn(inVertical)">
                                      <p:cBhvr>
                                        <p:cTn id="4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3800" b="1" kern="0" dirty="0">
                <a:solidFill>
                  <a:prstClr val="black"/>
                </a:solidFill>
                <a:latin typeface="Times New Roman" panose="02020603050405020304" pitchFamily="18" charset="0"/>
              </a:rPr>
              <a:t>CÂU 3</a:t>
            </a:r>
            <a:endParaRPr lang="en-SG" sz="13800" kern="0" dirty="0">
              <a:solidFill>
                <a:prstClr val="black"/>
              </a:solidFill>
              <a:latin typeface="Aptos Display" panose="02110004020202020204"/>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dirty="0"/>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3</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0197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45431" algn="just" defTabSz="1219170">
              <a:lnSpc>
                <a:spcPct val="150000"/>
              </a:lnSpc>
              <a:spcAft>
                <a:spcPts val="1067"/>
              </a:spcAft>
              <a:buClr>
                <a:srgbClr val="000000"/>
              </a:buClr>
              <a:defRPr/>
            </a:pPr>
            <a:endParaRPr lang="en-SG" sz="32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algn="ctr" defTabSz="914377">
              <a:lnSpc>
                <a:spcPct val="150000"/>
              </a:lnSpc>
              <a:spcAft>
                <a:spcPts val="800"/>
              </a:spcAft>
              <a:tabLst>
                <a:tab pos="347337" algn="l"/>
              </a:tabLst>
              <a:defRPr/>
            </a:pPr>
            <a:r>
              <a:rPr lang="en-US" sz="3733"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CÂU 3</a:t>
            </a:r>
            <a:endParaRPr lang="en-SG" sz="3733" dirty="0">
              <a:solidFill>
                <a:srgbClr val="ED7D31">
                  <a:lumMod val="7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2" name="图片 4" descr="2">
            <a:extLst>
              <a:ext uri="{FF2B5EF4-FFF2-40B4-BE49-F238E27FC236}">
                <a16:creationId xmlns:a16="http://schemas.microsoft.com/office/drawing/2014/main" id="{016B0189-4CAC-6A19-C13E-1B3AC309889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05067" y="96485"/>
            <a:ext cx="9744623" cy="8224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a:extLst>
              <a:ext uri="{FF2B5EF4-FFF2-40B4-BE49-F238E27FC236}">
                <a16:creationId xmlns:a16="http://schemas.microsoft.com/office/drawing/2014/main" id="{0D475B97-4002-5D02-A7FB-AB5E79E43F32}"/>
              </a:ext>
            </a:extLst>
          </p:cNvPr>
          <p:cNvSpPr txBox="1">
            <a:spLocks noChangeArrowheads="1"/>
          </p:cNvSpPr>
          <p:nvPr/>
        </p:nvSpPr>
        <p:spPr bwMode="auto">
          <a:xfrm>
            <a:off x="5231757" y="2442088"/>
            <a:ext cx="6308202" cy="19738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5400" dirty="0">
                <a:highlight>
                  <a:srgbClr val="FFFFCC"/>
                </a:highlight>
                <a:latin typeface="+mj-lt"/>
              </a:rPr>
              <a:t>Nêu những nét chính về giá trị nội dung, nghệ thuật của Văn tế nghĩa sĩ Cần Giuộc.</a:t>
            </a:r>
            <a:endParaRPr lang="en-SG" sz="6600" dirty="0">
              <a:latin typeface="+mj-lt"/>
            </a:endParaRPr>
          </a:p>
        </p:txBody>
      </p:sp>
      <p:pic>
        <p:nvPicPr>
          <p:cNvPr id="4" name="Picture 3">
            <a:extLst>
              <a:ext uri="{FF2B5EF4-FFF2-40B4-BE49-F238E27FC236}">
                <a16:creationId xmlns:a16="http://schemas.microsoft.com/office/drawing/2014/main" id="{7B5AB795-7858-0917-A717-98BD60BEAB8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100" b="99772" l="9956" r="99558">
                        <a14:foregroundMark x1="64602" y1="99317" x2="59181" y2="73576"/>
                        <a14:foregroundMark x1="59181" y1="73576" x2="59181" y2="72665"/>
                        <a14:foregroundMark x1="94801" y1="86105" x2="93252" y2="50569"/>
                        <a14:foregroundMark x1="95575" y1="37130" x2="99668" y2="91344"/>
                        <a14:foregroundMark x1="99668" y1="91344" x2="99668" y2="91344"/>
                        <a14:foregroundMark x1="72566" y1="4328" x2="78540" y2="13212"/>
                        <a14:foregroundMark x1="80752" y1="95444" x2="81416" y2="99772"/>
                        <a14:backgroundMark x1="58960" y1="94989" x2="60066" y2="99772"/>
                      </a14:backgroundRemoval>
                    </a14:imgEffect>
                  </a14:imgLayer>
                </a14:imgProps>
              </a:ext>
            </a:extLst>
          </a:blip>
          <a:stretch>
            <a:fillRect/>
          </a:stretch>
        </p:blipFill>
        <p:spPr>
          <a:xfrm flipH="1">
            <a:off x="0" y="2937721"/>
            <a:ext cx="7743700" cy="3760491"/>
          </a:xfrm>
          <a:prstGeom prst="rect">
            <a:avLst/>
          </a:prstGeom>
        </p:spPr>
      </p:pic>
    </p:spTree>
    <p:extLst>
      <p:ext uri="{BB962C8B-B14F-4D97-AF65-F5344CB8AC3E}">
        <p14:creationId xmlns:p14="http://schemas.microsoft.com/office/powerpoint/2010/main" val="3566470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6"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45431" algn="just" defTabSz="1219170">
              <a:lnSpc>
                <a:spcPct val="150000"/>
              </a:lnSpc>
              <a:spcAft>
                <a:spcPts val="1067"/>
              </a:spcAft>
              <a:buClr>
                <a:srgbClr val="000000"/>
              </a:buClr>
              <a:defRPr/>
            </a:pPr>
            <a:endParaRPr lang="en-SG" sz="32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algn="ctr" defTabSz="914377">
              <a:lnSpc>
                <a:spcPct val="150000"/>
              </a:lnSpc>
              <a:spcAft>
                <a:spcPts val="800"/>
              </a:spcAft>
              <a:tabLst>
                <a:tab pos="347337" algn="l"/>
              </a:tabLst>
              <a:defRPr/>
            </a:pPr>
            <a:r>
              <a:rPr lang="en-US" sz="3733"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CÂU 3</a:t>
            </a:r>
            <a:endParaRPr lang="en-SG" sz="3733" dirty="0">
              <a:solidFill>
                <a:srgbClr val="ED7D31">
                  <a:lumMod val="7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2" name="Picture 1" descr="A person holding a flag&#10;&#10;Description automatically generated">
            <a:extLst>
              <a:ext uri="{FF2B5EF4-FFF2-40B4-BE49-F238E27FC236}">
                <a16:creationId xmlns:a16="http://schemas.microsoft.com/office/drawing/2014/main" id="{4C825F6C-96A6-6B20-6E97-FB7239DE9BE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00" b="98889" l="181" r="98195">
                        <a14:foregroundMark x1="25632" y1="22222" x2="11372" y2="70889"/>
                        <a14:foregroundMark x1="12996" y1="28444" x2="47112" y2="47333"/>
                        <a14:foregroundMark x1="25090" y1="20444" x2="48917" y2="61111"/>
                        <a14:foregroundMark x1="48736" y1="14667" x2="66065" y2="63333"/>
                        <a14:foregroundMark x1="57762" y1="12222" x2="79783" y2="62444"/>
                        <a14:foregroundMark x1="83755" y1="69556" x2="75271" y2="6667"/>
                        <a14:foregroundMark x1="75271" y1="6667" x2="74910" y2="6000"/>
                        <a14:foregroundMark x1="74188" y1="3333" x2="85921" y2="4889"/>
                        <a14:foregroundMark x1="85921" y1="4889" x2="69675" y2="6444"/>
                        <a14:foregroundMark x1="69675" y1="6444" x2="22744" y2="51333"/>
                        <a14:foregroundMark x1="22744" y1="51333" x2="10830" y2="72222"/>
                        <a14:foregroundMark x1="10830" y1="72222" x2="37004" y2="87778"/>
                        <a14:foregroundMark x1="37004" y1="87778" x2="68953" y2="88444"/>
                        <a14:foregroundMark x1="83574" y1="97778" x2="11913" y2="88889"/>
                        <a14:foregroundMark x1="11913" y1="99111" x2="30686" y2="29778"/>
                        <a14:foregroundMark x1="30686" y1="29778" x2="30686" y2="29778"/>
                        <a14:foregroundMark x1="21480" y1="29333" x2="5054" y2="72222"/>
                        <a14:foregroundMark x1="5054" y1="72222" x2="9025" y2="92889"/>
                        <a14:foregroundMark x1="19134" y1="72222" x2="27978" y2="17556"/>
                        <a14:foregroundMark x1="29061" y1="21333" x2="36643" y2="45333"/>
                        <a14:foregroundMark x1="36643" y1="45333" x2="36643" y2="45333"/>
                        <a14:foregroundMark x1="31047" y1="19111" x2="38087" y2="37111"/>
                        <a14:foregroundMark x1="27076" y1="18667" x2="16426" y2="24444"/>
                        <a14:foregroundMark x1="18412" y1="22667" x2="25993" y2="17556"/>
                        <a14:foregroundMark x1="27437" y1="17333" x2="23646" y2="20000"/>
                        <a14:foregroundMark x1="21841" y1="18667" x2="29061" y2="26444"/>
                        <a14:foregroundMark x1="361" y1="75111" x2="5415" y2="82222"/>
                        <a14:foregroundMark x1="80866" y1="64667" x2="98375" y2="76667"/>
                        <a14:foregroundMark x1="77076" y1="55556" x2="90433" y2="65556"/>
                        <a14:foregroundMark x1="76354" y1="46222" x2="88448" y2="63778"/>
                        <a14:foregroundMark x1="49097" y1="47556" x2="58484" y2="56667"/>
                        <a14:foregroundMark x1="66968" y1="2000" x2="78700" y2="12000"/>
                        <a14:foregroundMark x1="42960" y1="6444" x2="58484" y2="18000"/>
                        <a14:foregroundMark x1="58484" y1="18000" x2="58845" y2="18667"/>
                        <a14:foregroundMark x1="47112" y1="11333" x2="49278" y2="39778"/>
                        <a14:foregroundMark x1="49278" y1="39778" x2="49639" y2="40000"/>
                        <a14:backgroundMark x1="4513" y1="92889" x2="3430" y2="94889"/>
                      </a14:backgroundRemoval>
                    </a14:imgEffect>
                  </a14:imgLayer>
                </a14:imgProps>
              </a:ext>
              <a:ext uri="{28A0092B-C50C-407E-A947-70E740481C1C}">
                <a14:useLocalDpi xmlns:a14="http://schemas.microsoft.com/office/drawing/2010/main" val="0"/>
              </a:ext>
            </a:extLst>
          </a:blip>
          <a:stretch>
            <a:fillRect/>
          </a:stretch>
        </p:blipFill>
        <p:spPr>
          <a:xfrm>
            <a:off x="4343309" y="3864574"/>
            <a:ext cx="3685240" cy="2993426"/>
          </a:xfrm>
          <a:prstGeom prst="rect">
            <a:avLst/>
          </a:prstGeom>
        </p:spPr>
      </p:pic>
      <p:cxnSp>
        <p:nvCxnSpPr>
          <p:cNvPr id="3" name="Google Shape;660;p56">
            <a:extLst>
              <a:ext uri="{FF2B5EF4-FFF2-40B4-BE49-F238E27FC236}">
                <a16:creationId xmlns:a16="http://schemas.microsoft.com/office/drawing/2014/main" id="{B557D34E-849C-C86D-4D52-1102C3031913}"/>
              </a:ext>
            </a:extLst>
          </p:cNvPr>
          <p:cNvCxnSpPr>
            <a:cxnSpLocks/>
          </p:cNvCxnSpPr>
          <p:nvPr/>
        </p:nvCxnSpPr>
        <p:spPr>
          <a:xfrm flipH="1">
            <a:off x="2379113" y="1664381"/>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4" name="Google Shape;660;p56">
            <a:extLst>
              <a:ext uri="{FF2B5EF4-FFF2-40B4-BE49-F238E27FC236}">
                <a16:creationId xmlns:a16="http://schemas.microsoft.com/office/drawing/2014/main" id="{0B55E641-F4E8-2EC4-D679-594D0346457C}"/>
              </a:ext>
            </a:extLst>
          </p:cNvPr>
          <p:cNvCxnSpPr>
            <a:cxnSpLocks/>
            <a:stCxn id="10" idx="3"/>
          </p:cNvCxnSpPr>
          <p:nvPr/>
        </p:nvCxnSpPr>
        <p:spPr>
          <a:xfrm>
            <a:off x="9144000" y="1745468"/>
            <a:ext cx="1092272" cy="924000"/>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5" name="Google Shape;676;p56">
            <a:extLst>
              <a:ext uri="{FF2B5EF4-FFF2-40B4-BE49-F238E27FC236}">
                <a16:creationId xmlns:a16="http://schemas.microsoft.com/office/drawing/2014/main" id="{4064FD86-0305-2EC7-E89D-F27309BB8F2C}"/>
              </a:ext>
            </a:extLst>
          </p:cNvPr>
          <p:cNvSpPr/>
          <p:nvPr/>
        </p:nvSpPr>
        <p:spPr>
          <a:xfrm>
            <a:off x="3165504" y="1202912"/>
            <a:ext cx="5978497" cy="1068419"/>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algn="ctr" defTabSz="1219140">
              <a:buClr>
                <a:srgbClr val="000000"/>
              </a:buClr>
              <a:defRPr/>
            </a:pPr>
            <a:endParaRPr lang="en-US" sz="4267" kern="0" dirty="0">
              <a:solidFill>
                <a:srgbClr val="000000"/>
              </a:solidFill>
              <a:latin typeface="Arial"/>
              <a:ea typeface="等线" panose="020F0502020204030204"/>
              <a:cs typeface="Arial"/>
              <a:sym typeface="Arial"/>
            </a:endParaRPr>
          </a:p>
        </p:txBody>
      </p:sp>
      <p:sp>
        <p:nvSpPr>
          <p:cNvPr id="10" name="Google Shape;661;p56">
            <a:extLst>
              <a:ext uri="{FF2B5EF4-FFF2-40B4-BE49-F238E27FC236}">
                <a16:creationId xmlns:a16="http://schemas.microsoft.com/office/drawing/2014/main" id="{F25C2B2C-C9F0-6D48-7F8E-034CCB846A02}"/>
              </a:ext>
            </a:extLst>
          </p:cNvPr>
          <p:cNvSpPr txBox="1"/>
          <p:nvPr/>
        </p:nvSpPr>
        <p:spPr>
          <a:xfrm>
            <a:off x="3165504" y="1396668"/>
            <a:ext cx="5978497" cy="697600"/>
          </a:xfrm>
          <a:prstGeom prst="rect">
            <a:avLst/>
          </a:prstGeom>
          <a:noFill/>
          <a:ln>
            <a:noFill/>
          </a:ln>
        </p:spPr>
        <p:txBody>
          <a:bodyPr spcFirstLastPara="1" wrap="square" lIns="121900" tIns="121900" rIns="121900" bIns="121900" anchor="ctr" anchorCtr="0">
            <a:noAutofit/>
          </a:bodyPr>
          <a:lstStyle/>
          <a:p>
            <a:pPr algn="ctr"/>
            <a:r>
              <a:rPr lang="en-US" sz="3600" b="1" dirty="0">
                <a:solidFill>
                  <a:schemeClr val="bg1"/>
                </a:solidFill>
              </a:rPr>
              <a:t>GIÁ TRỊ NỘI DUNG</a:t>
            </a:r>
            <a:endParaRPr lang="en-SG" sz="3600" b="1" dirty="0">
              <a:solidFill>
                <a:schemeClr val="bg1"/>
              </a:solidFill>
            </a:endParaRPr>
          </a:p>
        </p:txBody>
      </p:sp>
      <p:sp>
        <p:nvSpPr>
          <p:cNvPr id="11" name="Google Shape;678;p56">
            <a:extLst>
              <a:ext uri="{FF2B5EF4-FFF2-40B4-BE49-F238E27FC236}">
                <a16:creationId xmlns:a16="http://schemas.microsoft.com/office/drawing/2014/main" id="{0E16E4CC-A56D-A71C-9A17-B461E91D7283}"/>
              </a:ext>
            </a:extLst>
          </p:cNvPr>
          <p:cNvSpPr/>
          <p:nvPr/>
        </p:nvSpPr>
        <p:spPr>
          <a:xfrm>
            <a:off x="8099163" y="2469588"/>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12" name="Google Shape;670;p56">
            <a:extLst>
              <a:ext uri="{FF2B5EF4-FFF2-40B4-BE49-F238E27FC236}">
                <a16:creationId xmlns:a16="http://schemas.microsoft.com/office/drawing/2014/main" id="{5F3E99B9-60AF-4874-BC2D-C97E6D88423E}"/>
              </a:ext>
            </a:extLst>
          </p:cNvPr>
          <p:cNvSpPr txBox="1"/>
          <p:nvPr/>
        </p:nvSpPr>
        <p:spPr>
          <a:xfrm>
            <a:off x="8334731" y="2542198"/>
            <a:ext cx="2692000" cy="603683"/>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 sz="3200" b="1" kern="0" dirty="0">
                <a:solidFill>
                  <a:srgbClr val="FFFFFF"/>
                </a:solidFill>
                <a:latin typeface="Times New Roman" panose="02020603050405020304" pitchFamily="18" charset="0"/>
                <a:ea typeface="Reggae One"/>
                <a:cs typeface="Times New Roman" panose="02020603050405020304" pitchFamily="18" charset="0"/>
                <a:sym typeface="Reggae One"/>
              </a:rPr>
              <a:t>02</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5" name="Google Shape;682;p56">
            <a:extLst>
              <a:ext uri="{FF2B5EF4-FFF2-40B4-BE49-F238E27FC236}">
                <a16:creationId xmlns:a16="http://schemas.microsoft.com/office/drawing/2014/main" id="{8C2CC89D-EF8E-A40E-F27A-E83D9C53E4D4}"/>
              </a:ext>
            </a:extLst>
          </p:cNvPr>
          <p:cNvSpPr/>
          <p:nvPr/>
        </p:nvSpPr>
        <p:spPr>
          <a:xfrm>
            <a:off x="920445" y="2469583"/>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16" name="Google Shape;664;p56">
            <a:extLst>
              <a:ext uri="{FF2B5EF4-FFF2-40B4-BE49-F238E27FC236}">
                <a16:creationId xmlns:a16="http://schemas.microsoft.com/office/drawing/2014/main" id="{31272DE5-D264-AF33-73A4-E449F113885F}"/>
              </a:ext>
            </a:extLst>
          </p:cNvPr>
          <p:cNvSpPr txBox="1"/>
          <p:nvPr/>
        </p:nvSpPr>
        <p:spPr>
          <a:xfrm>
            <a:off x="947821" y="2524698"/>
            <a:ext cx="2692000"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01</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7" name="TextBox 16">
            <a:extLst>
              <a:ext uri="{FF2B5EF4-FFF2-40B4-BE49-F238E27FC236}">
                <a16:creationId xmlns:a16="http://schemas.microsoft.com/office/drawing/2014/main" id="{7FE9441A-540B-F069-D8E7-E2B632078B3C}"/>
              </a:ext>
            </a:extLst>
          </p:cNvPr>
          <p:cNvSpPr txBox="1"/>
          <p:nvPr/>
        </p:nvSpPr>
        <p:spPr>
          <a:xfrm>
            <a:off x="681142" y="3277415"/>
            <a:ext cx="3641743" cy="3416320"/>
          </a:xfrm>
          <a:prstGeom prst="rect">
            <a:avLst/>
          </a:prstGeom>
          <a:noFill/>
        </p:spPr>
        <p:txBody>
          <a:bodyPr wrap="square">
            <a:spAutoFit/>
          </a:bodyPr>
          <a:lstStyle/>
          <a:p>
            <a:pPr algn="ctr"/>
            <a:r>
              <a:rPr lang="vi-VN" sz="3600" dirty="0">
                <a:latin typeface="+mj-lt"/>
              </a:rPr>
              <a:t>ngợi ca phẩm chất anh hùng, tinh thần xả thân cứu nước của các nghĩa sĩ Cần Giuộc</a:t>
            </a:r>
            <a:endParaRPr lang="en-SG" sz="6000" dirty="0">
              <a:latin typeface="+mj-lt"/>
            </a:endParaRPr>
          </a:p>
        </p:txBody>
      </p:sp>
      <p:sp>
        <p:nvSpPr>
          <p:cNvPr id="18" name="TextBox 17">
            <a:extLst>
              <a:ext uri="{FF2B5EF4-FFF2-40B4-BE49-F238E27FC236}">
                <a16:creationId xmlns:a16="http://schemas.microsoft.com/office/drawing/2014/main" id="{A0D41A69-4E0B-FA6F-D7AF-B39994845A48}"/>
              </a:ext>
            </a:extLst>
          </p:cNvPr>
          <p:cNvSpPr txBox="1"/>
          <p:nvPr/>
        </p:nvSpPr>
        <p:spPr>
          <a:xfrm>
            <a:off x="8216889" y="3253192"/>
            <a:ext cx="3598881" cy="3416320"/>
          </a:xfrm>
          <a:prstGeom prst="rect">
            <a:avLst/>
          </a:prstGeom>
          <a:noFill/>
        </p:spPr>
        <p:txBody>
          <a:bodyPr wrap="square">
            <a:spAutoFit/>
          </a:bodyPr>
          <a:lstStyle/>
          <a:p>
            <a:pPr algn="ctr"/>
            <a:r>
              <a:rPr lang="vi-VN" sz="3600" dirty="0">
                <a:latin typeface="+mj-lt"/>
              </a:rPr>
              <a:t>bày tỏ tình cảm yêu quý, niềm xót thương của nhân dần trước sự hi sinh của các nghĩa sĩ.</a:t>
            </a:r>
            <a:endParaRPr lang="en-SG" sz="3600" dirty="0">
              <a:latin typeface="+mj-lt"/>
            </a:endParaRPr>
          </a:p>
        </p:txBody>
      </p:sp>
    </p:spTree>
    <p:extLst>
      <p:ext uri="{BB962C8B-B14F-4D97-AF65-F5344CB8AC3E}">
        <p14:creationId xmlns:p14="http://schemas.microsoft.com/office/powerpoint/2010/main" val="3987330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sp>
        <p:nvSpPr>
          <p:cNvPr id="11" name="Google Shape;302;p5">
            <a:extLst>
              <a:ext uri="{FF2B5EF4-FFF2-40B4-BE49-F238E27FC236}">
                <a16:creationId xmlns:a16="http://schemas.microsoft.com/office/drawing/2014/main" id="{EA4956BA-62C8-C195-8AF9-900965898098}"/>
              </a:ext>
            </a:extLst>
          </p:cNvPr>
          <p:cNvSpPr/>
          <p:nvPr/>
        </p:nvSpPr>
        <p:spPr>
          <a:xfrm>
            <a:off x="136862" y="70705"/>
            <a:ext cx="3967698" cy="1439394"/>
          </a:xfrm>
          <a:prstGeom prst="rect">
            <a:avLst/>
          </a:prstGeom>
          <a:solidFill>
            <a:schemeClr val="accent2">
              <a:lumMod val="20000"/>
              <a:lumOff val="80000"/>
            </a:schemeClr>
          </a:solidFill>
          <a:ln w="76200" cap="flat" cmpd="sng">
            <a:solidFill>
              <a:srgbClr val="FFFFFF"/>
            </a:solidFill>
            <a:prstDash val="solid"/>
            <a:round/>
            <a:headEnd type="none" w="sm" len="sm"/>
            <a:tailEnd type="none" w="sm" len="sm"/>
          </a:ln>
          <a:effectLst>
            <a:outerShdw dist="133350" dir="2880000" algn="bl" rotWithShape="0">
              <a:schemeClr val="dk1">
                <a:alpha val="19000"/>
              </a:schemeClr>
            </a:outerShdw>
          </a:effectLst>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712900"/>
              </a:solidFill>
              <a:effectLst/>
              <a:uLnTx/>
              <a:uFillTx/>
              <a:latin typeface="Arial"/>
              <a:ea typeface="+mn-ea"/>
              <a:cs typeface="Arial"/>
              <a:sym typeface="Arial"/>
            </a:endParaRPr>
          </a:p>
        </p:txBody>
      </p:sp>
      <p:sp>
        <p:nvSpPr>
          <p:cNvPr id="2" name="Google Shape;302;p5">
            <a:extLst>
              <a:ext uri="{FF2B5EF4-FFF2-40B4-BE49-F238E27FC236}">
                <a16:creationId xmlns:a16="http://schemas.microsoft.com/office/drawing/2014/main" id="{B4C3C366-0E6C-8098-D454-65575002F14C}"/>
              </a:ext>
            </a:extLst>
          </p:cNvPr>
          <p:cNvSpPr/>
          <p:nvPr/>
        </p:nvSpPr>
        <p:spPr>
          <a:xfrm>
            <a:off x="4263146" y="82484"/>
            <a:ext cx="7759448" cy="6603727"/>
          </a:xfrm>
          <a:prstGeom prst="rect">
            <a:avLst/>
          </a:prstGeom>
          <a:solidFill>
            <a:srgbClr val="EAEFF7"/>
          </a:solidFill>
          <a:ln w="76200" cap="flat" cmpd="sng">
            <a:solidFill>
              <a:srgbClr val="FFFFFF"/>
            </a:solidFill>
            <a:prstDash val="solid"/>
            <a:round/>
            <a:headEnd type="none" w="sm" len="sm"/>
            <a:tailEnd type="none" w="sm" len="sm"/>
          </a:ln>
          <a:effectLst>
            <a:outerShdw dist="133350" dir="2880000" algn="bl" rotWithShape="0">
              <a:schemeClr val="dk1">
                <a:alpha val="19000"/>
              </a:schemeClr>
            </a:outerShdw>
          </a:effectLst>
        </p:spPr>
        <p:txBody>
          <a:bodyPr spcFirstLastPara="1" wrap="square" lIns="121900" tIns="121900" rIns="121900" bIns="121900" anchor="ctr" anchorCtr="0">
            <a:no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a:ln>
                <a:noFill/>
              </a:ln>
              <a:solidFill>
                <a:schemeClr val="bg1">
                  <a:lumMod val="10000"/>
                </a:schemeClr>
              </a:solidFill>
              <a:effectLst/>
              <a:uLnTx/>
              <a:uFillTx/>
              <a:latin typeface="+mj-lt"/>
              <a:ea typeface="+mn-ea"/>
              <a:cs typeface="Arial"/>
              <a:sym typeface="Arial"/>
            </a:endParaRPr>
          </a:p>
        </p:txBody>
      </p:sp>
      <p:grpSp>
        <p:nvGrpSpPr>
          <p:cNvPr id="2370" name="Google Shape;2370;p45"/>
          <p:cNvGrpSpPr/>
          <p:nvPr/>
        </p:nvGrpSpPr>
        <p:grpSpPr>
          <a:xfrm>
            <a:off x="3805229" y="70705"/>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7" name="Picture 16">
            <a:extLst>
              <a:ext uri="{FF2B5EF4-FFF2-40B4-BE49-F238E27FC236}">
                <a16:creationId xmlns:a16="http://schemas.microsoft.com/office/drawing/2014/main" id="{639D87AD-5E6F-270E-0F7D-5210E3962375}"/>
              </a:ext>
            </a:extLst>
          </p:cNvPr>
          <p:cNvPicPr>
            <a:picLocks noChangeAspect="1"/>
          </p:cNvPicPr>
          <p:nvPr/>
        </p:nvPicPr>
        <p:blipFill>
          <a:blip r:embed="rId3"/>
          <a:stretch>
            <a:fillRect/>
          </a:stretch>
        </p:blipFill>
        <p:spPr>
          <a:xfrm>
            <a:off x="122729" y="1810257"/>
            <a:ext cx="3978464" cy="4849320"/>
          </a:xfrm>
          <a:prstGeom prst="rect">
            <a:avLst/>
          </a:prstGeom>
        </p:spPr>
      </p:pic>
      <p:sp>
        <p:nvSpPr>
          <p:cNvPr id="4" name="TextBox 3">
            <a:extLst>
              <a:ext uri="{FF2B5EF4-FFF2-40B4-BE49-F238E27FC236}">
                <a16:creationId xmlns:a16="http://schemas.microsoft.com/office/drawing/2014/main" id="{BEC97389-B6D1-FB88-FBF5-1ABD6A543E3E}"/>
              </a:ext>
            </a:extLst>
          </p:cNvPr>
          <p:cNvSpPr txBox="1"/>
          <p:nvPr/>
        </p:nvSpPr>
        <p:spPr>
          <a:xfrm>
            <a:off x="303541" y="178731"/>
            <a:ext cx="347712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vi-VN" sz="3600" b="1" i="1" dirty="0">
                <a:solidFill>
                  <a:schemeClr val="bg1">
                    <a:lumMod val="10000"/>
                  </a:schemeClr>
                </a:solidFill>
                <a:effectLst/>
                <a:latin typeface="Times New Roman" panose="02020603050405020304" pitchFamily="18" charset="0"/>
                <a:ea typeface="Times New Roman" panose="02020603050405020304" pitchFamily="18" charset="0"/>
              </a:rPr>
              <a:t>Một số nét đặc sắc nghệ thuật</a:t>
            </a:r>
            <a:endParaRPr kumimoji="0" lang="en-SG" sz="4400" b="1" i="0" u="none" strike="noStrike" kern="1200" cap="none" spc="0" normalizeH="0" baseline="0" noProof="0" dirty="0">
              <a:ln>
                <a:noFill/>
              </a:ln>
              <a:solidFill>
                <a:schemeClr val="bg1">
                  <a:lumMod val="10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oogle Shape;3591;p43">
            <a:extLst>
              <a:ext uri="{FF2B5EF4-FFF2-40B4-BE49-F238E27FC236}">
                <a16:creationId xmlns:a16="http://schemas.microsoft.com/office/drawing/2014/main" id="{1AAD7044-D868-498E-28E0-F0EF1DB094A5}"/>
              </a:ext>
            </a:extLst>
          </p:cNvPr>
          <p:cNvGrpSpPr/>
          <p:nvPr/>
        </p:nvGrpSpPr>
        <p:grpSpPr>
          <a:xfrm>
            <a:off x="4449206" y="369549"/>
            <a:ext cx="780676" cy="818820"/>
            <a:chOff x="5775400" y="680525"/>
            <a:chExt cx="659100" cy="654900"/>
          </a:xfrm>
        </p:grpSpPr>
        <p:sp>
          <p:nvSpPr>
            <p:cNvPr id="8" name="Google Shape;3592;p43">
              <a:extLst>
                <a:ext uri="{FF2B5EF4-FFF2-40B4-BE49-F238E27FC236}">
                  <a16:creationId xmlns:a16="http://schemas.microsoft.com/office/drawing/2014/main" id="{8AD1E240-3B2D-5BF1-9543-D4DC8B035504}"/>
                </a:ext>
              </a:extLst>
            </p:cNvPr>
            <p:cNvSpPr/>
            <p:nvPr/>
          </p:nvSpPr>
          <p:spPr>
            <a:xfrm>
              <a:off x="5775400" y="680525"/>
              <a:ext cx="659100" cy="654900"/>
            </a:xfrm>
            <a:prstGeom prst="roundRect">
              <a:avLst>
                <a:gd name="adj" fmla="val 16667"/>
              </a:avLst>
            </a:prstGeom>
            <a:solidFill>
              <a:srgbClr val="D5B48B"/>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3593;p43">
              <a:extLst>
                <a:ext uri="{FF2B5EF4-FFF2-40B4-BE49-F238E27FC236}">
                  <a16:creationId xmlns:a16="http://schemas.microsoft.com/office/drawing/2014/main" id="{DBAA4CF7-C421-229F-AAE5-56B486BA60B3}"/>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 name="Google Shape;3595;p43">
            <a:extLst>
              <a:ext uri="{FF2B5EF4-FFF2-40B4-BE49-F238E27FC236}">
                <a16:creationId xmlns:a16="http://schemas.microsoft.com/office/drawing/2014/main" id="{EE3D80E4-23F8-0C5E-3E26-2E763EC51A9F}"/>
              </a:ext>
            </a:extLst>
          </p:cNvPr>
          <p:cNvGrpSpPr/>
          <p:nvPr/>
        </p:nvGrpSpPr>
        <p:grpSpPr>
          <a:xfrm>
            <a:off x="4449206" y="2924524"/>
            <a:ext cx="780676" cy="818820"/>
            <a:chOff x="5775400" y="680525"/>
            <a:chExt cx="659100" cy="654900"/>
          </a:xfrm>
        </p:grpSpPr>
        <p:sp>
          <p:nvSpPr>
            <p:cNvPr id="13" name="Google Shape;3596;p43">
              <a:extLst>
                <a:ext uri="{FF2B5EF4-FFF2-40B4-BE49-F238E27FC236}">
                  <a16:creationId xmlns:a16="http://schemas.microsoft.com/office/drawing/2014/main" id="{B4AD8F5D-6788-FDB0-6455-E9315BEC3DC2}"/>
                </a:ext>
              </a:extLst>
            </p:cNvPr>
            <p:cNvSpPr/>
            <p:nvPr/>
          </p:nvSpPr>
          <p:spPr>
            <a:xfrm>
              <a:off x="5775400" y="680525"/>
              <a:ext cx="659100" cy="654900"/>
            </a:xfrm>
            <a:prstGeom prst="roundRect">
              <a:avLst>
                <a:gd name="adj" fmla="val 16667"/>
              </a:avLst>
            </a:prstGeom>
            <a:solidFill>
              <a:srgbClr val="C09560"/>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597;p43">
              <a:extLst>
                <a:ext uri="{FF2B5EF4-FFF2-40B4-BE49-F238E27FC236}">
                  <a16:creationId xmlns:a16="http://schemas.microsoft.com/office/drawing/2014/main" id="{DFF3367E-D576-68EB-4720-03BA6FBC8045}"/>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15" name="Google Shape;3601;p43">
            <a:extLst>
              <a:ext uri="{FF2B5EF4-FFF2-40B4-BE49-F238E27FC236}">
                <a16:creationId xmlns:a16="http://schemas.microsoft.com/office/drawing/2014/main" id="{F0C2C48C-1AE6-4A7F-C559-DE447865E640}"/>
              </a:ext>
            </a:extLst>
          </p:cNvPr>
          <p:cNvGrpSpPr/>
          <p:nvPr/>
        </p:nvGrpSpPr>
        <p:grpSpPr>
          <a:xfrm>
            <a:off x="4449206" y="4917125"/>
            <a:ext cx="780676" cy="818820"/>
            <a:chOff x="5775400" y="680525"/>
            <a:chExt cx="659100" cy="654900"/>
          </a:xfrm>
        </p:grpSpPr>
        <p:sp>
          <p:nvSpPr>
            <p:cNvPr id="16" name="Google Shape;3602;p43">
              <a:extLst>
                <a:ext uri="{FF2B5EF4-FFF2-40B4-BE49-F238E27FC236}">
                  <a16:creationId xmlns:a16="http://schemas.microsoft.com/office/drawing/2014/main" id="{D69F4C17-17FD-7D0D-0689-B1122C3AA0A7}"/>
                </a:ext>
              </a:extLst>
            </p:cNvPr>
            <p:cNvSpPr/>
            <p:nvPr/>
          </p:nvSpPr>
          <p:spPr>
            <a:xfrm>
              <a:off x="5775400" y="680525"/>
              <a:ext cx="659100" cy="654900"/>
            </a:xfrm>
            <a:prstGeom prst="roundRect">
              <a:avLst>
                <a:gd name="adj" fmla="val 16667"/>
              </a:avLst>
            </a:prstGeom>
            <a:solidFill>
              <a:srgbClr val="A58865"/>
            </a:solidFill>
            <a:ln w="28575" cap="flat" cmpd="sng">
              <a:solidFill>
                <a:srgbClr val="FCF2E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3603;p43">
              <a:extLst>
                <a:ext uri="{FF2B5EF4-FFF2-40B4-BE49-F238E27FC236}">
                  <a16:creationId xmlns:a16="http://schemas.microsoft.com/office/drawing/2014/main" id="{1548B2A3-BB24-7B3B-FD75-1CCC7642C96A}"/>
                </a:ext>
              </a:extLst>
            </p:cNvPr>
            <p:cNvSpPr/>
            <p:nvPr/>
          </p:nvSpPr>
          <p:spPr>
            <a:xfrm>
              <a:off x="5879750" y="784125"/>
              <a:ext cx="450300" cy="447600"/>
            </a:xfrm>
            <a:prstGeom prst="roundRect">
              <a:avLst>
                <a:gd name="adj" fmla="val 16667"/>
              </a:avLst>
            </a:prstGeom>
            <a:solidFill>
              <a:srgbClr val="FCF2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19" name="Google Shape;3631;p43">
            <a:extLst>
              <a:ext uri="{FF2B5EF4-FFF2-40B4-BE49-F238E27FC236}">
                <a16:creationId xmlns:a16="http://schemas.microsoft.com/office/drawing/2014/main" id="{1C8DE113-D85C-3B60-2DAD-7535B4F60C6A}"/>
              </a:ext>
            </a:extLst>
          </p:cNvPr>
          <p:cNvCxnSpPr>
            <a:cxnSpLocks/>
          </p:cNvCxnSpPr>
          <p:nvPr/>
        </p:nvCxnSpPr>
        <p:spPr>
          <a:xfrm flipH="1">
            <a:off x="4792166" y="1404757"/>
            <a:ext cx="3969" cy="1019557"/>
          </a:xfrm>
          <a:prstGeom prst="straightConnector1">
            <a:avLst/>
          </a:prstGeom>
          <a:noFill/>
          <a:ln w="19050" cap="flat" cmpd="sng">
            <a:solidFill>
              <a:srgbClr val="3C3C3C"/>
            </a:solidFill>
            <a:prstDash val="solid"/>
            <a:round/>
            <a:headEnd type="none" w="med" len="med"/>
            <a:tailEnd type="diamond" w="med" len="med"/>
          </a:ln>
        </p:spPr>
      </p:cxnSp>
      <p:cxnSp>
        <p:nvCxnSpPr>
          <p:cNvPr id="20" name="Google Shape;3632;p43">
            <a:extLst>
              <a:ext uri="{FF2B5EF4-FFF2-40B4-BE49-F238E27FC236}">
                <a16:creationId xmlns:a16="http://schemas.microsoft.com/office/drawing/2014/main" id="{6960CC70-5024-33C5-B5CC-D88D5F88B242}"/>
              </a:ext>
            </a:extLst>
          </p:cNvPr>
          <p:cNvCxnSpPr>
            <a:cxnSpLocks/>
          </p:cNvCxnSpPr>
          <p:nvPr/>
        </p:nvCxnSpPr>
        <p:spPr>
          <a:xfrm>
            <a:off x="4839544" y="3998189"/>
            <a:ext cx="0" cy="730393"/>
          </a:xfrm>
          <a:prstGeom prst="straightConnector1">
            <a:avLst/>
          </a:prstGeom>
          <a:noFill/>
          <a:ln w="19050" cap="flat" cmpd="sng">
            <a:solidFill>
              <a:srgbClr val="3C3C3C"/>
            </a:solidFill>
            <a:prstDash val="solid"/>
            <a:round/>
            <a:headEnd type="none" w="med" len="med"/>
            <a:tailEnd type="diamond" w="med" len="med"/>
          </a:ln>
        </p:spPr>
      </p:cxnSp>
      <p:grpSp>
        <p:nvGrpSpPr>
          <p:cNvPr id="21" name="Google Shape;3639;p43">
            <a:extLst>
              <a:ext uri="{FF2B5EF4-FFF2-40B4-BE49-F238E27FC236}">
                <a16:creationId xmlns:a16="http://schemas.microsoft.com/office/drawing/2014/main" id="{4E7616AD-EFA8-3A6D-6FA5-6297A6BF483F}"/>
              </a:ext>
            </a:extLst>
          </p:cNvPr>
          <p:cNvGrpSpPr/>
          <p:nvPr/>
        </p:nvGrpSpPr>
        <p:grpSpPr>
          <a:xfrm>
            <a:off x="4660171" y="5155535"/>
            <a:ext cx="314538" cy="341874"/>
            <a:chOff x="5484825" y="2154975"/>
            <a:chExt cx="409150" cy="421325"/>
          </a:xfrm>
        </p:grpSpPr>
        <p:sp>
          <p:nvSpPr>
            <p:cNvPr id="22" name="Google Shape;3640;p43">
              <a:extLst>
                <a:ext uri="{FF2B5EF4-FFF2-40B4-BE49-F238E27FC236}">
                  <a16:creationId xmlns:a16="http://schemas.microsoft.com/office/drawing/2014/main" id="{E96AA4FA-9B8E-7CBB-8572-66B8E774E49B}"/>
                </a:ext>
              </a:extLst>
            </p:cNvPr>
            <p:cNvSpPr/>
            <p:nvPr/>
          </p:nvSpPr>
          <p:spPr>
            <a:xfrm>
              <a:off x="5484825" y="2224775"/>
              <a:ext cx="274475" cy="351525"/>
            </a:xfrm>
            <a:custGeom>
              <a:avLst/>
              <a:gdLst/>
              <a:ahLst/>
              <a:cxnLst/>
              <a:rect l="l" t="t" r="r" b="b"/>
              <a:pathLst>
                <a:path w="10979" h="14061" extrusionOk="0">
                  <a:moveTo>
                    <a:pt x="1496" y="1"/>
                  </a:moveTo>
                  <a:cubicBezTo>
                    <a:pt x="671" y="1"/>
                    <a:pt x="0" y="668"/>
                    <a:pt x="0" y="1494"/>
                  </a:cubicBezTo>
                  <a:lnTo>
                    <a:pt x="0" y="12567"/>
                  </a:lnTo>
                  <a:cubicBezTo>
                    <a:pt x="0" y="12791"/>
                    <a:pt x="53" y="13015"/>
                    <a:pt x="151" y="13215"/>
                  </a:cubicBezTo>
                  <a:cubicBezTo>
                    <a:pt x="401" y="13732"/>
                    <a:pt x="924" y="14057"/>
                    <a:pt x="1496" y="14061"/>
                  </a:cubicBezTo>
                  <a:lnTo>
                    <a:pt x="9663" y="14061"/>
                  </a:lnTo>
                  <a:cubicBezTo>
                    <a:pt x="10390" y="14061"/>
                    <a:pt x="10978" y="13472"/>
                    <a:pt x="10978" y="12745"/>
                  </a:cubicBezTo>
                  <a:lnTo>
                    <a:pt x="10978" y="11693"/>
                  </a:lnTo>
                  <a:cubicBezTo>
                    <a:pt x="10978" y="11693"/>
                    <a:pt x="10853" y="11443"/>
                    <a:pt x="10715" y="11443"/>
                  </a:cubicBezTo>
                  <a:lnTo>
                    <a:pt x="10712" y="11443"/>
                  </a:lnTo>
                  <a:cubicBezTo>
                    <a:pt x="10708" y="11442"/>
                    <a:pt x="10705" y="11442"/>
                    <a:pt x="10701" y="11442"/>
                  </a:cubicBezTo>
                  <a:cubicBezTo>
                    <a:pt x="10568" y="11442"/>
                    <a:pt x="10466" y="11558"/>
                    <a:pt x="10482" y="11693"/>
                  </a:cubicBezTo>
                  <a:lnTo>
                    <a:pt x="10482" y="12742"/>
                  </a:lnTo>
                  <a:cubicBezTo>
                    <a:pt x="10462" y="13192"/>
                    <a:pt x="10097" y="13551"/>
                    <a:pt x="9646" y="13567"/>
                  </a:cubicBezTo>
                  <a:lnTo>
                    <a:pt x="1496" y="13567"/>
                  </a:lnTo>
                  <a:cubicBezTo>
                    <a:pt x="1112" y="13557"/>
                    <a:pt x="766" y="13337"/>
                    <a:pt x="599" y="12995"/>
                  </a:cubicBezTo>
                  <a:cubicBezTo>
                    <a:pt x="414" y="12613"/>
                    <a:pt x="493" y="12156"/>
                    <a:pt x="793" y="11860"/>
                  </a:cubicBezTo>
                  <a:cubicBezTo>
                    <a:pt x="980" y="11673"/>
                    <a:pt x="1493" y="11594"/>
                    <a:pt x="1493" y="11594"/>
                  </a:cubicBezTo>
                  <a:lnTo>
                    <a:pt x="9643" y="11594"/>
                  </a:lnTo>
                  <a:cubicBezTo>
                    <a:pt x="9811" y="11594"/>
                    <a:pt x="9975" y="11558"/>
                    <a:pt x="10127" y="11495"/>
                  </a:cubicBezTo>
                  <a:cubicBezTo>
                    <a:pt x="10501" y="11331"/>
                    <a:pt x="10781" y="11008"/>
                    <a:pt x="10896" y="10617"/>
                  </a:cubicBezTo>
                  <a:cubicBezTo>
                    <a:pt x="10942" y="10469"/>
                    <a:pt x="10853" y="10308"/>
                    <a:pt x="10699" y="10272"/>
                  </a:cubicBezTo>
                  <a:cubicBezTo>
                    <a:pt x="10686" y="10270"/>
                    <a:pt x="10672" y="10269"/>
                    <a:pt x="10659" y="10269"/>
                  </a:cubicBezTo>
                  <a:cubicBezTo>
                    <a:pt x="10549" y="10269"/>
                    <a:pt x="10449" y="10341"/>
                    <a:pt x="10419" y="10449"/>
                  </a:cubicBezTo>
                  <a:cubicBezTo>
                    <a:pt x="10350" y="10696"/>
                    <a:pt x="10176" y="10897"/>
                    <a:pt x="9942" y="10999"/>
                  </a:cubicBezTo>
                  <a:cubicBezTo>
                    <a:pt x="9847" y="11038"/>
                    <a:pt x="9745" y="11061"/>
                    <a:pt x="9643" y="11061"/>
                  </a:cubicBezTo>
                  <a:lnTo>
                    <a:pt x="1490" y="11061"/>
                  </a:lnTo>
                  <a:cubicBezTo>
                    <a:pt x="1118" y="11061"/>
                    <a:pt x="760" y="11206"/>
                    <a:pt x="493" y="11466"/>
                  </a:cubicBezTo>
                  <a:lnTo>
                    <a:pt x="493" y="754"/>
                  </a:lnTo>
                  <a:cubicBezTo>
                    <a:pt x="493" y="609"/>
                    <a:pt x="612" y="494"/>
                    <a:pt x="753" y="494"/>
                  </a:cubicBezTo>
                  <a:lnTo>
                    <a:pt x="5785" y="494"/>
                  </a:lnTo>
                  <a:cubicBezTo>
                    <a:pt x="5805" y="494"/>
                    <a:pt x="5821" y="487"/>
                    <a:pt x="5835" y="477"/>
                  </a:cubicBezTo>
                  <a:cubicBezTo>
                    <a:pt x="6052" y="260"/>
                    <a:pt x="5904" y="1"/>
                    <a:pt x="5696"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23" name="Google Shape;3641;p43">
              <a:extLst>
                <a:ext uri="{FF2B5EF4-FFF2-40B4-BE49-F238E27FC236}">
                  <a16:creationId xmlns:a16="http://schemas.microsoft.com/office/drawing/2014/main" id="{E534F7F7-0ABF-AA35-6C95-83E5849B5C7F}"/>
                </a:ext>
              </a:extLst>
            </p:cNvPr>
            <p:cNvSpPr/>
            <p:nvPr/>
          </p:nvSpPr>
          <p:spPr>
            <a:xfrm>
              <a:off x="5509650" y="2519125"/>
              <a:ext cx="232375" cy="39750"/>
            </a:xfrm>
            <a:custGeom>
              <a:avLst/>
              <a:gdLst/>
              <a:ahLst/>
              <a:cxnLst/>
              <a:rect l="l" t="t" r="r" b="b"/>
              <a:pathLst>
                <a:path w="9295" h="1590" extrusionOk="0">
                  <a:moveTo>
                    <a:pt x="9054" y="1"/>
                  </a:moveTo>
                  <a:cubicBezTo>
                    <a:pt x="9052" y="1"/>
                    <a:pt x="9050" y="1"/>
                    <a:pt x="9048" y="1"/>
                  </a:cubicBezTo>
                  <a:cubicBezTo>
                    <a:pt x="8910" y="1"/>
                    <a:pt x="8798" y="113"/>
                    <a:pt x="8795" y="251"/>
                  </a:cubicBezTo>
                  <a:lnTo>
                    <a:pt x="8795" y="862"/>
                  </a:lnTo>
                  <a:cubicBezTo>
                    <a:pt x="8792" y="984"/>
                    <a:pt x="8699" y="1083"/>
                    <a:pt x="8581" y="1096"/>
                  </a:cubicBezTo>
                  <a:lnTo>
                    <a:pt x="254" y="1096"/>
                  </a:lnTo>
                  <a:cubicBezTo>
                    <a:pt x="246" y="1095"/>
                    <a:pt x="239" y="1095"/>
                    <a:pt x="231" y="1095"/>
                  </a:cubicBezTo>
                  <a:cubicBezTo>
                    <a:pt x="106" y="1095"/>
                    <a:pt x="0" y="1199"/>
                    <a:pt x="4" y="1329"/>
                  </a:cubicBezTo>
                  <a:cubicBezTo>
                    <a:pt x="7" y="1468"/>
                    <a:pt x="115" y="1583"/>
                    <a:pt x="254" y="1589"/>
                  </a:cubicBezTo>
                  <a:lnTo>
                    <a:pt x="8581" y="1589"/>
                  </a:lnTo>
                  <a:cubicBezTo>
                    <a:pt x="8976" y="1583"/>
                    <a:pt x="9295" y="1257"/>
                    <a:pt x="9288" y="862"/>
                  </a:cubicBezTo>
                  <a:lnTo>
                    <a:pt x="9288" y="251"/>
                  </a:lnTo>
                  <a:cubicBezTo>
                    <a:pt x="9295" y="115"/>
                    <a:pt x="9189" y="1"/>
                    <a:pt x="9054"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24" name="Google Shape;3642;p43">
              <a:extLst>
                <a:ext uri="{FF2B5EF4-FFF2-40B4-BE49-F238E27FC236}">
                  <a16:creationId xmlns:a16="http://schemas.microsoft.com/office/drawing/2014/main" id="{8FD33E72-3040-97E6-C571-9D52FF608766}"/>
                </a:ext>
              </a:extLst>
            </p:cNvPr>
            <p:cNvSpPr/>
            <p:nvPr/>
          </p:nvSpPr>
          <p:spPr>
            <a:xfrm>
              <a:off x="5510150" y="2524975"/>
              <a:ext cx="69250" cy="12350"/>
            </a:xfrm>
            <a:custGeom>
              <a:avLst/>
              <a:gdLst/>
              <a:ahLst/>
              <a:cxnLst/>
              <a:rect l="l" t="t" r="r" b="b"/>
              <a:pathLst>
                <a:path w="2770" h="494" extrusionOk="0">
                  <a:moveTo>
                    <a:pt x="257" y="0"/>
                  </a:moveTo>
                  <a:cubicBezTo>
                    <a:pt x="122" y="0"/>
                    <a:pt x="13" y="104"/>
                    <a:pt x="3" y="240"/>
                  </a:cubicBezTo>
                  <a:cubicBezTo>
                    <a:pt x="0" y="379"/>
                    <a:pt x="112" y="494"/>
                    <a:pt x="250" y="494"/>
                  </a:cubicBezTo>
                  <a:lnTo>
                    <a:pt x="2506" y="494"/>
                  </a:lnTo>
                  <a:cubicBezTo>
                    <a:pt x="2644" y="494"/>
                    <a:pt x="2756" y="388"/>
                    <a:pt x="2766" y="254"/>
                  </a:cubicBezTo>
                  <a:cubicBezTo>
                    <a:pt x="2769" y="114"/>
                    <a:pt x="2661" y="0"/>
                    <a:pt x="2525" y="0"/>
                  </a:cubicBezTo>
                  <a:cubicBezTo>
                    <a:pt x="2523" y="0"/>
                    <a:pt x="2521" y="0"/>
                    <a:pt x="2519"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25" name="Google Shape;3643;p43">
              <a:extLst>
                <a:ext uri="{FF2B5EF4-FFF2-40B4-BE49-F238E27FC236}">
                  <a16:creationId xmlns:a16="http://schemas.microsoft.com/office/drawing/2014/main" id="{F4BA6B6D-2B8F-585D-2B46-486412649BEA}"/>
                </a:ext>
              </a:extLst>
            </p:cNvPr>
            <p:cNvSpPr/>
            <p:nvPr/>
          </p:nvSpPr>
          <p:spPr>
            <a:xfrm>
              <a:off x="5589575" y="2524975"/>
              <a:ext cx="133550" cy="12350"/>
            </a:xfrm>
            <a:custGeom>
              <a:avLst/>
              <a:gdLst/>
              <a:ahLst/>
              <a:cxnLst/>
              <a:rect l="l" t="t" r="r" b="b"/>
              <a:pathLst>
                <a:path w="5342" h="494" extrusionOk="0">
                  <a:moveTo>
                    <a:pt x="257" y="0"/>
                  </a:moveTo>
                  <a:cubicBezTo>
                    <a:pt x="122" y="0"/>
                    <a:pt x="10" y="104"/>
                    <a:pt x="3" y="240"/>
                  </a:cubicBezTo>
                  <a:cubicBezTo>
                    <a:pt x="0" y="379"/>
                    <a:pt x="112" y="494"/>
                    <a:pt x="250" y="494"/>
                  </a:cubicBezTo>
                  <a:lnTo>
                    <a:pt x="5078" y="494"/>
                  </a:lnTo>
                  <a:cubicBezTo>
                    <a:pt x="5213" y="494"/>
                    <a:pt x="5328" y="388"/>
                    <a:pt x="5338" y="254"/>
                  </a:cubicBezTo>
                  <a:cubicBezTo>
                    <a:pt x="5341" y="114"/>
                    <a:pt x="5233" y="0"/>
                    <a:pt x="5097" y="0"/>
                  </a:cubicBezTo>
                  <a:cubicBezTo>
                    <a:pt x="5095" y="0"/>
                    <a:pt x="5093" y="0"/>
                    <a:pt x="5091" y="0"/>
                  </a:cubicBezTo>
                  <a:lnTo>
                    <a:pt x="263" y="0"/>
                  </a:lnTo>
                  <a:cubicBezTo>
                    <a:pt x="261" y="0"/>
                    <a:pt x="259" y="0"/>
                    <a:pt x="257"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26" name="Google Shape;3644;p43">
              <a:extLst>
                <a:ext uri="{FF2B5EF4-FFF2-40B4-BE49-F238E27FC236}">
                  <a16:creationId xmlns:a16="http://schemas.microsoft.com/office/drawing/2014/main" id="{20BEFED4-B6A8-BA35-6897-15DB54CC8114}"/>
                </a:ext>
              </a:extLst>
            </p:cNvPr>
            <p:cNvSpPr/>
            <p:nvPr/>
          </p:nvSpPr>
          <p:spPr>
            <a:xfrm>
              <a:off x="5644150" y="2154975"/>
              <a:ext cx="249825" cy="320600"/>
            </a:xfrm>
            <a:custGeom>
              <a:avLst/>
              <a:gdLst/>
              <a:ahLst/>
              <a:cxnLst/>
              <a:rect l="l" t="t" r="r" b="b"/>
              <a:pathLst>
                <a:path w="9993" h="12824" extrusionOk="0">
                  <a:moveTo>
                    <a:pt x="8778" y="0"/>
                  </a:moveTo>
                  <a:cubicBezTo>
                    <a:pt x="8776" y="0"/>
                    <a:pt x="8774" y="0"/>
                    <a:pt x="8772" y="0"/>
                  </a:cubicBezTo>
                  <a:lnTo>
                    <a:pt x="1382" y="0"/>
                  </a:lnTo>
                  <a:cubicBezTo>
                    <a:pt x="1380" y="0"/>
                    <a:pt x="1378" y="0"/>
                    <a:pt x="1376" y="0"/>
                  </a:cubicBezTo>
                  <a:cubicBezTo>
                    <a:pt x="616" y="0"/>
                    <a:pt x="1" y="617"/>
                    <a:pt x="1" y="1378"/>
                  </a:cubicBezTo>
                  <a:lnTo>
                    <a:pt x="1" y="11442"/>
                  </a:lnTo>
                  <a:cubicBezTo>
                    <a:pt x="1" y="11650"/>
                    <a:pt x="47" y="11857"/>
                    <a:pt x="139" y="12044"/>
                  </a:cubicBezTo>
                  <a:cubicBezTo>
                    <a:pt x="369" y="12518"/>
                    <a:pt x="849" y="12824"/>
                    <a:pt x="1379" y="12824"/>
                  </a:cubicBezTo>
                  <a:lnTo>
                    <a:pt x="8772" y="12824"/>
                  </a:lnTo>
                  <a:cubicBezTo>
                    <a:pt x="9447" y="12824"/>
                    <a:pt x="9989" y="12281"/>
                    <a:pt x="9989" y="11607"/>
                  </a:cubicBezTo>
                  <a:lnTo>
                    <a:pt x="9989" y="10660"/>
                  </a:lnTo>
                  <a:cubicBezTo>
                    <a:pt x="9989" y="10660"/>
                    <a:pt x="9878" y="10410"/>
                    <a:pt x="9739" y="10410"/>
                  </a:cubicBezTo>
                  <a:cubicBezTo>
                    <a:pt x="9737" y="10410"/>
                    <a:pt x="9736" y="10410"/>
                    <a:pt x="9734" y="10410"/>
                  </a:cubicBezTo>
                  <a:cubicBezTo>
                    <a:pt x="9598" y="10410"/>
                    <a:pt x="9490" y="10523"/>
                    <a:pt x="9496" y="10660"/>
                  </a:cubicBezTo>
                  <a:lnTo>
                    <a:pt x="9496" y="11613"/>
                  </a:lnTo>
                  <a:cubicBezTo>
                    <a:pt x="9489" y="12008"/>
                    <a:pt x="9167" y="12327"/>
                    <a:pt x="8772" y="12334"/>
                  </a:cubicBezTo>
                  <a:lnTo>
                    <a:pt x="1366" y="12334"/>
                  </a:lnTo>
                  <a:cubicBezTo>
                    <a:pt x="1027" y="12330"/>
                    <a:pt x="721" y="12136"/>
                    <a:pt x="573" y="11834"/>
                  </a:cubicBezTo>
                  <a:cubicBezTo>
                    <a:pt x="290" y="11248"/>
                    <a:pt x="718" y="10571"/>
                    <a:pt x="1366" y="10571"/>
                  </a:cubicBezTo>
                  <a:lnTo>
                    <a:pt x="1366" y="10564"/>
                  </a:lnTo>
                  <a:lnTo>
                    <a:pt x="8792" y="10564"/>
                  </a:lnTo>
                  <a:cubicBezTo>
                    <a:pt x="9262" y="10564"/>
                    <a:pt x="9697" y="10291"/>
                    <a:pt x="9963" y="9778"/>
                  </a:cubicBezTo>
                  <a:cubicBezTo>
                    <a:pt x="9983" y="9742"/>
                    <a:pt x="9993" y="9703"/>
                    <a:pt x="9993" y="9660"/>
                  </a:cubicBezTo>
                  <a:lnTo>
                    <a:pt x="9993" y="3223"/>
                  </a:lnTo>
                  <a:cubicBezTo>
                    <a:pt x="9989" y="3210"/>
                    <a:pt x="9986" y="3197"/>
                    <a:pt x="9976" y="3187"/>
                  </a:cubicBezTo>
                  <a:cubicBezTo>
                    <a:pt x="9900" y="3106"/>
                    <a:pt x="9819" y="3072"/>
                    <a:pt x="9744" y="3072"/>
                  </a:cubicBezTo>
                  <a:cubicBezTo>
                    <a:pt x="9609" y="3072"/>
                    <a:pt x="9499" y="3184"/>
                    <a:pt x="9499" y="3322"/>
                  </a:cubicBezTo>
                  <a:lnTo>
                    <a:pt x="9499" y="9351"/>
                  </a:lnTo>
                  <a:cubicBezTo>
                    <a:pt x="9499" y="9647"/>
                    <a:pt x="9318" y="9910"/>
                    <a:pt x="9045" y="10018"/>
                  </a:cubicBezTo>
                  <a:cubicBezTo>
                    <a:pt x="8960" y="10054"/>
                    <a:pt x="8871" y="10071"/>
                    <a:pt x="8779" y="10071"/>
                  </a:cubicBezTo>
                  <a:lnTo>
                    <a:pt x="1376" y="10071"/>
                  </a:lnTo>
                  <a:cubicBezTo>
                    <a:pt x="1053" y="10071"/>
                    <a:pt x="741" y="10183"/>
                    <a:pt x="494" y="10390"/>
                  </a:cubicBezTo>
                  <a:lnTo>
                    <a:pt x="494" y="1372"/>
                  </a:lnTo>
                  <a:cubicBezTo>
                    <a:pt x="494" y="885"/>
                    <a:pt x="889" y="490"/>
                    <a:pt x="1376" y="490"/>
                  </a:cubicBezTo>
                  <a:lnTo>
                    <a:pt x="9239" y="490"/>
                  </a:lnTo>
                  <a:cubicBezTo>
                    <a:pt x="9381" y="490"/>
                    <a:pt x="9496" y="605"/>
                    <a:pt x="9499" y="750"/>
                  </a:cubicBezTo>
                  <a:lnTo>
                    <a:pt x="9499" y="2559"/>
                  </a:lnTo>
                  <a:cubicBezTo>
                    <a:pt x="9496" y="2585"/>
                    <a:pt x="9509" y="2608"/>
                    <a:pt x="9529" y="2628"/>
                  </a:cubicBezTo>
                  <a:cubicBezTo>
                    <a:pt x="9600" y="2697"/>
                    <a:pt x="9676" y="2726"/>
                    <a:pt x="9745" y="2726"/>
                  </a:cubicBezTo>
                  <a:cubicBezTo>
                    <a:pt x="9881" y="2726"/>
                    <a:pt x="9993" y="2614"/>
                    <a:pt x="9993" y="2477"/>
                  </a:cubicBezTo>
                  <a:lnTo>
                    <a:pt x="9993" y="1214"/>
                  </a:lnTo>
                  <a:cubicBezTo>
                    <a:pt x="9989" y="545"/>
                    <a:pt x="9450" y="0"/>
                    <a:pt x="8778" y="0"/>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27" name="Google Shape;3645;p43">
              <a:extLst>
                <a:ext uri="{FF2B5EF4-FFF2-40B4-BE49-F238E27FC236}">
                  <a16:creationId xmlns:a16="http://schemas.microsoft.com/office/drawing/2014/main" id="{E1401768-D8FF-BDFD-B217-58FFA70E6577}"/>
                </a:ext>
              </a:extLst>
            </p:cNvPr>
            <p:cNvSpPr/>
            <p:nvPr/>
          </p:nvSpPr>
          <p:spPr>
            <a:xfrm>
              <a:off x="5666525" y="2422600"/>
              <a:ext cx="207875" cy="32425"/>
            </a:xfrm>
            <a:custGeom>
              <a:avLst/>
              <a:gdLst/>
              <a:ahLst/>
              <a:cxnLst/>
              <a:rect l="l" t="t" r="r" b="b"/>
              <a:pathLst>
                <a:path w="8315" h="1297" extrusionOk="0">
                  <a:moveTo>
                    <a:pt x="8068" y="1"/>
                  </a:moveTo>
                  <a:cubicBezTo>
                    <a:pt x="7933" y="1"/>
                    <a:pt x="7822" y="109"/>
                    <a:pt x="7822" y="247"/>
                  </a:cubicBezTo>
                  <a:lnTo>
                    <a:pt x="7822" y="737"/>
                  </a:lnTo>
                  <a:cubicBezTo>
                    <a:pt x="7822" y="774"/>
                    <a:pt x="7792" y="803"/>
                    <a:pt x="7756" y="803"/>
                  </a:cubicBezTo>
                  <a:lnTo>
                    <a:pt x="277" y="803"/>
                  </a:lnTo>
                  <a:cubicBezTo>
                    <a:pt x="247" y="803"/>
                    <a:pt x="221" y="813"/>
                    <a:pt x="201" y="836"/>
                  </a:cubicBezTo>
                  <a:cubicBezTo>
                    <a:pt x="0" y="1046"/>
                    <a:pt x="149" y="1296"/>
                    <a:pt x="352" y="1296"/>
                  </a:cubicBezTo>
                  <a:lnTo>
                    <a:pt x="8055" y="1296"/>
                  </a:lnTo>
                  <a:cubicBezTo>
                    <a:pt x="8200" y="1296"/>
                    <a:pt x="8315" y="1181"/>
                    <a:pt x="8315" y="1037"/>
                  </a:cubicBezTo>
                  <a:lnTo>
                    <a:pt x="8315" y="247"/>
                  </a:lnTo>
                  <a:cubicBezTo>
                    <a:pt x="8315" y="112"/>
                    <a:pt x="8203" y="1"/>
                    <a:pt x="8068"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28" name="Google Shape;3646;p43">
              <a:extLst>
                <a:ext uri="{FF2B5EF4-FFF2-40B4-BE49-F238E27FC236}">
                  <a16:creationId xmlns:a16="http://schemas.microsoft.com/office/drawing/2014/main" id="{B8EBC516-114D-91A2-DC18-DCAE89488457}"/>
                </a:ext>
              </a:extLst>
            </p:cNvPr>
            <p:cNvSpPr/>
            <p:nvPr/>
          </p:nvSpPr>
          <p:spPr>
            <a:xfrm>
              <a:off x="5730325" y="2233075"/>
              <a:ext cx="105350" cy="12375"/>
            </a:xfrm>
            <a:custGeom>
              <a:avLst/>
              <a:gdLst/>
              <a:ahLst/>
              <a:cxnLst/>
              <a:rect l="l" t="t" r="r" b="b"/>
              <a:pathLst>
                <a:path w="4214" h="495" extrusionOk="0">
                  <a:moveTo>
                    <a:pt x="270" y="1"/>
                  </a:moveTo>
                  <a:cubicBezTo>
                    <a:pt x="145" y="1"/>
                    <a:pt x="37" y="92"/>
                    <a:pt x="20" y="218"/>
                  </a:cubicBezTo>
                  <a:cubicBezTo>
                    <a:pt x="1" y="363"/>
                    <a:pt x="119" y="494"/>
                    <a:pt x="267" y="494"/>
                  </a:cubicBezTo>
                  <a:lnTo>
                    <a:pt x="3941" y="494"/>
                  </a:lnTo>
                  <a:cubicBezTo>
                    <a:pt x="4066" y="494"/>
                    <a:pt x="4174" y="402"/>
                    <a:pt x="4194" y="277"/>
                  </a:cubicBezTo>
                  <a:cubicBezTo>
                    <a:pt x="4214" y="131"/>
                    <a:pt x="4098" y="1"/>
                    <a:pt x="3953" y="1"/>
                  </a:cubicBezTo>
                  <a:cubicBezTo>
                    <a:pt x="3951" y="1"/>
                    <a:pt x="3949" y="1"/>
                    <a:pt x="3947" y="1"/>
                  </a:cubicBezTo>
                  <a:lnTo>
                    <a:pt x="277" y="1"/>
                  </a:lnTo>
                  <a:cubicBezTo>
                    <a:pt x="275" y="1"/>
                    <a:pt x="273" y="1"/>
                    <a:pt x="270"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29" name="Google Shape;3647;p43">
              <a:extLst>
                <a:ext uri="{FF2B5EF4-FFF2-40B4-BE49-F238E27FC236}">
                  <a16:creationId xmlns:a16="http://schemas.microsoft.com/office/drawing/2014/main" id="{B21E8261-7314-349B-193F-BAD695DE01A9}"/>
                </a:ext>
              </a:extLst>
            </p:cNvPr>
            <p:cNvSpPr/>
            <p:nvPr/>
          </p:nvSpPr>
          <p:spPr>
            <a:xfrm>
              <a:off x="5730325" y="2258725"/>
              <a:ext cx="105200" cy="12375"/>
            </a:xfrm>
            <a:custGeom>
              <a:avLst/>
              <a:gdLst/>
              <a:ahLst/>
              <a:cxnLst/>
              <a:rect l="l" t="t" r="r" b="b"/>
              <a:pathLst>
                <a:path w="4208" h="495" extrusionOk="0">
                  <a:moveTo>
                    <a:pt x="271" y="1"/>
                  </a:moveTo>
                  <a:cubicBezTo>
                    <a:pt x="145" y="1"/>
                    <a:pt x="40" y="95"/>
                    <a:pt x="20" y="218"/>
                  </a:cubicBezTo>
                  <a:cubicBezTo>
                    <a:pt x="1" y="366"/>
                    <a:pt x="119" y="494"/>
                    <a:pt x="267" y="494"/>
                  </a:cubicBezTo>
                  <a:lnTo>
                    <a:pt x="3934" y="494"/>
                  </a:lnTo>
                  <a:cubicBezTo>
                    <a:pt x="3936" y="494"/>
                    <a:pt x="3939" y="494"/>
                    <a:pt x="3941" y="494"/>
                  </a:cubicBezTo>
                  <a:cubicBezTo>
                    <a:pt x="4066" y="494"/>
                    <a:pt x="4171" y="400"/>
                    <a:pt x="4191" y="277"/>
                  </a:cubicBezTo>
                  <a:cubicBezTo>
                    <a:pt x="4207" y="129"/>
                    <a:pt x="4092" y="1"/>
                    <a:pt x="3944" y="1"/>
                  </a:cubicBezTo>
                  <a:lnTo>
                    <a:pt x="277" y="1"/>
                  </a:lnTo>
                  <a:cubicBezTo>
                    <a:pt x="275" y="1"/>
                    <a:pt x="273" y="1"/>
                    <a:pt x="271" y="1"/>
                  </a:cubicBezTo>
                  <a:close/>
                </a:path>
              </a:pathLst>
            </a:custGeom>
            <a:solidFill>
              <a:srgbClr val="886F5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30" name="Google Shape;3648;p43">
            <a:extLst>
              <a:ext uri="{FF2B5EF4-FFF2-40B4-BE49-F238E27FC236}">
                <a16:creationId xmlns:a16="http://schemas.microsoft.com/office/drawing/2014/main" id="{28C46F65-82BE-B3C0-499D-A8A3730FDE69}"/>
              </a:ext>
            </a:extLst>
          </p:cNvPr>
          <p:cNvGrpSpPr/>
          <p:nvPr/>
        </p:nvGrpSpPr>
        <p:grpSpPr>
          <a:xfrm>
            <a:off x="4677145" y="3153989"/>
            <a:ext cx="324778" cy="311691"/>
            <a:chOff x="4731725" y="2173975"/>
            <a:chExt cx="421425" cy="383225"/>
          </a:xfrm>
        </p:grpSpPr>
        <p:sp>
          <p:nvSpPr>
            <p:cNvPr id="31" name="Google Shape;3649;p43">
              <a:extLst>
                <a:ext uri="{FF2B5EF4-FFF2-40B4-BE49-F238E27FC236}">
                  <a16:creationId xmlns:a16="http://schemas.microsoft.com/office/drawing/2014/main" id="{5B8D13A2-84AB-D69E-B28C-1A0C557EB8D4}"/>
                </a:ext>
              </a:extLst>
            </p:cNvPr>
            <p:cNvSpPr/>
            <p:nvPr/>
          </p:nvSpPr>
          <p:spPr>
            <a:xfrm>
              <a:off x="4731725" y="2229550"/>
              <a:ext cx="52650" cy="263125"/>
            </a:xfrm>
            <a:custGeom>
              <a:avLst/>
              <a:gdLst/>
              <a:ahLst/>
              <a:cxnLst/>
              <a:rect l="l" t="t" r="r" b="b"/>
              <a:pathLst>
                <a:path w="2106" h="10525" extrusionOk="0">
                  <a:moveTo>
                    <a:pt x="260" y="0"/>
                  </a:moveTo>
                  <a:cubicBezTo>
                    <a:pt x="258" y="0"/>
                    <a:pt x="256" y="0"/>
                    <a:pt x="254" y="0"/>
                  </a:cubicBezTo>
                  <a:cubicBezTo>
                    <a:pt x="116" y="0"/>
                    <a:pt x="4" y="112"/>
                    <a:pt x="4" y="250"/>
                  </a:cubicBezTo>
                  <a:lnTo>
                    <a:pt x="4" y="9541"/>
                  </a:lnTo>
                  <a:cubicBezTo>
                    <a:pt x="1" y="10085"/>
                    <a:pt x="442" y="10525"/>
                    <a:pt x="985" y="10525"/>
                  </a:cubicBezTo>
                  <a:cubicBezTo>
                    <a:pt x="987" y="10525"/>
                    <a:pt x="989" y="10525"/>
                    <a:pt x="991" y="10525"/>
                  </a:cubicBezTo>
                  <a:lnTo>
                    <a:pt x="1853" y="10525"/>
                  </a:lnTo>
                  <a:cubicBezTo>
                    <a:pt x="1855" y="10525"/>
                    <a:pt x="1857" y="10525"/>
                    <a:pt x="1859" y="10525"/>
                  </a:cubicBezTo>
                  <a:cubicBezTo>
                    <a:pt x="1994" y="10525"/>
                    <a:pt x="2106" y="10414"/>
                    <a:pt x="2103" y="10278"/>
                  </a:cubicBezTo>
                  <a:cubicBezTo>
                    <a:pt x="2103" y="10140"/>
                    <a:pt x="1991" y="10028"/>
                    <a:pt x="1853" y="10028"/>
                  </a:cubicBezTo>
                  <a:lnTo>
                    <a:pt x="1853" y="10031"/>
                  </a:lnTo>
                  <a:lnTo>
                    <a:pt x="991" y="10031"/>
                  </a:lnTo>
                  <a:cubicBezTo>
                    <a:pt x="721" y="10028"/>
                    <a:pt x="501" y="9811"/>
                    <a:pt x="498" y="9541"/>
                  </a:cubicBezTo>
                  <a:lnTo>
                    <a:pt x="498" y="250"/>
                  </a:lnTo>
                  <a:cubicBezTo>
                    <a:pt x="501" y="114"/>
                    <a:pt x="395" y="0"/>
                    <a:pt x="26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32" name="Google Shape;3650;p43">
              <a:extLst>
                <a:ext uri="{FF2B5EF4-FFF2-40B4-BE49-F238E27FC236}">
                  <a16:creationId xmlns:a16="http://schemas.microsoft.com/office/drawing/2014/main" id="{373A2D72-4A5C-875C-9CDD-F5B13C823C72}"/>
                </a:ext>
              </a:extLst>
            </p:cNvPr>
            <p:cNvSpPr/>
            <p:nvPr/>
          </p:nvSpPr>
          <p:spPr>
            <a:xfrm>
              <a:off x="4793825" y="2480325"/>
              <a:ext cx="184600" cy="12350"/>
            </a:xfrm>
            <a:custGeom>
              <a:avLst/>
              <a:gdLst/>
              <a:ahLst/>
              <a:cxnLst/>
              <a:rect l="l" t="t" r="r" b="b"/>
              <a:pathLst>
                <a:path w="7384" h="494" extrusionOk="0">
                  <a:moveTo>
                    <a:pt x="257" y="0"/>
                  </a:moveTo>
                  <a:cubicBezTo>
                    <a:pt x="122" y="0"/>
                    <a:pt x="13" y="104"/>
                    <a:pt x="3" y="241"/>
                  </a:cubicBezTo>
                  <a:cubicBezTo>
                    <a:pt x="0" y="379"/>
                    <a:pt x="112" y="494"/>
                    <a:pt x="250" y="494"/>
                  </a:cubicBezTo>
                  <a:lnTo>
                    <a:pt x="7137" y="494"/>
                  </a:lnTo>
                  <a:cubicBezTo>
                    <a:pt x="7275" y="494"/>
                    <a:pt x="7384" y="382"/>
                    <a:pt x="7384" y="247"/>
                  </a:cubicBezTo>
                  <a:cubicBezTo>
                    <a:pt x="7384" y="109"/>
                    <a:pt x="7275" y="0"/>
                    <a:pt x="7137"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33" name="Google Shape;3651;p43">
              <a:extLst>
                <a:ext uri="{FF2B5EF4-FFF2-40B4-BE49-F238E27FC236}">
                  <a16:creationId xmlns:a16="http://schemas.microsoft.com/office/drawing/2014/main" id="{287716E2-CA29-A3FE-86C0-7CD33443348F}"/>
                </a:ext>
              </a:extLst>
            </p:cNvPr>
            <p:cNvSpPr/>
            <p:nvPr/>
          </p:nvSpPr>
          <p:spPr>
            <a:xfrm>
              <a:off x="5140800" y="2230850"/>
              <a:ext cx="12350" cy="193675"/>
            </a:xfrm>
            <a:custGeom>
              <a:avLst/>
              <a:gdLst/>
              <a:ahLst/>
              <a:cxnLst/>
              <a:rect l="l" t="t" r="r" b="b"/>
              <a:pathLst>
                <a:path w="494" h="7747" extrusionOk="0">
                  <a:moveTo>
                    <a:pt x="247" y="1"/>
                  </a:moveTo>
                  <a:cubicBezTo>
                    <a:pt x="112" y="1"/>
                    <a:pt x="0" y="109"/>
                    <a:pt x="0" y="248"/>
                  </a:cubicBezTo>
                  <a:lnTo>
                    <a:pt x="0" y="7490"/>
                  </a:lnTo>
                  <a:cubicBezTo>
                    <a:pt x="0" y="7625"/>
                    <a:pt x="105" y="7740"/>
                    <a:pt x="240" y="7746"/>
                  </a:cubicBezTo>
                  <a:cubicBezTo>
                    <a:pt x="242" y="7746"/>
                    <a:pt x="244" y="7746"/>
                    <a:pt x="246" y="7746"/>
                  </a:cubicBezTo>
                  <a:cubicBezTo>
                    <a:pt x="382" y="7746"/>
                    <a:pt x="494" y="7636"/>
                    <a:pt x="494" y="7500"/>
                  </a:cubicBezTo>
                  <a:lnTo>
                    <a:pt x="494" y="248"/>
                  </a:lnTo>
                  <a:cubicBezTo>
                    <a:pt x="494" y="113"/>
                    <a:pt x="385" y="1"/>
                    <a:pt x="24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34" name="Google Shape;3652;p43">
              <a:extLst>
                <a:ext uri="{FF2B5EF4-FFF2-40B4-BE49-F238E27FC236}">
                  <a16:creationId xmlns:a16="http://schemas.microsoft.com/office/drawing/2014/main" id="{2B679E5E-5B09-2545-D302-FF9659106B2D}"/>
                </a:ext>
              </a:extLst>
            </p:cNvPr>
            <p:cNvSpPr/>
            <p:nvPr/>
          </p:nvSpPr>
          <p:spPr>
            <a:xfrm>
              <a:off x="5046575" y="2173975"/>
              <a:ext cx="84200" cy="246100"/>
            </a:xfrm>
            <a:custGeom>
              <a:avLst/>
              <a:gdLst/>
              <a:ahLst/>
              <a:cxnLst/>
              <a:rect l="l" t="t" r="r" b="b"/>
              <a:pathLst>
                <a:path w="3368" h="9844" extrusionOk="0">
                  <a:moveTo>
                    <a:pt x="257" y="0"/>
                  </a:moveTo>
                  <a:cubicBezTo>
                    <a:pt x="115" y="13"/>
                    <a:pt x="10" y="125"/>
                    <a:pt x="7" y="263"/>
                  </a:cubicBezTo>
                  <a:cubicBezTo>
                    <a:pt x="1" y="392"/>
                    <a:pt x="104" y="498"/>
                    <a:pt x="230" y="498"/>
                  </a:cubicBezTo>
                  <a:cubicBezTo>
                    <a:pt x="239" y="498"/>
                    <a:pt x="248" y="498"/>
                    <a:pt x="257" y="497"/>
                  </a:cubicBezTo>
                  <a:lnTo>
                    <a:pt x="2375" y="497"/>
                  </a:lnTo>
                  <a:cubicBezTo>
                    <a:pt x="2648" y="510"/>
                    <a:pt x="2861" y="733"/>
                    <a:pt x="2868" y="1010"/>
                  </a:cubicBezTo>
                  <a:lnTo>
                    <a:pt x="2868" y="9594"/>
                  </a:lnTo>
                  <a:cubicBezTo>
                    <a:pt x="2868" y="9732"/>
                    <a:pt x="2980" y="9844"/>
                    <a:pt x="3118" y="9844"/>
                  </a:cubicBezTo>
                  <a:cubicBezTo>
                    <a:pt x="3120" y="9844"/>
                    <a:pt x="3122" y="9844"/>
                    <a:pt x="3124" y="9844"/>
                  </a:cubicBezTo>
                  <a:cubicBezTo>
                    <a:pt x="3259" y="9844"/>
                    <a:pt x="3368" y="9730"/>
                    <a:pt x="3361" y="9594"/>
                  </a:cubicBezTo>
                  <a:lnTo>
                    <a:pt x="3361" y="1010"/>
                  </a:lnTo>
                  <a:cubicBezTo>
                    <a:pt x="3365" y="460"/>
                    <a:pt x="2921" y="13"/>
                    <a:pt x="2375" y="13"/>
                  </a:cubicBezTo>
                  <a:lnTo>
                    <a:pt x="2375" y="0"/>
                  </a:ln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35" name="Google Shape;3653;p43">
              <a:extLst>
                <a:ext uri="{FF2B5EF4-FFF2-40B4-BE49-F238E27FC236}">
                  <a16:creationId xmlns:a16="http://schemas.microsoft.com/office/drawing/2014/main" id="{50011CA2-9C97-0114-6300-3BE143C4C3B0}"/>
                </a:ext>
              </a:extLst>
            </p:cNvPr>
            <p:cNvSpPr/>
            <p:nvPr/>
          </p:nvSpPr>
          <p:spPr>
            <a:xfrm>
              <a:off x="4754350" y="2173975"/>
              <a:ext cx="286825" cy="296100"/>
            </a:xfrm>
            <a:custGeom>
              <a:avLst/>
              <a:gdLst/>
              <a:ahLst/>
              <a:cxnLst/>
              <a:rect l="l" t="t" r="r" b="b"/>
              <a:pathLst>
                <a:path w="11473" h="11844" extrusionOk="0">
                  <a:moveTo>
                    <a:pt x="5950" y="536"/>
                  </a:moveTo>
                  <a:cubicBezTo>
                    <a:pt x="6683" y="536"/>
                    <a:pt x="7279" y="1131"/>
                    <a:pt x="7279" y="1865"/>
                  </a:cubicBezTo>
                  <a:lnTo>
                    <a:pt x="7279" y="10932"/>
                  </a:lnTo>
                  <a:cubicBezTo>
                    <a:pt x="6936" y="10570"/>
                    <a:pt x="6461" y="10363"/>
                    <a:pt x="5965" y="10363"/>
                  </a:cubicBezTo>
                  <a:cubicBezTo>
                    <a:pt x="5961" y="10363"/>
                    <a:pt x="5957" y="10363"/>
                    <a:pt x="5953" y="10363"/>
                  </a:cubicBezTo>
                  <a:lnTo>
                    <a:pt x="990" y="10363"/>
                  </a:lnTo>
                  <a:cubicBezTo>
                    <a:pt x="717" y="10363"/>
                    <a:pt x="497" y="10143"/>
                    <a:pt x="497" y="9870"/>
                  </a:cubicBezTo>
                  <a:lnTo>
                    <a:pt x="497" y="1029"/>
                  </a:lnTo>
                  <a:cubicBezTo>
                    <a:pt x="497" y="756"/>
                    <a:pt x="717" y="536"/>
                    <a:pt x="990" y="536"/>
                  </a:cubicBezTo>
                  <a:close/>
                  <a:moveTo>
                    <a:pt x="497" y="10725"/>
                  </a:moveTo>
                  <a:cubicBezTo>
                    <a:pt x="645" y="10811"/>
                    <a:pt x="813" y="10857"/>
                    <a:pt x="987" y="10857"/>
                  </a:cubicBezTo>
                  <a:lnTo>
                    <a:pt x="5920" y="10857"/>
                  </a:lnTo>
                  <a:cubicBezTo>
                    <a:pt x="5924" y="10857"/>
                    <a:pt x="5927" y="10857"/>
                    <a:pt x="5931" y="10857"/>
                  </a:cubicBezTo>
                  <a:cubicBezTo>
                    <a:pt x="6325" y="10857"/>
                    <a:pt x="6702" y="11040"/>
                    <a:pt x="6950" y="11350"/>
                  </a:cubicBezTo>
                  <a:lnTo>
                    <a:pt x="990" y="11350"/>
                  </a:lnTo>
                  <a:cubicBezTo>
                    <a:pt x="717" y="11350"/>
                    <a:pt x="494" y="11126"/>
                    <a:pt x="497" y="10853"/>
                  </a:cubicBezTo>
                  <a:lnTo>
                    <a:pt x="497" y="10853"/>
                  </a:lnTo>
                  <a:lnTo>
                    <a:pt x="497" y="10725"/>
                  </a:lnTo>
                  <a:close/>
                  <a:moveTo>
                    <a:pt x="198" y="0"/>
                  </a:moveTo>
                  <a:cubicBezTo>
                    <a:pt x="89" y="0"/>
                    <a:pt x="4" y="89"/>
                    <a:pt x="4" y="197"/>
                  </a:cubicBezTo>
                  <a:lnTo>
                    <a:pt x="4" y="10847"/>
                  </a:lnTo>
                  <a:cubicBezTo>
                    <a:pt x="0" y="11396"/>
                    <a:pt x="448" y="11843"/>
                    <a:pt x="997" y="11843"/>
                  </a:cubicBezTo>
                  <a:lnTo>
                    <a:pt x="8815" y="11843"/>
                  </a:lnTo>
                  <a:cubicBezTo>
                    <a:pt x="8943" y="11843"/>
                    <a:pt x="9051" y="11751"/>
                    <a:pt x="9071" y="11626"/>
                  </a:cubicBezTo>
                  <a:cubicBezTo>
                    <a:pt x="9087" y="11480"/>
                    <a:pt x="8975" y="11350"/>
                    <a:pt x="8830" y="11350"/>
                  </a:cubicBezTo>
                  <a:cubicBezTo>
                    <a:pt x="8828" y="11350"/>
                    <a:pt x="8826" y="11350"/>
                    <a:pt x="8825" y="11350"/>
                  </a:cubicBezTo>
                  <a:lnTo>
                    <a:pt x="8065" y="11350"/>
                  </a:lnTo>
                  <a:cubicBezTo>
                    <a:pt x="8309" y="11037"/>
                    <a:pt x="8686" y="10857"/>
                    <a:pt x="9080" y="10857"/>
                  </a:cubicBezTo>
                  <a:cubicBezTo>
                    <a:pt x="9084" y="10857"/>
                    <a:pt x="9087" y="10857"/>
                    <a:pt x="9091" y="10857"/>
                  </a:cubicBezTo>
                  <a:lnTo>
                    <a:pt x="9568" y="10857"/>
                  </a:lnTo>
                  <a:cubicBezTo>
                    <a:pt x="9703" y="10857"/>
                    <a:pt x="9818" y="10751"/>
                    <a:pt x="9824" y="10613"/>
                  </a:cubicBezTo>
                  <a:cubicBezTo>
                    <a:pt x="9828" y="10477"/>
                    <a:pt x="9719" y="10363"/>
                    <a:pt x="9583" y="10363"/>
                  </a:cubicBezTo>
                  <a:cubicBezTo>
                    <a:pt x="9582" y="10363"/>
                    <a:pt x="9580" y="10363"/>
                    <a:pt x="9578" y="10363"/>
                  </a:cubicBezTo>
                  <a:lnTo>
                    <a:pt x="9084" y="10363"/>
                  </a:lnTo>
                  <a:cubicBezTo>
                    <a:pt x="9080" y="10363"/>
                    <a:pt x="9076" y="10363"/>
                    <a:pt x="9073" y="10363"/>
                  </a:cubicBezTo>
                  <a:cubicBezTo>
                    <a:pt x="8580" y="10363"/>
                    <a:pt x="8111" y="10567"/>
                    <a:pt x="7775" y="10922"/>
                  </a:cubicBezTo>
                  <a:lnTo>
                    <a:pt x="7775" y="753"/>
                  </a:lnTo>
                  <a:cubicBezTo>
                    <a:pt x="7775" y="612"/>
                    <a:pt x="7890" y="497"/>
                    <a:pt x="8032" y="497"/>
                  </a:cubicBezTo>
                  <a:lnTo>
                    <a:pt x="11209" y="497"/>
                  </a:lnTo>
                  <a:cubicBezTo>
                    <a:pt x="11222" y="497"/>
                    <a:pt x="11235" y="490"/>
                    <a:pt x="11245" y="480"/>
                  </a:cubicBezTo>
                  <a:cubicBezTo>
                    <a:pt x="11472" y="266"/>
                    <a:pt x="11321" y="3"/>
                    <a:pt x="11110" y="3"/>
                  </a:cubicBezTo>
                  <a:lnTo>
                    <a:pt x="11107" y="0"/>
                  </a:lnTo>
                  <a:lnTo>
                    <a:pt x="9097" y="0"/>
                  </a:lnTo>
                  <a:cubicBezTo>
                    <a:pt x="8453" y="0"/>
                    <a:pt x="7854" y="342"/>
                    <a:pt x="7522" y="898"/>
                  </a:cubicBezTo>
                  <a:cubicBezTo>
                    <a:pt x="7193" y="342"/>
                    <a:pt x="6595" y="0"/>
                    <a:pt x="5950"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36" name="Google Shape;3654;p43">
              <a:extLst>
                <a:ext uri="{FF2B5EF4-FFF2-40B4-BE49-F238E27FC236}">
                  <a16:creationId xmlns:a16="http://schemas.microsoft.com/office/drawing/2014/main" id="{CDB7DE0B-EF27-B00B-B293-26A865823539}"/>
                </a:ext>
              </a:extLst>
            </p:cNvPr>
            <p:cNvSpPr/>
            <p:nvPr/>
          </p:nvSpPr>
          <p:spPr>
            <a:xfrm>
              <a:off x="4793000" y="2222300"/>
              <a:ext cx="112325" cy="12375"/>
            </a:xfrm>
            <a:custGeom>
              <a:avLst/>
              <a:gdLst/>
              <a:ahLst/>
              <a:cxnLst/>
              <a:rect l="l" t="t" r="r" b="b"/>
              <a:pathLst>
                <a:path w="4493" h="495" extrusionOk="0">
                  <a:moveTo>
                    <a:pt x="257" y="1"/>
                  </a:moveTo>
                  <a:cubicBezTo>
                    <a:pt x="122" y="1"/>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37" name="Google Shape;3655;p43">
              <a:extLst>
                <a:ext uri="{FF2B5EF4-FFF2-40B4-BE49-F238E27FC236}">
                  <a16:creationId xmlns:a16="http://schemas.microsoft.com/office/drawing/2014/main" id="{9FF2CE2E-EB61-B2EF-24CA-0956744A48E2}"/>
                </a:ext>
              </a:extLst>
            </p:cNvPr>
            <p:cNvSpPr/>
            <p:nvPr/>
          </p:nvSpPr>
          <p:spPr>
            <a:xfrm>
              <a:off x="4793000" y="2253150"/>
              <a:ext cx="112325" cy="12350"/>
            </a:xfrm>
            <a:custGeom>
              <a:avLst/>
              <a:gdLst/>
              <a:ahLst/>
              <a:cxnLst/>
              <a:rect l="l" t="t" r="r" b="b"/>
              <a:pathLst>
                <a:path w="4493" h="494" extrusionOk="0">
                  <a:moveTo>
                    <a:pt x="254" y="0"/>
                  </a:moveTo>
                  <a:cubicBezTo>
                    <a:pt x="122" y="0"/>
                    <a:pt x="10" y="107"/>
                    <a:pt x="3" y="240"/>
                  </a:cubicBezTo>
                  <a:cubicBezTo>
                    <a:pt x="0" y="378"/>
                    <a:pt x="112" y="494"/>
                    <a:pt x="250" y="494"/>
                  </a:cubicBezTo>
                  <a:lnTo>
                    <a:pt x="4230" y="494"/>
                  </a:lnTo>
                  <a:cubicBezTo>
                    <a:pt x="4232" y="494"/>
                    <a:pt x="4234" y="494"/>
                    <a:pt x="4236" y="494"/>
                  </a:cubicBezTo>
                  <a:cubicBezTo>
                    <a:pt x="4371" y="494"/>
                    <a:pt x="4480" y="386"/>
                    <a:pt x="4490" y="253"/>
                  </a:cubicBezTo>
                  <a:cubicBezTo>
                    <a:pt x="4493" y="115"/>
                    <a:pt x="4381" y="0"/>
                    <a:pt x="4243" y="0"/>
                  </a:cubicBezTo>
                  <a:lnTo>
                    <a:pt x="260"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38" name="Google Shape;3656;p43">
              <a:extLst>
                <a:ext uri="{FF2B5EF4-FFF2-40B4-BE49-F238E27FC236}">
                  <a16:creationId xmlns:a16="http://schemas.microsoft.com/office/drawing/2014/main" id="{EC65EA48-2B05-0A0E-E9C3-A25165C6DE7C}"/>
                </a:ext>
              </a:extLst>
            </p:cNvPr>
            <p:cNvSpPr/>
            <p:nvPr/>
          </p:nvSpPr>
          <p:spPr>
            <a:xfrm>
              <a:off x="4850475" y="2314800"/>
              <a:ext cx="55175" cy="12375"/>
            </a:xfrm>
            <a:custGeom>
              <a:avLst/>
              <a:gdLst/>
              <a:ahLst/>
              <a:cxnLst/>
              <a:rect l="l" t="t" r="r" b="b"/>
              <a:pathLst>
                <a:path w="2207" h="495" extrusionOk="0">
                  <a:moveTo>
                    <a:pt x="254" y="1"/>
                  </a:moveTo>
                  <a:cubicBezTo>
                    <a:pt x="122" y="1"/>
                    <a:pt x="10" y="108"/>
                    <a:pt x="3" y="241"/>
                  </a:cubicBezTo>
                  <a:cubicBezTo>
                    <a:pt x="0" y="379"/>
                    <a:pt x="112" y="494"/>
                    <a:pt x="250" y="494"/>
                  </a:cubicBezTo>
                  <a:lnTo>
                    <a:pt x="1947" y="494"/>
                  </a:lnTo>
                  <a:cubicBezTo>
                    <a:pt x="1949" y="494"/>
                    <a:pt x="1951" y="494"/>
                    <a:pt x="1953" y="494"/>
                  </a:cubicBezTo>
                  <a:cubicBezTo>
                    <a:pt x="2085" y="494"/>
                    <a:pt x="2197" y="387"/>
                    <a:pt x="2204" y="254"/>
                  </a:cubicBezTo>
                  <a:cubicBezTo>
                    <a:pt x="2207" y="116"/>
                    <a:pt x="2095" y="1"/>
                    <a:pt x="1957"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39" name="Google Shape;3657;p43">
              <a:extLst>
                <a:ext uri="{FF2B5EF4-FFF2-40B4-BE49-F238E27FC236}">
                  <a16:creationId xmlns:a16="http://schemas.microsoft.com/office/drawing/2014/main" id="{EB2208BC-559A-0278-1876-7E2007231D9E}"/>
                </a:ext>
              </a:extLst>
            </p:cNvPr>
            <p:cNvSpPr/>
            <p:nvPr/>
          </p:nvSpPr>
          <p:spPr>
            <a:xfrm>
              <a:off x="4792575" y="2314800"/>
              <a:ext cx="49025" cy="12375"/>
            </a:xfrm>
            <a:custGeom>
              <a:avLst/>
              <a:gdLst/>
              <a:ahLst/>
              <a:cxnLst/>
              <a:rect l="l" t="t" r="r" b="b"/>
              <a:pathLst>
                <a:path w="1961" h="495" extrusionOk="0">
                  <a:moveTo>
                    <a:pt x="255" y="1"/>
                  </a:moveTo>
                  <a:cubicBezTo>
                    <a:pt x="122" y="1"/>
                    <a:pt x="10" y="108"/>
                    <a:pt x="4" y="241"/>
                  </a:cubicBezTo>
                  <a:cubicBezTo>
                    <a:pt x="1" y="379"/>
                    <a:pt x="113" y="494"/>
                    <a:pt x="251" y="494"/>
                  </a:cubicBezTo>
                  <a:lnTo>
                    <a:pt x="1698" y="494"/>
                  </a:lnTo>
                  <a:cubicBezTo>
                    <a:pt x="1700" y="494"/>
                    <a:pt x="1702" y="494"/>
                    <a:pt x="1704" y="494"/>
                  </a:cubicBezTo>
                  <a:cubicBezTo>
                    <a:pt x="1839" y="494"/>
                    <a:pt x="1948" y="387"/>
                    <a:pt x="1958" y="254"/>
                  </a:cubicBezTo>
                  <a:cubicBezTo>
                    <a:pt x="1961" y="116"/>
                    <a:pt x="1849" y="1"/>
                    <a:pt x="1711" y="1"/>
                  </a:cubicBezTo>
                  <a:lnTo>
                    <a:pt x="261" y="1"/>
                  </a:lnTo>
                  <a:cubicBezTo>
                    <a:pt x="259" y="1"/>
                    <a:pt x="257" y="1"/>
                    <a:pt x="255"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0" name="Google Shape;3658;p43">
              <a:extLst>
                <a:ext uri="{FF2B5EF4-FFF2-40B4-BE49-F238E27FC236}">
                  <a16:creationId xmlns:a16="http://schemas.microsoft.com/office/drawing/2014/main" id="{3E42AE01-700A-5C36-8C0B-3E23AC06CC70}"/>
                </a:ext>
              </a:extLst>
            </p:cNvPr>
            <p:cNvSpPr/>
            <p:nvPr/>
          </p:nvSpPr>
          <p:spPr>
            <a:xfrm>
              <a:off x="4793000" y="2375500"/>
              <a:ext cx="112325" cy="12350"/>
            </a:xfrm>
            <a:custGeom>
              <a:avLst/>
              <a:gdLst/>
              <a:ahLst/>
              <a:cxnLst/>
              <a:rect l="l" t="t" r="r" b="b"/>
              <a:pathLst>
                <a:path w="4493" h="494" extrusionOk="0">
                  <a:moveTo>
                    <a:pt x="257" y="0"/>
                  </a:moveTo>
                  <a:cubicBezTo>
                    <a:pt x="122" y="0"/>
                    <a:pt x="10" y="104"/>
                    <a:pt x="3" y="240"/>
                  </a:cubicBezTo>
                  <a:cubicBezTo>
                    <a:pt x="0" y="378"/>
                    <a:pt x="112" y="493"/>
                    <a:pt x="250" y="493"/>
                  </a:cubicBezTo>
                  <a:lnTo>
                    <a:pt x="4230" y="493"/>
                  </a:lnTo>
                  <a:cubicBezTo>
                    <a:pt x="4368" y="493"/>
                    <a:pt x="4480" y="388"/>
                    <a:pt x="4490" y="250"/>
                  </a:cubicBezTo>
                  <a:cubicBezTo>
                    <a:pt x="4493" y="114"/>
                    <a:pt x="4384" y="0"/>
                    <a:pt x="4249" y="0"/>
                  </a:cubicBezTo>
                  <a:cubicBezTo>
                    <a:pt x="4247" y="0"/>
                    <a:pt x="4245" y="0"/>
                    <a:pt x="4243"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1" name="Google Shape;3659;p43">
              <a:extLst>
                <a:ext uri="{FF2B5EF4-FFF2-40B4-BE49-F238E27FC236}">
                  <a16:creationId xmlns:a16="http://schemas.microsoft.com/office/drawing/2014/main" id="{EC3B5EBC-06E7-238D-9851-814BA5D315F9}"/>
                </a:ext>
              </a:extLst>
            </p:cNvPr>
            <p:cNvSpPr/>
            <p:nvPr/>
          </p:nvSpPr>
          <p:spPr>
            <a:xfrm>
              <a:off x="4793000" y="2283975"/>
              <a:ext cx="112325" cy="12350"/>
            </a:xfrm>
            <a:custGeom>
              <a:avLst/>
              <a:gdLst/>
              <a:ahLst/>
              <a:cxnLst/>
              <a:rect l="l" t="t" r="r" b="b"/>
              <a:pathLst>
                <a:path w="4493" h="494" extrusionOk="0">
                  <a:moveTo>
                    <a:pt x="257" y="0"/>
                  </a:moveTo>
                  <a:cubicBezTo>
                    <a:pt x="122" y="0"/>
                    <a:pt x="10" y="108"/>
                    <a:pt x="3" y="241"/>
                  </a:cubicBezTo>
                  <a:cubicBezTo>
                    <a:pt x="0" y="379"/>
                    <a:pt x="112" y="494"/>
                    <a:pt x="250" y="494"/>
                  </a:cubicBezTo>
                  <a:lnTo>
                    <a:pt x="4230" y="494"/>
                  </a:lnTo>
                  <a:cubicBezTo>
                    <a:pt x="4232" y="494"/>
                    <a:pt x="4234" y="494"/>
                    <a:pt x="4236" y="494"/>
                  </a:cubicBezTo>
                  <a:cubicBezTo>
                    <a:pt x="4371" y="494"/>
                    <a:pt x="4480" y="387"/>
                    <a:pt x="4490" y="254"/>
                  </a:cubicBezTo>
                  <a:cubicBezTo>
                    <a:pt x="4493" y="116"/>
                    <a:pt x="4381" y="1"/>
                    <a:pt x="4243" y="1"/>
                  </a:cubicBezTo>
                  <a:lnTo>
                    <a:pt x="263" y="1"/>
                  </a:lnTo>
                  <a:cubicBezTo>
                    <a:pt x="261" y="1"/>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2" name="Google Shape;3660;p43">
              <a:extLst>
                <a:ext uri="{FF2B5EF4-FFF2-40B4-BE49-F238E27FC236}">
                  <a16:creationId xmlns:a16="http://schemas.microsoft.com/office/drawing/2014/main" id="{023C7F21-62A7-20F4-B362-CD960A1551C5}"/>
                </a:ext>
              </a:extLst>
            </p:cNvPr>
            <p:cNvSpPr/>
            <p:nvPr/>
          </p:nvSpPr>
          <p:spPr>
            <a:xfrm>
              <a:off x="4793000" y="2344650"/>
              <a:ext cx="112325" cy="12375"/>
            </a:xfrm>
            <a:custGeom>
              <a:avLst/>
              <a:gdLst/>
              <a:ahLst/>
              <a:cxnLst/>
              <a:rect l="l" t="t" r="r" b="b"/>
              <a:pathLst>
                <a:path w="4493" h="495" extrusionOk="0">
                  <a:moveTo>
                    <a:pt x="257" y="1"/>
                  </a:moveTo>
                  <a:cubicBezTo>
                    <a:pt x="122" y="1"/>
                    <a:pt x="13" y="105"/>
                    <a:pt x="3" y="241"/>
                  </a:cubicBezTo>
                  <a:cubicBezTo>
                    <a:pt x="0" y="379"/>
                    <a:pt x="112" y="494"/>
                    <a:pt x="250" y="494"/>
                  </a:cubicBezTo>
                  <a:lnTo>
                    <a:pt x="4230" y="494"/>
                  </a:lnTo>
                  <a:cubicBezTo>
                    <a:pt x="4368" y="494"/>
                    <a:pt x="4480" y="389"/>
                    <a:pt x="4490" y="251"/>
                  </a:cubicBezTo>
                  <a:cubicBezTo>
                    <a:pt x="4493" y="115"/>
                    <a:pt x="4384" y="1"/>
                    <a:pt x="4249" y="1"/>
                  </a:cubicBezTo>
                  <a:cubicBezTo>
                    <a:pt x="4247" y="1"/>
                    <a:pt x="4245" y="1"/>
                    <a:pt x="424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3" name="Google Shape;3661;p43">
              <a:extLst>
                <a:ext uri="{FF2B5EF4-FFF2-40B4-BE49-F238E27FC236}">
                  <a16:creationId xmlns:a16="http://schemas.microsoft.com/office/drawing/2014/main" id="{9B251373-F93F-B51C-B62F-8D33F474CF77}"/>
                </a:ext>
              </a:extLst>
            </p:cNvPr>
            <p:cNvSpPr/>
            <p:nvPr/>
          </p:nvSpPr>
          <p:spPr>
            <a:xfrm>
              <a:off x="4837800" y="2408375"/>
              <a:ext cx="22800" cy="12350"/>
            </a:xfrm>
            <a:custGeom>
              <a:avLst/>
              <a:gdLst/>
              <a:ahLst/>
              <a:cxnLst/>
              <a:rect l="l" t="t" r="r" b="b"/>
              <a:pathLst>
                <a:path w="912" h="494" extrusionOk="0">
                  <a:moveTo>
                    <a:pt x="254" y="1"/>
                  </a:moveTo>
                  <a:cubicBezTo>
                    <a:pt x="122" y="1"/>
                    <a:pt x="10" y="105"/>
                    <a:pt x="4" y="241"/>
                  </a:cubicBezTo>
                  <a:cubicBezTo>
                    <a:pt x="1" y="379"/>
                    <a:pt x="112" y="494"/>
                    <a:pt x="251" y="494"/>
                  </a:cubicBezTo>
                  <a:lnTo>
                    <a:pt x="652" y="494"/>
                  </a:lnTo>
                  <a:cubicBezTo>
                    <a:pt x="787" y="494"/>
                    <a:pt x="902" y="389"/>
                    <a:pt x="908" y="251"/>
                  </a:cubicBezTo>
                  <a:cubicBezTo>
                    <a:pt x="912" y="114"/>
                    <a:pt x="803" y="1"/>
                    <a:pt x="667" y="1"/>
                  </a:cubicBezTo>
                  <a:cubicBezTo>
                    <a:pt x="666" y="1"/>
                    <a:pt x="664" y="1"/>
                    <a:pt x="662" y="1"/>
                  </a:cubicBezTo>
                  <a:lnTo>
                    <a:pt x="260" y="1"/>
                  </a:lnTo>
                  <a:cubicBezTo>
                    <a:pt x="258" y="1"/>
                    <a:pt x="256" y="1"/>
                    <a:pt x="254"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4" name="Google Shape;3662;p43">
              <a:extLst>
                <a:ext uri="{FF2B5EF4-FFF2-40B4-BE49-F238E27FC236}">
                  <a16:creationId xmlns:a16="http://schemas.microsoft.com/office/drawing/2014/main" id="{8A4EA631-0327-8327-D696-819166779F4D}"/>
                </a:ext>
              </a:extLst>
            </p:cNvPr>
            <p:cNvSpPr/>
            <p:nvPr/>
          </p:nvSpPr>
          <p:spPr>
            <a:xfrm>
              <a:off x="4984075" y="2222300"/>
              <a:ext cx="112250" cy="12375"/>
            </a:xfrm>
            <a:custGeom>
              <a:avLst/>
              <a:gdLst/>
              <a:ahLst/>
              <a:cxnLst/>
              <a:rect l="l" t="t" r="r" b="b"/>
              <a:pathLst>
                <a:path w="4490" h="495" extrusionOk="0">
                  <a:moveTo>
                    <a:pt x="258" y="1"/>
                  </a:moveTo>
                  <a:cubicBezTo>
                    <a:pt x="122" y="1"/>
                    <a:pt x="10" y="108"/>
                    <a:pt x="4" y="241"/>
                  </a:cubicBezTo>
                  <a:cubicBezTo>
                    <a:pt x="1" y="379"/>
                    <a:pt x="112" y="494"/>
                    <a:pt x="251" y="494"/>
                  </a:cubicBezTo>
                  <a:lnTo>
                    <a:pt x="4230" y="494"/>
                  </a:lnTo>
                  <a:cubicBezTo>
                    <a:pt x="4232" y="494"/>
                    <a:pt x="4234" y="494"/>
                    <a:pt x="4236" y="494"/>
                  </a:cubicBezTo>
                  <a:cubicBezTo>
                    <a:pt x="4368" y="494"/>
                    <a:pt x="4480" y="387"/>
                    <a:pt x="4487" y="254"/>
                  </a:cubicBezTo>
                  <a:cubicBezTo>
                    <a:pt x="4490" y="116"/>
                    <a:pt x="437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5" name="Google Shape;3663;p43">
              <a:extLst>
                <a:ext uri="{FF2B5EF4-FFF2-40B4-BE49-F238E27FC236}">
                  <a16:creationId xmlns:a16="http://schemas.microsoft.com/office/drawing/2014/main" id="{87D83403-F57B-1D53-A9CE-A4F0633EF5CF}"/>
                </a:ext>
              </a:extLst>
            </p:cNvPr>
            <p:cNvSpPr/>
            <p:nvPr/>
          </p:nvSpPr>
          <p:spPr>
            <a:xfrm>
              <a:off x="5071975" y="2253150"/>
              <a:ext cx="25025" cy="12350"/>
            </a:xfrm>
            <a:custGeom>
              <a:avLst/>
              <a:gdLst/>
              <a:ahLst/>
              <a:cxnLst/>
              <a:rect l="l" t="t" r="r" b="b"/>
              <a:pathLst>
                <a:path w="1001" h="494" extrusionOk="0">
                  <a:moveTo>
                    <a:pt x="257" y="0"/>
                  </a:moveTo>
                  <a:cubicBezTo>
                    <a:pt x="122" y="0"/>
                    <a:pt x="13" y="107"/>
                    <a:pt x="4" y="240"/>
                  </a:cubicBezTo>
                  <a:cubicBezTo>
                    <a:pt x="0" y="378"/>
                    <a:pt x="112" y="494"/>
                    <a:pt x="250" y="494"/>
                  </a:cubicBezTo>
                  <a:lnTo>
                    <a:pt x="740" y="494"/>
                  </a:lnTo>
                  <a:cubicBezTo>
                    <a:pt x="742" y="494"/>
                    <a:pt x="744" y="494"/>
                    <a:pt x="746" y="494"/>
                  </a:cubicBezTo>
                  <a:cubicBezTo>
                    <a:pt x="879" y="494"/>
                    <a:pt x="990" y="386"/>
                    <a:pt x="997" y="253"/>
                  </a:cubicBezTo>
                  <a:cubicBezTo>
                    <a:pt x="1000" y="115"/>
                    <a:pt x="888" y="0"/>
                    <a:pt x="750" y="0"/>
                  </a:cubicBezTo>
                  <a:lnTo>
                    <a:pt x="264"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6" name="Google Shape;3664;p43">
              <a:extLst>
                <a:ext uri="{FF2B5EF4-FFF2-40B4-BE49-F238E27FC236}">
                  <a16:creationId xmlns:a16="http://schemas.microsoft.com/office/drawing/2014/main" id="{66843A71-B25F-F0C5-08A2-5C610F4FDE3C}"/>
                </a:ext>
              </a:extLst>
            </p:cNvPr>
            <p:cNvSpPr/>
            <p:nvPr/>
          </p:nvSpPr>
          <p:spPr>
            <a:xfrm>
              <a:off x="4983825" y="2253150"/>
              <a:ext cx="79300" cy="12350"/>
            </a:xfrm>
            <a:custGeom>
              <a:avLst/>
              <a:gdLst/>
              <a:ahLst/>
              <a:cxnLst/>
              <a:rect l="l" t="t" r="r" b="b"/>
              <a:pathLst>
                <a:path w="3172" h="494" extrusionOk="0">
                  <a:moveTo>
                    <a:pt x="254" y="0"/>
                  </a:moveTo>
                  <a:cubicBezTo>
                    <a:pt x="119" y="0"/>
                    <a:pt x="10" y="107"/>
                    <a:pt x="4" y="240"/>
                  </a:cubicBezTo>
                  <a:cubicBezTo>
                    <a:pt x="1" y="378"/>
                    <a:pt x="109" y="494"/>
                    <a:pt x="251" y="494"/>
                  </a:cubicBezTo>
                  <a:lnTo>
                    <a:pt x="2908" y="494"/>
                  </a:lnTo>
                  <a:cubicBezTo>
                    <a:pt x="2910" y="494"/>
                    <a:pt x="2912" y="494"/>
                    <a:pt x="2914" y="494"/>
                  </a:cubicBezTo>
                  <a:cubicBezTo>
                    <a:pt x="3050" y="494"/>
                    <a:pt x="3158" y="386"/>
                    <a:pt x="3168" y="253"/>
                  </a:cubicBezTo>
                  <a:cubicBezTo>
                    <a:pt x="3171" y="115"/>
                    <a:pt x="3059" y="0"/>
                    <a:pt x="2921" y="0"/>
                  </a:cubicBezTo>
                  <a:lnTo>
                    <a:pt x="261" y="0"/>
                  </a:lnTo>
                  <a:cubicBezTo>
                    <a:pt x="258" y="0"/>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7" name="Google Shape;3665;p43">
              <a:extLst>
                <a:ext uri="{FF2B5EF4-FFF2-40B4-BE49-F238E27FC236}">
                  <a16:creationId xmlns:a16="http://schemas.microsoft.com/office/drawing/2014/main" id="{1B5EB377-ADCF-DFF6-3772-77FAFD9EE457}"/>
                </a:ext>
              </a:extLst>
            </p:cNvPr>
            <p:cNvSpPr/>
            <p:nvPr/>
          </p:nvSpPr>
          <p:spPr>
            <a:xfrm>
              <a:off x="4984075" y="2314800"/>
              <a:ext cx="112600" cy="12375"/>
            </a:xfrm>
            <a:custGeom>
              <a:avLst/>
              <a:gdLst/>
              <a:ahLst/>
              <a:cxnLst/>
              <a:rect l="l" t="t" r="r" b="b"/>
              <a:pathLst>
                <a:path w="4504" h="495" extrusionOk="0">
                  <a:moveTo>
                    <a:pt x="258" y="1"/>
                  </a:moveTo>
                  <a:cubicBezTo>
                    <a:pt x="122" y="1"/>
                    <a:pt x="10" y="108"/>
                    <a:pt x="4" y="241"/>
                  </a:cubicBezTo>
                  <a:cubicBezTo>
                    <a:pt x="1" y="379"/>
                    <a:pt x="112" y="494"/>
                    <a:pt x="251" y="494"/>
                  </a:cubicBezTo>
                  <a:lnTo>
                    <a:pt x="4230" y="494"/>
                  </a:lnTo>
                  <a:cubicBezTo>
                    <a:pt x="4232" y="494"/>
                    <a:pt x="4234" y="494"/>
                    <a:pt x="4237" y="494"/>
                  </a:cubicBezTo>
                  <a:cubicBezTo>
                    <a:pt x="4362" y="494"/>
                    <a:pt x="4467" y="400"/>
                    <a:pt x="4487" y="277"/>
                  </a:cubicBezTo>
                  <a:cubicBezTo>
                    <a:pt x="4503" y="129"/>
                    <a:pt x="4388" y="1"/>
                    <a:pt x="4240" y="1"/>
                  </a:cubicBezTo>
                  <a:lnTo>
                    <a:pt x="264" y="1"/>
                  </a:lnTo>
                  <a:cubicBezTo>
                    <a:pt x="262" y="1"/>
                    <a:pt x="260" y="1"/>
                    <a:pt x="258"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8" name="Google Shape;3666;p43">
              <a:extLst>
                <a:ext uri="{FF2B5EF4-FFF2-40B4-BE49-F238E27FC236}">
                  <a16:creationId xmlns:a16="http://schemas.microsoft.com/office/drawing/2014/main" id="{E7C0754F-DFC8-F543-B124-A41DA97B7492}"/>
                </a:ext>
              </a:extLst>
            </p:cNvPr>
            <p:cNvSpPr/>
            <p:nvPr/>
          </p:nvSpPr>
          <p:spPr>
            <a:xfrm>
              <a:off x="5065400" y="2375500"/>
              <a:ext cx="31600" cy="12350"/>
            </a:xfrm>
            <a:custGeom>
              <a:avLst/>
              <a:gdLst/>
              <a:ahLst/>
              <a:cxnLst/>
              <a:rect l="l" t="t" r="r" b="b"/>
              <a:pathLst>
                <a:path w="1264" h="494" extrusionOk="0">
                  <a:moveTo>
                    <a:pt x="267" y="0"/>
                  </a:moveTo>
                  <a:cubicBezTo>
                    <a:pt x="141" y="0"/>
                    <a:pt x="36" y="91"/>
                    <a:pt x="17" y="214"/>
                  </a:cubicBezTo>
                  <a:cubicBezTo>
                    <a:pt x="0" y="362"/>
                    <a:pt x="115" y="493"/>
                    <a:pt x="263" y="493"/>
                  </a:cubicBezTo>
                  <a:lnTo>
                    <a:pt x="1000" y="493"/>
                  </a:lnTo>
                  <a:cubicBezTo>
                    <a:pt x="1138" y="493"/>
                    <a:pt x="1253" y="388"/>
                    <a:pt x="1260" y="250"/>
                  </a:cubicBezTo>
                  <a:cubicBezTo>
                    <a:pt x="1263" y="114"/>
                    <a:pt x="1155" y="0"/>
                    <a:pt x="1019" y="0"/>
                  </a:cubicBezTo>
                  <a:cubicBezTo>
                    <a:pt x="1017" y="0"/>
                    <a:pt x="1015" y="0"/>
                    <a:pt x="1013" y="0"/>
                  </a:cubicBezTo>
                  <a:lnTo>
                    <a:pt x="273" y="0"/>
                  </a:lnTo>
                  <a:cubicBezTo>
                    <a:pt x="271" y="0"/>
                    <a:pt x="269" y="0"/>
                    <a:pt x="26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49" name="Google Shape;3667;p43">
              <a:extLst>
                <a:ext uri="{FF2B5EF4-FFF2-40B4-BE49-F238E27FC236}">
                  <a16:creationId xmlns:a16="http://schemas.microsoft.com/office/drawing/2014/main" id="{228C5075-42D6-0AA7-CF0D-BD39B0E6004A}"/>
                </a:ext>
              </a:extLst>
            </p:cNvPr>
            <p:cNvSpPr/>
            <p:nvPr/>
          </p:nvSpPr>
          <p:spPr>
            <a:xfrm>
              <a:off x="4983425" y="2375500"/>
              <a:ext cx="26250" cy="12350"/>
            </a:xfrm>
            <a:custGeom>
              <a:avLst/>
              <a:gdLst/>
              <a:ahLst/>
              <a:cxnLst/>
              <a:rect l="l" t="t" r="r" b="b"/>
              <a:pathLst>
                <a:path w="1050" h="494" extrusionOk="0">
                  <a:moveTo>
                    <a:pt x="257" y="0"/>
                  </a:moveTo>
                  <a:cubicBezTo>
                    <a:pt x="122" y="0"/>
                    <a:pt x="13" y="104"/>
                    <a:pt x="7" y="240"/>
                  </a:cubicBezTo>
                  <a:cubicBezTo>
                    <a:pt x="0" y="378"/>
                    <a:pt x="112" y="493"/>
                    <a:pt x="254" y="493"/>
                  </a:cubicBezTo>
                  <a:lnTo>
                    <a:pt x="786" y="493"/>
                  </a:lnTo>
                  <a:cubicBezTo>
                    <a:pt x="924" y="493"/>
                    <a:pt x="1036" y="388"/>
                    <a:pt x="1046" y="250"/>
                  </a:cubicBezTo>
                  <a:cubicBezTo>
                    <a:pt x="1049" y="114"/>
                    <a:pt x="941" y="0"/>
                    <a:pt x="805" y="0"/>
                  </a:cubicBezTo>
                  <a:cubicBezTo>
                    <a:pt x="803" y="0"/>
                    <a:pt x="801" y="0"/>
                    <a:pt x="799" y="0"/>
                  </a:cubicBezTo>
                  <a:lnTo>
                    <a:pt x="263" y="0"/>
                  </a:lnTo>
                  <a:cubicBezTo>
                    <a:pt x="261" y="0"/>
                    <a:pt x="259" y="0"/>
                    <a:pt x="257"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0" name="Google Shape;3668;p43">
              <a:extLst>
                <a:ext uri="{FF2B5EF4-FFF2-40B4-BE49-F238E27FC236}">
                  <a16:creationId xmlns:a16="http://schemas.microsoft.com/office/drawing/2014/main" id="{7947F91C-B929-58A8-BF6B-049D51A4B636}"/>
                </a:ext>
              </a:extLst>
            </p:cNvPr>
            <p:cNvSpPr/>
            <p:nvPr/>
          </p:nvSpPr>
          <p:spPr>
            <a:xfrm>
              <a:off x="4984075" y="2283975"/>
              <a:ext cx="112350" cy="12350"/>
            </a:xfrm>
            <a:custGeom>
              <a:avLst/>
              <a:gdLst/>
              <a:ahLst/>
              <a:cxnLst/>
              <a:rect l="l" t="t" r="r" b="b"/>
              <a:pathLst>
                <a:path w="4494" h="494" extrusionOk="0">
                  <a:moveTo>
                    <a:pt x="254" y="0"/>
                  </a:moveTo>
                  <a:cubicBezTo>
                    <a:pt x="122" y="0"/>
                    <a:pt x="10" y="108"/>
                    <a:pt x="4" y="241"/>
                  </a:cubicBezTo>
                  <a:cubicBezTo>
                    <a:pt x="1" y="379"/>
                    <a:pt x="112" y="494"/>
                    <a:pt x="251" y="494"/>
                  </a:cubicBezTo>
                  <a:lnTo>
                    <a:pt x="4230" y="494"/>
                  </a:lnTo>
                  <a:cubicBezTo>
                    <a:pt x="4232" y="494"/>
                    <a:pt x="4234" y="494"/>
                    <a:pt x="4236" y="494"/>
                  </a:cubicBezTo>
                  <a:cubicBezTo>
                    <a:pt x="4372" y="494"/>
                    <a:pt x="4480" y="387"/>
                    <a:pt x="4490" y="254"/>
                  </a:cubicBezTo>
                  <a:cubicBezTo>
                    <a:pt x="4493" y="116"/>
                    <a:pt x="4381" y="1"/>
                    <a:pt x="4243" y="1"/>
                  </a:cubicBezTo>
                  <a:lnTo>
                    <a:pt x="260" y="1"/>
                  </a:lnTo>
                  <a:cubicBezTo>
                    <a:pt x="258" y="1"/>
                    <a:pt x="256" y="0"/>
                    <a:pt x="254" y="0"/>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1" name="Google Shape;3669;p43">
              <a:extLst>
                <a:ext uri="{FF2B5EF4-FFF2-40B4-BE49-F238E27FC236}">
                  <a16:creationId xmlns:a16="http://schemas.microsoft.com/office/drawing/2014/main" id="{54BF73D2-A763-3E8F-7679-CE470332364D}"/>
                </a:ext>
              </a:extLst>
            </p:cNvPr>
            <p:cNvSpPr/>
            <p:nvPr/>
          </p:nvSpPr>
          <p:spPr>
            <a:xfrm>
              <a:off x="5058250" y="2344650"/>
              <a:ext cx="38975" cy="12375"/>
            </a:xfrm>
            <a:custGeom>
              <a:avLst/>
              <a:gdLst/>
              <a:ahLst/>
              <a:cxnLst/>
              <a:rect l="l" t="t" r="r" b="b"/>
              <a:pathLst>
                <a:path w="1559" h="495" extrusionOk="0">
                  <a:moveTo>
                    <a:pt x="257" y="1"/>
                  </a:moveTo>
                  <a:cubicBezTo>
                    <a:pt x="122" y="1"/>
                    <a:pt x="10" y="105"/>
                    <a:pt x="3" y="241"/>
                  </a:cubicBezTo>
                  <a:cubicBezTo>
                    <a:pt x="0" y="379"/>
                    <a:pt x="112" y="494"/>
                    <a:pt x="250" y="494"/>
                  </a:cubicBezTo>
                  <a:lnTo>
                    <a:pt x="1283" y="494"/>
                  </a:lnTo>
                  <a:cubicBezTo>
                    <a:pt x="1411" y="494"/>
                    <a:pt x="1520" y="402"/>
                    <a:pt x="1539" y="277"/>
                  </a:cubicBezTo>
                  <a:cubicBezTo>
                    <a:pt x="1559" y="131"/>
                    <a:pt x="1444" y="1"/>
                    <a:pt x="1298" y="1"/>
                  </a:cubicBezTo>
                  <a:cubicBezTo>
                    <a:pt x="1296" y="1"/>
                    <a:pt x="1295" y="1"/>
                    <a:pt x="1293" y="1"/>
                  </a:cubicBezTo>
                  <a:lnTo>
                    <a:pt x="263" y="1"/>
                  </a:lnTo>
                  <a:cubicBezTo>
                    <a:pt x="261"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2" name="Google Shape;3670;p43">
              <a:extLst>
                <a:ext uri="{FF2B5EF4-FFF2-40B4-BE49-F238E27FC236}">
                  <a16:creationId xmlns:a16="http://schemas.microsoft.com/office/drawing/2014/main" id="{E6E0246C-5A06-F780-DC6D-D6BFA6CFF0CB}"/>
                </a:ext>
              </a:extLst>
            </p:cNvPr>
            <p:cNvSpPr/>
            <p:nvPr/>
          </p:nvSpPr>
          <p:spPr>
            <a:xfrm>
              <a:off x="4983500" y="2344650"/>
              <a:ext cx="31925" cy="12375"/>
            </a:xfrm>
            <a:custGeom>
              <a:avLst/>
              <a:gdLst/>
              <a:ahLst/>
              <a:cxnLst/>
              <a:rect l="l" t="t" r="r" b="b"/>
              <a:pathLst>
                <a:path w="1277" h="495" extrusionOk="0">
                  <a:moveTo>
                    <a:pt x="257" y="1"/>
                  </a:moveTo>
                  <a:cubicBezTo>
                    <a:pt x="122" y="1"/>
                    <a:pt x="14" y="105"/>
                    <a:pt x="4" y="241"/>
                  </a:cubicBezTo>
                  <a:cubicBezTo>
                    <a:pt x="1" y="379"/>
                    <a:pt x="112" y="494"/>
                    <a:pt x="251" y="494"/>
                  </a:cubicBezTo>
                  <a:lnTo>
                    <a:pt x="1017" y="494"/>
                  </a:lnTo>
                  <a:cubicBezTo>
                    <a:pt x="1152" y="494"/>
                    <a:pt x="1267" y="389"/>
                    <a:pt x="1273" y="251"/>
                  </a:cubicBezTo>
                  <a:cubicBezTo>
                    <a:pt x="1277" y="115"/>
                    <a:pt x="1168" y="1"/>
                    <a:pt x="1032" y="1"/>
                  </a:cubicBezTo>
                  <a:cubicBezTo>
                    <a:pt x="1031" y="1"/>
                    <a:pt x="1029" y="1"/>
                    <a:pt x="1027" y="1"/>
                  </a:cubicBezTo>
                  <a:lnTo>
                    <a:pt x="264" y="1"/>
                  </a:lnTo>
                  <a:cubicBezTo>
                    <a:pt x="262" y="1"/>
                    <a:pt x="259" y="1"/>
                    <a:pt x="257"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3" name="Google Shape;3671;p43">
              <a:extLst>
                <a:ext uri="{FF2B5EF4-FFF2-40B4-BE49-F238E27FC236}">
                  <a16:creationId xmlns:a16="http://schemas.microsoft.com/office/drawing/2014/main" id="{90F813D5-C300-FAF0-D116-133B8E45499E}"/>
                </a:ext>
              </a:extLst>
            </p:cNvPr>
            <p:cNvSpPr/>
            <p:nvPr/>
          </p:nvSpPr>
          <p:spPr>
            <a:xfrm>
              <a:off x="4989750" y="2344900"/>
              <a:ext cx="163325" cy="212300"/>
            </a:xfrm>
            <a:custGeom>
              <a:avLst/>
              <a:gdLst/>
              <a:ahLst/>
              <a:cxnLst/>
              <a:rect l="l" t="t" r="r" b="b"/>
              <a:pathLst>
                <a:path w="6533" h="8492" extrusionOk="0">
                  <a:moveTo>
                    <a:pt x="1872" y="1"/>
                  </a:moveTo>
                  <a:cubicBezTo>
                    <a:pt x="1388" y="1"/>
                    <a:pt x="994" y="391"/>
                    <a:pt x="990" y="879"/>
                  </a:cubicBezTo>
                  <a:lnTo>
                    <a:pt x="990" y="3872"/>
                  </a:lnTo>
                  <a:lnTo>
                    <a:pt x="803" y="3928"/>
                  </a:lnTo>
                  <a:cubicBezTo>
                    <a:pt x="326" y="4066"/>
                    <a:pt x="1" y="4506"/>
                    <a:pt x="4" y="5003"/>
                  </a:cubicBezTo>
                  <a:lnTo>
                    <a:pt x="4" y="5990"/>
                  </a:lnTo>
                  <a:cubicBezTo>
                    <a:pt x="4" y="7177"/>
                    <a:pt x="833" y="8203"/>
                    <a:pt x="1997" y="8450"/>
                  </a:cubicBezTo>
                  <a:cubicBezTo>
                    <a:pt x="2013" y="8453"/>
                    <a:pt x="2030" y="8453"/>
                    <a:pt x="2050" y="8453"/>
                  </a:cubicBezTo>
                  <a:cubicBezTo>
                    <a:pt x="2346" y="8453"/>
                    <a:pt x="2388" y="8029"/>
                    <a:pt x="2099" y="7966"/>
                  </a:cubicBezTo>
                  <a:cubicBezTo>
                    <a:pt x="1165" y="7766"/>
                    <a:pt x="500" y="6943"/>
                    <a:pt x="497" y="5990"/>
                  </a:cubicBezTo>
                  <a:lnTo>
                    <a:pt x="497" y="5013"/>
                  </a:lnTo>
                  <a:cubicBezTo>
                    <a:pt x="497" y="4723"/>
                    <a:pt x="688" y="4467"/>
                    <a:pt x="964" y="4385"/>
                  </a:cubicBezTo>
                  <a:lnTo>
                    <a:pt x="1030" y="4365"/>
                  </a:lnTo>
                  <a:lnTo>
                    <a:pt x="1030" y="6006"/>
                  </a:lnTo>
                  <a:cubicBezTo>
                    <a:pt x="1027" y="6144"/>
                    <a:pt x="1135" y="6256"/>
                    <a:pt x="1270" y="6266"/>
                  </a:cubicBezTo>
                  <a:cubicBezTo>
                    <a:pt x="1272" y="6266"/>
                    <a:pt x="1274" y="6266"/>
                    <a:pt x="1276" y="6266"/>
                  </a:cubicBezTo>
                  <a:cubicBezTo>
                    <a:pt x="1411" y="6266"/>
                    <a:pt x="1523" y="6155"/>
                    <a:pt x="1523" y="6019"/>
                  </a:cubicBezTo>
                  <a:lnTo>
                    <a:pt x="1523" y="912"/>
                  </a:lnTo>
                  <a:cubicBezTo>
                    <a:pt x="1520" y="711"/>
                    <a:pt x="1671" y="547"/>
                    <a:pt x="1869" y="527"/>
                  </a:cubicBezTo>
                  <a:cubicBezTo>
                    <a:pt x="1876" y="526"/>
                    <a:pt x="1884" y="526"/>
                    <a:pt x="1892" y="526"/>
                  </a:cubicBezTo>
                  <a:cubicBezTo>
                    <a:pt x="2095" y="526"/>
                    <a:pt x="2263" y="692"/>
                    <a:pt x="2263" y="898"/>
                  </a:cubicBezTo>
                  <a:lnTo>
                    <a:pt x="2263" y="4174"/>
                  </a:lnTo>
                  <a:cubicBezTo>
                    <a:pt x="2260" y="4312"/>
                    <a:pt x="2369" y="4424"/>
                    <a:pt x="2503" y="4434"/>
                  </a:cubicBezTo>
                  <a:cubicBezTo>
                    <a:pt x="2505" y="4434"/>
                    <a:pt x="2507" y="4434"/>
                    <a:pt x="2509" y="4434"/>
                  </a:cubicBezTo>
                  <a:cubicBezTo>
                    <a:pt x="2645" y="4434"/>
                    <a:pt x="2757" y="4324"/>
                    <a:pt x="2757" y="4187"/>
                  </a:cubicBezTo>
                  <a:lnTo>
                    <a:pt x="2757" y="3586"/>
                  </a:lnTo>
                  <a:cubicBezTo>
                    <a:pt x="2753" y="3388"/>
                    <a:pt x="2905" y="3220"/>
                    <a:pt x="3102" y="3204"/>
                  </a:cubicBezTo>
                  <a:cubicBezTo>
                    <a:pt x="3111" y="3203"/>
                    <a:pt x="3121" y="3203"/>
                    <a:pt x="3130" y="3203"/>
                  </a:cubicBezTo>
                  <a:cubicBezTo>
                    <a:pt x="3332" y="3203"/>
                    <a:pt x="3497" y="3368"/>
                    <a:pt x="3497" y="3572"/>
                  </a:cubicBezTo>
                  <a:lnTo>
                    <a:pt x="3497" y="4049"/>
                  </a:lnTo>
                  <a:cubicBezTo>
                    <a:pt x="3497" y="4151"/>
                    <a:pt x="3556" y="4247"/>
                    <a:pt x="3651" y="4286"/>
                  </a:cubicBezTo>
                  <a:cubicBezTo>
                    <a:pt x="3689" y="4303"/>
                    <a:pt x="3727" y="4311"/>
                    <a:pt x="3764" y="4311"/>
                  </a:cubicBezTo>
                  <a:cubicBezTo>
                    <a:pt x="3907" y="4311"/>
                    <a:pt x="4033" y="4196"/>
                    <a:pt x="4033" y="4039"/>
                  </a:cubicBezTo>
                  <a:lnTo>
                    <a:pt x="4033" y="3799"/>
                  </a:lnTo>
                  <a:cubicBezTo>
                    <a:pt x="4029" y="3599"/>
                    <a:pt x="4177" y="3431"/>
                    <a:pt x="4378" y="3414"/>
                  </a:cubicBezTo>
                  <a:cubicBezTo>
                    <a:pt x="4386" y="3414"/>
                    <a:pt x="4394" y="3414"/>
                    <a:pt x="4402" y="3414"/>
                  </a:cubicBezTo>
                  <a:cubicBezTo>
                    <a:pt x="4605" y="3414"/>
                    <a:pt x="4773" y="3577"/>
                    <a:pt x="4773" y="3786"/>
                  </a:cubicBezTo>
                  <a:lnTo>
                    <a:pt x="4773" y="4299"/>
                  </a:lnTo>
                  <a:cubicBezTo>
                    <a:pt x="4773" y="4437"/>
                    <a:pt x="4885" y="4549"/>
                    <a:pt x="5023" y="4549"/>
                  </a:cubicBezTo>
                  <a:cubicBezTo>
                    <a:pt x="5161" y="4549"/>
                    <a:pt x="5273" y="4437"/>
                    <a:pt x="5273" y="4296"/>
                  </a:cubicBezTo>
                  <a:cubicBezTo>
                    <a:pt x="5266" y="4174"/>
                    <a:pt x="5325" y="4056"/>
                    <a:pt x="5430" y="3990"/>
                  </a:cubicBezTo>
                  <a:cubicBezTo>
                    <a:pt x="5505" y="3946"/>
                    <a:pt x="5581" y="3927"/>
                    <a:pt x="5651" y="3927"/>
                  </a:cubicBezTo>
                  <a:cubicBezTo>
                    <a:pt x="5860" y="3927"/>
                    <a:pt x="6029" y="4097"/>
                    <a:pt x="6029" y="4306"/>
                  </a:cubicBezTo>
                  <a:cubicBezTo>
                    <a:pt x="6029" y="5812"/>
                    <a:pt x="5743" y="6513"/>
                    <a:pt x="5167" y="7910"/>
                  </a:cubicBezTo>
                  <a:lnTo>
                    <a:pt x="5069" y="8144"/>
                  </a:lnTo>
                  <a:cubicBezTo>
                    <a:pt x="5016" y="8272"/>
                    <a:pt x="5075" y="8420"/>
                    <a:pt x="5207" y="8473"/>
                  </a:cubicBezTo>
                  <a:cubicBezTo>
                    <a:pt x="5238" y="8485"/>
                    <a:pt x="5270" y="8491"/>
                    <a:pt x="5301" y="8491"/>
                  </a:cubicBezTo>
                  <a:cubicBezTo>
                    <a:pt x="5401" y="8491"/>
                    <a:pt x="5496" y="8432"/>
                    <a:pt x="5536" y="8335"/>
                  </a:cubicBezTo>
                  <a:lnTo>
                    <a:pt x="5631" y="8101"/>
                  </a:lnTo>
                  <a:cubicBezTo>
                    <a:pt x="6213" y="6687"/>
                    <a:pt x="6532" y="5911"/>
                    <a:pt x="6532" y="4306"/>
                  </a:cubicBezTo>
                  <a:cubicBezTo>
                    <a:pt x="6532" y="3819"/>
                    <a:pt x="6138" y="3424"/>
                    <a:pt x="5651" y="3424"/>
                  </a:cubicBezTo>
                  <a:lnTo>
                    <a:pt x="5651" y="3428"/>
                  </a:lnTo>
                  <a:cubicBezTo>
                    <a:pt x="5645" y="3428"/>
                    <a:pt x="5639" y="3427"/>
                    <a:pt x="5633" y="3427"/>
                  </a:cubicBezTo>
                  <a:cubicBezTo>
                    <a:pt x="5494" y="3427"/>
                    <a:pt x="5356" y="3463"/>
                    <a:pt x="5236" y="3530"/>
                  </a:cubicBezTo>
                  <a:cubicBezTo>
                    <a:pt x="4493" y="3368"/>
                    <a:pt x="3783" y="3082"/>
                    <a:pt x="3135" y="2684"/>
                  </a:cubicBezTo>
                  <a:cubicBezTo>
                    <a:pt x="3003" y="2684"/>
                    <a:pt x="2875" y="2714"/>
                    <a:pt x="2757" y="2770"/>
                  </a:cubicBezTo>
                  <a:lnTo>
                    <a:pt x="2757" y="889"/>
                  </a:lnTo>
                  <a:cubicBezTo>
                    <a:pt x="2760" y="402"/>
                    <a:pt x="2365" y="1"/>
                    <a:pt x="1878" y="1"/>
                  </a:cubicBezTo>
                  <a:cubicBezTo>
                    <a:pt x="1876" y="1"/>
                    <a:pt x="1874" y="1"/>
                    <a:pt x="1872" y="1"/>
                  </a:cubicBezTo>
                  <a:close/>
                </a:path>
              </a:pathLst>
            </a:custGeom>
            <a:solidFill>
              <a:srgbClr val="C095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grpSp>
        <p:nvGrpSpPr>
          <p:cNvPr id="54" name="Google Shape;3672;p43">
            <a:extLst>
              <a:ext uri="{FF2B5EF4-FFF2-40B4-BE49-F238E27FC236}">
                <a16:creationId xmlns:a16="http://schemas.microsoft.com/office/drawing/2014/main" id="{CE83E8C5-FD38-E3FD-FBEA-1674275BF0EC}"/>
              </a:ext>
            </a:extLst>
          </p:cNvPr>
          <p:cNvGrpSpPr/>
          <p:nvPr/>
        </p:nvGrpSpPr>
        <p:grpSpPr>
          <a:xfrm>
            <a:off x="4677150" y="607987"/>
            <a:ext cx="324778" cy="341947"/>
            <a:chOff x="3984825" y="2155375"/>
            <a:chExt cx="421425" cy="420425"/>
          </a:xfrm>
        </p:grpSpPr>
        <p:sp>
          <p:nvSpPr>
            <p:cNvPr id="55" name="Google Shape;3673;p43">
              <a:extLst>
                <a:ext uri="{FF2B5EF4-FFF2-40B4-BE49-F238E27FC236}">
                  <a16:creationId xmlns:a16="http://schemas.microsoft.com/office/drawing/2014/main" id="{F45AFF1F-C132-D84A-BAD1-CAA3E80D4A26}"/>
                </a:ext>
              </a:extLst>
            </p:cNvPr>
            <p:cNvSpPr/>
            <p:nvPr/>
          </p:nvSpPr>
          <p:spPr>
            <a:xfrm>
              <a:off x="3984825" y="2155375"/>
              <a:ext cx="421425" cy="365925"/>
            </a:xfrm>
            <a:custGeom>
              <a:avLst/>
              <a:gdLst/>
              <a:ahLst/>
              <a:cxnLst/>
              <a:rect l="l" t="t" r="r" b="b"/>
              <a:pathLst>
                <a:path w="16857" h="14637" extrusionOk="0">
                  <a:moveTo>
                    <a:pt x="15070" y="4687"/>
                  </a:moveTo>
                  <a:cubicBezTo>
                    <a:pt x="15330" y="4687"/>
                    <a:pt x="15541" y="4898"/>
                    <a:pt x="15541" y="5158"/>
                  </a:cubicBezTo>
                  <a:lnTo>
                    <a:pt x="15541" y="5470"/>
                  </a:lnTo>
                  <a:lnTo>
                    <a:pt x="12212" y="5470"/>
                  </a:lnTo>
                  <a:lnTo>
                    <a:pt x="12212" y="5158"/>
                  </a:lnTo>
                  <a:cubicBezTo>
                    <a:pt x="12212" y="4898"/>
                    <a:pt x="12419" y="4687"/>
                    <a:pt x="12679" y="4687"/>
                  </a:cubicBezTo>
                  <a:close/>
                  <a:moveTo>
                    <a:pt x="6440" y="494"/>
                  </a:moveTo>
                  <a:cubicBezTo>
                    <a:pt x="6700" y="494"/>
                    <a:pt x="6907" y="705"/>
                    <a:pt x="6911" y="964"/>
                  </a:cubicBezTo>
                  <a:lnTo>
                    <a:pt x="6911" y="12031"/>
                  </a:lnTo>
                  <a:cubicBezTo>
                    <a:pt x="6911" y="12288"/>
                    <a:pt x="6700" y="12499"/>
                    <a:pt x="6440" y="12499"/>
                  </a:cubicBezTo>
                  <a:lnTo>
                    <a:pt x="5322" y="12499"/>
                  </a:lnTo>
                  <a:cubicBezTo>
                    <a:pt x="5062" y="12499"/>
                    <a:pt x="4852" y="12288"/>
                    <a:pt x="4855" y="12031"/>
                  </a:cubicBezTo>
                  <a:lnTo>
                    <a:pt x="4855" y="964"/>
                  </a:lnTo>
                  <a:cubicBezTo>
                    <a:pt x="4855" y="705"/>
                    <a:pt x="5062" y="494"/>
                    <a:pt x="5322" y="494"/>
                  </a:cubicBezTo>
                  <a:close/>
                  <a:moveTo>
                    <a:pt x="10586" y="2191"/>
                  </a:moveTo>
                  <a:cubicBezTo>
                    <a:pt x="10627" y="2191"/>
                    <a:pt x="10668" y="2196"/>
                    <a:pt x="10709" y="2208"/>
                  </a:cubicBezTo>
                  <a:lnTo>
                    <a:pt x="11808" y="2494"/>
                  </a:lnTo>
                  <a:cubicBezTo>
                    <a:pt x="12058" y="2559"/>
                    <a:pt x="12206" y="2816"/>
                    <a:pt x="12140" y="3066"/>
                  </a:cubicBezTo>
                  <a:lnTo>
                    <a:pt x="12140" y="3069"/>
                  </a:lnTo>
                  <a:lnTo>
                    <a:pt x="9742" y="12173"/>
                  </a:lnTo>
                  <a:cubicBezTo>
                    <a:pt x="9684" y="12383"/>
                    <a:pt x="9497" y="12521"/>
                    <a:pt x="9290" y="12521"/>
                  </a:cubicBezTo>
                  <a:cubicBezTo>
                    <a:pt x="9250" y="12521"/>
                    <a:pt x="9210" y="12516"/>
                    <a:pt x="9170" y="12505"/>
                  </a:cubicBezTo>
                  <a:lnTo>
                    <a:pt x="8068" y="12216"/>
                  </a:lnTo>
                  <a:cubicBezTo>
                    <a:pt x="7818" y="12150"/>
                    <a:pt x="7670" y="11893"/>
                    <a:pt x="7736" y="11643"/>
                  </a:cubicBezTo>
                  <a:lnTo>
                    <a:pt x="10137" y="2540"/>
                  </a:lnTo>
                  <a:cubicBezTo>
                    <a:pt x="10189" y="2331"/>
                    <a:pt x="10379" y="2191"/>
                    <a:pt x="10586" y="2191"/>
                  </a:cubicBezTo>
                  <a:close/>
                  <a:moveTo>
                    <a:pt x="7371" y="12304"/>
                  </a:moveTo>
                  <a:cubicBezTo>
                    <a:pt x="7430" y="12393"/>
                    <a:pt x="7503" y="12472"/>
                    <a:pt x="7585" y="12541"/>
                  </a:cubicBezTo>
                  <a:lnTo>
                    <a:pt x="7272" y="12541"/>
                  </a:lnTo>
                  <a:cubicBezTo>
                    <a:pt x="7318" y="12466"/>
                    <a:pt x="7351" y="12387"/>
                    <a:pt x="7371" y="12304"/>
                  </a:cubicBezTo>
                  <a:close/>
                  <a:moveTo>
                    <a:pt x="11719" y="6602"/>
                  </a:moveTo>
                  <a:lnTo>
                    <a:pt x="11719" y="12071"/>
                  </a:lnTo>
                  <a:cubicBezTo>
                    <a:pt x="11716" y="12235"/>
                    <a:pt x="11758" y="12397"/>
                    <a:pt x="11837" y="12541"/>
                  </a:cubicBezTo>
                  <a:lnTo>
                    <a:pt x="10124" y="12541"/>
                  </a:lnTo>
                  <a:cubicBezTo>
                    <a:pt x="10160" y="12469"/>
                    <a:pt x="10190" y="12397"/>
                    <a:pt x="10213" y="12318"/>
                  </a:cubicBezTo>
                  <a:lnTo>
                    <a:pt x="11719" y="6602"/>
                  </a:lnTo>
                  <a:close/>
                  <a:moveTo>
                    <a:pt x="15541" y="5963"/>
                  </a:moveTo>
                  <a:lnTo>
                    <a:pt x="15541" y="11226"/>
                  </a:lnTo>
                  <a:lnTo>
                    <a:pt x="15093" y="11226"/>
                  </a:lnTo>
                  <a:cubicBezTo>
                    <a:pt x="15091" y="11226"/>
                    <a:pt x="15088" y="11226"/>
                    <a:pt x="15085" y="11226"/>
                  </a:cubicBezTo>
                  <a:cubicBezTo>
                    <a:pt x="14983" y="11226"/>
                    <a:pt x="14892" y="11287"/>
                    <a:pt x="14853" y="11380"/>
                  </a:cubicBezTo>
                  <a:cubicBezTo>
                    <a:pt x="14774" y="11558"/>
                    <a:pt x="14906" y="11759"/>
                    <a:pt x="15100" y="11759"/>
                  </a:cubicBezTo>
                  <a:lnTo>
                    <a:pt x="15541" y="11759"/>
                  </a:lnTo>
                  <a:lnTo>
                    <a:pt x="15541" y="12071"/>
                  </a:lnTo>
                  <a:cubicBezTo>
                    <a:pt x="15541" y="12331"/>
                    <a:pt x="15330" y="12541"/>
                    <a:pt x="15070" y="12541"/>
                  </a:cubicBezTo>
                  <a:lnTo>
                    <a:pt x="12679" y="12541"/>
                  </a:lnTo>
                  <a:cubicBezTo>
                    <a:pt x="12419" y="12541"/>
                    <a:pt x="12209" y="12331"/>
                    <a:pt x="12212" y="12071"/>
                  </a:cubicBezTo>
                  <a:lnTo>
                    <a:pt x="12212" y="11759"/>
                  </a:lnTo>
                  <a:lnTo>
                    <a:pt x="14225" y="11759"/>
                  </a:lnTo>
                  <a:cubicBezTo>
                    <a:pt x="14337" y="11759"/>
                    <a:pt x="14439" y="11686"/>
                    <a:pt x="14472" y="11581"/>
                  </a:cubicBezTo>
                  <a:cubicBezTo>
                    <a:pt x="14528" y="11397"/>
                    <a:pt x="14399" y="11226"/>
                    <a:pt x="14235" y="11226"/>
                  </a:cubicBezTo>
                  <a:lnTo>
                    <a:pt x="12212" y="11226"/>
                  </a:lnTo>
                  <a:lnTo>
                    <a:pt x="12212" y="5963"/>
                  </a:lnTo>
                  <a:close/>
                  <a:moveTo>
                    <a:pt x="5283" y="1"/>
                  </a:moveTo>
                  <a:cubicBezTo>
                    <a:pt x="4750" y="1"/>
                    <a:pt x="4316" y="434"/>
                    <a:pt x="4319" y="971"/>
                  </a:cubicBezTo>
                  <a:lnTo>
                    <a:pt x="4319" y="12015"/>
                  </a:lnTo>
                  <a:cubicBezTo>
                    <a:pt x="4316" y="12186"/>
                    <a:pt x="4362" y="12354"/>
                    <a:pt x="4447" y="12499"/>
                  </a:cubicBezTo>
                  <a:lnTo>
                    <a:pt x="3747" y="12499"/>
                  </a:lnTo>
                  <a:cubicBezTo>
                    <a:pt x="3826" y="12357"/>
                    <a:pt x="3865" y="12196"/>
                    <a:pt x="3865" y="12031"/>
                  </a:cubicBezTo>
                  <a:lnTo>
                    <a:pt x="3865" y="7822"/>
                  </a:lnTo>
                  <a:cubicBezTo>
                    <a:pt x="3868" y="7693"/>
                    <a:pt x="3773" y="7585"/>
                    <a:pt x="3648" y="7565"/>
                  </a:cubicBezTo>
                  <a:cubicBezTo>
                    <a:pt x="3638" y="7564"/>
                    <a:pt x="3629" y="7564"/>
                    <a:pt x="3620" y="7564"/>
                  </a:cubicBezTo>
                  <a:cubicBezTo>
                    <a:pt x="3484" y="7564"/>
                    <a:pt x="3372" y="7673"/>
                    <a:pt x="3372" y="7812"/>
                  </a:cubicBezTo>
                  <a:lnTo>
                    <a:pt x="3372" y="12031"/>
                  </a:lnTo>
                  <a:cubicBezTo>
                    <a:pt x="3372" y="12288"/>
                    <a:pt x="3161" y="12499"/>
                    <a:pt x="2901" y="12499"/>
                  </a:cubicBezTo>
                  <a:lnTo>
                    <a:pt x="1786" y="12499"/>
                  </a:lnTo>
                  <a:cubicBezTo>
                    <a:pt x="1527" y="12499"/>
                    <a:pt x="1316" y="12288"/>
                    <a:pt x="1316" y="12031"/>
                  </a:cubicBezTo>
                  <a:lnTo>
                    <a:pt x="1316" y="5773"/>
                  </a:lnTo>
                  <a:cubicBezTo>
                    <a:pt x="1316" y="5516"/>
                    <a:pt x="1527" y="5306"/>
                    <a:pt x="1786" y="5306"/>
                  </a:cubicBezTo>
                  <a:lnTo>
                    <a:pt x="3250" y="5306"/>
                  </a:lnTo>
                  <a:cubicBezTo>
                    <a:pt x="3316" y="5306"/>
                    <a:pt x="3372" y="5358"/>
                    <a:pt x="3375" y="5427"/>
                  </a:cubicBezTo>
                  <a:lnTo>
                    <a:pt x="3375" y="7065"/>
                  </a:lnTo>
                  <a:cubicBezTo>
                    <a:pt x="3375" y="7082"/>
                    <a:pt x="3382" y="7098"/>
                    <a:pt x="3391" y="7111"/>
                  </a:cubicBezTo>
                  <a:cubicBezTo>
                    <a:pt x="3467" y="7188"/>
                    <a:pt x="3549" y="7220"/>
                    <a:pt x="3622" y="7220"/>
                  </a:cubicBezTo>
                  <a:cubicBezTo>
                    <a:pt x="3758" y="7220"/>
                    <a:pt x="3868" y="7110"/>
                    <a:pt x="3868" y="6973"/>
                  </a:cubicBezTo>
                  <a:lnTo>
                    <a:pt x="3868" y="5072"/>
                  </a:lnTo>
                  <a:cubicBezTo>
                    <a:pt x="3868" y="4927"/>
                    <a:pt x="3750" y="4812"/>
                    <a:pt x="3608" y="4812"/>
                  </a:cubicBezTo>
                  <a:lnTo>
                    <a:pt x="1342" y="4812"/>
                  </a:lnTo>
                  <a:cubicBezTo>
                    <a:pt x="1340" y="4812"/>
                    <a:pt x="1338" y="4812"/>
                    <a:pt x="1336" y="4812"/>
                  </a:cubicBezTo>
                  <a:cubicBezTo>
                    <a:pt x="1053" y="4812"/>
                    <a:pt x="823" y="5045"/>
                    <a:pt x="823" y="5329"/>
                  </a:cubicBezTo>
                  <a:lnTo>
                    <a:pt x="823" y="12071"/>
                  </a:lnTo>
                  <a:cubicBezTo>
                    <a:pt x="823" y="12235"/>
                    <a:pt x="865" y="12397"/>
                    <a:pt x="948" y="12538"/>
                  </a:cubicBezTo>
                  <a:lnTo>
                    <a:pt x="412" y="12538"/>
                  </a:lnTo>
                  <a:cubicBezTo>
                    <a:pt x="185" y="12538"/>
                    <a:pt x="1" y="12722"/>
                    <a:pt x="1" y="12949"/>
                  </a:cubicBezTo>
                  <a:lnTo>
                    <a:pt x="1" y="14376"/>
                  </a:lnTo>
                  <a:cubicBezTo>
                    <a:pt x="1" y="14516"/>
                    <a:pt x="113" y="14633"/>
                    <a:pt x="254" y="14633"/>
                  </a:cubicBezTo>
                  <a:cubicBezTo>
                    <a:pt x="256" y="14633"/>
                    <a:pt x="258" y="14633"/>
                    <a:pt x="260" y="14633"/>
                  </a:cubicBezTo>
                  <a:lnTo>
                    <a:pt x="4868" y="14633"/>
                  </a:lnTo>
                  <a:cubicBezTo>
                    <a:pt x="4894" y="14633"/>
                    <a:pt x="4917" y="14623"/>
                    <a:pt x="4934" y="14607"/>
                  </a:cubicBezTo>
                  <a:cubicBezTo>
                    <a:pt x="5138" y="14396"/>
                    <a:pt x="4993" y="14140"/>
                    <a:pt x="4786" y="14140"/>
                  </a:cubicBezTo>
                  <a:lnTo>
                    <a:pt x="764" y="14140"/>
                  </a:lnTo>
                  <a:cubicBezTo>
                    <a:pt x="616" y="14140"/>
                    <a:pt x="494" y="14021"/>
                    <a:pt x="494" y="13870"/>
                  </a:cubicBezTo>
                  <a:lnTo>
                    <a:pt x="494" y="13265"/>
                  </a:lnTo>
                  <a:cubicBezTo>
                    <a:pt x="494" y="13114"/>
                    <a:pt x="616" y="12992"/>
                    <a:pt x="764" y="12992"/>
                  </a:cubicBezTo>
                  <a:lnTo>
                    <a:pt x="16050" y="12992"/>
                  </a:lnTo>
                  <a:cubicBezTo>
                    <a:pt x="16202" y="12992"/>
                    <a:pt x="16323" y="13114"/>
                    <a:pt x="16323" y="13265"/>
                  </a:cubicBezTo>
                  <a:lnTo>
                    <a:pt x="16323" y="13883"/>
                  </a:lnTo>
                  <a:cubicBezTo>
                    <a:pt x="16323" y="14028"/>
                    <a:pt x="16205" y="14143"/>
                    <a:pt x="16064" y="14143"/>
                  </a:cubicBezTo>
                  <a:lnTo>
                    <a:pt x="5667" y="14143"/>
                  </a:lnTo>
                  <a:cubicBezTo>
                    <a:pt x="5569" y="14143"/>
                    <a:pt x="5480" y="14199"/>
                    <a:pt x="5440" y="14288"/>
                  </a:cubicBezTo>
                  <a:cubicBezTo>
                    <a:pt x="5365" y="14451"/>
                    <a:pt x="5488" y="14636"/>
                    <a:pt x="5666" y="14636"/>
                  </a:cubicBezTo>
                  <a:cubicBezTo>
                    <a:pt x="5667" y="14636"/>
                    <a:pt x="5669" y="14636"/>
                    <a:pt x="5671" y="14636"/>
                  </a:cubicBezTo>
                  <a:lnTo>
                    <a:pt x="16087" y="14636"/>
                  </a:lnTo>
                  <a:cubicBezTo>
                    <a:pt x="16511" y="14636"/>
                    <a:pt x="16856" y="14291"/>
                    <a:pt x="16856" y="13867"/>
                  </a:cubicBezTo>
                  <a:lnTo>
                    <a:pt x="16856" y="13271"/>
                  </a:lnTo>
                  <a:cubicBezTo>
                    <a:pt x="16856" y="12844"/>
                    <a:pt x="16511" y="12499"/>
                    <a:pt x="16083" y="12499"/>
                  </a:cubicBezTo>
                  <a:lnTo>
                    <a:pt x="15955" y="12499"/>
                  </a:lnTo>
                  <a:cubicBezTo>
                    <a:pt x="16034" y="12357"/>
                    <a:pt x="16077" y="12196"/>
                    <a:pt x="16080" y="12031"/>
                  </a:cubicBezTo>
                  <a:lnTo>
                    <a:pt x="16080" y="5164"/>
                  </a:lnTo>
                  <a:cubicBezTo>
                    <a:pt x="16080" y="4628"/>
                    <a:pt x="15646" y="4194"/>
                    <a:pt x="15110" y="4194"/>
                  </a:cubicBezTo>
                  <a:lnTo>
                    <a:pt x="12712" y="4194"/>
                  </a:lnTo>
                  <a:cubicBezTo>
                    <a:pt x="12587" y="4194"/>
                    <a:pt x="12465" y="4217"/>
                    <a:pt x="12350" y="4263"/>
                  </a:cubicBezTo>
                  <a:lnTo>
                    <a:pt x="12636" y="3194"/>
                  </a:lnTo>
                  <a:cubicBezTo>
                    <a:pt x="12771" y="2678"/>
                    <a:pt x="12462" y="2148"/>
                    <a:pt x="11943" y="2014"/>
                  </a:cubicBezTo>
                  <a:lnTo>
                    <a:pt x="10844" y="1724"/>
                  </a:lnTo>
                  <a:cubicBezTo>
                    <a:pt x="10761" y="1703"/>
                    <a:pt x="10678" y="1692"/>
                    <a:pt x="10596" y="1692"/>
                  </a:cubicBezTo>
                  <a:cubicBezTo>
                    <a:pt x="10165" y="1692"/>
                    <a:pt x="9773" y="1978"/>
                    <a:pt x="9657" y="2415"/>
                  </a:cubicBezTo>
                  <a:lnTo>
                    <a:pt x="7404" y="10923"/>
                  </a:lnTo>
                  <a:lnTo>
                    <a:pt x="7404" y="971"/>
                  </a:lnTo>
                  <a:cubicBezTo>
                    <a:pt x="7404" y="435"/>
                    <a:pt x="6970" y="1"/>
                    <a:pt x="6434" y="1"/>
                  </a:cubicBezTo>
                  <a:lnTo>
                    <a:pt x="5289" y="1"/>
                  </a:lnTo>
                  <a:cubicBezTo>
                    <a:pt x="5287" y="1"/>
                    <a:pt x="5285" y="1"/>
                    <a:pt x="5283"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6" name="Google Shape;3674;p43">
              <a:extLst>
                <a:ext uri="{FF2B5EF4-FFF2-40B4-BE49-F238E27FC236}">
                  <a16:creationId xmlns:a16="http://schemas.microsoft.com/office/drawing/2014/main" id="{B13E114B-3052-902D-6DFC-FBCAD3A27760}"/>
                </a:ext>
              </a:extLst>
            </p:cNvPr>
            <p:cNvSpPr/>
            <p:nvPr/>
          </p:nvSpPr>
          <p:spPr>
            <a:xfrm>
              <a:off x="4024950" y="2530525"/>
              <a:ext cx="47300" cy="45275"/>
            </a:xfrm>
            <a:custGeom>
              <a:avLst/>
              <a:gdLst/>
              <a:ahLst/>
              <a:cxnLst/>
              <a:rect l="l" t="t" r="r" b="b"/>
              <a:pathLst>
                <a:path w="1892" h="1811" extrusionOk="0">
                  <a:moveTo>
                    <a:pt x="245" y="1"/>
                  </a:moveTo>
                  <a:cubicBezTo>
                    <a:pt x="109" y="1"/>
                    <a:pt x="0" y="112"/>
                    <a:pt x="0" y="249"/>
                  </a:cubicBezTo>
                  <a:lnTo>
                    <a:pt x="0" y="1551"/>
                  </a:lnTo>
                  <a:cubicBezTo>
                    <a:pt x="0" y="1696"/>
                    <a:pt x="116" y="1811"/>
                    <a:pt x="257" y="1811"/>
                  </a:cubicBezTo>
                  <a:lnTo>
                    <a:pt x="1142" y="1811"/>
                  </a:lnTo>
                  <a:cubicBezTo>
                    <a:pt x="1553" y="1811"/>
                    <a:pt x="1888" y="1475"/>
                    <a:pt x="1892" y="1061"/>
                  </a:cubicBezTo>
                  <a:lnTo>
                    <a:pt x="1892" y="249"/>
                  </a:lnTo>
                  <a:cubicBezTo>
                    <a:pt x="1892" y="110"/>
                    <a:pt x="1780" y="2"/>
                    <a:pt x="1645" y="2"/>
                  </a:cubicBezTo>
                  <a:cubicBezTo>
                    <a:pt x="1507" y="2"/>
                    <a:pt x="1398" y="110"/>
                    <a:pt x="1398" y="249"/>
                  </a:cubicBezTo>
                  <a:lnTo>
                    <a:pt x="1398" y="1068"/>
                  </a:lnTo>
                  <a:cubicBezTo>
                    <a:pt x="1398" y="1206"/>
                    <a:pt x="1286" y="1317"/>
                    <a:pt x="1148" y="1317"/>
                  </a:cubicBezTo>
                  <a:lnTo>
                    <a:pt x="579" y="1317"/>
                  </a:lnTo>
                  <a:cubicBezTo>
                    <a:pt x="530" y="1317"/>
                    <a:pt x="491" y="1278"/>
                    <a:pt x="494" y="1232"/>
                  </a:cubicBezTo>
                  <a:lnTo>
                    <a:pt x="494" y="166"/>
                  </a:lnTo>
                  <a:cubicBezTo>
                    <a:pt x="491" y="140"/>
                    <a:pt x="481" y="117"/>
                    <a:pt x="464" y="101"/>
                  </a:cubicBezTo>
                  <a:cubicBezTo>
                    <a:pt x="392" y="30"/>
                    <a:pt x="315" y="1"/>
                    <a:pt x="24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7" name="Google Shape;3675;p43">
              <a:extLst>
                <a:ext uri="{FF2B5EF4-FFF2-40B4-BE49-F238E27FC236}">
                  <a16:creationId xmlns:a16="http://schemas.microsoft.com/office/drawing/2014/main" id="{10B03729-E2BE-518C-3D12-1DEBD77E8EF6}"/>
                </a:ext>
              </a:extLst>
            </p:cNvPr>
            <p:cNvSpPr/>
            <p:nvPr/>
          </p:nvSpPr>
          <p:spPr>
            <a:xfrm>
              <a:off x="4318825" y="2530525"/>
              <a:ext cx="47375" cy="45275"/>
            </a:xfrm>
            <a:custGeom>
              <a:avLst/>
              <a:gdLst/>
              <a:ahLst/>
              <a:cxnLst/>
              <a:rect l="l" t="t" r="r" b="b"/>
              <a:pathLst>
                <a:path w="1895" h="1811" extrusionOk="0">
                  <a:moveTo>
                    <a:pt x="248" y="1"/>
                  </a:moveTo>
                  <a:cubicBezTo>
                    <a:pt x="112" y="1"/>
                    <a:pt x="3" y="112"/>
                    <a:pt x="3" y="249"/>
                  </a:cubicBezTo>
                  <a:lnTo>
                    <a:pt x="3" y="1551"/>
                  </a:lnTo>
                  <a:cubicBezTo>
                    <a:pt x="0" y="1696"/>
                    <a:pt x="118" y="1811"/>
                    <a:pt x="260" y="1811"/>
                  </a:cubicBezTo>
                  <a:lnTo>
                    <a:pt x="1145" y="1811"/>
                  </a:lnTo>
                  <a:cubicBezTo>
                    <a:pt x="1556" y="1811"/>
                    <a:pt x="1891" y="1475"/>
                    <a:pt x="1894" y="1061"/>
                  </a:cubicBezTo>
                  <a:lnTo>
                    <a:pt x="1894" y="249"/>
                  </a:lnTo>
                  <a:cubicBezTo>
                    <a:pt x="1894" y="110"/>
                    <a:pt x="1783" y="2"/>
                    <a:pt x="1648" y="2"/>
                  </a:cubicBezTo>
                  <a:cubicBezTo>
                    <a:pt x="1510" y="2"/>
                    <a:pt x="1401" y="110"/>
                    <a:pt x="1401" y="249"/>
                  </a:cubicBezTo>
                  <a:lnTo>
                    <a:pt x="1401" y="1068"/>
                  </a:lnTo>
                  <a:cubicBezTo>
                    <a:pt x="1401" y="1206"/>
                    <a:pt x="1289" y="1317"/>
                    <a:pt x="1151" y="1317"/>
                  </a:cubicBezTo>
                  <a:lnTo>
                    <a:pt x="582" y="1317"/>
                  </a:lnTo>
                  <a:cubicBezTo>
                    <a:pt x="533" y="1317"/>
                    <a:pt x="497" y="1278"/>
                    <a:pt x="497" y="1232"/>
                  </a:cubicBezTo>
                  <a:lnTo>
                    <a:pt x="497" y="166"/>
                  </a:lnTo>
                  <a:cubicBezTo>
                    <a:pt x="493" y="140"/>
                    <a:pt x="484" y="117"/>
                    <a:pt x="467" y="101"/>
                  </a:cubicBezTo>
                  <a:cubicBezTo>
                    <a:pt x="394" y="30"/>
                    <a:pt x="318" y="1"/>
                    <a:pt x="248"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8" name="Google Shape;3676;p43">
              <a:extLst>
                <a:ext uri="{FF2B5EF4-FFF2-40B4-BE49-F238E27FC236}">
                  <a16:creationId xmlns:a16="http://schemas.microsoft.com/office/drawing/2014/main" id="{DEFA830F-081E-CD79-F395-9EE8104A2692}"/>
                </a:ext>
              </a:extLst>
            </p:cNvPr>
            <p:cNvSpPr/>
            <p:nvPr/>
          </p:nvSpPr>
          <p:spPr>
            <a:xfrm>
              <a:off x="4037200" y="2333150"/>
              <a:ext cx="12450" cy="90100"/>
            </a:xfrm>
            <a:custGeom>
              <a:avLst/>
              <a:gdLst/>
              <a:ahLst/>
              <a:cxnLst/>
              <a:rect l="l" t="t" r="r" b="b"/>
              <a:pathLst>
                <a:path w="498" h="3604" extrusionOk="0">
                  <a:moveTo>
                    <a:pt x="250" y="0"/>
                  </a:moveTo>
                  <a:lnTo>
                    <a:pt x="250" y="4"/>
                  </a:lnTo>
                  <a:cubicBezTo>
                    <a:pt x="112" y="4"/>
                    <a:pt x="4" y="112"/>
                    <a:pt x="4" y="250"/>
                  </a:cubicBezTo>
                  <a:lnTo>
                    <a:pt x="4" y="3348"/>
                  </a:lnTo>
                  <a:cubicBezTo>
                    <a:pt x="1" y="3473"/>
                    <a:pt x="93" y="3582"/>
                    <a:pt x="218" y="3602"/>
                  </a:cubicBezTo>
                  <a:cubicBezTo>
                    <a:pt x="228" y="3603"/>
                    <a:pt x="239" y="3604"/>
                    <a:pt x="250" y="3604"/>
                  </a:cubicBezTo>
                  <a:cubicBezTo>
                    <a:pt x="384" y="3604"/>
                    <a:pt x="497" y="3492"/>
                    <a:pt x="497" y="3355"/>
                  </a:cubicBezTo>
                  <a:lnTo>
                    <a:pt x="497" y="247"/>
                  </a:lnTo>
                  <a:cubicBezTo>
                    <a:pt x="497" y="112"/>
                    <a:pt x="385" y="0"/>
                    <a:pt x="250"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59" name="Google Shape;3677;p43">
              <a:extLst>
                <a:ext uri="{FF2B5EF4-FFF2-40B4-BE49-F238E27FC236}">
                  <a16:creationId xmlns:a16="http://schemas.microsoft.com/office/drawing/2014/main" id="{C49912F8-8BD3-8CF9-76C7-9B9364CB9268}"/>
                </a:ext>
              </a:extLst>
            </p:cNvPr>
            <p:cNvSpPr/>
            <p:nvPr/>
          </p:nvSpPr>
          <p:spPr>
            <a:xfrm>
              <a:off x="4114650" y="2190325"/>
              <a:ext cx="33650" cy="12350"/>
            </a:xfrm>
            <a:custGeom>
              <a:avLst/>
              <a:gdLst/>
              <a:ahLst/>
              <a:cxnLst/>
              <a:rect l="l" t="t" r="r" b="b"/>
              <a:pathLst>
                <a:path w="1346" h="494" extrusionOk="0">
                  <a:moveTo>
                    <a:pt x="264" y="1"/>
                  </a:moveTo>
                  <a:cubicBezTo>
                    <a:pt x="126" y="1"/>
                    <a:pt x="14" y="106"/>
                    <a:pt x="4" y="241"/>
                  </a:cubicBezTo>
                  <a:cubicBezTo>
                    <a:pt x="1" y="379"/>
                    <a:pt x="113" y="494"/>
                    <a:pt x="251" y="494"/>
                  </a:cubicBezTo>
                  <a:lnTo>
                    <a:pt x="1083" y="494"/>
                  </a:lnTo>
                  <a:cubicBezTo>
                    <a:pt x="1085" y="494"/>
                    <a:pt x="1087" y="494"/>
                    <a:pt x="1089" y="494"/>
                  </a:cubicBezTo>
                  <a:cubicBezTo>
                    <a:pt x="1224" y="494"/>
                    <a:pt x="1333" y="390"/>
                    <a:pt x="1343" y="254"/>
                  </a:cubicBezTo>
                  <a:cubicBezTo>
                    <a:pt x="1346" y="116"/>
                    <a:pt x="1234" y="1"/>
                    <a:pt x="109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0" name="Google Shape;3678;p43">
              <a:extLst>
                <a:ext uri="{FF2B5EF4-FFF2-40B4-BE49-F238E27FC236}">
                  <a16:creationId xmlns:a16="http://schemas.microsoft.com/office/drawing/2014/main" id="{C9CBF1B8-8B20-7E0E-0606-DC28E2B71668}"/>
                </a:ext>
              </a:extLst>
            </p:cNvPr>
            <p:cNvSpPr/>
            <p:nvPr/>
          </p:nvSpPr>
          <p:spPr>
            <a:xfrm>
              <a:off x="4114650" y="2211950"/>
              <a:ext cx="33650" cy="12350"/>
            </a:xfrm>
            <a:custGeom>
              <a:avLst/>
              <a:gdLst/>
              <a:ahLst/>
              <a:cxnLst/>
              <a:rect l="l" t="t" r="r" b="b"/>
              <a:pathLst>
                <a:path w="1346" h="494" extrusionOk="0">
                  <a:moveTo>
                    <a:pt x="258" y="0"/>
                  </a:moveTo>
                  <a:cubicBezTo>
                    <a:pt x="122" y="0"/>
                    <a:pt x="14" y="105"/>
                    <a:pt x="4" y="241"/>
                  </a:cubicBezTo>
                  <a:cubicBezTo>
                    <a:pt x="1" y="379"/>
                    <a:pt x="113" y="494"/>
                    <a:pt x="251" y="494"/>
                  </a:cubicBezTo>
                  <a:lnTo>
                    <a:pt x="1083" y="494"/>
                  </a:lnTo>
                  <a:cubicBezTo>
                    <a:pt x="1221" y="494"/>
                    <a:pt x="1333" y="389"/>
                    <a:pt x="1343" y="254"/>
                  </a:cubicBezTo>
                  <a:cubicBezTo>
                    <a:pt x="1346" y="116"/>
                    <a:pt x="1234" y="0"/>
                    <a:pt x="1096" y="0"/>
                  </a:cubicBezTo>
                  <a:lnTo>
                    <a:pt x="264" y="0"/>
                  </a:lnTo>
                  <a:cubicBezTo>
                    <a:pt x="262" y="0"/>
                    <a:pt x="260" y="0"/>
                    <a:pt x="258"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1" name="Google Shape;3679;p43">
              <a:extLst>
                <a:ext uri="{FF2B5EF4-FFF2-40B4-BE49-F238E27FC236}">
                  <a16:creationId xmlns:a16="http://schemas.microsoft.com/office/drawing/2014/main" id="{C9603594-6FE5-5DA2-248A-87C2E3F9E73C}"/>
                </a:ext>
              </a:extLst>
            </p:cNvPr>
            <p:cNvSpPr/>
            <p:nvPr/>
          </p:nvSpPr>
          <p:spPr>
            <a:xfrm>
              <a:off x="4114650" y="2233500"/>
              <a:ext cx="33650" cy="12350"/>
            </a:xfrm>
            <a:custGeom>
              <a:avLst/>
              <a:gdLst/>
              <a:ahLst/>
              <a:cxnLst/>
              <a:rect l="l" t="t" r="r" b="b"/>
              <a:pathLst>
                <a:path w="1346" h="494" extrusionOk="0">
                  <a:moveTo>
                    <a:pt x="264" y="0"/>
                  </a:moveTo>
                  <a:cubicBezTo>
                    <a:pt x="126" y="0"/>
                    <a:pt x="14" y="105"/>
                    <a:pt x="4" y="240"/>
                  </a:cubicBezTo>
                  <a:cubicBezTo>
                    <a:pt x="1" y="378"/>
                    <a:pt x="113" y="494"/>
                    <a:pt x="251" y="494"/>
                  </a:cubicBezTo>
                  <a:lnTo>
                    <a:pt x="1083" y="494"/>
                  </a:lnTo>
                  <a:cubicBezTo>
                    <a:pt x="1085" y="494"/>
                    <a:pt x="1087" y="494"/>
                    <a:pt x="1089" y="494"/>
                  </a:cubicBezTo>
                  <a:cubicBezTo>
                    <a:pt x="1224" y="494"/>
                    <a:pt x="1333" y="389"/>
                    <a:pt x="1339" y="253"/>
                  </a:cubicBezTo>
                  <a:cubicBezTo>
                    <a:pt x="1346" y="115"/>
                    <a:pt x="1234" y="0"/>
                    <a:pt x="1093"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2" name="Google Shape;3680;p43">
              <a:extLst>
                <a:ext uri="{FF2B5EF4-FFF2-40B4-BE49-F238E27FC236}">
                  <a16:creationId xmlns:a16="http://schemas.microsoft.com/office/drawing/2014/main" id="{24BB6423-FED8-AE11-4B5D-905620A7A900}"/>
                </a:ext>
              </a:extLst>
            </p:cNvPr>
            <p:cNvSpPr/>
            <p:nvPr/>
          </p:nvSpPr>
          <p:spPr>
            <a:xfrm>
              <a:off x="4241700" y="2232775"/>
              <a:ext cx="36475" cy="18000"/>
            </a:xfrm>
            <a:custGeom>
              <a:avLst/>
              <a:gdLst/>
              <a:ahLst/>
              <a:cxnLst/>
              <a:rect l="l" t="t" r="r" b="b"/>
              <a:pathLst>
                <a:path w="1459" h="720" extrusionOk="0">
                  <a:moveTo>
                    <a:pt x="276" y="1"/>
                  </a:moveTo>
                  <a:cubicBezTo>
                    <a:pt x="166" y="1"/>
                    <a:pt x="66" y="74"/>
                    <a:pt x="36" y="187"/>
                  </a:cubicBezTo>
                  <a:cubicBezTo>
                    <a:pt x="0" y="319"/>
                    <a:pt x="82" y="457"/>
                    <a:pt x="214" y="493"/>
                  </a:cubicBezTo>
                  <a:lnTo>
                    <a:pt x="1039" y="710"/>
                  </a:lnTo>
                  <a:cubicBezTo>
                    <a:pt x="1062" y="717"/>
                    <a:pt x="1082" y="720"/>
                    <a:pt x="1105" y="720"/>
                  </a:cubicBezTo>
                  <a:cubicBezTo>
                    <a:pt x="1107" y="720"/>
                    <a:pt x="1110" y="720"/>
                    <a:pt x="1112" y="720"/>
                  </a:cubicBezTo>
                  <a:cubicBezTo>
                    <a:pt x="1405" y="720"/>
                    <a:pt x="1458" y="292"/>
                    <a:pt x="1168" y="227"/>
                  </a:cubicBezTo>
                  <a:lnTo>
                    <a:pt x="342" y="9"/>
                  </a:lnTo>
                  <a:cubicBezTo>
                    <a:pt x="320" y="4"/>
                    <a:pt x="298" y="1"/>
                    <a:pt x="276"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63" name="Google Shape;3681;p43">
              <a:extLst>
                <a:ext uri="{FF2B5EF4-FFF2-40B4-BE49-F238E27FC236}">
                  <a16:creationId xmlns:a16="http://schemas.microsoft.com/office/drawing/2014/main" id="{5B4F9CEA-9783-8EE6-707D-194A8E5B4E84}"/>
                </a:ext>
              </a:extLst>
            </p:cNvPr>
            <p:cNvSpPr/>
            <p:nvPr/>
          </p:nvSpPr>
          <p:spPr>
            <a:xfrm>
              <a:off x="4234350" y="2253700"/>
              <a:ext cx="38250" cy="17975"/>
            </a:xfrm>
            <a:custGeom>
              <a:avLst/>
              <a:gdLst/>
              <a:ahLst/>
              <a:cxnLst/>
              <a:rect l="l" t="t" r="r" b="b"/>
              <a:pathLst>
                <a:path w="1530" h="719" extrusionOk="0">
                  <a:moveTo>
                    <a:pt x="351" y="0"/>
                  </a:moveTo>
                  <a:cubicBezTo>
                    <a:pt x="88" y="0"/>
                    <a:pt x="1" y="406"/>
                    <a:pt x="291" y="491"/>
                  </a:cubicBezTo>
                  <a:lnTo>
                    <a:pt x="1116" y="708"/>
                  </a:lnTo>
                  <a:cubicBezTo>
                    <a:pt x="1136" y="715"/>
                    <a:pt x="1159" y="715"/>
                    <a:pt x="1179" y="718"/>
                  </a:cubicBezTo>
                  <a:cubicBezTo>
                    <a:pt x="1180" y="718"/>
                    <a:pt x="1181" y="718"/>
                    <a:pt x="1182" y="718"/>
                  </a:cubicBezTo>
                  <a:cubicBezTo>
                    <a:pt x="1478" y="718"/>
                    <a:pt x="1530" y="294"/>
                    <a:pt x="1241" y="225"/>
                  </a:cubicBezTo>
                  <a:lnTo>
                    <a:pt x="1245" y="225"/>
                  </a:lnTo>
                  <a:lnTo>
                    <a:pt x="416" y="8"/>
                  </a:lnTo>
                  <a:cubicBezTo>
                    <a:pt x="393" y="3"/>
                    <a:pt x="372" y="0"/>
                    <a:pt x="351" y="0"/>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sp>
          <p:nvSpPr>
            <p:cNvPr id="2304" name="Google Shape;3682;p43">
              <a:extLst>
                <a:ext uri="{FF2B5EF4-FFF2-40B4-BE49-F238E27FC236}">
                  <a16:creationId xmlns:a16="http://schemas.microsoft.com/office/drawing/2014/main" id="{92B0318C-75FC-5BA8-84A0-6E8C28C943DD}"/>
                </a:ext>
              </a:extLst>
            </p:cNvPr>
            <p:cNvSpPr/>
            <p:nvPr/>
          </p:nvSpPr>
          <p:spPr>
            <a:xfrm>
              <a:off x="4305400" y="2321875"/>
              <a:ext cx="53650" cy="12375"/>
            </a:xfrm>
            <a:custGeom>
              <a:avLst/>
              <a:gdLst/>
              <a:ahLst/>
              <a:cxnLst/>
              <a:rect l="l" t="t" r="r" b="b"/>
              <a:pathLst>
                <a:path w="2146" h="495" extrusionOk="0">
                  <a:moveTo>
                    <a:pt x="264" y="1"/>
                  </a:moveTo>
                  <a:cubicBezTo>
                    <a:pt x="126" y="1"/>
                    <a:pt x="11" y="106"/>
                    <a:pt x="4" y="241"/>
                  </a:cubicBezTo>
                  <a:cubicBezTo>
                    <a:pt x="1" y="382"/>
                    <a:pt x="113" y="494"/>
                    <a:pt x="251" y="494"/>
                  </a:cubicBezTo>
                  <a:lnTo>
                    <a:pt x="1885" y="494"/>
                  </a:lnTo>
                  <a:cubicBezTo>
                    <a:pt x="1888" y="494"/>
                    <a:pt x="1890" y="494"/>
                    <a:pt x="1892" y="494"/>
                  </a:cubicBezTo>
                  <a:cubicBezTo>
                    <a:pt x="2024" y="494"/>
                    <a:pt x="2136" y="390"/>
                    <a:pt x="2142" y="254"/>
                  </a:cubicBezTo>
                  <a:cubicBezTo>
                    <a:pt x="2145" y="116"/>
                    <a:pt x="2033" y="1"/>
                    <a:pt x="1895" y="1"/>
                  </a:cubicBezTo>
                  <a:close/>
                </a:path>
              </a:pathLst>
            </a:custGeom>
            <a:solidFill>
              <a:srgbClr val="D5B48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C"/>
                </a:solidFill>
                <a:effectLst/>
                <a:uLnTx/>
                <a:uFillTx/>
                <a:latin typeface="Arial"/>
                <a:ea typeface="+mn-ea"/>
                <a:cs typeface="Arial"/>
                <a:sym typeface="Arial"/>
              </a:endParaRPr>
            </a:p>
          </p:txBody>
        </p:sp>
      </p:grpSp>
      <p:sp>
        <p:nvSpPr>
          <p:cNvPr id="2305" name="TextBox 2304">
            <a:extLst>
              <a:ext uri="{FF2B5EF4-FFF2-40B4-BE49-F238E27FC236}">
                <a16:creationId xmlns:a16="http://schemas.microsoft.com/office/drawing/2014/main" id="{88DD21A8-1482-9FCA-8DC6-661C70FEA291}"/>
              </a:ext>
            </a:extLst>
          </p:cNvPr>
          <p:cNvSpPr txBox="1"/>
          <p:nvPr/>
        </p:nvSpPr>
        <p:spPr>
          <a:xfrm>
            <a:off x="5382081" y="258599"/>
            <a:ext cx="6513181" cy="1569660"/>
          </a:xfrm>
          <a:prstGeom prst="rect">
            <a:avLst/>
          </a:prstGeom>
          <a:solidFill>
            <a:srgbClr val="ADA645">
              <a:lumMod val="20000"/>
              <a:lumOff val="80000"/>
            </a:srgbClr>
          </a:solidFill>
        </p:spPr>
        <p:txBody>
          <a:bodyPr wrap="square">
            <a:spAutoFit/>
          </a:bodyPr>
          <a:lstStyle/>
          <a:p>
            <a:pPr algn="just"/>
            <a:r>
              <a:rPr lang="vi-VN" sz="3200" dirty="0">
                <a:solidFill>
                  <a:schemeClr val="bg1">
                    <a:lumMod val="10000"/>
                  </a:schemeClr>
                </a:solidFill>
                <a:latin typeface="+mj-lt"/>
              </a:rPr>
              <a:t>Xây dựng hình tượng nghĩa sĩ nông dân yêu nước anh hùng như một tượng đài nghệ thuật trong văn học dân tộc.</a:t>
            </a:r>
            <a:endParaRPr lang="en-SG" sz="3200" dirty="0">
              <a:solidFill>
                <a:schemeClr val="bg1">
                  <a:lumMod val="10000"/>
                </a:schemeClr>
              </a:solidFill>
              <a:latin typeface="+mj-lt"/>
            </a:endParaRPr>
          </a:p>
        </p:txBody>
      </p:sp>
      <p:sp>
        <p:nvSpPr>
          <p:cNvPr id="2306" name="TextBox 2305">
            <a:extLst>
              <a:ext uri="{FF2B5EF4-FFF2-40B4-BE49-F238E27FC236}">
                <a16:creationId xmlns:a16="http://schemas.microsoft.com/office/drawing/2014/main" id="{1E60404D-5439-AC32-BF73-F4B6AFF99515}"/>
              </a:ext>
            </a:extLst>
          </p:cNvPr>
          <p:cNvSpPr txBox="1"/>
          <p:nvPr/>
        </p:nvSpPr>
        <p:spPr>
          <a:xfrm>
            <a:off x="5364495" y="2458626"/>
            <a:ext cx="6523485" cy="1569660"/>
          </a:xfrm>
          <a:prstGeom prst="rect">
            <a:avLst/>
          </a:prstGeom>
          <a:solidFill>
            <a:srgbClr val="97B1AB"/>
          </a:solidFill>
        </p:spPr>
        <p:txBody>
          <a:bodyPr wrap="square">
            <a:spAutoFit/>
          </a:bodyPr>
          <a:lstStyle/>
          <a:p>
            <a:pPr algn="just"/>
            <a:r>
              <a:rPr lang="vi-VN" sz="3200" dirty="0">
                <a:solidFill>
                  <a:schemeClr val="bg1"/>
                </a:solidFill>
                <a:latin typeface="+mj-lt"/>
              </a:rPr>
              <a:t>Sử dụng thành công phương ngữ Nam Bộ với từ ngữ, hình ảnh gần gũi với đời sống thường nhật của nhân dân.</a:t>
            </a:r>
            <a:endParaRPr lang="en-SG" sz="3200" dirty="0">
              <a:solidFill>
                <a:schemeClr val="bg1"/>
              </a:solidFill>
              <a:latin typeface="+mj-lt"/>
            </a:endParaRPr>
          </a:p>
        </p:txBody>
      </p:sp>
      <p:sp>
        <p:nvSpPr>
          <p:cNvPr id="2307" name="TextBox 2306">
            <a:extLst>
              <a:ext uri="{FF2B5EF4-FFF2-40B4-BE49-F238E27FC236}">
                <a16:creationId xmlns:a16="http://schemas.microsoft.com/office/drawing/2014/main" id="{B108B468-87D7-83BA-8E1F-F3555E48D67D}"/>
              </a:ext>
            </a:extLst>
          </p:cNvPr>
          <p:cNvSpPr txBox="1"/>
          <p:nvPr/>
        </p:nvSpPr>
        <p:spPr>
          <a:xfrm>
            <a:off x="5316015" y="4537298"/>
            <a:ext cx="6580576" cy="2062103"/>
          </a:xfrm>
          <a:prstGeom prst="rect">
            <a:avLst/>
          </a:prstGeom>
          <a:solidFill>
            <a:srgbClr val="EBF1DE"/>
          </a:solidFill>
        </p:spPr>
        <p:txBody>
          <a:bodyPr wrap="square">
            <a:spAutoFit/>
          </a:bodyPr>
          <a:lstStyle/>
          <a:p>
            <a:pPr algn="just"/>
            <a:r>
              <a:rPr lang="vi-VN" sz="3200" dirty="0">
                <a:solidFill>
                  <a:schemeClr val="bg1">
                    <a:lumMod val="10000"/>
                  </a:schemeClr>
                </a:solidFill>
                <a:latin typeface="+mj-lt"/>
              </a:rPr>
              <a:t>Sử dụng sáng tạo và nâng cao chức năng, sức biểu đạt của văn tế; kết hợp một cách nhuần nhị các yếu tố tự sự, trữ tình, nghị luận trong văn tế.</a:t>
            </a:r>
            <a:endParaRPr lang="en-SG" sz="3200" dirty="0">
              <a:solidFill>
                <a:schemeClr val="bg1">
                  <a:lumMod val="10000"/>
                </a:schemeClr>
              </a:solidFill>
              <a:latin typeface="+mj-lt"/>
            </a:endParaRPr>
          </a:p>
        </p:txBody>
      </p:sp>
    </p:spTree>
    <p:extLst>
      <p:ext uri="{BB962C8B-B14F-4D97-AF65-F5344CB8AC3E}">
        <p14:creationId xmlns:p14="http://schemas.microsoft.com/office/powerpoint/2010/main" val="134106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05"/>
                                        </p:tgtEl>
                                        <p:attrNameLst>
                                          <p:attrName>style.visibility</p:attrName>
                                        </p:attrNameLst>
                                      </p:cBhvr>
                                      <p:to>
                                        <p:strVal val="visible"/>
                                      </p:to>
                                    </p:set>
                                    <p:animEffect transition="in" filter="barn(inVertical)">
                                      <p:cBhvr>
                                        <p:cTn id="7" dur="500"/>
                                        <p:tgtEl>
                                          <p:spTgt spid="230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06"/>
                                        </p:tgtEl>
                                        <p:attrNameLst>
                                          <p:attrName>style.visibility</p:attrName>
                                        </p:attrNameLst>
                                      </p:cBhvr>
                                      <p:to>
                                        <p:strVal val="visible"/>
                                      </p:to>
                                    </p:set>
                                    <p:animEffect transition="in" filter="barn(inVertical)">
                                      <p:cBhvr>
                                        <p:cTn id="12" dur="500"/>
                                        <p:tgtEl>
                                          <p:spTgt spid="230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07"/>
                                        </p:tgtEl>
                                        <p:attrNameLst>
                                          <p:attrName>style.visibility</p:attrName>
                                        </p:attrNameLst>
                                      </p:cBhvr>
                                      <p:to>
                                        <p:strVal val="visible"/>
                                      </p:to>
                                    </p:set>
                                    <p:animEffect transition="in" filter="barn(inVertical)">
                                      <p:cBhvr>
                                        <p:cTn id="17" dur="500"/>
                                        <p:tgtEl>
                                          <p:spTgt spid="2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5" grpId="0" animBg="1"/>
      <p:bldP spid="2306" grpId="0" animBg="1"/>
      <p:bldP spid="230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3800" b="1" kern="0" dirty="0">
                <a:solidFill>
                  <a:prstClr val="black"/>
                </a:solidFill>
                <a:latin typeface="Times New Roman" panose="02020603050405020304" pitchFamily="18" charset="0"/>
              </a:rPr>
              <a:t>CÂU 4</a:t>
            </a:r>
            <a:endParaRPr lang="en-SG" sz="13800" kern="0" dirty="0">
              <a:solidFill>
                <a:prstClr val="black"/>
              </a:solidFill>
              <a:latin typeface="Aptos Display" panose="02110004020202020204"/>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dirty="0"/>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4</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29318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45431" algn="just" defTabSz="1219170">
              <a:lnSpc>
                <a:spcPct val="150000"/>
              </a:lnSpc>
              <a:spcAft>
                <a:spcPts val="1067"/>
              </a:spcAft>
              <a:buClr>
                <a:srgbClr val="000000"/>
              </a:buClr>
              <a:defRPr/>
            </a:pPr>
            <a:endParaRPr lang="en-SG" sz="32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algn="ctr" defTabSz="914377">
              <a:lnSpc>
                <a:spcPct val="150000"/>
              </a:lnSpc>
              <a:spcAft>
                <a:spcPts val="800"/>
              </a:spcAft>
              <a:tabLst>
                <a:tab pos="347337" algn="l"/>
              </a:tabLst>
              <a:defRPr/>
            </a:pPr>
            <a:r>
              <a:rPr lang="en-US" sz="3733"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CÂU 4</a:t>
            </a:r>
            <a:endParaRPr lang="en-SG" sz="3733" dirty="0">
              <a:solidFill>
                <a:srgbClr val="ED7D31">
                  <a:lumMod val="7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Freeform 15">
            <a:extLst>
              <a:ext uri="{FF2B5EF4-FFF2-40B4-BE49-F238E27FC236}">
                <a16:creationId xmlns:a16="http://schemas.microsoft.com/office/drawing/2014/main" id="{378338F7-A13E-A2A1-A113-DC41289C0BFA}"/>
              </a:ext>
            </a:extLst>
          </p:cNvPr>
          <p:cNvSpPr/>
          <p:nvPr/>
        </p:nvSpPr>
        <p:spPr>
          <a:xfrm>
            <a:off x="5098945" y="1641479"/>
            <a:ext cx="6346297" cy="6100039"/>
          </a:xfrm>
          <a:custGeom>
            <a:avLst/>
            <a:gdLst/>
            <a:ahLst/>
            <a:cxnLst/>
            <a:rect l="l" t="t" r="r" b="b"/>
            <a:pathLst>
              <a:path w="1730145" h="1899361">
                <a:moveTo>
                  <a:pt x="0" y="0"/>
                </a:moveTo>
                <a:lnTo>
                  <a:pt x="1730145" y="0"/>
                </a:lnTo>
                <a:lnTo>
                  <a:pt x="1730145" y="1899361"/>
                </a:lnTo>
                <a:lnTo>
                  <a:pt x="0" y="18993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914377">
              <a:defRPr/>
            </a:pPr>
            <a:endParaRPr lang="en-SG">
              <a:solidFill>
                <a:prstClr val="black"/>
              </a:solidFill>
              <a:latin typeface="Calibri"/>
              <a:cs typeface="Arial"/>
              <a:sym typeface="Arial"/>
            </a:endParaRPr>
          </a:p>
        </p:txBody>
      </p:sp>
      <p:sp>
        <p:nvSpPr>
          <p:cNvPr id="3" name="TextBox 2">
            <a:extLst>
              <a:ext uri="{FF2B5EF4-FFF2-40B4-BE49-F238E27FC236}">
                <a16:creationId xmlns:a16="http://schemas.microsoft.com/office/drawing/2014/main" id="{D6AEEFBE-C7C6-9C69-0A48-6D540D763410}"/>
              </a:ext>
            </a:extLst>
          </p:cNvPr>
          <p:cNvSpPr txBox="1"/>
          <p:nvPr/>
        </p:nvSpPr>
        <p:spPr>
          <a:xfrm>
            <a:off x="5685183" y="2060966"/>
            <a:ext cx="5128591" cy="2800767"/>
          </a:xfrm>
          <a:prstGeom prst="rect">
            <a:avLst/>
          </a:prstGeom>
          <a:noFill/>
        </p:spPr>
        <p:txBody>
          <a:bodyPr wrap="square">
            <a:spAutoFit/>
          </a:bodyPr>
          <a:lstStyle/>
          <a:p>
            <a:pPr algn="just"/>
            <a:r>
              <a:rPr lang="vi-VN" sz="4400" dirty="0">
                <a:solidFill>
                  <a:schemeClr val="bg1"/>
                </a:solidFill>
                <a:latin typeface="+mj-lt"/>
              </a:rPr>
              <a:t>Tìm một số câu mắc lỗi sai logic trong giao tiếp thường ngày và nêu cách sửa.</a:t>
            </a:r>
            <a:endParaRPr lang="en-SG" sz="4400" dirty="0">
              <a:solidFill>
                <a:schemeClr val="bg1"/>
              </a:solidFill>
              <a:latin typeface="+mj-lt"/>
            </a:endParaRPr>
          </a:p>
        </p:txBody>
      </p:sp>
      <p:sp>
        <p:nvSpPr>
          <p:cNvPr id="4" name="Freeform 7">
            <a:extLst>
              <a:ext uri="{FF2B5EF4-FFF2-40B4-BE49-F238E27FC236}">
                <a16:creationId xmlns:a16="http://schemas.microsoft.com/office/drawing/2014/main" id="{9C9A4BDC-3629-C2AD-FB35-4167AF0A0625}"/>
              </a:ext>
            </a:extLst>
          </p:cNvPr>
          <p:cNvSpPr/>
          <p:nvPr/>
        </p:nvSpPr>
        <p:spPr>
          <a:xfrm>
            <a:off x="182881" y="3476738"/>
            <a:ext cx="3283913" cy="3381263"/>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457189"/>
            <a:endParaRPr lang="en-SG" sz="900">
              <a:solidFill>
                <a:prstClr val="black"/>
              </a:solidFill>
              <a:latin typeface="Calibri"/>
              <a:cs typeface="Arial"/>
              <a:sym typeface="Arial"/>
            </a:endParaRPr>
          </a:p>
        </p:txBody>
      </p:sp>
    </p:spTree>
    <p:extLst>
      <p:ext uri="{BB962C8B-B14F-4D97-AF65-F5344CB8AC3E}">
        <p14:creationId xmlns:p14="http://schemas.microsoft.com/office/powerpoint/2010/main" val="1473906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45431" algn="just" defTabSz="1219170">
              <a:lnSpc>
                <a:spcPct val="150000"/>
              </a:lnSpc>
              <a:spcAft>
                <a:spcPts val="1067"/>
              </a:spcAft>
              <a:buClr>
                <a:srgbClr val="000000"/>
              </a:buClr>
              <a:defRPr/>
            </a:pPr>
            <a:endParaRPr lang="en-SG" sz="32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algn="ctr" defTabSz="914377">
              <a:lnSpc>
                <a:spcPct val="150000"/>
              </a:lnSpc>
              <a:spcAft>
                <a:spcPts val="800"/>
              </a:spcAft>
              <a:tabLst>
                <a:tab pos="347337" algn="l"/>
              </a:tabLst>
              <a:defRPr/>
            </a:pPr>
            <a:r>
              <a:rPr lang="en-US" sz="3733"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CÂU 4</a:t>
            </a:r>
            <a:endParaRPr lang="en-SG" sz="3733" dirty="0">
              <a:solidFill>
                <a:srgbClr val="ED7D31">
                  <a:lumMod val="7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组合 24">
            <a:extLst>
              <a:ext uri="{FF2B5EF4-FFF2-40B4-BE49-F238E27FC236}">
                <a16:creationId xmlns:a16="http://schemas.microsoft.com/office/drawing/2014/main" id="{58BB5161-6D5C-5799-A0F3-522BB5C6050A}"/>
              </a:ext>
            </a:extLst>
          </p:cNvPr>
          <p:cNvGrpSpPr/>
          <p:nvPr/>
        </p:nvGrpSpPr>
        <p:grpSpPr>
          <a:xfrm>
            <a:off x="351330" y="1750841"/>
            <a:ext cx="4070200" cy="4138331"/>
            <a:chOff x="954879" y="2204864"/>
            <a:chExt cx="3001788" cy="3258614"/>
          </a:xfrm>
        </p:grpSpPr>
        <p:sp>
          <p:nvSpPr>
            <p:cNvPr id="3" name="卷形: 垂直 2">
              <a:extLst>
                <a:ext uri="{FF2B5EF4-FFF2-40B4-BE49-F238E27FC236}">
                  <a16:creationId xmlns:a16="http://schemas.microsoft.com/office/drawing/2014/main" id="{CEA24C2C-02CB-6B99-AF15-37EDD9413799}"/>
                </a:ext>
              </a:extLst>
            </p:cNvPr>
            <p:cNvSpPr/>
            <p:nvPr/>
          </p:nvSpPr>
          <p:spPr>
            <a:xfrm>
              <a:off x="954879" y="2204864"/>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9500" b="1" i="0" u="none" strike="noStrike" kern="0" cap="none" spc="0" normalizeH="0" baseline="0" noProof="0" dirty="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43">
              <a:extLst>
                <a:ext uri="{FF2B5EF4-FFF2-40B4-BE49-F238E27FC236}">
                  <a16:creationId xmlns:a16="http://schemas.microsoft.com/office/drawing/2014/main" id="{27118196-A3BE-7145-7C9F-6BFAB986A463}"/>
                </a:ext>
              </a:extLst>
            </p:cNvPr>
            <p:cNvSpPr txBox="1"/>
            <p:nvPr/>
          </p:nvSpPr>
          <p:spPr>
            <a:xfrm>
              <a:off x="1218480" y="2728296"/>
              <a:ext cx="2389120" cy="26900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18415" algn="ctr" defTabSz="914400" rtl="0" eaLnBrk="1" fontAlgn="auto" latinLnBrk="0" hangingPunct="1">
                <a:lnSpc>
                  <a:spcPct val="100000"/>
                </a:lnSpc>
                <a:spcBef>
                  <a:spcPts val="0"/>
                </a:spcBef>
                <a:spcAft>
                  <a:spcPts val="800"/>
                </a:spcAft>
                <a:buClrTx/>
                <a:buSzTx/>
                <a:buFontTx/>
                <a:buNone/>
                <a:tabLst>
                  <a:tab pos="0" algn="l"/>
                </a:tabLst>
                <a:defRPr/>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Chúng tôi đã chia tay với tình hữu nghị dạt dào của hai nước Việt - Trung.</a:t>
              </a:r>
              <a:endParaRPr kumimoji="0" lang="en-SG" sz="49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
        <p:nvSpPr>
          <p:cNvPr id="5" name="思想气泡: 云 25">
            <a:extLst>
              <a:ext uri="{FF2B5EF4-FFF2-40B4-BE49-F238E27FC236}">
                <a16:creationId xmlns:a16="http://schemas.microsoft.com/office/drawing/2014/main" id="{4AD7236A-BB06-684A-B502-BCB0012CA3F2}"/>
              </a:ext>
            </a:extLst>
          </p:cNvPr>
          <p:cNvSpPr/>
          <p:nvPr/>
        </p:nvSpPr>
        <p:spPr>
          <a:xfrm>
            <a:off x="5476638" y="1352193"/>
            <a:ext cx="5539705" cy="4244819"/>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TextBox 9">
            <a:extLst>
              <a:ext uri="{FF2B5EF4-FFF2-40B4-BE49-F238E27FC236}">
                <a16:creationId xmlns:a16="http://schemas.microsoft.com/office/drawing/2014/main" id="{D9F30A61-3B52-A814-45B8-B8164FCA6FD2}"/>
              </a:ext>
            </a:extLst>
          </p:cNvPr>
          <p:cNvSpPr txBox="1"/>
          <p:nvPr/>
        </p:nvSpPr>
        <p:spPr>
          <a:xfrm>
            <a:off x="6185929" y="2043441"/>
            <a:ext cx="4394847" cy="2862322"/>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LỖI SAI:</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Chúng tôi đã chia tay trong tình hữu nghị dạt dào của hai nước Việt - Trung. (sai từ “với")</a:t>
            </a:r>
            <a:endParaRPr lang="en-SG" sz="3600" dirty="0">
              <a:latin typeface="Times New Roman" panose="02020603050405020304" pitchFamily="18" charset="0"/>
              <a:cs typeface="Times New Roman" panose="02020603050405020304" pitchFamily="18" charset="0"/>
            </a:endParaRPr>
          </a:p>
        </p:txBody>
      </p:sp>
      <p:sp>
        <p:nvSpPr>
          <p:cNvPr id="11" name="Freeform 8">
            <a:extLst>
              <a:ext uri="{FF2B5EF4-FFF2-40B4-BE49-F238E27FC236}">
                <a16:creationId xmlns:a16="http://schemas.microsoft.com/office/drawing/2014/main" id="{02EF94CA-B34B-DC6E-DAA4-5A21B81BC840}"/>
              </a:ext>
            </a:extLst>
          </p:cNvPr>
          <p:cNvSpPr/>
          <p:nvPr/>
        </p:nvSpPr>
        <p:spPr>
          <a:xfrm flipH="1">
            <a:off x="3455944" y="3353938"/>
            <a:ext cx="3343254" cy="3350788"/>
          </a:xfrm>
          <a:custGeom>
            <a:avLst/>
            <a:gdLst/>
            <a:ahLst/>
            <a:cxnLst/>
            <a:rect l="l" t="t" r="r" b="b"/>
            <a:pathLst>
              <a:path w="5610939" h="5386501">
                <a:moveTo>
                  <a:pt x="0" y="0"/>
                </a:moveTo>
                <a:lnTo>
                  <a:pt x="5610938" y="0"/>
                </a:lnTo>
                <a:lnTo>
                  <a:pt x="5610938" y="5386501"/>
                </a:lnTo>
                <a:lnTo>
                  <a:pt x="0" y="538650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等线" panose="020F0502020204030204"/>
              <a:cs typeface="Arial"/>
            </a:endParaRPr>
          </a:p>
        </p:txBody>
      </p:sp>
    </p:spTree>
    <p:extLst>
      <p:ext uri="{BB962C8B-B14F-4D97-AF65-F5344CB8AC3E}">
        <p14:creationId xmlns:p14="http://schemas.microsoft.com/office/powerpoint/2010/main" val="1475263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par>
                                <p:cTn id="16" presetID="17"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750" fill="hold"/>
                                        <p:tgtEl>
                                          <p:spTgt spid="2"/>
                                        </p:tgtEl>
                                        <p:attrNameLst>
                                          <p:attrName>ppt_w</p:attrName>
                                        </p:attrNameLst>
                                      </p:cBhvr>
                                      <p:tavLst>
                                        <p:tav tm="0">
                                          <p:val>
                                            <p:fltVal val="0"/>
                                          </p:val>
                                        </p:tav>
                                        <p:tav tm="100000">
                                          <p:val>
                                            <p:strVal val="#ppt_w"/>
                                          </p:val>
                                        </p:tav>
                                      </p:tavLst>
                                    </p:anim>
                                    <p:anim calcmode="lin" valueType="num">
                                      <p:cBhvr>
                                        <p:cTn id="19"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barn(inVertical)">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3800" b="1" kern="0" dirty="0">
                <a:solidFill>
                  <a:prstClr val="black"/>
                </a:solidFill>
                <a:latin typeface="Times New Roman" panose="02020603050405020304" pitchFamily="18" charset="0"/>
              </a:rPr>
              <a:t>CÂU 5</a:t>
            </a:r>
            <a:endParaRPr lang="en-SG" sz="13800" kern="0" dirty="0">
              <a:solidFill>
                <a:prstClr val="black"/>
              </a:solidFill>
              <a:latin typeface="Aptos Display" panose="02110004020202020204"/>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dirty="0"/>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5</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13578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2B2C-D273-CAEB-46F3-53DC7C5615A2}"/>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F96D5FF-229A-422B-965B-E02ABECB75A2}"/>
              </a:ext>
            </a:extLst>
          </p:cNvPr>
          <p:cNvPicPr>
            <a:picLocks noChangeAspect="1"/>
          </p:cNvPicPr>
          <p:nvPr/>
        </p:nvPicPr>
        <p:blipFill rotWithShape="1">
          <a:blip r:embed="rId3">
            <a:clrChange>
              <a:clrFrom>
                <a:srgbClr val="FFFFFF"/>
              </a:clrFrom>
              <a:clrTo>
                <a:srgbClr val="FFFFFF">
                  <a:alpha val="0"/>
                </a:srgbClr>
              </a:clrTo>
            </a:clrChange>
          </a:blip>
          <a:srcRect l="23830" t="14590" r="27075" b="45557"/>
          <a:stretch/>
        </p:blipFill>
        <p:spPr>
          <a:xfrm>
            <a:off x="4258101" y="1347716"/>
            <a:ext cx="8134065" cy="4162568"/>
          </a:xfrm>
          <a:prstGeom prst="rect">
            <a:avLst/>
          </a:prstGeom>
        </p:spPr>
      </p:pic>
      <p:pic>
        <p:nvPicPr>
          <p:cNvPr id="7" name="Picture 6">
            <a:extLst>
              <a:ext uri="{FF2B5EF4-FFF2-40B4-BE49-F238E27FC236}">
                <a16:creationId xmlns:a16="http://schemas.microsoft.com/office/drawing/2014/main" id="{AC0D9B78-2684-33DA-45E6-5540028B631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900226" y="-354842"/>
            <a:ext cx="7604837" cy="3896436"/>
          </a:xfrm>
          <a:prstGeom prst="rect">
            <a:avLst/>
          </a:prstGeom>
        </p:spPr>
      </p:pic>
      <p:sp>
        <p:nvSpPr>
          <p:cNvPr id="6" name="Google Shape;1888;p33">
            <a:extLst>
              <a:ext uri="{FF2B5EF4-FFF2-40B4-BE49-F238E27FC236}">
                <a16:creationId xmlns:a16="http://schemas.microsoft.com/office/drawing/2014/main" id="{91AC8897-A561-7585-E081-4174F1D8EB38}"/>
              </a:ext>
            </a:extLst>
          </p:cNvPr>
          <p:cNvSpPr/>
          <p:nvPr/>
        </p:nvSpPr>
        <p:spPr>
          <a:xfrm>
            <a:off x="3926832" y="5404613"/>
            <a:ext cx="4338336" cy="921026"/>
          </a:xfrm>
          <a:prstGeom prst="roundRect">
            <a:avLst>
              <a:gd name="adj" fmla="val 50000"/>
            </a:avLst>
          </a:prstGeom>
          <a:solidFill>
            <a:schemeClr val="accent5">
              <a:lumMod val="40000"/>
              <a:lumOff val="60000"/>
            </a:scheme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86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45431" algn="just" defTabSz="1219170">
              <a:lnSpc>
                <a:spcPct val="150000"/>
              </a:lnSpc>
              <a:spcAft>
                <a:spcPts val="1067"/>
              </a:spcAft>
              <a:buClr>
                <a:srgbClr val="000000"/>
              </a:buClr>
              <a:defRPr/>
            </a:pPr>
            <a:endParaRPr lang="en-SG" sz="32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algn="ctr" defTabSz="914377">
              <a:lnSpc>
                <a:spcPct val="150000"/>
              </a:lnSpc>
              <a:spcAft>
                <a:spcPts val="800"/>
              </a:spcAft>
              <a:tabLst>
                <a:tab pos="347337" algn="l"/>
              </a:tabLst>
              <a:defRPr/>
            </a:pPr>
            <a:r>
              <a:rPr lang="en-US" sz="3733"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CÂU 5</a:t>
            </a:r>
            <a:endParaRPr lang="en-SG" sz="3733" dirty="0">
              <a:solidFill>
                <a:srgbClr val="ED7D31">
                  <a:lumMod val="7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Group 1">
            <a:extLst>
              <a:ext uri="{FF2B5EF4-FFF2-40B4-BE49-F238E27FC236}">
                <a16:creationId xmlns:a16="http://schemas.microsoft.com/office/drawing/2014/main" id="{CFA7ED53-BB3D-D7A0-DECB-3E27A464539F}"/>
              </a:ext>
            </a:extLst>
          </p:cNvPr>
          <p:cNvGrpSpPr/>
          <p:nvPr/>
        </p:nvGrpSpPr>
        <p:grpSpPr>
          <a:xfrm>
            <a:off x="4236155" y="3665100"/>
            <a:ext cx="3863008" cy="2491187"/>
            <a:chOff x="6977270" y="1567952"/>
            <a:chExt cx="5340626" cy="3560417"/>
          </a:xfrm>
        </p:grpSpPr>
        <p:sp>
          <p:nvSpPr>
            <p:cNvPr id="3" name="Rectangle: Rounded Corners 2">
              <a:extLst>
                <a:ext uri="{FF2B5EF4-FFF2-40B4-BE49-F238E27FC236}">
                  <a16:creationId xmlns:a16="http://schemas.microsoft.com/office/drawing/2014/main" id="{2483954A-A3CC-EDFD-B4BF-B557FAD698B7}"/>
                </a:ext>
              </a:extLst>
            </p:cNvPr>
            <p:cNvSpPr/>
            <p:nvPr/>
          </p:nvSpPr>
          <p:spPr>
            <a:xfrm>
              <a:off x="7898296" y="2150826"/>
              <a:ext cx="3737113" cy="239467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SG" dirty="0">
                <a:solidFill>
                  <a:prstClr val="white"/>
                </a:solidFill>
                <a:latin typeface="Arial"/>
                <a:ea typeface="微软雅黑"/>
                <a:sym typeface="Arial"/>
              </a:endParaRPr>
            </a:p>
          </p:txBody>
        </p:sp>
        <p:pic>
          <p:nvPicPr>
            <p:cNvPr id="4" name="Picture 3" descr="A hand holding a pen over a book&#10;&#10;Description automatically generated">
              <a:extLst>
                <a:ext uri="{FF2B5EF4-FFF2-40B4-BE49-F238E27FC236}">
                  <a16:creationId xmlns:a16="http://schemas.microsoft.com/office/drawing/2014/main" id="{3A1731E1-B361-9D86-8EA2-D2C4F2CCC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7270" y="1567952"/>
              <a:ext cx="5340626" cy="3560417"/>
            </a:xfrm>
            <a:prstGeom prst="rect">
              <a:avLst/>
            </a:prstGeom>
          </p:spPr>
        </p:pic>
      </p:grpSp>
      <p:cxnSp>
        <p:nvCxnSpPr>
          <p:cNvPr id="5" name="Google Shape;660;p56">
            <a:extLst>
              <a:ext uri="{FF2B5EF4-FFF2-40B4-BE49-F238E27FC236}">
                <a16:creationId xmlns:a16="http://schemas.microsoft.com/office/drawing/2014/main" id="{B4367DD3-2520-739F-8F66-A49913756078}"/>
              </a:ext>
            </a:extLst>
          </p:cNvPr>
          <p:cNvCxnSpPr>
            <a:cxnSpLocks/>
          </p:cNvCxnSpPr>
          <p:nvPr/>
        </p:nvCxnSpPr>
        <p:spPr>
          <a:xfrm flipH="1">
            <a:off x="2379113" y="1814852"/>
            <a:ext cx="2243600" cy="805200"/>
          </a:xfrm>
          <a:prstGeom prst="bentConnector2">
            <a:avLst/>
          </a:prstGeom>
          <a:noFill/>
          <a:ln w="19050" cap="flat" cmpd="sng">
            <a:solidFill>
              <a:srgbClr val="373579"/>
            </a:solidFill>
            <a:prstDash val="solid"/>
            <a:round/>
            <a:headEnd type="none" w="med" len="med"/>
            <a:tailEnd type="none" w="med" len="med"/>
          </a:ln>
        </p:spPr>
      </p:cxnSp>
      <p:cxnSp>
        <p:nvCxnSpPr>
          <p:cNvPr id="10" name="Google Shape;660;p56">
            <a:extLst>
              <a:ext uri="{FF2B5EF4-FFF2-40B4-BE49-F238E27FC236}">
                <a16:creationId xmlns:a16="http://schemas.microsoft.com/office/drawing/2014/main" id="{DFC65916-974E-3F6A-C746-2BA8545D9B8E}"/>
              </a:ext>
            </a:extLst>
          </p:cNvPr>
          <p:cNvCxnSpPr>
            <a:cxnSpLocks/>
            <a:stCxn id="12" idx="3"/>
          </p:cNvCxnSpPr>
          <p:nvPr/>
        </p:nvCxnSpPr>
        <p:spPr>
          <a:xfrm>
            <a:off x="9144000" y="1895939"/>
            <a:ext cx="1092272" cy="924000"/>
          </a:xfrm>
          <a:prstGeom prst="bentConnector3">
            <a:avLst>
              <a:gd name="adj1" fmla="val 50000"/>
            </a:avLst>
          </a:prstGeom>
          <a:noFill/>
          <a:ln w="19050" cap="flat" cmpd="sng">
            <a:solidFill>
              <a:srgbClr val="373579"/>
            </a:solidFill>
            <a:prstDash val="solid"/>
            <a:round/>
            <a:headEnd type="none" w="med" len="med"/>
            <a:tailEnd type="none" w="med" len="med"/>
          </a:ln>
        </p:spPr>
      </p:cxnSp>
      <p:sp>
        <p:nvSpPr>
          <p:cNvPr id="11" name="Google Shape;676;p56">
            <a:extLst>
              <a:ext uri="{FF2B5EF4-FFF2-40B4-BE49-F238E27FC236}">
                <a16:creationId xmlns:a16="http://schemas.microsoft.com/office/drawing/2014/main" id="{3F4B9263-4572-A6EB-28E2-E16D2FD66A91}"/>
              </a:ext>
            </a:extLst>
          </p:cNvPr>
          <p:cNvSpPr/>
          <p:nvPr/>
        </p:nvSpPr>
        <p:spPr>
          <a:xfrm>
            <a:off x="3165504" y="1353383"/>
            <a:ext cx="5978497" cy="1068419"/>
          </a:xfrm>
          <a:custGeom>
            <a:avLst/>
            <a:gdLst/>
            <a:ahLst/>
            <a:cxnLst/>
            <a:rect l="l" t="t" r="r" b="b"/>
            <a:pathLst>
              <a:path w="101296" h="29187" extrusionOk="0">
                <a:moveTo>
                  <a:pt x="0" y="0"/>
                </a:moveTo>
                <a:lnTo>
                  <a:pt x="2003" y="29187"/>
                </a:lnTo>
                <a:lnTo>
                  <a:pt x="101296" y="29187"/>
                </a:lnTo>
                <a:lnTo>
                  <a:pt x="101296" y="0"/>
                </a:lnTo>
                <a:close/>
              </a:path>
            </a:pathLst>
          </a:custGeom>
          <a:solidFill>
            <a:srgbClr val="373579"/>
          </a:solidFill>
          <a:ln>
            <a:noFill/>
          </a:ln>
        </p:spPr>
        <p:txBody>
          <a:bodyPr/>
          <a:lstStyle/>
          <a:p>
            <a:pPr algn="ctr" defTabSz="1219140">
              <a:buClr>
                <a:srgbClr val="000000"/>
              </a:buClr>
              <a:defRPr/>
            </a:pPr>
            <a:endParaRPr lang="en-US" sz="4267" kern="0" dirty="0">
              <a:solidFill>
                <a:srgbClr val="000000"/>
              </a:solidFill>
              <a:latin typeface="Arial"/>
              <a:ea typeface="等线" panose="020F0502020204030204"/>
              <a:cs typeface="Arial"/>
              <a:sym typeface="Arial"/>
            </a:endParaRPr>
          </a:p>
        </p:txBody>
      </p:sp>
      <p:sp>
        <p:nvSpPr>
          <p:cNvPr id="12" name="Google Shape;661;p56">
            <a:extLst>
              <a:ext uri="{FF2B5EF4-FFF2-40B4-BE49-F238E27FC236}">
                <a16:creationId xmlns:a16="http://schemas.microsoft.com/office/drawing/2014/main" id="{098D03B2-C9C5-EC0E-B703-714E914106F7}"/>
              </a:ext>
            </a:extLst>
          </p:cNvPr>
          <p:cNvSpPr txBox="1"/>
          <p:nvPr/>
        </p:nvSpPr>
        <p:spPr>
          <a:xfrm>
            <a:off x="3165504" y="1547139"/>
            <a:ext cx="5978497" cy="697600"/>
          </a:xfrm>
          <a:prstGeom prst="rect">
            <a:avLst/>
          </a:prstGeom>
          <a:noFill/>
          <a:ln>
            <a:noFill/>
          </a:ln>
        </p:spPr>
        <p:txBody>
          <a:bodyPr spcFirstLastPara="1" wrap="square" lIns="121900" tIns="121900" rIns="121900" bIns="121900" anchor="ctr" anchorCtr="0">
            <a:noAutofit/>
          </a:bodyPr>
          <a:lstStyle/>
          <a:p>
            <a:pPr algn="ctr"/>
            <a:r>
              <a:rPr lang="vi-VN" sz="3600" b="1" dirty="0">
                <a:solidFill>
                  <a:schemeClr val="bg1"/>
                </a:solidFill>
                <a:latin typeface="+mj-lt"/>
              </a:rPr>
              <a:t>Chia sẻ những bài học kinh nghiệm của em về:</a:t>
            </a:r>
            <a:endParaRPr lang="en-SG" sz="3600" b="1" dirty="0">
              <a:solidFill>
                <a:schemeClr val="bg1"/>
              </a:solidFill>
              <a:latin typeface="+mj-lt"/>
            </a:endParaRPr>
          </a:p>
        </p:txBody>
      </p:sp>
      <p:sp>
        <p:nvSpPr>
          <p:cNvPr id="15" name="Google Shape;678;p56">
            <a:extLst>
              <a:ext uri="{FF2B5EF4-FFF2-40B4-BE49-F238E27FC236}">
                <a16:creationId xmlns:a16="http://schemas.microsoft.com/office/drawing/2014/main" id="{71423C9A-13E4-6B39-8E81-4CBF6BCA74A1}"/>
              </a:ext>
            </a:extLst>
          </p:cNvPr>
          <p:cNvSpPr/>
          <p:nvPr/>
        </p:nvSpPr>
        <p:spPr>
          <a:xfrm>
            <a:off x="8099163" y="2620059"/>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16" name="Google Shape;670;p56">
            <a:extLst>
              <a:ext uri="{FF2B5EF4-FFF2-40B4-BE49-F238E27FC236}">
                <a16:creationId xmlns:a16="http://schemas.microsoft.com/office/drawing/2014/main" id="{DAA01ED1-6C56-3ACB-461D-FEB0FEA386C1}"/>
              </a:ext>
            </a:extLst>
          </p:cNvPr>
          <p:cNvSpPr txBox="1"/>
          <p:nvPr/>
        </p:nvSpPr>
        <p:spPr>
          <a:xfrm>
            <a:off x="8334731" y="2692669"/>
            <a:ext cx="2692000" cy="603683"/>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 sz="3200" b="1" kern="0" dirty="0">
                <a:solidFill>
                  <a:srgbClr val="FFFFFF"/>
                </a:solidFill>
                <a:latin typeface="Times New Roman" panose="02020603050405020304" pitchFamily="18" charset="0"/>
                <a:ea typeface="Reggae One"/>
                <a:cs typeface="Times New Roman" panose="02020603050405020304" pitchFamily="18" charset="0"/>
                <a:sym typeface="Reggae One"/>
              </a:rPr>
              <a:t>02</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7" name="Google Shape;682;p56">
            <a:extLst>
              <a:ext uri="{FF2B5EF4-FFF2-40B4-BE49-F238E27FC236}">
                <a16:creationId xmlns:a16="http://schemas.microsoft.com/office/drawing/2014/main" id="{1A0C96BB-FF39-A837-91E9-A2160308F018}"/>
              </a:ext>
            </a:extLst>
          </p:cNvPr>
          <p:cNvSpPr/>
          <p:nvPr/>
        </p:nvSpPr>
        <p:spPr>
          <a:xfrm>
            <a:off x="920445" y="2620054"/>
            <a:ext cx="3163136" cy="709823"/>
          </a:xfrm>
          <a:custGeom>
            <a:avLst/>
            <a:gdLst/>
            <a:ahLst/>
            <a:cxnLst/>
            <a:rect l="l" t="t" r="r" b="b"/>
            <a:pathLst>
              <a:path w="101296" h="29187" extrusionOk="0">
                <a:moveTo>
                  <a:pt x="0" y="0"/>
                </a:moveTo>
                <a:lnTo>
                  <a:pt x="2003" y="29187"/>
                </a:lnTo>
                <a:lnTo>
                  <a:pt x="101296" y="29187"/>
                </a:lnTo>
                <a:lnTo>
                  <a:pt x="101296" y="0"/>
                </a:lnTo>
                <a:close/>
              </a:path>
            </a:pathLst>
          </a:custGeom>
          <a:solidFill>
            <a:srgbClr val="ADA645"/>
          </a:solidFill>
          <a:ln>
            <a:noFill/>
          </a:ln>
        </p:spPr>
        <p:txBody>
          <a:bodyPr/>
          <a:lstStyle/>
          <a:p>
            <a:pPr defTabSz="1219140">
              <a:buClr>
                <a:srgbClr val="000000"/>
              </a:buClr>
              <a:defRPr/>
            </a:pPr>
            <a:endParaRPr lang="en-US" sz="1867" kern="0">
              <a:solidFill>
                <a:srgbClr val="000000"/>
              </a:solidFill>
              <a:latin typeface="Arial"/>
              <a:ea typeface="等线" panose="020F0502020204030204"/>
              <a:cs typeface="Arial"/>
              <a:sym typeface="Arial"/>
            </a:endParaRPr>
          </a:p>
        </p:txBody>
      </p:sp>
      <p:sp>
        <p:nvSpPr>
          <p:cNvPr id="18" name="Google Shape;664;p56">
            <a:extLst>
              <a:ext uri="{FF2B5EF4-FFF2-40B4-BE49-F238E27FC236}">
                <a16:creationId xmlns:a16="http://schemas.microsoft.com/office/drawing/2014/main" id="{45C93060-62AA-073D-BC9C-067801CF9694}"/>
              </a:ext>
            </a:extLst>
          </p:cNvPr>
          <p:cNvSpPr txBox="1"/>
          <p:nvPr/>
        </p:nvSpPr>
        <p:spPr>
          <a:xfrm>
            <a:off x="947821" y="2675169"/>
            <a:ext cx="2692000" cy="697600"/>
          </a:xfrm>
          <a:prstGeom prst="rect">
            <a:avLst/>
          </a:prstGeom>
          <a:noFill/>
          <a:ln>
            <a:noFill/>
          </a:ln>
        </p:spPr>
        <p:txBody>
          <a:bodyPr spcFirstLastPara="1" wrap="square" lIns="121900" tIns="121900" rIns="121900" bIns="121900" anchor="ctr" anchorCtr="0">
            <a:noAutofit/>
          </a:bodyPr>
          <a:lstStyle/>
          <a:p>
            <a:pPr algn="ctr" defTabSz="1219140">
              <a:buClr>
                <a:srgbClr val="000000"/>
              </a:buClr>
              <a:defRPr/>
            </a:pPr>
            <a:r>
              <a:rPr lang="en-US" sz="3200" b="1" kern="0" dirty="0">
                <a:solidFill>
                  <a:srgbClr val="FFFFFF"/>
                </a:solidFill>
                <a:latin typeface="Times New Roman" panose="02020603050405020304" pitchFamily="18" charset="0"/>
                <a:ea typeface="Reggae One"/>
                <a:cs typeface="Times New Roman" panose="02020603050405020304" pitchFamily="18" charset="0"/>
                <a:sym typeface="Reggae One"/>
              </a:rPr>
              <a:t>01</a:t>
            </a:r>
            <a:endParaRPr sz="3200" b="1" kern="0" dirty="0">
              <a:solidFill>
                <a:srgbClr val="FFFFFF"/>
              </a:solidFill>
              <a:latin typeface="Times New Roman" panose="02020603050405020304" pitchFamily="18" charset="0"/>
              <a:ea typeface="Reggae One"/>
              <a:cs typeface="Times New Roman" panose="02020603050405020304" pitchFamily="18" charset="0"/>
              <a:sym typeface="Reggae One"/>
            </a:endParaRPr>
          </a:p>
        </p:txBody>
      </p:sp>
      <p:sp>
        <p:nvSpPr>
          <p:cNvPr id="19" name="TextBox 18">
            <a:extLst>
              <a:ext uri="{FF2B5EF4-FFF2-40B4-BE49-F238E27FC236}">
                <a16:creationId xmlns:a16="http://schemas.microsoft.com/office/drawing/2014/main" id="{FA66CEB7-DC9A-C72C-3886-87F199029CC1}"/>
              </a:ext>
            </a:extLst>
          </p:cNvPr>
          <p:cNvSpPr txBox="1"/>
          <p:nvPr/>
        </p:nvSpPr>
        <p:spPr>
          <a:xfrm>
            <a:off x="681142" y="3427886"/>
            <a:ext cx="3641743" cy="2862322"/>
          </a:xfrm>
          <a:prstGeom prst="rect">
            <a:avLst/>
          </a:prstGeom>
          <a:noFill/>
        </p:spPr>
        <p:txBody>
          <a:bodyPr wrap="square">
            <a:spAutoFit/>
          </a:bodyPr>
          <a:lstStyle/>
          <a:p>
            <a:pPr algn="ctr"/>
            <a:r>
              <a:rPr lang="vi-VN" sz="3600" dirty="0">
                <a:latin typeface="+mj-lt"/>
              </a:rPr>
              <a:t>Cách viết văn bản nghị luận so sánh, đánh giá hai tác phẩm truyện, kí hoặc kịch.</a:t>
            </a:r>
            <a:endParaRPr lang="en-SG" sz="3600" dirty="0">
              <a:latin typeface="+mj-lt"/>
            </a:endParaRPr>
          </a:p>
        </p:txBody>
      </p:sp>
      <p:sp>
        <p:nvSpPr>
          <p:cNvPr id="20" name="TextBox 19">
            <a:extLst>
              <a:ext uri="{FF2B5EF4-FFF2-40B4-BE49-F238E27FC236}">
                <a16:creationId xmlns:a16="http://schemas.microsoft.com/office/drawing/2014/main" id="{2EF47E67-7338-3F8B-7BC4-3162A4E2373D}"/>
              </a:ext>
            </a:extLst>
          </p:cNvPr>
          <p:cNvSpPr txBox="1"/>
          <p:nvPr/>
        </p:nvSpPr>
        <p:spPr>
          <a:xfrm>
            <a:off x="8216889" y="3403663"/>
            <a:ext cx="3598881" cy="2862322"/>
          </a:xfrm>
          <a:prstGeom prst="rect">
            <a:avLst/>
          </a:prstGeom>
          <a:noFill/>
        </p:spPr>
        <p:txBody>
          <a:bodyPr wrap="square">
            <a:spAutoFit/>
          </a:bodyPr>
          <a:lstStyle/>
          <a:p>
            <a:pPr algn="ctr"/>
            <a:r>
              <a:rPr lang="vi-VN" sz="3600" dirty="0">
                <a:latin typeface="+mj-lt"/>
              </a:rPr>
              <a:t>Cách trình bày văn bản nghị luận so sánh, đánh giá hai tác phẩm văn học.</a:t>
            </a:r>
            <a:endParaRPr lang="en-SG" sz="3600" dirty="0">
              <a:latin typeface="+mj-lt"/>
            </a:endParaRPr>
          </a:p>
        </p:txBody>
      </p:sp>
    </p:spTree>
    <p:extLst>
      <p:ext uri="{BB962C8B-B14F-4D97-AF65-F5344CB8AC3E}">
        <p14:creationId xmlns:p14="http://schemas.microsoft.com/office/powerpoint/2010/main" val="35612527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sp>
        <p:nvSpPr>
          <p:cNvPr id="4" name="Freeform: Shape 3">
            <a:extLst>
              <a:ext uri="{FF2B5EF4-FFF2-40B4-BE49-F238E27FC236}">
                <a16:creationId xmlns:a16="http://schemas.microsoft.com/office/drawing/2014/main" id="{FEE51DF9-DD03-5642-62BD-C61BCA7DB6B5}"/>
              </a:ext>
            </a:extLst>
          </p:cNvPr>
          <p:cNvSpPr/>
          <p:nvPr/>
        </p:nvSpPr>
        <p:spPr>
          <a:xfrm>
            <a:off x="2097603" y="3428996"/>
            <a:ext cx="477738" cy="2797279"/>
          </a:xfrm>
          <a:custGeom>
            <a:avLst/>
            <a:gdLst/>
            <a:ahLst/>
            <a:cxnLst/>
            <a:rect l="0" t="0" r="0" b="0"/>
            <a:pathLst>
              <a:path>
                <a:moveTo>
                  <a:pt x="0" y="0"/>
                </a:moveTo>
                <a:lnTo>
                  <a:pt x="238869" y="0"/>
                </a:lnTo>
                <a:lnTo>
                  <a:pt x="238869" y="2797279"/>
                </a:lnTo>
                <a:lnTo>
                  <a:pt x="477738" y="2797279"/>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5" name="Freeform: Shape 4">
            <a:extLst>
              <a:ext uri="{FF2B5EF4-FFF2-40B4-BE49-F238E27FC236}">
                <a16:creationId xmlns:a16="http://schemas.microsoft.com/office/drawing/2014/main" id="{3E93444D-4312-B889-CA71-5ECA54249DD8}"/>
              </a:ext>
            </a:extLst>
          </p:cNvPr>
          <p:cNvSpPr/>
          <p:nvPr/>
        </p:nvSpPr>
        <p:spPr>
          <a:xfrm>
            <a:off x="4964032" y="4805516"/>
            <a:ext cx="477738" cy="513568"/>
          </a:xfrm>
          <a:custGeom>
            <a:avLst/>
            <a:gdLst/>
            <a:ahLst/>
            <a:cxnLst/>
            <a:rect l="0" t="0" r="0" b="0"/>
            <a:pathLst>
              <a:path>
                <a:moveTo>
                  <a:pt x="0" y="0"/>
                </a:moveTo>
                <a:lnTo>
                  <a:pt x="238869" y="0"/>
                </a:lnTo>
                <a:lnTo>
                  <a:pt x="238869" y="513568"/>
                </a:lnTo>
                <a:lnTo>
                  <a:pt x="477738" y="513568"/>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0" name="Freeform: Shape 9">
            <a:extLst>
              <a:ext uri="{FF2B5EF4-FFF2-40B4-BE49-F238E27FC236}">
                <a16:creationId xmlns:a16="http://schemas.microsoft.com/office/drawing/2014/main" id="{095408D9-0A5B-7EBC-A3BA-DDE50732EF5E}"/>
              </a:ext>
            </a:extLst>
          </p:cNvPr>
          <p:cNvSpPr/>
          <p:nvPr/>
        </p:nvSpPr>
        <p:spPr>
          <a:xfrm>
            <a:off x="4964032" y="4291947"/>
            <a:ext cx="477738" cy="513568"/>
          </a:xfrm>
          <a:custGeom>
            <a:avLst/>
            <a:gdLst/>
            <a:ahLst/>
            <a:cxnLst/>
            <a:rect l="0" t="0" r="0" b="0"/>
            <a:pathLst>
              <a:path>
                <a:moveTo>
                  <a:pt x="0" y="513568"/>
                </a:moveTo>
                <a:lnTo>
                  <a:pt x="238869" y="513568"/>
                </a:lnTo>
                <a:lnTo>
                  <a:pt x="238869" y="0"/>
                </a:lnTo>
                <a:lnTo>
                  <a:pt x="477738" y="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1" name="Freeform: Shape 10">
            <a:extLst>
              <a:ext uri="{FF2B5EF4-FFF2-40B4-BE49-F238E27FC236}">
                <a16:creationId xmlns:a16="http://schemas.microsoft.com/office/drawing/2014/main" id="{E872351E-74B2-3EC0-C2CA-468F0753FFB4}"/>
              </a:ext>
            </a:extLst>
          </p:cNvPr>
          <p:cNvSpPr/>
          <p:nvPr/>
        </p:nvSpPr>
        <p:spPr>
          <a:xfrm>
            <a:off x="2097603" y="3428996"/>
            <a:ext cx="477738" cy="1283921"/>
          </a:xfrm>
          <a:custGeom>
            <a:avLst/>
            <a:gdLst/>
            <a:ahLst/>
            <a:cxnLst/>
            <a:rect l="0" t="0" r="0" b="0"/>
            <a:pathLst>
              <a:path>
                <a:moveTo>
                  <a:pt x="0" y="0"/>
                </a:moveTo>
                <a:lnTo>
                  <a:pt x="238869" y="0"/>
                </a:lnTo>
                <a:lnTo>
                  <a:pt x="238869" y="1283921"/>
                </a:lnTo>
                <a:lnTo>
                  <a:pt x="477738" y="1283921"/>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2" name="Freeform: Shape 11">
            <a:extLst>
              <a:ext uri="{FF2B5EF4-FFF2-40B4-BE49-F238E27FC236}">
                <a16:creationId xmlns:a16="http://schemas.microsoft.com/office/drawing/2014/main" id="{CBA07397-4718-94CA-FE0A-564B2302EF9B}"/>
              </a:ext>
            </a:extLst>
          </p:cNvPr>
          <p:cNvSpPr/>
          <p:nvPr/>
        </p:nvSpPr>
        <p:spPr>
          <a:xfrm>
            <a:off x="4964032" y="2658643"/>
            <a:ext cx="477738" cy="513568"/>
          </a:xfrm>
          <a:custGeom>
            <a:avLst/>
            <a:gdLst/>
            <a:ahLst/>
            <a:cxnLst/>
            <a:rect l="0" t="0" r="0" b="0"/>
            <a:pathLst>
              <a:path>
                <a:moveTo>
                  <a:pt x="0" y="0"/>
                </a:moveTo>
                <a:lnTo>
                  <a:pt x="238869" y="0"/>
                </a:lnTo>
                <a:lnTo>
                  <a:pt x="238869" y="513568"/>
                </a:lnTo>
                <a:lnTo>
                  <a:pt x="477738" y="513568"/>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5" name="Freeform: Shape 14">
            <a:extLst>
              <a:ext uri="{FF2B5EF4-FFF2-40B4-BE49-F238E27FC236}">
                <a16:creationId xmlns:a16="http://schemas.microsoft.com/office/drawing/2014/main" id="{CB35EA31-3E6D-8F05-6249-3AD94D194744}"/>
              </a:ext>
            </a:extLst>
          </p:cNvPr>
          <p:cNvSpPr/>
          <p:nvPr/>
        </p:nvSpPr>
        <p:spPr>
          <a:xfrm>
            <a:off x="4964032" y="1925118"/>
            <a:ext cx="477738" cy="733525"/>
          </a:xfrm>
          <a:custGeom>
            <a:avLst/>
            <a:gdLst/>
            <a:ahLst/>
            <a:cxnLst/>
            <a:rect l="0" t="0" r="0" b="0"/>
            <a:pathLst>
              <a:path>
                <a:moveTo>
                  <a:pt x="0" y="733525"/>
                </a:moveTo>
                <a:lnTo>
                  <a:pt x="238869" y="733525"/>
                </a:lnTo>
                <a:lnTo>
                  <a:pt x="238869" y="0"/>
                </a:lnTo>
                <a:lnTo>
                  <a:pt x="477738" y="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6" name="Freeform: Shape 15">
            <a:extLst>
              <a:ext uri="{FF2B5EF4-FFF2-40B4-BE49-F238E27FC236}">
                <a16:creationId xmlns:a16="http://schemas.microsoft.com/office/drawing/2014/main" id="{1329F45C-5559-B054-0632-1CB03C39C8B6}"/>
              </a:ext>
            </a:extLst>
          </p:cNvPr>
          <p:cNvSpPr/>
          <p:nvPr/>
        </p:nvSpPr>
        <p:spPr>
          <a:xfrm>
            <a:off x="2097603" y="2658643"/>
            <a:ext cx="477738" cy="770352"/>
          </a:xfrm>
          <a:custGeom>
            <a:avLst/>
            <a:gdLst/>
            <a:ahLst/>
            <a:cxnLst/>
            <a:rect l="0" t="0" r="0" b="0"/>
            <a:pathLst>
              <a:path>
                <a:moveTo>
                  <a:pt x="0" y="770352"/>
                </a:moveTo>
                <a:lnTo>
                  <a:pt x="238869" y="770352"/>
                </a:lnTo>
                <a:lnTo>
                  <a:pt x="238869" y="0"/>
                </a:lnTo>
                <a:lnTo>
                  <a:pt x="477738"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7" name="Freeform: Shape 16">
            <a:extLst>
              <a:ext uri="{FF2B5EF4-FFF2-40B4-BE49-F238E27FC236}">
                <a16:creationId xmlns:a16="http://schemas.microsoft.com/office/drawing/2014/main" id="{C7C79CF1-11B5-CFE6-0928-53F83B34C83F}"/>
              </a:ext>
            </a:extLst>
          </p:cNvPr>
          <p:cNvSpPr/>
          <p:nvPr/>
        </p:nvSpPr>
        <p:spPr>
          <a:xfrm>
            <a:off x="4964032" y="655501"/>
            <a:ext cx="477738" cy="91440"/>
          </a:xfrm>
          <a:custGeom>
            <a:avLst/>
            <a:gdLst/>
            <a:ahLst/>
            <a:cxnLst/>
            <a:rect l="0" t="0" r="0" b="0"/>
            <a:pathLst>
              <a:path>
                <a:moveTo>
                  <a:pt x="0" y="45720"/>
                </a:moveTo>
                <a:lnTo>
                  <a:pt x="477738"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8" name="Freeform: Shape 17">
            <a:extLst>
              <a:ext uri="{FF2B5EF4-FFF2-40B4-BE49-F238E27FC236}">
                <a16:creationId xmlns:a16="http://schemas.microsoft.com/office/drawing/2014/main" id="{49F043B9-E5F5-E22A-874C-8B94EE115B65}"/>
              </a:ext>
            </a:extLst>
          </p:cNvPr>
          <p:cNvSpPr/>
          <p:nvPr/>
        </p:nvSpPr>
        <p:spPr>
          <a:xfrm>
            <a:off x="2097603" y="701221"/>
            <a:ext cx="477738" cy="2727775"/>
          </a:xfrm>
          <a:custGeom>
            <a:avLst/>
            <a:gdLst/>
            <a:ahLst/>
            <a:cxnLst/>
            <a:rect l="0" t="0" r="0" b="0"/>
            <a:pathLst>
              <a:path>
                <a:moveTo>
                  <a:pt x="0" y="2727775"/>
                </a:moveTo>
                <a:lnTo>
                  <a:pt x="238869" y="2727775"/>
                </a:lnTo>
                <a:lnTo>
                  <a:pt x="238869" y="0"/>
                </a:lnTo>
                <a:lnTo>
                  <a:pt x="477738"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9" name="Freeform: Shape 18">
            <a:extLst>
              <a:ext uri="{FF2B5EF4-FFF2-40B4-BE49-F238E27FC236}">
                <a16:creationId xmlns:a16="http://schemas.microsoft.com/office/drawing/2014/main" id="{1498EE12-D9B3-E143-8B01-957C9BC8DD56}"/>
              </a:ext>
            </a:extLst>
          </p:cNvPr>
          <p:cNvSpPr/>
          <p:nvPr/>
        </p:nvSpPr>
        <p:spPr>
          <a:xfrm>
            <a:off x="717630" y="1261641"/>
            <a:ext cx="1379972" cy="4329120"/>
          </a:xfrm>
          <a:custGeom>
            <a:avLst/>
            <a:gdLst>
              <a:gd name="connsiteX0" fmla="*/ 0 w 2388691"/>
              <a:gd name="connsiteY0" fmla="*/ 0 h 728550"/>
              <a:gd name="connsiteX1" fmla="*/ 2388691 w 2388691"/>
              <a:gd name="connsiteY1" fmla="*/ 0 h 728550"/>
              <a:gd name="connsiteX2" fmla="*/ 2388691 w 2388691"/>
              <a:gd name="connsiteY2" fmla="*/ 728550 h 728550"/>
              <a:gd name="connsiteX3" fmla="*/ 0 w 2388691"/>
              <a:gd name="connsiteY3" fmla="*/ 728550 h 728550"/>
              <a:gd name="connsiteX4" fmla="*/ 0 w 2388691"/>
              <a:gd name="connsiteY4" fmla="*/ 0 h 72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691" h="728550">
                <a:moveTo>
                  <a:pt x="0" y="0"/>
                </a:moveTo>
                <a:lnTo>
                  <a:pt x="2388691" y="0"/>
                </a:lnTo>
                <a:lnTo>
                  <a:pt x="2388691" y="728550"/>
                </a:lnTo>
                <a:lnTo>
                  <a:pt x="0" y="728550"/>
                </a:lnTo>
                <a:lnTo>
                  <a:pt x="0" y="0"/>
                </a:lnTo>
                <a:close/>
              </a:path>
            </a:pathLst>
          </a:custGeom>
          <a:solidFill>
            <a:srgbClr val="D8EE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vi-VN" sz="2800" b="1" kern="1200" dirty="0">
                <a:solidFill>
                  <a:schemeClr val="tx1"/>
                </a:solidFill>
                <a:latin typeface="+mj-lt"/>
              </a:rPr>
              <a:t>Cách viết văn bản nghị luận so sánh, đánh giá hai tác phẩm truyện, kí hoặc kịch</a:t>
            </a:r>
            <a:endParaRPr lang="en-SG" sz="2800" b="1" kern="1200" dirty="0">
              <a:solidFill>
                <a:schemeClr val="tx1"/>
              </a:solidFill>
              <a:latin typeface="+mj-lt"/>
            </a:endParaRPr>
          </a:p>
        </p:txBody>
      </p:sp>
      <p:sp>
        <p:nvSpPr>
          <p:cNvPr id="20" name="Freeform: Shape 19">
            <a:extLst>
              <a:ext uri="{FF2B5EF4-FFF2-40B4-BE49-F238E27FC236}">
                <a16:creationId xmlns:a16="http://schemas.microsoft.com/office/drawing/2014/main" id="{FD95DC3F-3DDA-4E15-F2A9-F2C538CA593F}"/>
              </a:ext>
            </a:extLst>
          </p:cNvPr>
          <p:cNvSpPr/>
          <p:nvPr/>
        </p:nvSpPr>
        <p:spPr>
          <a:xfrm>
            <a:off x="2575341" y="336945"/>
            <a:ext cx="2388691" cy="728550"/>
          </a:xfrm>
          <a:custGeom>
            <a:avLst/>
            <a:gdLst>
              <a:gd name="connsiteX0" fmla="*/ 0 w 2388691"/>
              <a:gd name="connsiteY0" fmla="*/ 0 h 728550"/>
              <a:gd name="connsiteX1" fmla="*/ 2388691 w 2388691"/>
              <a:gd name="connsiteY1" fmla="*/ 0 h 728550"/>
              <a:gd name="connsiteX2" fmla="*/ 2388691 w 2388691"/>
              <a:gd name="connsiteY2" fmla="*/ 728550 h 728550"/>
              <a:gd name="connsiteX3" fmla="*/ 0 w 2388691"/>
              <a:gd name="connsiteY3" fmla="*/ 728550 h 728550"/>
              <a:gd name="connsiteX4" fmla="*/ 0 w 2388691"/>
              <a:gd name="connsiteY4" fmla="*/ 0 h 72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691" h="728550">
                <a:moveTo>
                  <a:pt x="0" y="0"/>
                </a:moveTo>
                <a:lnTo>
                  <a:pt x="2388691" y="0"/>
                </a:lnTo>
                <a:lnTo>
                  <a:pt x="2388691" y="728550"/>
                </a:lnTo>
                <a:lnTo>
                  <a:pt x="0" y="728550"/>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vi-VN" sz="2400" kern="1200" dirty="0">
                <a:solidFill>
                  <a:schemeClr val="tx1"/>
                </a:solidFill>
                <a:latin typeface="+mj-lt"/>
              </a:rPr>
              <a:t>Bước 1. Chuẩn bị viết</a:t>
            </a:r>
            <a:endParaRPr lang="en-SG" sz="2400" kern="1200" dirty="0">
              <a:solidFill>
                <a:schemeClr val="tx1"/>
              </a:solidFill>
              <a:latin typeface="+mj-lt"/>
            </a:endParaRPr>
          </a:p>
        </p:txBody>
      </p:sp>
      <p:sp>
        <p:nvSpPr>
          <p:cNvPr id="21" name="Freeform: Shape 20">
            <a:extLst>
              <a:ext uri="{FF2B5EF4-FFF2-40B4-BE49-F238E27FC236}">
                <a16:creationId xmlns:a16="http://schemas.microsoft.com/office/drawing/2014/main" id="{D90AD3AD-D7FE-0419-3F37-0CEA92A87835}"/>
              </a:ext>
            </a:extLst>
          </p:cNvPr>
          <p:cNvSpPr/>
          <p:nvPr/>
        </p:nvSpPr>
        <p:spPr>
          <a:xfrm>
            <a:off x="5441770" y="336945"/>
            <a:ext cx="6314369" cy="728550"/>
          </a:xfrm>
          <a:custGeom>
            <a:avLst/>
            <a:gdLst>
              <a:gd name="connsiteX0" fmla="*/ 0 w 2388691"/>
              <a:gd name="connsiteY0" fmla="*/ 0 h 728550"/>
              <a:gd name="connsiteX1" fmla="*/ 2388691 w 2388691"/>
              <a:gd name="connsiteY1" fmla="*/ 0 h 728550"/>
              <a:gd name="connsiteX2" fmla="*/ 2388691 w 2388691"/>
              <a:gd name="connsiteY2" fmla="*/ 728550 h 728550"/>
              <a:gd name="connsiteX3" fmla="*/ 0 w 2388691"/>
              <a:gd name="connsiteY3" fmla="*/ 728550 h 728550"/>
              <a:gd name="connsiteX4" fmla="*/ 0 w 2388691"/>
              <a:gd name="connsiteY4" fmla="*/ 0 h 72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691" h="728550">
                <a:moveTo>
                  <a:pt x="0" y="0"/>
                </a:moveTo>
                <a:lnTo>
                  <a:pt x="2388691" y="0"/>
                </a:lnTo>
                <a:lnTo>
                  <a:pt x="2388691" y="728550"/>
                </a:lnTo>
                <a:lnTo>
                  <a:pt x="0" y="728550"/>
                </a:lnTo>
                <a:lnTo>
                  <a:pt x="0" y="0"/>
                </a:lnTo>
                <a:close/>
              </a:path>
            </a:pathLst>
          </a:custGeom>
          <a:solidFill>
            <a:schemeClr val="accent3">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just" defTabSz="400050">
              <a:lnSpc>
                <a:spcPct val="90000"/>
              </a:lnSpc>
              <a:spcBef>
                <a:spcPct val="0"/>
              </a:spcBef>
              <a:spcAft>
                <a:spcPct val="35000"/>
              </a:spcAft>
              <a:buNone/>
            </a:pPr>
            <a:r>
              <a:rPr lang="vi-VN" sz="2000" kern="1200" dirty="0">
                <a:solidFill>
                  <a:schemeClr val="tx1"/>
                </a:solidFill>
                <a:latin typeface="+mj-lt"/>
              </a:rPr>
              <a:t>Xác định đề tài</a:t>
            </a:r>
            <a:endParaRPr lang="en-SG" sz="2000" kern="1200" dirty="0">
              <a:solidFill>
                <a:schemeClr val="tx1"/>
              </a:solidFill>
              <a:latin typeface="+mj-lt"/>
            </a:endParaRPr>
          </a:p>
        </p:txBody>
      </p:sp>
      <p:sp>
        <p:nvSpPr>
          <p:cNvPr id="22" name="Freeform: Shape 21">
            <a:extLst>
              <a:ext uri="{FF2B5EF4-FFF2-40B4-BE49-F238E27FC236}">
                <a16:creationId xmlns:a16="http://schemas.microsoft.com/office/drawing/2014/main" id="{E3CE8CFD-17C7-70A4-76F5-C38BEA93DC6D}"/>
              </a:ext>
            </a:extLst>
          </p:cNvPr>
          <p:cNvSpPr/>
          <p:nvPr/>
        </p:nvSpPr>
        <p:spPr>
          <a:xfrm>
            <a:off x="2575341" y="2294368"/>
            <a:ext cx="2388691" cy="728550"/>
          </a:xfrm>
          <a:custGeom>
            <a:avLst/>
            <a:gdLst>
              <a:gd name="connsiteX0" fmla="*/ 0 w 2388691"/>
              <a:gd name="connsiteY0" fmla="*/ 0 h 728550"/>
              <a:gd name="connsiteX1" fmla="*/ 2388691 w 2388691"/>
              <a:gd name="connsiteY1" fmla="*/ 0 h 728550"/>
              <a:gd name="connsiteX2" fmla="*/ 2388691 w 2388691"/>
              <a:gd name="connsiteY2" fmla="*/ 728550 h 728550"/>
              <a:gd name="connsiteX3" fmla="*/ 0 w 2388691"/>
              <a:gd name="connsiteY3" fmla="*/ 728550 h 728550"/>
              <a:gd name="connsiteX4" fmla="*/ 0 w 2388691"/>
              <a:gd name="connsiteY4" fmla="*/ 0 h 72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691" h="728550">
                <a:moveTo>
                  <a:pt x="0" y="0"/>
                </a:moveTo>
                <a:lnTo>
                  <a:pt x="2388691" y="0"/>
                </a:lnTo>
                <a:lnTo>
                  <a:pt x="2388691" y="728550"/>
                </a:lnTo>
                <a:lnTo>
                  <a:pt x="0" y="728550"/>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vi-VN" sz="2400" kern="1200" dirty="0">
                <a:solidFill>
                  <a:schemeClr val="tx1"/>
                </a:solidFill>
                <a:latin typeface="+mj-lt"/>
              </a:rPr>
              <a:t>Bước 2. Tìm ý, lập dàn ý</a:t>
            </a:r>
            <a:endParaRPr lang="en-SG" sz="2400" kern="1200" dirty="0">
              <a:solidFill>
                <a:schemeClr val="tx1"/>
              </a:solidFill>
              <a:latin typeface="+mj-lt"/>
            </a:endParaRPr>
          </a:p>
        </p:txBody>
      </p:sp>
      <p:sp>
        <p:nvSpPr>
          <p:cNvPr id="23" name="Freeform: Shape 22">
            <a:extLst>
              <a:ext uri="{FF2B5EF4-FFF2-40B4-BE49-F238E27FC236}">
                <a16:creationId xmlns:a16="http://schemas.microsoft.com/office/drawing/2014/main" id="{D52365E6-07BE-BF26-D04C-70B390DBA5EB}"/>
              </a:ext>
            </a:extLst>
          </p:cNvPr>
          <p:cNvSpPr/>
          <p:nvPr/>
        </p:nvSpPr>
        <p:spPr>
          <a:xfrm>
            <a:off x="5441770" y="1236182"/>
            <a:ext cx="6314369" cy="879588"/>
          </a:xfrm>
          <a:custGeom>
            <a:avLst/>
            <a:gdLst>
              <a:gd name="connsiteX0" fmla="*/ 0 w 2388691"/>
              <a:gd name="connsiteY0" fmla="*/ 0 h 728550"/>
              <a:gd name="connsiteX1" fmla="*/ 2388691 w 2388691"/>
              <a:gd name="connsiteY1" fmla="*/ 0 h 728550"/>
              <a:gd name="connsiteX2" fmla="*/ 2388691 w 2388691"/>
              <a:gd name="connsiteY2" fmla="*/ 728550 h 728550"/>
              <a:gd name="connsiteX3" fmla="*/ 0 w 2388691"/>
              <a:gd name="connsiteY3" fmla="*/ 728550 h 728550"/>
              <a:gd name="connsiteX4" fmla="*/ 0 w 2388691"/>
              <a:gd name="connsiteY4" fmla="*/ 0 h 72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691" h="728550">
                <a:moveTo>
                  <a:pt x="0" y="0"/>
                </a:moveTo>
                <a:lnTo>
                  <a:pt x="2388691" y="0"/>
                </a:lnTo>
                <a:lnTo>
                  <a:pt x="2388691" y="728550"/>
                </a:lnTo>
                <a:lnTo>
                  <a:pt x="0" y="728550"/>
                </a:lnTo>
                <a:lnTo>
                  <a:pt x="0" y="0"/>
                </a:lnTo>
                <a:close/>
              </a:path>
            </a:pathLst>
          </a:custGeom>
          <a:solidFill>
            <a:schemeClr val="accent3">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just" defTabSz="400050">
              <a:lnSpc>
                <a:spcPct val="90000"/>
              </a:lnSpc>
              <a:spcBef>
                <a:spcPct val="0"/>
              </a:spcBef>
              <a:spcAft>
                <a:spcPct val="35000"/>
              </a:spcAft>
              <a:buNone/>
            </a:pPr>
            <a:r>
              <a:rPr lang="vi-VN" sz="2000" kern="1200" dirty="0">
                <a:solidFill>
                  <a:schemeClr val="tx1"/>
                </a:solidFill>
                <a:latin typeface="+mj-lt"/>
              </a:rPr>
              <a:t>Câu hỏi cần đặt ra và trả lời trước hết để tìm ý là: Việc so sánh khi thực hiện bài viết nhằm mục đích gì? </a:t>
            </a:r>
            <a:endParaRPr lang="en-SG" sz="2000" kern="1200" dirty="0">
              <a:solidFill>
                <a:schemeClr val="tx1"/>
              </a:solidFill>
              <a:latin typeface="+mj-lt"/>
            </a:endParaRPr>
          </a:p>
        </p:txBody>
      </p:sp>
      <p:sp>
        <p:nvSpPr>
          <p:cNvPr id="24" name="Freeform: Shape 23">
            <a:extLst>
              <a:ext uri="{FF2B5EF4-FFF2-40B4-BE49-F238E27FC236}">
                <a16:creationId xmlns:a16="http://schemas.microsoft.com/office/drawing/2014/main" id="{F4A09C0F-8A2C-1E54-3E57-AAF6F167EDC4}"/>
              </a:ext>
            </a:extLst>
          </p:cNvPr>
          <p:cNvSpPr/>
          <p:nvPr/>
        </p:nvSpPr>
        <p:spPr>
          <a:xfrm>
            <a:off x="5441770" y="2233785"/>
            <a:ext cx="6314369" cy="1283921"/>
          </a:xfrm>
          <a:custGeom>
            <a:avLst/>
            <a:gdLst>
              <a:gd name="connsiteX0" fmla="*/ 0 w 2388691"/>
              <a:gd name="connsiteY0" fmla="*/ 0 h 728550"/>
              <a:gd name="connsiteX1" fmla="*/ 2388691 w 2388691"/>
              <a:gd name="connsiteY1" fmla="*/ 0 h 728550"/>
              <a:gd name="connsiteX2" fmla="*/ 2388691 w 2388691"/>
              <a:gd name="connsiteY2" fmla="*/ 728550 h 728550"/>
              <a:gd name="connsiteX3" fmla="*/ 0 w 2388691"/>
              <a:gd name="connsiteY3" fmla="*/ 728550 h 728550"/>
              <a:gd name="connsiteX4" fmla="*/ 0 w 2388691"/>
              <a:gd name="connsiteY4" fmla="*/ 0 h 72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691" h="728550">
                <a:moveTo>
                  <a:pt x="0" y="0"/>
                </a:moveTo>
                <a:lnTo>
                  <a:pt x="2388691" y="0"/>
                </a:lnTo>
                <a:lnTo>
                  <a:pt x="2388691" y="728550"/>
                </a:lnTo>
                <a:lnTo>
                  <a:pt x="0" y="728550"/>
                </a:lnTo>
                <a:lnTo>
                  <a:pt x="0" y="0"/>
                </a:lnTo>
                <a:close/>
              </a:path>
            </a:pathLst>
          </a:custGeom>
          <a:solidFill>
            <a:schemeClr val="accent3">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just" defTabSz="400050">
              <a:lnSpc>
                <a:spcPct val="90000"/>
              </a:lnSpc>
              <a:spcBef>
                <a:spcPct val="0"/>
              </a:spcBef>
              <a:spcAft>
                <a:spcPct val="35000"/>
              </a:spcAft>
              <a:buNone/>
            </a:pPr>
            <a:r>
              <a:rPr lang="vi-VN" sz="2000" kern="1200" dirty="0">
                <a:solidFill>
                  <a:schemeClr val="tx1"/>
                </a:solidFill>
                <a:latin typeface="+mj-lt"/>
              </a:rPr>
              <a:t>Tiếp theo, trả lời câu hỏi: Giữa hai tác phẩm có những điểm tương đồng và khác biệt đáng lưu ý nào về nội dung tư tưởng và hình thức nghệ thuật? Sự tương đồng/ khác biệt đó là do đâu và có ý nghĩa, giá trị như thế nào?</a:t>
            </a:r>
            <a:endParaRPr lang="en-SG" sz="2000" kern="1200" dirty="0">
              <a:solidFill>
                <a:schemeClr val="tx1"/>
              </a:solidFill>
              <a:latin typeface="+mj-lt"/>
            </a:endParaRPr>
          </a:p>
        </p:txBody>
      </p:sp>
      <p:sp>
        <p:nvSpPr>
          <p:cNvPr id="25" name="Freeform: Shape 24">
            <a:extLst>
              <a:ext uri="{FF2B5EF4-FFF2-40B4-BE49-F238E27FC236}">
                <a16:creationId xmlns:a16="http://schemas.microsoft.com/office/drawing/2014/main" id="{E497C350-7940-E9AD-A863-7AACE077E830}"/>
              </a:ext>
            </a:extLst>
          </p:cNvPr>
          <p:cNvSpPr/>
          <p:nvPr/>
        </p:nvSpPr>
        <p:spPr>
          <a:xfrm>
            <a:off x="2575341" y="4348642"/>
            <a:ext cx="2388691" cy="728550"/>
          </a:xfrm>
          <a:custGeom>
            <a:avLst/>
            <a:gdLst>
              <a:gd name="connsiteX0" fmla="*/ 0 w 2388691"/>
              <a:gd name="connsiteY0" fmla="*/ 0 h 728550"/>
              <a:gd name="connsiteX1" fmla="*/ 2388691 w 2388691"/>
              <a:gd name="connsiteY1" fmla="*/ 0 h 728550"/>
              <a:gd name="connsiteX2" fmla="*/ 2388691 w 2388691"/>
              <a:gd name="connsiteY2" fmla="*/ 728550 h 728550"/>
              <a:gd name="connsiteX3" fmla="*/ 0 w 2388691"/>
              <a:gd name="connsiteY3" fmla="*/ 728550 h 728550"/>
              <a:gd name="connsiteX4" fmla="*/ 0 w 2388691"/>
              <a:gd name="connsiteY4" fmla="*/ 0 h 72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691" h="728550">
                <a:moveTo>
                  <a:pt x="0" y="0"/>
                </a:moveTo>
                <a:lnTo>
                  <a:pt x="2388691" y="0"/>
                </a:lnTo>
                <a:lnTo>
                  <a:pt x="2388691" y="728550"/>
                </a:lnTo>
                <a:lnTo>
                  <a:pt x="0" y="728550"/>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vi-VN" sz="2400" kern="1200" dirty="0">
                <a:solidFill>
                  <a:schemeClr val="tx1"/>
                </a:solidFill>
                <a:latin typeface="+mj-lt"/>
              </a:rPr>
              <a:t>Bước 3. Viết bài</a:t>
            </a:r>
            <a:endParaRPr lang="en-SG" sz="2400" kern="1200" dirty="0">
              <a:solidFill>
                <a:schemeClr val="tx1"/>
              </a:solidFill>
              <a:latin typeface="+mj-lt"/>
            </a:endParaRPr>
          </a:p>
        </p:txBody>
      </p:sp>
      <p:sp>
        <p:nvSpPr>
          <p:cNvPr id="26" name="Freeform: Shape 25">
            <a:extLst>
              <a:ext uri="{FF2B5EF4-FFF2-40B4-BE49-F238E27FC236}">
                <a16:creationId xmlns:a16="http://schemas.microsoft.com/office/drawing/2014/main" id="{4B3B47CD-9D29-5D4A-C060-1DF20CCB9F15}"/>
              </a:ext>
            </a:extLst>
          </p:cNvPr>
          <p:cNvSpPr/>
          <p:nvPr/>
        </p:nvSpPr>
        <p:spPr>
          <a:xfrm>
            <a:off x="5441770" y="3660490"/>
            <a:ext cx="6314369" cy="1283921"/>
          </a:xfrm>
          <a:custGeom>
            <a:avLst/>
            <a:gdLst>
              <a:gd name="connsiteX0" fmla="*/ 0 w 2388691"/>
              <a:gd name="connsiteY0" fmla="*/ 0 h 728550"/>
              <a:gd name="connsiteX1" fmla="*/ 2388691 w 2388691"/>
              <a:gd name="connsiteY1" fmla="*/ 0 h 728550"/>
              <a:gd name="connsiteX2" fmla="*/ 2388691 w 2388691"/>
              <a:gd name="connsiteY2" fmla="*/ 728550 h 728550"/>
              <a:gd name="connsiteX3" fmla="*/ 0 w 2388691"/>
              <a:gd name="connsiteY3" fmla="*/ 728550 h 728550"/>
              <a:gd name="connsiteX4" fmla="*/ 0 w 2388691"/>
              <a:gd name="connsiteY4" fmla="*/ 0 h 72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691" h="728550">
                <a:moveTo>
                  <a:pt x="0" y="0"/>
                </a:moveTo>
                <a:lnTo>
                  <a:pt x="2388691" y="0"/>
                </a:lnTo>
                <a:lnTo>
                  <a:pt x="2388691" y="728550"/>
                </a:lnTo>
                <a:lnTo>
                  <a:pt x="0" y="728550"/>
                </a:lnTo>
                <a:lnTo>
                  <a:pt x="0" y="0"/>
                </a:lnTo>
                <a:close/>
              </a:path>
            </a:pathLst>
          </a:custGeom>
          <a:solidFill>
            <a:schemeClr val="accent3">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just" defTabSz="400050">
              <a:lnSpc>
                <a:spcPct val="90000"/>
              </a:lnSpc>
              <a:spcBef>
                <a:spcPct val="0"/>
              </a:spcBef>
              <a:spcAft>
                <a:spcPct val="35000"/>
              </a:spcAft>
              <a:buNone/>
            </a:pPr>
            <a:r>
              <a:rPr lang="vi-VN" sz="2000" kern="1200" dirty="0">
                <a:solidFill>
                  <a:schemeClr val="tx1"/>
                </a:solidFill>
                <a:latin typeface="+mj-lt"/>
              </a:rPr>
              <a:t>Làm rõ những điểm tương đồng, khác biệt giữa hai tác phẩm bằng cách dùng một số mẫu câu so sánh như: “nếu… thì…”, “tác phẩm A đã cho thấy… còn tác phẩm B…”, “trong khi tác phẩm A… thì tác phẩm B…”</a:t>
            </a:r>
            <a:endParaRPr lang="en-SG" sz="2000" kern="1200" dirty="0">
              <a:solidFill>
                <a:schemeClr val="tx1"/>
              </a:solidFill>
              <a:latin typeface="+mj-lt"/>
            </a:endParaRPr>
          </a:p>
        </p:txBody>
      </p:sp>
      <p:sp>
        <p:nvSpPr>
          <p:cNvPr id="27" name="Freeform: Shape 26">
            <a:extLst>
              <a:ext uri="{FF2B5EF4-FFF2-40B4-BE49-F238E27FC236}">
                <a16:creationId xmlns:a16="http://schemas.microsoft.com/office/drawing/2014/main" id="{2F5E03C5-AF74-6029-5932-A1CB2AD05D01}"/>
              </a:ext>
            </a:extLst>
          </p:cNvPr>
          <p:cNvSpPr/>
          <p:nvPr/>
        </p:nvSpPr>
        <p:spPr>
          <a:xfrm>
            <a:off x="5441770" y="5070556"/>
            <a:ext cx="6314369" cy="1134629"/>
          </a:xfrm>
          <a:custGeom>
            <a:avLst/>
            <a:gdLst>
              <a:gd name="connsiteX0" fmla="*/ 0 w 2388691"/>
              <a:gd name="connsiteY0" fmla="*/ 0 h 728550"/>
              <a:gd name="connsiteX1" fmla="*/ 2388691 w 2388691"/>
              <a:gd name="connsiteY1" fmla="*/ 0 h 728550"/>
              <a:gd name="connsiteX2" fmla="*/ 2388691 w 2388691"/>
              <a:gd name="connsiteY2" fmla="*/ 728550 h 728550"/>
              <a:gd name="connsiteX3" fmla="*/ 0 w 2388691"/>
              <a:gd name="connsiteY3" fmla="*/ 728550 h 728550"/>
              <a:gd name="connsiteX4" fmla="*/ 0 w 2388691"/>
              <a:gd name="connsiteY4" fmla="*/ 0 h 72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691" h="728550">
                <a:moveTo>
                  <a:pt x="0" y="0"/>
                </a:moveTo>
                <a:lnTo>
                  <a:pt x="2388691" y="0"/>
                </a:lnTo>
                <a:lnTo>
                  <a:pt x="2388691" y="728550"/>
                </a:lnTo>
                <a:lnTo>
                  <a:pt x="0" y="728550"/>
                </a:lnTo>
                <a:lnTo>
                  <a:pt x="0" y="0"/>
                </a:lnTo>
                <a:close/>
              </a:path>
            </a:pathLst>
          </a:custGeom>
          <a:solidFill>
            <a:schemeClr val="accent3">
              <a:lumMod val="20000"/>
              <a:lumOff val="8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just" defTabSz="400050">
              <a:lnSpc>
                <a:spcPct val="90000"/>
              </a:lnSpc>
              <a:spcBef>
                <a:spcPct val="0"/>
              </a:spcBef>
              <a:spcAft>
                <a:spcPct val="35000"/>
              </a:spcAft>
              <a:buNone/>
            </a:pPr>
            <a:r>
              <a:rPr lang="vi-VN" sz="2000" kern="1200" dirty="0">
                <a:solidFill>
                  <a:schemeClr val="tx1"/>
                </a:solidFill>
                <a:latin typeface="+mj-lt"/>
              </a:rPr>
              <a:t>Có thái độ khách quan, tránh lối diễn đạt cảm tính, chủ quan trong so sánh, đánh giá (ví dụ lập luận theo lối hạ thấp tác phẩm này để đề cao tác phẩm kia…)</a:t>
            </a:r>
            <a:endParaRPr lang="en-SG" sz="2000" kern="1200" dirty="0">
              <a:solidFill>
                <a:schemeClr val="tx1"/>
              </a:solidFill>
              <a:latin typeface="+mj-lt"/>
            </a:endParaRPr>
          </a:p>
        </p:txBody>
      </p:sp>
      <p:sp>
        <p:nvSpPr>
          <p:cNvPr id="28" name="Freeform: Shape 27">
            <a:extLst>
              <a:ext uri="{FF2B5EF4-FFF2-40B4-BE49-F238E27FC236}">
                <a16:creationId xmlns:a16="http://schemas.microsoft.com/office/drawing/2014/main" id="{0EDADDB0-6744-BC80-2D6F-C2F1C66A9CCE}"/>
              </a:ext>
            </a:extLst>
          </p:cNvPr>
          <p:cNvSpPr/>
          <p:nvPr/>
        </p:nvSpPr>
        <p:spPr>
          <a:xfrm>
            <a:off x="2575341" y="5862000"/>
            <a:ext cx="2388691" cy="728550"/>
          </a:xfrm>
          <a:custGeom>
            <a:avLst/>
            <a:gdLst>
              <a:gd name="connsiteX0" fmla="*/ 0 w 2388691"/>
              <a:gd name="connsiteY0" fmla="*/ 0 h 728550"/>
              <a:gd name="connsiteX1" fmla="*/ 2388691 w 2388691"/>
              <a:gd name="connsiteY1" fmla="*/ 0 h 728550"/>
              <a:gd name="connsiteX2" fmla="*/ 2388691 w 2388691"/>
              <a:gd name="connsiteY2" fmla="*/ 728550 h 728550"/>
              <a:gd name="connsiteX3" fmla="*/ 0 w 2388691"/>
              <a:gd name="connsiteY3" fmla="*/ 728550 h 728550"/>
              <a:gd name="connsiteX4" fmla="*/ 0 w 2388691"/>
              <a:gd name="connsiteY4" fmla="*/ 0 h 72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691" h="728550">
                <a:moveTo>
                  <a:pt x="0" y="0"/>
                </a:moveTo>
                <a:lnTo>
                  <a:pt x="2388691" y="0"/>
                </a:lnTo>
                <a:lnTo>
                  <a:pt x="2388691" y="728550"/>
                </a:lnTo>
                <a:lnTo>
                  <a:pt x="0" y="728550"/>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vi-VN" sz="2400" kern="1200">
                <a:solidFill>
                  <a:schemeClr val="tx1"/>
                </a:solidFill>
                <a:latin typeface="+mj-lt"/>
              </a:rPr>
              <a:t>Bước 4. Xem lại và chỉnh sửa</a:t>
            </a:r>
            <a:endParaRPr lang="en-SG" sz="2400" kern="1200">
              <a:solidFill>
                <a:schemeClr val="tx1"/>
              </a:solidFill>
              <a:latin typeface="+mj-lt"/>
            </a:endParaRPr>
          </a:p>
        </p:txBody>
      </p:sp>
      <p:pic>
        <p:nvPicPr>
          <p:cNvPr id="29" name="그림 3">
            <a:extLst>
              <a:ext uri="{FF2B5EF4-FFF2-40B4-BE49-F238E27FC236}">
                <a16:creationId xmlns:a16="http://schemas.microsoft.com/office/drawing/2014/main" id="{90339199-34CF-DD65-6DCE-1832818CF9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9139" y="5188025"/>
            <a:ext cx="2702532" cy="1683317"/>
          </a:xfrm>
          <a:prstGeom prst="rect">
            <a:avLst/>
          </a:prstGeom>
        </p:spPr>
      </p:pic>
    </p:spTree>
    <p:extLst>
      <p:ext uri="{BB962C8B-B14F-4D97-AF65-F5344CB8AC3E}">
        <p14:creationId xmlns:p14="http://schemas.microsoft.com/office/powerpoint/2010/main" val="2223315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inVertical)">
                                      <p:cBhvr>
                                        <p:cTn id="67" dur="500"/>
                                        <p:tgtEl>
                                          <p:spTgt spid="1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barn(inVertical)">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barn(inVertical)">
                                      <p:cBhvr>
                                        <p:cTn id="75" dur="500"/>
                                        <p:tgtEl>
                                          <p:spTgt spid="5"/>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barn(inVertical)">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barn(inVertical)">
                                      <p:cBhvr>
                                        <p:cTn id="83" dur="500"/>
                                        <p:tgtEl>
                                          <p:spTgt spid="4"/>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arn(inVertical)">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P spid="1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69" name="Google Shape;1069;p21"/>
          <p:cNvGrpSpPr/>
          <p:nvPr/>
        </p:nvGrpSpPr>
        <p:grpSpPr>
          <a:xfrm rot="-8471793">
            <a:off x="-13327" y="-28415"/>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888190" y="328312"/>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id="{324909D1-1ED2-9C0B-5456-CE44A5CC395F}"/>
              </a:ext>
            </a:extLst>
          </p:cNvPr>
          <p:cNvSpPr/>
          <p:nvPr/>
        </p:nvSpPr>
        <p:spPr>
          <a:xfrm>
            <a:off x="5978141" y="4655012"/>
            <a:ext cx="567000" cy="91440"/>
          </a:xfrm>
          <a:custGeom>
            <a:avLst/>
            <a:gdLst/>
            <a:ahLst/>
            <a:cxnLst/>
            <a:rect l="0" t="0" r="0" b="0"/>
            <a:pathLst>
              <a:path>
                <a:moveTo>
                  <a:pt x="0" y="45720"/>
                </a:moveTo>
                <a:lnTo>
                  <a:pt x="567000" y="4572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2" name="Freeform: Shape 11">
            <a:extLst>
              <a:ext uri="{FF2B5EF4-FFF2-40B4-BE49-F238E27FC236}">
                <a16:creationId xmlns:a16="http://schemas.microsoft.com/office/drawing/2014/main" id="{301AAD99-E65B-1C3F-4FD4-1C6BD41C0CAB}"/>
              </a:ext>
            </a:extLst>
          </p:cNvPr>
          <p:cNvSpPr/>
          <p:nvPr/>
        </p:nvSpPr>
        <p:spPr>
          <a:xfrm>
            <a:off x="2576140" y="3481682"/>
            <a:ext cx="567000" cy="1219050"/>
          </a:xfrm>
          <a:custGeom>
            <a:avLst/>
            <a:gdLst/>
            <a:ahLst/>
            <a:cxnLst/>
            <a:rect l="0" t="0" r="0" b="0"/>
            <a:pathLst>
              <a:path>
                <a:moveTo>
                  <a:pt x="0" y="0"/>
                </a:moveTo>
                <a:lnTo>
                  <a:pt x="283500" y="0"/>
                </a:lnTo>
                <a:lnTo>
                  <a:pt x="283500" y="1219050"/>
                </a:lnTo>
                <a:lnTo>
                  <a:pt x="567000" y="121905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5" name="Freeform: Shape 14">
            <a:extLst>
              <a:ext uri="{FF2B5EF4-FFF2-40B4-BE49-F238E27FC236}">
                <a16:creationId xmlns:a16="http://schemas.microsoft.com/office/drawing/2014/main" id="{0DB2779E-8EB5-C19E-F4F1-B124BFAD91AD}"/>
              </a:ext>
            </a:extLst>
          </p:cNvPr>
          <p:cNvSpPr/>
          <p:nvPr/>
        </p:nvSpPr>
        <p:spPr>
          <a:xfrm>
            <a:off x="2576140" y="3435962"/>
            <a:ext cx="567000" cy="91440"/>
          </a:xfrm>
          <a:custGeom>
            <a:avLst/>
            <a:gdLst/>
            <a:ahLst/>
            <a:cxnLst/>
            <a:rect l="0" t="0" r="0" b="0"/>
            <a:pathLst>
              <a:path>
                <a:moveTo>
                  <a:pt x="0" y="45720"/>
                </a:moveTo>
                <a:lnTo>
                  <a:pt x="567000" y="4572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6" name="Freeform: Shape 15">
            <a:extLst>
              <a:ext uri="{FF2B5EF4-FFF2-40B4-BE49-F238E27FC236}">
                <a16:creationId xmlns:a16="http://schemas.microsoft.com/office/drawing/2014/main" id="{73CD44CA-7573-0ED4-0906-6A79F5A540A9}"/>
              </a:ext>
            </a:extLst>
          </p:cNvPr>
          <p:cNvSpPr/>
          <p:nvPr/>
        </p:nvSpPr>
        <p:spPr>
          <a:xfrm>
            <a:off x="5978141" y="2262631"/>
            <a:ext cx="567000" cy="609525"/>
          </a:xfrm>
          <a:custGeom>
            <a:avLst/>
            <a:gdLst/>
            <a:ahLst/>
            <a:cxnLst/>
            <a:rect l="0" t="0" r="0" b="0"/>
            <a:pathLst>
              <a:path>
                <a:moveTo>
                  <a:pt x="0" y="0"/>
                </a:moveTo>
                <a:lnTo>
                  <a:pt x="283500" y="0"/>
                </a:lnTo>
                <a:lnTo>
                  <a:pt x="283500" y="609525"/>
                </a:lnTo>
                <a:lnTo>
                  <a:pt x="567000" y="609525"/>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7" name="Freeform: Shape 16">
            <a:extLst>
              <a:ext uri="{FF2B5EF4-FFF2-40B4-BE49-F238E27FC236}">
                <a16:creationId xmlns:a16="http://schemas.microsoft.com/office/drawing/2014/main" id="{0B17B1EE-52E0-E519-1901-9F1A36B3445E}"/>
              </a:ext>
            </a:extLst>
          </p:cNvPr>
          <p:cNvSpPr/>
          <p:nvPr/>
        </p:nvSpPr>
        <p:spPr>
          <a:xfrm>
            <a:off x="5978141" y="1653106"/>
            <a:ext cx="567000" cy="609525"/>
          </a:xfrm>
          <a:custGeom>
            <a:avLst/>
            <a:gdLst/>
            <a:ahLst/>
            <a:cxnLst/>
            <a:rect l="0" t="0" r="0" b="0"/>
            <a:pathLst>
              <a:path>
                <a:moveTo>
                  <a:pt x="0" y="609525"/>
                </a:moveTo>
                <a:lnTo>
                  <a:pt x="283500" y="609525"/>
                </a:lnTo>
                <a:lnTo>
                  <a:pt x="283500" y="0"/>
                </a:lnTo>
                <a:lnTo>
                  <a:pt x="567000" y="0"/>
                </a:lnTo>
              </a:path>
            </a:pathLst>
          </a:custGeom>
          <a:noFill/>
        </p:spPr>
        <p:style>
          <a:lnRef idx="2">
            <a:schemeClr val="accent4">
              <a:hueOff val="0"/>
              <a:satOff val="0"/>
              <a:lumOff val="0"/>
              <a:alphaOff val="0"/>
            </a:schemeClr>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8" name="Freeform: Shape 17">
            <a:extLst>
              <a:ext uri="{FF2B5EF4-FFF2-40B4-BE49-F238E27FC236}">
                <a16:creationId xmlns:a16="http://schemas.microsoft.com/office/drawing/2014/main" id="{4739CC2D-5E6F-30B0-48F2-4A7AFFA2BFE9}"/>
              </a:ext>
            </a:extLst>
          </p:cNvPr>
          <p:cNvSpPr/>
          <p:nvPr/>
        </p:nvSpPr>
        <p:spPr>
          <a:xfrm>
            <a:off x="2576140" y="2262631"/>
            <a:ext cx="567000" cy="1219050"/>
          </a:xfrm>
          <a:custGeom>
            <a:avLst/>
            <a:gdLst/>
            <a:ahLst/>
            <a:cxnLst/>
            <a:rect l="0" t="0" r="0" b="0"/>
            <a:pathLst>
              <a:path>
                <a:moveTo>
                  <a:pt x="0" y="1219050"/>
                </a:moveTo>
                <a:lnTo>
                  <a:pt x="283500" y="1219050"/>
                </a:lnTo>
                <a:lnTo>
                  <a:pt x="283500" y="0"/>
                </a:lnTo>
                <a:lnTo>
                  <a:pt x="567000"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9" name="Freeform: Shape 18">
            <a:extLst>
              <a:ext uri="{FF2B5EF4-FFF2-40B4-BE49-F238E27FC236}">
                <a16:creationId xmlns:a16="http://schemas.microsoft.com/office/drawing/2014/main" id="{0910EB55-AEE6-01F9-948C-ADF456FE40C7}"/>
              </a:ext>
            </a:extLst>
          </p:cNvPr>
          <p:cNvSpPr/>
          <p:nvPr/>
        </p:nvSpPr>
        <p:spPr>
          <a:xfrm>
            <a:off x="567159" y="823228"/>
            <a:ext cx="2002421" cy="4605299"/>
          </a:xfrm>
          <a:custGeom>
            <a:avLst/>
            <a:gdLst>
              <a:gd name="connsiteX0" fmla="*/ 0 w 2835000"/>
              <a:gd name="connsiteY0" fmla="*/ 0 h 864675"/>
              <a:gd name="connsiteX1" fmla="*/ 2835000 w 2835000"/>
              <a:gd name="connsiteY1" fmla="*/ 0 h 864675"/>
              <a:gd name="connsiteX2" fmla="*/ 2835000 w 2835000"/>
              <a:gd name="connsiteY2" fmla="*/ 864675 h 864675"/>
              <a:gd name="connsiteX3" fmla="*/ 0 w 2835000"/>
              <a:gd name="connsiteY3" fmla="*/ 864675 h 864675"/>
              <a:gd name="connsiteX4" fmla="*/ 0 w 2835000"/>
              <a:gd name="connsiteY4" fmla="*/ 0 h 86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000" h="864675">
                <a:moveTo>
                  <a:pt x="0" y="0"/>
                </a:moveTo>
                <a:lnTo>
                  <a:pt x="2835000" y="0"/>
                </a:lnTo>
                <a:lnTo>
                  <a:pt x="2835000" y="864675"/>
                </a:lnTo>
                <a:lnTo>
                  <a:pt x="0" y="864675"/>
                </a:lnTo>
                <a:lnTo>
                  <a:pt x="0" y="0"/>
                </a:lnTo>
                <a:close/>
              </a:path>
            </a:pathLst>
          </a:custGeom>
          <a:solidFill>
            <a:schemeClr val="accent3">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t" anchorCtr="0">
            <a:noAutofit/>
          </a:bodyPr>
          <a:lstStyle/>
          <a:p>
            <a:pPr marL="0" lvl="0" indent="0" algn="ctr" defTabSz="711200">
              <a:lnSpc>
                <a:spcPct val="90000"/>
              </a:lnSpc>
              <a:spcBef>
                <a:spcPct val="0"/>
              </a:spcBef>
              <a:spcAft>
                <a:spcPct val="35000"/>
              </a:spcAft>
              <a:buNone/>
            </a:pPr>
            <a:r>
              <a:rPr lang="vi-VN" sz="3200" kern="1200" dirty="0">
                <a:solidFill>
                  <a:schemeClr val="tx1"/>
                </a:solidFill>
                <a:latin typeface="Times New Roman" panose="02020603050405020304" pitchFamily="18" charset="0"/>
                <a:cs typeface="Times New Roman" panose="02020603050405020304" pitchFamily="18" charset="0"/>
              </a:rPr>
              <a:t>Cách trình bày văn bản nghị luận so sánh, đánh giá hai tác phẩm văn học.</a:t>
            </a:r>
            <a:endParaRPr lang="en-SG" sz="3200" kern="1200" dirty="0">
              <a:solidFill>
                <a:schemeClr val="tx1"/>
              </a:solidFill>
              <a:latin typeface="Times New Roman" panose="02020603050405020304" pitchFamily="18" charset="0"/>
              <a:cs typeface="Times New Roman" panose="02020603050405020304" pitchFamily="18" charset="0"/>
            </a:endParaRPr>
          </a:p>
        </p:txBody>
      </p:sp>
      <p:sp>
        <p:nvSpPr>
          <p:cNvPr id="20" name="Freeform: Shape 19">
            <a:extLst>
              <a:ext uri="{FF2B5EF4-FFF2-40B4-BE49-F238E27FC236}">
                <a16:creationId xmlns:a16="http://schemas.microsoft.com/office/drawing/2014/main" id="{9402E648-1AA0-AF61-7591-D21AF4AA9EC8}"/>
              </a:ext>
            </a:extLst>
          </p:cNvPr>
          <p:cNvSpPr/>
          <p:nvPr/>
        </p:nvSpPr>
        <p:spPr>
          <a:xfrm>
            <a:off x="3143141" y="1653106"/>
            <a:ext cx="2835000" cy="1041863"/>
          </a:xfrm>
          <a:custGeom>
            <a:avLst/>
            <a:gdLst>
              <a:gd name="connsiteX0" fmla="*/ 0 w 2835000"/>
              <a:gd name="connsiteY0" fmla="*/ 0 h 864675"/>
              <a:gd name="connsiteX1" fmla="*/ 2835000 w 2835000"/>
              <a:gd name="connsiteY1" fmla="*/ 0 h 864675"/>
              <a:gd name="connsiteX2" fmla="*/ 2835000 w 2835000"/>
              <a:gd name="connsiteY2" fmla="*/ 864675 h 864675"/>
              <a:gd name="connsiteX3" fmla="*/ 0 w 2835000"/>
              <a:gd name="connsiteY3" fmla="*/ 864675 h 864675"/>
              <a:gd name="connsiteX4" fmla="*/ 0 w 2835000"/>
              <a:gd name="connsiteY4" fmla="*/ 0 h 86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000" h="864675">
                <a:moveTo>
                  <a:pt x="0" y="0"/>
                </a:moveTo>
                <a:lnTo>
                  <a:pt x="2835000" y="0"/>
                </a:lnTo>
                <a:lnTo>
                  <a:pt x="2835000" y="864675"/>
                </a:lnTo>
                <a:lnTo>
                  <a:pt x="0" y="864675"/>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vi-VN" sz="3200" kern="1200" dirty="0">
                <a:solidFill>
                  <a:schemeClr val="tx1"/>
                </a:solidFill>
                <a:latin typeface="Times New Roman" panose="02020603050405020304" pitchFamily="18" charset="0"/>
                <a:cs typeface="Times New Roman" panose="02020603050405020304" pitchFamily="18" charset="0"/>
              </a:rPr>
              <a:t>Bước 1. Chuẩn bị nói</a:t>
            </a:r>
            <a:endParaRPr lang="en-SG" sz="3200" kern="1200" dirty="0">
              <a:solidFill>
                <a:schemeClr val="tx1"/>
              </a:solidFill>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559A53A2-65C7-59FB-06EC-C2A73E29CCD4}"/>
              </a:ext>
            </a:extLst>
          </p:cNvPr>
          <p:cNvSpPr/>
          <p:nvPr/>
        </p:nvSpPr>
        <p:spPr>
          <a:xfrm>
            <a:off x="6545141" y="578734"/>
            <a:ext cx="5295759" cy="1506709"/>
          </a:xfrm>
          <a:custGeom>
            <a:avLst/>
            <a:gdLst>
              <a:gd name="connsiteX0" fmla="*/ 0 w 2835000"/>
              <a:gd name="connsiteY0" fmla="*/ 0 h 864675"/>
              <a:gd name="connsiteX1" fmla="*/ 2835000 w 2835000"/>
              <a:gd name="connsiteY1" fmla="*/ 0 h 864675"/>
              <a:gd name="connsiteX2" fmla="*/ 2835000 w 2835000"/>
              <a:gd name="connsiteY2" fmla="*/ 864675 h 864675"/>
              <a:gd name="connsiteX3" fmla="*/ 0 w 2835000"/>
              <a:gd name="connsiteY3" fmla="*/ 864675 h 864675"/>
              <a:gd name="connsiteX4" fmla="*/ 0 w 2835000"/>
              <a:gd name="connsiteY4" fmla="*/ 0 h 86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000" h="864675">
                <a:moveTo>
                  <a:pt x="0" y="0"/>
                </a:moveTo>
                <a:lnTo>
                  <a:pt x="2835000" y="0"/>
                </a:lnTo>
                <a:lnTo>
                  <a:pt x="2835000" y="864675"/>
                </a:lnTo>
                <a:lnTo>
                  <a:pt x="0" y="864675"/>
                </a:lnTo>
                <a:lnTo>
                  <a:pt x="0" y="0"/>
                </a:lnTo>
                <a:close/>
              </a:path>
            </a:pathLst>
          </a:custGeom>
          <a:solidFill>
            <a:srgbClr val="E2F8FA"/>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3200" kern="1200" dirty="0">
                <a:solidFill>
                  <a:schemeClr val="tx1"/>
                </a:solidFill>
                <a:latin typeface="Times New Roman" panose="02020603050405020304" pitchFamily="18" charset="0"/>
                <a:cs typeface="Times New Roman" panose="02020603050405020304" pitchFamily="18" charset="0"/>
              </a:rPr>
              <a:t>C</a:t>
            </a:r>
            <a:r>
              <a:rPr lang="vi-VN" sz="3200" kern="1200" dirty="0">
                <a:solidFill>
                  <a:schemeClr val="tx1"/>
                </a:solidFill>
                <a:latin typeface="Times New Roman" panose="02020603050405020304" pitchFamily="18" charset="0"/>
                <a:cs typeface="Times New Roman" panose="02020603050405020304" pitchFamily="18" charset="0"/>
              </a:rPr>
              <a:t>họn đề tài</a:t>
            </a:r>
            <a:r>
              <a:rPr lang="en-US" sz="3200" kern="1200" dirty="0">
                <a:solidFill>
                  <a:schemeClr val="tx1"/>
                </a:solidFill>
                <a:latin typeface="Times New Roman" panose="02020603050405020304" pitchFamily="18" charset="0"/>
                <a:cs typeface="Times New Roman" panose="02020603050405020304" pitchFamily="18" charset="0"/>
              </a:rPr>
              <a:t>,  </a:t>
            </a:r>
            <a:r>
              <a:rPr lang="vi-VN" sz="3200" kern="1200" dirty="0">
                <a:solidFill>
                  <a:schemeClr val="tx1"/>
                </a:solidFill>
                <a:latin typeface="Times New Roman" panose="02020603050405020304" pitchFamily="18" charset="0"/>
                <a:cs typeface="Times New Roman" panose="02020603050405020304" pitchFamily="18" charset="0"/>
              </a:rPr>
              <a:t>mục đích </a:t>
            </a:r>
            <a:r>
              <a:rPr lang="en-US" sz="3200" kern="1200" dirty="0" err="1">
                <a:solidFill>
                  <a:schemeClr val="tx1"/>
                </a:solidFill>
                <a:latin typeface="Times New Roman" panose="02020603050405020304" pitchFamily="18" charset="0"/>
                <a:cs typeface="Times New Roman" panose="02020603050405020304" pitchFamily="18" charset="0"/>
              </a:rPr>
              <a:t>nói</a:t>
            </a:r>
            <a:r>
              <a:rPr lang="vi-VN"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Xác</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định</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không</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gian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thời</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gian</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nói</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người</a:t>
            </a:r>
            <a:r>
              <a:rPr lang="en-US" sz="3200" kern="1200" dirty="0">
                <a:solidFill>
                  <a:schemeClr val="tx1"/>
                </a:solidFill>
                <a:latin typeface="Times New Roman" panose="02020603050405020304" pitchFamily="18" charset="0"/>
                <a:cs typeface="Times New Roman" panose="02020603050405020304" pitchFamily="18" charset="0"/>
              </a:rPr>
              <a:t> </a:t>
            </a:r>
            <a:r>
              <a:rPr lang="en-US" sz="3200" kern="1200" dirty="0" err="1">
                <a:solidFill>
                  <a:schemeClr val="tx1"/>
                </a:solidFill>
                <a:latin typeface="Times New Roman" panose="02020603050405020304" pitchFamily="18" charset="0"/>
                <a:cs typeface="Times New Roman" panose="02020603050405020304" pitchFamily="18" charset="0"/>
              </a:rPr>
              <a:t>nghe</a:t>
            </a:r>
            <a:endParaRPr lang="en-SG" sz="3200" kern="1200" dirty="0">
              <a:solidFill>
                <a:schemeClr val="tx1"/>
              </a:solidFill>
              <a:latin typeface="Times New Roman" panose="02020603050405020304" pitchFamily="18" charset="0"/>
              <a:cs typeface="Times New Roman" panose="02020603050405020304" pitchFamily="18" charset="0"/>
            </a:endParaRPr>
          </a:p>
        </p:txBody>
      </p:sp>
      <p:sp>
        <p:nvSpPr>
          <p:cNvPr id="22" name="Freeform: Shape 21">
            <a:extLst>
              <a:ext uri="{FF2B5EF4-FFF2-40B4-BE49-F238E27FC236}">
                <a16:creationId xmlns:a16="http://schemas.microsoft.com/office/drawing/2014/main" id="{2C4025BF-010E-182B-B784-EDAF59A19645}"/>
              </a:ext>
            </a:extLst>
          </p:cNvPr>
          <p:cNvSpPr/>
          <p:nvPr/>
        </p:nvSpPr>
        <p:spPr>
          <a:xfrm>
            <a:off x="6545141" y="2439819"/>
            <a:ext cx="5295759" cy="864675"/>
          </a:xfrm>
          <a:custGeom>
            <a:avLst/>
            <a:gdLst>
              <a:gd name="connsiteX0" fmla="*/ 0 w 2835000"/>
              <a:gd name="connsiteY0" fmla="*/ 0 h 864675"/>
              <a:gd name="connsiteX1" fmla="*/ 2835000 w 2835000"/>
              <a:gd name="connsiteY1" fmla="*/ 0 h 864675"/>
              <a:gd name="connsiteX2" fmla="*/ 2835000 w 2835000"/>
              <a:gd name="connsiteY2" fmla="*/ 864675 h 864675"/>
              <a:gd name="connsiteX3" fmla="*/ 0 w 2835000"/>
              <a:gd name="connsiteY3" fmla="*/ 864675 h 864675"/>
              <a:gd name="connsiteX4" fmla="*/ 0 w 2835000"/>
              <a:gd name="connsiteY4" fmla="*/ 0 h 86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000" h="864675">
                <a:moveTo>
                  <a:pt x="0" y="0"/>
                </a:moveTo>
                <a:lnTo>
                  <a:pt x="2835000" y="0"/>
                </a:lnTo>
                <a:lnTo>
                  <a:pt x="2835000" y="864675"/>
                </a:lnTo>
                <a:lnTo>
                  <a:pt x="0" y="864675"/>
                </a:lnTo>
                <a:lnTo>
                  <a:pt x="0" y="0"/>
                </a:lnTo>
                <a:close/>
              </a:path>
            </a:pathLst>
          </a:custGeom>
          <a:solidFill>
            <a:srgbClr val="E2F8FA"/>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vi-VN" sz="3200" kern="1200">
                <a:solidFill>
                  <a:schemeClr val="tx1"/>
                </a:solidFill>
                <a:latin typeface="Times New Roman" panose="02020603050405020304" pitchFamily="18" charset="0"/>
                <a:cs typeface="Times New Roman" panose="02020603050405020304" pitchFamily="18" charset="0"/>
              </a:rPr>
              <a:t>Tìm ý, lập dàn ý</a:t>
            </a:r>
            <a:endParaRPr lang="en-SG" sz="3200" kern="1200">
              <a:solidFill>
                <a:schemeClr val="tx1"/>
              </a:solidFill>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2F20A889-345F-FD81-EDA8-57D3D05FEBD0}"/>
              </a:ext>
            </a:extLst>
          </p:cNvPr>
          <p:cNvSpPr/>
          <p:nvPr/>
        </p:nvSpPr>
        <p:spPr>
          <a:xfrm>
            <a:off x="3143141" y="3049344"/>
            <a:ext cx="2835000" cy="996143"/>
          </a:xfrm>
          <a:custGeom>
            <a:avLst/>
            <a:gdLst>
              <a:gd name="connsiteX0" fmla="*/ 0 w 2835000"/>
              <a:gd name="connsiteY0" fmla="*/ 0 h 864675"/>
              <a:gd name="connsiteX1" fmla="*/ 2835000 w 2835000"/>
              <a:gd name="connsiteY1" fmla="*/ 0 h 864675"/>
              <a:gd name="connsiteX2" fmla="*/ 2835000 w 2835000"/>
              <a:gd name="connsiteY2" fmla="*/ 864675 h 864675"/>
              <a:gd name="connsiteX3" fmla="*/ 0 w 2835000"/>
              <a:gd name="connsiteY3" fmla="*/ 864675 h 864675"/>
              <a:gd name="connsiteX4" fmla="*/ 0 w 2835000"/>
              <a:gd name="connsiteY4" fmla="*/ 0 h 86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000" h="864675">
                <a:moveTo>
                  <a:pt x="0" y="0"/>
                </a:moveTo>
                <a:lnTo>
                  <a:pt x="2835000" y="0"/>
                </a:lnTo>
                <a:lnTo>
                  <a:pt x="2835000" y="864675"/>
                </a:lnTo>
                <a:lnTo>
                  <a:pt x="0" y="864675"/>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vi-VN" sz="3200" kern="1200" dirty="0">
                <a:solidFill>
                  <a:schemeClr val="tx1"/>
                </a:solidFill>
                <a:latin typeface="Times New Roman" panose="02020603050405020304" pitchFamily="18" charset="0"/>
                <a:cs typeface="Times New Roman" panose="02020603050405020304" pitchFamily="18" charset="0"/>
              </a:rPr>
              <a:t>Bước 2. Trình bày bài nói</a:t>
            </a:r>
            <a:endParaRPr lang="en-SG" sz="3200" kern="1200" dirty="0">
              <a:solidFill>
                <a:schemeClr val="tx1"/>
              </a:solidFill>
              <a:latin typeface="Times New Roman" panose="02020603050405020304" pitchFamily="18" charset="0"/>
              <a:cs typeface="Times New Roman" panose="02020603050405020304" pitchFamily="18" charset="0"/>
            </a:endParaRPr>
          </a:p>
        </p:txBody>
      </p:sp>
      <p:sp>
        <p:nvSpPr>
          <p:cNvPr id="24" name="Freeform: Shape 23">
            <a:extLst>
              <a:ext uri="{FF2B5EF4-FFF2-40B4-BE49-F238E27FC236}">
                <a16:creationId xmlns:a16="http://schemas.microsoft.com/office/drawing/2014/main" id="{95279B9E-3475-21AA-005E-9EEC86B6E1D3}"/>
              </a:ext>
            </a:extLst>
          </p:cNvPr>
          <p:cNvSpPr/>
          <p:nvPr/>
        </p:nvSpPr>
        <p:spPr>
          <a:xfrm>
            <a:off x="3143141" y="4268393"/>
            <a:ext cx="2835000" cy="1160133"/>
          </a:xfrm>
          <a:custGeom>
            <a:avLst/>
            <a:gdLst>
              <a:gd name="connsiteX0" fmla="*/ 0 w 2835000"/>
              <a:gd name="connsiteY0" fmla="*/ 0 h 864675"/>
              <a:gd name="connsiteX1" fmla="*/ 2835000 w 2835000"/>
              <a:gd name="connsiteY1" fmla="*/ 0 h 864675"/>
              <a:gd name="connsiteX2" fmla="*/ 2835000 w 2835000"/>
              <a:gd name="connsiteY2" fmla="*/ 864675 h 864675"/>
              <a:gd name="connsiteX3" fmla="*/ 0 w 2835000"/>
              <a:gd name="connsiteY3" fmla="*/ 864675 h 864675"/>
              <a:gd name="connsiteX4" fmla="*/ 0 w 2835000"/>
              <a:gd name="connsiteY4" fmla="*/ 0 h 86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000" h="864675">
                <a:moveTo>
                  <a:pt x="0" y="0"/>
                </a:moveTo>
                <a:lnTo>
                  <a:pt x="2835000" y="0"/>
                </a:lnTo>
                <a:lnTo>
                  <a:pt x="2835000" y="864675"/>
                </a:lnTo>
                <a:lnTo>
                  <a:pt x="0" y="864675"/>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vi-VN" sz="3200" kern="1200" dirty="0">
                <a:solidFill>
                  <a:schemeClr val="tx1"/>
                </a:solidFill>
                <a:latin typeface="Times New Roman" panose="02020603050405020304" pitchFamily="18" charset="0"/>
                <a:cs typeface="Times New Roman" panose="02020603050405020304" pitchFamily="18" charset="0"/>
              </a:rPr>
              <a:t>Bước 3. Trao đổi, đánh giá</a:t>
            </a:r>
            <a:endParaRPr lang="en-SG" sz="3200" kern="1200" dirty="0">
              <a:solidFill>
                <a:schemeClr val="tx1"/>
              </a:solidFill>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95905A46-FF3B-E07C-1129-196A7005C26E}"/>
              </a:ext>
            </a:extLst>
          </p:cNvPr>
          <p:cNvSpPr/>
          <p:nvPr/>
        </p:nvSpPr>
        <p:spPr>
          <a:xfrm>
            <a:off x="6545141" y="4268394"/>
            <a:ext cx="5295759" cy="2190279"/>
          </a:xfrm>
          <a:custGeom>
            <a:avLst/>
            <a:gdLst>
              <a:gd name="connsiteX0" fmla="*/ 0 w 2835000"/>
              <a:gd name="connsiteY0" fmla="*/ 0 h 864675"/>
              <a:gd name="connsiteX1" fmla="*/ 2835000 w 2835000"/>
              <a:gd name="connsiteY1" fmla="*/ 0 h 864675"/>
              <a:gd name="connsiteX2" fmla="*/ 2835000 w 2835000"/>
              <a:gd name="connsiteY2" fmla="*/ 864675 h 864675"/>
              <a:gd name="connsiteX3" fmla="*/ 0 w 2835000"/>
              <a:gd name="connsiteY3" fmla="*/ 864675 h 864675"/>
              <a:gd name="connsiteX4" fmla="*/ 0 w 2835000"/>
              <a:gd name="connsiteY4" fmla="*/ 0 h 864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000" h="864675">
                <a:moveTo>
                  <a:pt x="0" y="0"/>
                </a:moveTo>
                <a:lnTo>
                  <a:pt x="2835000" y="0"/>
                </a:lnTo>
                <a:lnTo>
                  <a:pt x="2835000" y="864675"/>
                </a:lnTo>
                <a:lnTo>
                  <a:pt x="0" y="864675"/>
                </a:lnTo>
                <a:lnTo>
                  <a:pt x="0" y="0"/>
                </a:lnTo>
                <a:close/>
              </a:path>
            </a:pathLst>
          </a:custGeom>
          <a:solidFill>
            <a:srgbClr val="E2F8FA"/>
          </a:solidFill>
          <a:ln>
            <a:solidFill>
              <a:schemeClr val="tx1"/>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vi-VN" sz="3200" kern="1200" dirty="0">
                <a:solidFill>
                  <a:schemeClr val="tx1"/>
                </a:solidFill>
                <a:latin typeface="Times New Roman" panose="02020603050405020304" pitchFamily="18" charset="0"/>
                <a:cs typeface="Times New Roman" panose="02020603050405020304" pitchFamily="18" charset="0"/>
              </a:rPr>
              <a:t>Khi trao đổi, đánh giá cả trong vai người nói lẫn tư cách người nghe, bạn đều cần phải tỏ rõ thái độ lịch sự, cộng tác.</a:t>
            </a:r>
            <a:endParaRPr lang="en-SG" sz="3200" kern="1200" dirty="0">
              <a:solidFill>
                <a:schemeClr val="tx1"/>
              </a:solidFill>
              <a:latin typeface="Times New Roman" panose="02020603050405020304" pitchFamily="18" charset="0"/>
              <a:cs typeface="Times New Roman" panose="02020603050405020304" pitchFamily="18" charset="0"/>
            </a:endParaRPr>
          </a:p>
        </p:txBody>
      </p:sp>
      <p:sp>
        <p:nvSpPr>
          <p:cNvPr id="5" name="Freeform 21">
            <a:extLst>
              <a:ext uri="{FF2B5EF4-FFF2-40B4-BE49-F238E27FC236}">
                <a16:creationId xmlns:a16="http://schemas.microsoft.com/office/drawing/2014/main" id="{CBED75D8-7CDC-11CB-44D8-42F92E86DBBC}"/>
              </a:ext>
            </a:extLst>
          </p:cNvPr>
          <p:cNvSpPr/>
          <p:nvPr/>
        </p:nvSpPr>
        <p:spPr>
          <a:xfrm>
            <a:off x="-19616" y="4467828"/>
            <a:ext cx="2994309" cy="2390165"/>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5">
              <a:extLst>
                <a:ext uri="{96DAC541-7B7A-43D3-8B79-37D633B846F1}">
                  <asvg:svgBlip xmlns:asvg="http://schemas.microsoft.com/office/drawing/2016/SVG/main" xmlns="" r:embed="rId6"/>
                </a:ext>
              </a:extLst>
            </a:blip>
            <a:stretch>
              <a:fillRect r="-69273" b="-52568"/>
            </a:stretch>
          </a:blipFill>
          <a:ln cap="sq">
            <a:noFill/>
            <a:prstDash val="solid"/>
            <a:miter/>
          </a:ln>
        </p:spPr>
        <p:txBody>
          <a:bodyPr/>
          <a:lstStyle/>
          <a:p>
            <a:pPr defTabSz="514350">
              <a:buClrTx/>
              <a:defRPr/>
            </a:pPr>
            <a:endParaRPr lang="en-SG" sz="1013" kern="1200">
              <a:solidFill>
                <a:prstClr val="black"/>
              </a:solidFill>
              <a:latin typeface="Calibri" panose="020F0502020204030204"/>
              <a:ea typeface="+mn-ea"/>
            </a:endParaRPr>
          </a:p>
        </p:txBody>
      </p:sp>
    </p:spTree>
    <p:extLst>
      <p:ext uri="{BB962C8B-B14F-4D97-AF65-F5344CB8AC3E}">
        <p14:creationId xmlns:p14="http://schemas.microsoft.com/office/powerpoint/2010/main" val="3756461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barn(inVertical)">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arn(inVertic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3800" b="1" kern="0" dirty="0">
                <a:solidFill>
                  <a:prstClr val="black"/>
                </a:solidFill>
                <a:latin typeface="Times New Roman" panose="02020603050405020304" pitchFamily="18" charset="0"/>
              </a:rPr>
              <a:t>CÂU 6</a:t>
            </a:r>
            <a:endParaRPr lang="en-SG" sz="13800" kern="0" dirty="0">
              <a:solidFill>
                <a:prstClr val="black"/>
              </a:solidFill>
              <a:latin typeface="Aptos Display" panose="02110004020202020204"/>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dirty="0"/>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6</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47976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45431" algn="just" defTabSz="1219170">
              <a:lnSpc>
                <a:spcPct val="150000"/>
              </a:lnSpc>
              <a:spcAft>
                <a:spcPts val="1067"/>
              </a:spcAft>
              <a:buClr>
                <a:srgbClr val="000000"/>
              </a:buClr>
              <a:defRPr/>
            </a:pPr>
            <a:endParaRPr lang="en-SG" sz="32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algn="ctr" defTabSz="914377">
              <a:lnSpc>
                <a:spcPct val="150000"/>
              </a:lnSpc>
              <a:spcAft>
                <a:spcPts val="800"/>
              </a:spcAft>
              <a:tabLst>
                <a:tab pos="347337" algn="l"/>
              </a:tabLst>
              <a:defRPr/>
            </a:pPr>
            <a:r>
              <a:rPr lang="en-US" sz="3733"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CÂU 6</a:t>
            </a:r>
            <a:endParaRPr lang="en-SG" sz="3733" dirty="0">
              <a:solidFill>
                <a:srgbClr val="ED7D31">
                  <a:lumMod val="7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 name="Freeform 11">
            <a:extLst>
              <a:ext uri="{FF2B5EF4-FFF2-40B4-BE49-F238E27FC236}">
                <a16:creationId xmlns:a16="http://schemas.microsoft.com/office/drawing/2014/main" id="{BE033704-A40A-B41E-B080-00D1C052782F}"/>
              </a:ext>
            </a:extLst>
          </p:cNvPr>
          <p:cNvSpPr/>
          <p:nvPr/>
        </p:nvSpPr>
        <p:spPr>
          <a:xfrm>
            <a:off x="4095524" y="1018166"/>
            <a:ext cx="6794635" cy="4502225"/>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5"/>
            <a:stretch>
              <a:fillRect/>
            </a:stretch>
          </a:blipFill>
        </p:spPr>
        <p:txBody>
          <a:bodyPr/>
          <a:lstStyle/>
          <a:p>
            <a:pPr defTabSz="685800">
              <a:buClrTx/>
              <a:defRPr/>
            </a:pPr>
            <a:endParaRPr lang="en-SG" sz="1350" kern="1200">
              <a:solidFill>
                <a:prstClr val="black"/>
              </a:solidFill>
              <a:latin typeface="思源黑体 CN" panose="020F0502020204030204"/>
              <a:cs typeface="+mn-cs"/>
            </a:endParaRPr>
          </a:p>
        </p:txBody>
      </p:sp>
      <p:sp>
        <p:nvSpPr>
          <p:cNvPr id="3" name="TextBox 2">
            <a:extLst>
              <a:ext uri="{FF2B5EF4-FFF2-40B4-BE49-F238E27FC236}">
                <a16:creationId xmlns:a16="http://schemas.microsoft.com/office/drawing/2014/main" id="{2EB32F89-7525-BE3F-F5DB-A667C5214255}"/>
              </a:ext>
            </a:extLst>
          </p:cNvPr>
          <p:cNvSpPr txBox="1"/>
          <p:nvPr/>
        </p:nvSpPr>
        <p:spPr>
          <a:xfrm>
            <a:off x="4329680" y="2307396"/>
            <a:ext cx="6326322" cy="2800767"/>
          </a:xfrm>
          <a:prstGeom prst="rect">
            <a:avLst/>
          </a:prstGeom>
          <a:noFill/>
        </p:spPr>
        <p:txBody>
          <a:bodyPr wrap="square">
            <a:spAutoFit/>
          </a:bodyPr>
          <a:lstStyle/>
          <a:p>
            <a:pPr algn="ctr"/>
            <a:r>
              <a:rPr lang="vi-VN" sz="4400" dirty="0">
                <a:latin typeface="+mj-lt"/>
              </a:rPr>
              <a:t>Nêu một số lưu ý khi trình bày văn bản nghị luận so sánh, đánh giá hai tác phẩm văn học.</a:t>
            </a:r>
            <a:endParaRPr lang="en-SG" sz="8800" dirty="0">
              <a:latin typeface="+mj-lt"/>
            </a:endParaRPr>
          </a:p>
        </p:txBody>
      </p:sp>
      <p:pic>
        <p:nvPicPr>
          <p:cNvPr id="4" name="图片 8">
            <a:extLst>
              <a:ext uri="{FF2B5EF4-FFF2-40B4-BE49-F238E27FC236}">
                <a16:creationId xmlns:a16="http://schemas.microsoft.com/office/drawing/2014/main" id="{8C1F958E-FA91-F8B2-C47F-05C0FCAD8C3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9841" y="3429000"/>
            <a:ext cx="3539613" cy="3448099"/>
          </a:xfrm>
          <a:prstGeom prst="rect">
            <a:avLst/>
          </a:prstGeom>
        </p:spPr>
      </p:pic>
    </p:spTree>
    <p:extLst>
      <p:ext uri="{BB962C8B-B14F-4D97-AF65-F5344CB8AC3E}">
        <p14:creationId xmlns:p14="http://schemas.microsoft.com/office/powerpoint/2010/main" val="39527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45431" algn="just" defTabSz="1219170">
              <a:lnSpc>
                <a:spcPct val="150000"/>
              </a:lnSpc>
              <a:spcAft>
                <a:spcPts val="1067"/>
              </a:spcAft>
              <a:buClr>
                <a:srgbClr val="000000"/>
              </a:buClr>
              <a:defRPr/>
            </a:pPr>
            <a:endParaRPr lang="en-SG" sz="32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algn="ctr" defTabSz="914377">
              <a:lnSpc>
                <a:spcPct val="150000"/>
              </a:lnSpc>
              <a:spcAft>
                <a:spcPts val="800"/>
              </a:spcAft>
              <a:tabLst>
                <a:tab pos="347337" algn="l"/>
              </a:tabLst>
              <a:defRPr/>
            </a:pPr>
            <a:r>
              <a:rPr lang="en-US" sz="3733"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CÂU 6</a:t>
            </a:r>
            <a:endParaRPr lang="en-SG" sz="3733" dirty="0">
              <a:solidFill>
                <a:srgbClr val="ED7D31">
                  <a:lumMod val="7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组合 10">
            <a:extLst>
              <a:ext uri="{FF2B5EF4-FFF2-40B4-BE49-F238E27FC236}">
                <a16:creationId xmlns:a16="http://schemas.microsoft.com/office/drawing/2014/main" id="{E04F04CE-D8BE-4DE1-12C0-C5F7DE0FE87D}"/>
              </a:ext>
            </a:extLst>
          </p:cNvPr>
          <p:cNvGrpSpPr/>
          <p:nvPr/>
        </p:nvGrpSpPr>
        <p:grpSpPr>
          <a:xfrm>
            <a:off x="614974" y="1669674"/>
            <a:ext cx="4751997" cy="5009620"/>
            <a:chOff x="-84" y="6427"/>
            <a:chExt cx="6839" cy="7891"/>
          </a:xfrm>
        </p:grpSpPr>
        <p:grpSp>
          <p:nvGrpSpPr>
            <p:cNvPr id="3" name="组合 11">
              <a:extLst>
                <a:ext uri="{FF2B5EF4-FFF2-40B4-BE49-F238E27FC236}">
                  <a16:creationId xmlns:a16="http://schemas.microsoft.com/office/drawing/2014/main" id="{39C0DA03-537F-0625-3425-7D6741EADFAB}"/>
                </a:ext>
              </a:extLst>
            </p:cNvPr>
            <p:cNvGrpSpPr/>
            <p:nvPr/>
          </p:nvGrpSpPr>
          <p:grpSpPr>
            <a:xfrm>
              <a:off x="2522" y="6427"/>
              <a:ext cx="1146" cy="1146"/>
              <a:chOff x="3250" y="6121"/>
              <a:chExt cx="1146" cy="1146"/>
            </a:xfrm>
          </p:grpSpPr>
          <p:sp>
            <p:nvSpPr>
              <p:cNvPr id="5" name="椭圆 1">
                <a:extLst>
                  <a:ext uri="{FF2B5EF4-FFF2-40B4-BE49-F238E27FC236}">
                    <a16:creationId xmlns:a16="http://schemas.microsoft.com/office/drawing/2014/main" id="{3C1E5F1E-510F-0D82-1921-18C5F366554C}"/>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49"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0" name="TextBox 32">
                <a:extLst>
                  <a:ext uri="{FF2B5EF4-FFF2-40B4-BE49-F238E27FC236}">
                    <a16:creationId xmlns:a16="http://schemas.microsoft.com/office/drawing/2014/main" id="{BFABE0DF-061A-E6CB-55BD-316150DB7CC3}"/>
                  </a:ext>
                </a:extLst>
              </p:cNvPr>
              <p:cNvSpPr txBox="1">
                <a:spLocks noChangeArrowheads="1"/>
              </p:cNvSpPr>
              <p:nvPr/>
            </p:nvSpPr>
            <p:spPr bwMode="auto">
              <a:xfrm>
                <a:off x="3398" y="6227"/>
                <a:ext cx="856"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49"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4" name="TextBox 76">
              <a:extLst>
                <a:ext uri="{FF2B5EF4-FFF2-40B4-BE49-F238E27FC236}">
                  <a16:creationId xmlns:a16="http://schemas.microsoft.com/office/drawing/2014/main" id="{7AEF86EA-FDAE-57B0-77F6-BD81CE09A3AD}"/>
                </a:ext>
              </a:extLst>
            </p:cNvPr>
            <p:cNvSpPr txBox="1"/>
            <p:nvPr/>
          </p:nvSpPr>
          <p:spPr>
            <a:xfrm>
              <a:off x="-84" y="7967"/>
              <a:ext cx="6839" cy="6351"/>
            </a:xfrm>
            <a:prstGeom prst="rect">
              <a:avLst/>
            </a:prstGeom>
            <a:noFill/>
          </p:spPr>
          <p:txBody>
            <a:bodyPr wrap="square" rtlCol="0">
              <a:spAutoFit/>
            </a:bodyPr>
            <a:lstStyle/>
            <a:p>
              <a:pPr algn="ctr">
                <a:spcAft>
                  <a:spcPts val="800"/>
                </a:spcAft>
              </a:pP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Làm rõ những điểm tương đồng, khác biệt giữa hai tác phẩm bằng cách dùng một số mẫu câu so sánh như: “nếu… thì…”, “tác phẩm A đã cho thấy… còn tác phẩm B…”, “trong khi tác phẩm A… thì tác phẩm B…”...</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图片 2">
            <a:extLst>
              <a:ext uri="{FF2B5EF4-FFF2-40B4-BE49-F238E27FC236}">
                <a16:creationId xmlns:a16="http://schemas.microsoft.com/office/drawing/2014/main" id="{2CB4F18A-8936-52EC-8D68-53593A60A0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2267" y="1026590"/>
            <a:ext cx="1701283" cy="1701283"/>
          </a:xfrm>
          <a:prstGeom prst="rect">
            <a:avLst/>
          </a:prstGeom>
        </p:spPr>
      </p:pic>
      <p:grpSp>
        <p:nvGrpSpPr>
          <p:cNvPr id="12" name="组合 33">
            <a:extLst>
              <a:ext uri="{FF2B5EF4-FFF2-40B4-BE49-F238E27FC236}">
                <a16:creationId xmlns:a16="http://schemas.microsoft.com/office/drawing/2014/main" id="{3C96E387-1B7B-4BD3-DF5C-223248ECF390}"/>
              </a:ext>
            </a:extLst>
          </p:cNvPr>
          <p:cNvGrpSpPr/>
          <p:nvPr/>
        </p:nvGrpSpPr>
        <p:grpSpPr>
          <a:xfrm>
            <a:off x="8217771" y="2007732"/>
            <a:ext cx="3538339" cy="3482817"/>
            <a:chOff x="5279" y="6427"/>
            <a:chExt cx="4898" cy="5486"/>
          </a:xfrm>
        </p:grpSpPr>
        <p:grpSp>
          <p:nvGrpSpPr>
            <p:cNvPr id="15" name="组合 34">
              <a:extLst>
                <a:ext uri="{FF2B5EF4-FFF2-40B4-BE49-F238E27FC236}">
                  <a16:creationId xmlns:a16="http://schemas.microsoft.com/office/drawing/2014/main" id="{26FF8C04-4120-F630-B838-D725F0831309}"/>
                </a:ext>
              </a:extLst>
            </p:cNvPr>
            <p:cNvGrpSpPr/>
            <p:nvPr/>
          </p:nvGrpSpPr>
          <p:grpSpPr>
            <a:xfrm>
              <a:off x="6744" y="6427"/>
              <a:ext cx="1146" cy="1146"/>
              <a:chOff x="11167" y="6123"/>
              <a:chExt cx="1146" cy="1146"/>
            </a:xfrm>
          </p:grpSpPr>
          <p:sp>
            <p:nvSpPr>
              <p:cNvPr id="17" name="椭圆 1">
                <a:extLst>
                  <a:ext uri="{FF2B5EF4-FFF2-40B4-BE49-F238E27FC236}">
                    <a16:creationId xmlns:a16="http://schemas.microsoft.com/office/drawing/2014/main" id="{3373C55F-3527-3DB0-1E05-A33C05D0270E}"/>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914149" eaLnBrk="1" hangingPunct="1">
                  <a:defRPr/>
                </a:pPr>
                <a:endParaRPr lang="zh-CN" altLang="en-US" sz="20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8" name="TextBox 32">
                <a:extLst>
                  <a:ext uri="{FF2B5EF4-FFF2-40B4-BE49-F238E27FC236}">
                    <a16:creationId xmlns:a16="http://schemas.microsoft.com/office/drawing/2014/main" id="{ED4C95AE-F6D0-540D-AD5E-CB81F0D173D1}"/>
                  </a:ext>
                </a:extLst>
              </p:cNvPr>
              <p:cNvSpPr txBox="1">
                <a:spLocks noChangeArrowheads="1"/>
              </p:cNvSpPr>
              <p:nvPr/>
            </p:nvSpPr>
            <p:spPr bwMode="auto">
              <a:xfrm>
                <a:off x="11266" y="6236"/>
                <a:ext cx="824"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914149" eaLnBrk="1" hangingPunct="1">
                  <a:defRPr/>
                </a:pPr>
                <a:r>
                  <a:rPr lang="en-US" altLang="zh-CN" sz="3199" b="1"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6" name="TextBox 76">
              <a:extLst>
                <a:ext uri="{FF2B5EF4-FFF2-40B4-BE49-F238E27FC236}">
                  <a16:creationId xmlns:a16="http://schemas.microsoft.com/office/drawing/2014/main" id="{BF87C9B8-95FB-8568-9FDF-2D7FC86E35B6}"/>
                </a:ext>
              </a:extLst>
            </p:cNvPr>
            <p:cNvSpPr txBox="1"/>
            <p:nvPr/>
          </p:nvSpPr>
          <p:spPr>
            <a:xfrm>
              <a:off x="5279" y="7889"/>
              <a:ext cx="4898" cy="4024"/>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defTabSz="914377">
                <a:spcAft>
                  <a:spcPts val="800"/>
                </a:spcAft>
                <a:defRPr/>
              </a:pPr>
              <a:r>
                <a:rPr lang="vi-VN" sz="3200" dirty="0">
                  <a:solidFill>
                    <a:schemeClr val="tx1"/>
                  </a:solidFill>
                  <a:effectLst/>
                  <a:latin typeface="Times New Roman" panose="02020603050405020304" pitchFamily="18" charset="0"/>
                  <a:ea typeface="Calibri" panose="020F0502020204030204" pitchFamily="34" charset="0"/>
                </a:rPr>
                <a:t>Có thái độ khách quan, tránh lối diễn đạt cảm tính, chủ quan trong so sánh, đánh giá</a:t>
              </a:r>
              <a:endParaRPr lang="en-SG" sz="8800" dirty="0">
                <a:solidFill>
                  <a:schemeClr val="tx1"/>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19" name="图片 40">
            <a:extLst>
              <a:ext uri="{FF2B5EF4-FFF2-40B4-BE49-F238E27FC236}">
                <a16:creationId xmlns:a16="http://schemas.microsoft.com/office/drawing/2014/main" id="{18E01527-BB0B-ABFE-11FE-8480273B8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85" y="1033394"/>
            <a:ext cx="1701283" cy="1701283"/>
          </a:xfrm>
          <a:prstGeom prst="rect">
            <a:avLst/>
          </a:prstGeom>
        </p:spPr>
      </p:pic>
      <p:grpSp>
        <p:nvGrpSpPr>
          <p:cNvPr id="20" name="Group 19">
            <a:extLst>
              <a:ext uri="{FF2B5EF4-FFF2-40B4-BE49-F238E27FC236}">
                <a16:creationId xmlns:a16="http://schemas.microsoft.com/office/drawing/2014/main" id="{BC67601F-7C66-205D-B7E2-CFE35F4774AE}"/>
              </a:ext>
            </a:extLst>
          </p:cNvPr>
          <p:cNvGrpSpPr/>
          <p:nvPr/>
        </p:nvGrpSpPr>
        <p:grpSpPr>
          <a:xfrm>
            <a:off x="5594645" y="3078829"/>
            <a:ext cx="2917509" cy="3607808"/>
            <a:chOff x="11148319" y="839607"/>
            <a:chExt cx="6765764" cy="8177673"/>
          </a:xfrm>
        </p:grpSpPr>
        <p:sp>
          <p:nvSpPr>
            <p:cNvPr id="21" name="Freeform 16">
              <a:extLst>
                <a:ext uri="{FF2B5EF4-FFF2-40B4-BE49-F238E27FC236}">
                  <a16:creationId xmlns:a16="http://schemas.microsoft.com/office/drawing/2014/main" id="{6482213E-AB50-F10B-7DAB-F4C4B846AFD2}"/>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sp>
          <p:nvSpPr>
            <p:cNvPr id="22" name="Freeform 17">
              <a:extLst>
                <a:ext uri="{FF2B5EF4-FFF2-40B4-BE49-F238E27FC236}">
                  <a16:creationId xmlns:a16="http://schemas.microsoft.com/office/drawing/2014/main" id="{04256D81-558A-7D83-C5FA-FEAEECB26410}"/>
                </a:ext>
              </a:extLst>
            </p:cNvPr>
            <p:cNvSpPr/>
            <p:nvPr/>
          </p:nvSpPr>
          <p:spPr>
            <a:xfrm rot="20709433">
              <a:off x="11148319" y="4472984"/>
              <a:ext cx="3946268"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sp>
          <p:nvSpPr>
            <p:cNvPr id="23" name="Freeform 18">
              <a:extLst>
                <a:ext uri="{FF2B5EF4-FFF2-40B4-BE49-F238E27FC236}">
                  <a16:creationId xmlns:a16="http://schemas.microsoft.com/office/drawing/2014/main" id="{0C2ED5CA-BC88-7D6C-3CED-5F6E80D2C87A}"/>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1219110">
                <a:buClr>
                  <a:srgbClr val="000000"/>
                </a:buClr>
                <a:defRPr/>
              </a:pPr>
              <a:endParaRPr lang="en-SG" sz="1867" kern="0">
                <a:solidFill>
                  <a:srgbClr val="000000"/>
                </a:solidFill>
                <a:latin typeface="Arial"/>
                <a:cs typeface="Arial"/>
                <a:sym typeface="Arial"/>
              </a:endParaRPr>
            </a:p>
          </p:txBody>
        </p:sp>
      </p:grpSp>
    </p:spTree>
    <p:extLst>
      <p:ext uri="{BB962C8B-B14F-4D97-AF65-F5344CB8AC3E}">
        <p14:creationId xmlns:p14="http://schemas.microsoft.com/office/powerpoint/2010/main" val="1106157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ppt_x"/>
                                          </p:val>
                                        </p:tav>
                                        <p:tav tm="100000">
                                          <p:val>
                                            <p:strVal val="#ppt_x"/>
                                          </p:val>
                                        </p:tav>
                                      </p:tavLst>
                                    </p:anim>
                                    <p:anim calcmode="lin" valueType="num">
                                      <p:cBhvr additive="base">
                                        <p:cTn id="14"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750" fill="hold"/>
                                        <p:tgtEl>
                                          <p:spTgt spid="19"/>
                                        </p:tgtEl>
                                        <p:attrNameLst>
                                          <p:attrName>ppt_x</p:attrName>
                                        </p:attrNameLst>
                                      </p:cBhvr>
                                      <p:tavLst>
                                        <p:tav tm="0">
                                          <p:val>
                                            <p:strVal val="1+#ppt_w/2"/>
                                          </p:val>
                                        </p:tav>
                                        <p:tav tm="100000">
                                          <p:val>
                                            <p:strVal val="#ppt_x"/>
                                          </p:val>
                                        </p:tav>
                                      </p:tavLst>
                                    </p:anim>
                                    <p:anim calcmode="lin" valueType="num">
                                      <p:cBhvr additive="base">
                                        <p:cTn id="20"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750" fill="hold"/>
                                        <p:tgtEl>
                                          <p:spTgt spid="12"/>
                                        </p:tgtEl>
                                        <p:attrNameLst>
                                          <p:attrName>ppt_x</p:attrName>
                                        </p:attrNameLst>
                                      </p:cBhvr>
                                      <p:tavLst>
                                        <p:tav tm="0">
                                          <p:val>
                                            <p:strVal val="#ppt_x"/>
                                          </p:val>
                                        </p:tav>
                                        <p:tav tm="100000">
                                          <p:val>
                                            <p:strVal val="#ppt_x"/>
                                          </p:val>
                                        </p:tav>
                                      </p:tavLst>
                                    </p:anim>
                                    <p:anim calcmode="lin" valueType="num">
                                      <p:cBhvr additive="base">
                                        <p:cTn id="26"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650178" y="2016788"/>
            <a:ext cx="7990113" cy="2800767"/>
          </a:xfrm>
          <a:prstGeom prst="rect">
            <a:avLst/>
          </a:prstGeom>
          <a:noFill/>
        </p:spPr>
        <p:txBody>
          <a:bodyPr wrap="square">
            <a:spAutoFit/>
          </a:bodyPr>
          <a:lstStyle/>
          <a:p>
            <a:pPr algn="ctr" defTabSz="1219170">
              <a:buClr>
                <a:srgbClr val="000000"/>
              </a:buClr>
              <a:defRPr/>
            </a:pPr>
            <a:r>
              <a:rPr lang="vi-VN" sz="8800" b="1" kern="0" dirty="0">
                <a:solidFill>
                  <a:srgbClr val="000000"/>
                </a:solidFill>
                <a:latin typeface="Times New Roman" panose="02020603050405020304" pitchFamily="18" charset="0"/>
                <a:cs typeface="Arial"/>
                <a:sym typeface="Arial"/>
              </a:rPr>
              <a:t>HOẠT ĐỘNG</a:t>
            </a:r>
            <a:r>
              <a:rPr lang="vi-VN" sz="8800" kern="0" dirty="0">
                <a:solidFill>
                  <a:srgbClr val="000000"/>
                </a:solidFill>
                <a:latin typeface="Times New Roman" panose="02020603050405020304" pitchFamily="18" charset="0"/>
                <a:cs typeface="Arial"/>
                <a:sym typeface="Arial"/>
              </a:rPr>
              <a:t> </a:t>
            </a:r>
            <a:r>
              <a:rPr lang="vi-VN" sz="8800" b="1" kern="0" dirty="0">
                <a:solidFill>
                  <a:srgbClr val="000000"/>
                </a:solidFill>
                <a:latin typeface="Times New Roman" panose="02020603050405020304" pitchFamily="18" charset="0"/>
                <a:cs typeface="Arial"/>
                <a:sym typeface="Arial"/>
              </a:rPr>
              <a:t>LUYỆN TẬP</a:t>
            </a:r>
            <a:endParaRPr lang="en-SG" sz="8800" kern="0" dirty="0">
              <a:solidFill>
                <a:srgbClr val="000000"/>
              </a:solidFill>
              <a:latin typeface="Aptos Display" panose="02110004020202020204"/>
              <a:cs typeface="Arial"/>
              <a:sym typeface="Arial"/>
            </a:endParaRPr>
          </a:p>
        </p:txBody>
      </p:sp>
    </p:spTree>
    <p:extLst>
      <p:ext uri="{BB962C8B-B14F-4D97-AF65-F5344CB8AC3E}">
        <p14:creationId xmlns:p14="http://schemas.microsoft.com/office/powerpoint/2010/main" val="354065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pic>
        <p:nvPicPr>
          <p:cNvPr id="5" name="Picture 4">
            <a:extLst>
              <a:ext uri="{FF2B5EF4-FFF2-40B4-BE49-F238E27FC236}">
                <a16:creationId xmlns:a16="http://schemas.microsoft.com/office/drawing/2014/main" id="{548006EE-ADCF-982B-1D88-1ABBE23D2D9E}"/>
              </a:ext>
            </a:extLst>
          </p:cNvPr>
          <p:cNvPicPr>
            <a:picLocks noChangeAspect="1"/>
          </p:cNvPicPr>
          <p:nvPr/>
        </p:nvPicPr>
        <p:blipFill>
          <a:blip r:embed="rId5"/>
          <a:stretch>
            <a:fillRect/>
          </a:stretch>
        </p:blipFill>
        <p:spPr>
          <a:xfrm>
            <a:off x="857249" y="3102427"/>
            <a:ext cx="3237395" cy="4067364"/>
          </a:xfrm>
          <a:prstGeom prst="rect">
            <a:avLst/>
          </a:prstGeom>
        </p:spPr>
      </p:pic>
      <p:sp>
        <p:nvSpPr>
          <p:cNvPr id="6" name="Rectangle: Rounded Corners 5">
            <a:extLst>
              <a:ext uri="{FF2B5EF4-FFF2-40B4-BE49-F238E27FC236}">
                <a16:creationId xmlns:a16="http://schemas.microsoft.com/office/drawing/2014/main" id="{B91D6762-89CD-1647-EB28-9ACB0F7A7C57}"/>
              </a:ext>
            </a:extLst>
          </p:cNvPr>
          <p:cNvSpPr/>
          <p:nvPr/>
        </p:nvSpPr>
        <p:spPr>
          <a:xfrm>
            <a:off x="2698358" y="212608"/>
            <a:ext cx="6795285" cy="63061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45431" algn="just" defTabSz="1219170">
              <a:lnSpc>
                <a:spcPct val="150000"/>
              </a:lnSpc>
              <a:spcAft>
                <a:spcPts val="1067"/>
              </a:spcAft>
              <a:buClr>
                <a:srgbClr val="000000"/>
              </a:buClr>
              <a:defRPr/>
            </a:pPr>
            <a:endParaRPr lang="en-SG" sz="32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7AA5D330-AB54-1AEA-E9A5-BD6184437385}"/>
              </a:ext>
            </a:extLst>
          </p:cNvPr>
          <p:cNvSpPr txBox="1"/>
          <p:nvPr/>
        </p:nvSpPr>
        <p:spPr>
          <a:xfrm>
            <a:off x="3325341" y="71163"/>
            <a:ext cx="6339840" cy="752065"/>
          </a:xfrm>
          <a:prstGeom prst="rect">
            <a:avLst/>
          </a:prstGeom>
          <a:noFill/>
        </p:spPr>
        <p:txBody>
          <a:bodyPr wrap="square">
            <a:spAutoFit/>
          </a:bodyPr>
          <a:lstStyle/>
          <a:p>
            <a:pPr algn="just" defTabSz="1219170">
              <a:lnSpc>
                <a:spcPct val="150000"/>
              </a:lnSpc>
              <a:spcAft>
                <a:spcPts val="1067"/>
              </a:spcAft>
              <a:buClr>
                <a:srgbClr val="000000"/>
              </a:buClr>
            </a:pPr>
            <a:r>
              <a:rPr lang="en-US" sz="3200" b="1" kern="0" dirty="0">
                <a:solidFill>
                  <a:srgbClr val="000000"/>
                </a:solidFill>
                <a:latin typeface="Times New Roman" panose="02020603050405020304" pitchFamily="18" charset="0"/>
                <a:ea typeface="SimSun-ExtB" panose="02010609060101010101" pitchFamily="49" charset="-122"/>
                <a:cs typeface="Times New Roman" panose="02020603050405020304" pitchFamily="18" charset="0"/>
                <a:sym typeface="Arial"/>
              </a:rPr>
              <a:t>HOẠT ĐỘNG LUYỆN TẬP</a:t>
            </a:r>
            <a:endParaRPr lang="en-SG" sz="3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8" name="Group 7">
            <a:extLst>
              <a:ext uri="{FF2B5EF4-FFF2-40B4-BE49-F238E27FC236}">
                <a16:creationId xmlns:a16="http://schemas.microsoft.com/office/drawing/2014/main" id="{5F335A30-8030-5D08-8CEA-EE6F6A244D5E}"/>
              </a:ext>
            </a:extLst>
          </p:cNvPr>
          <p:cNvGrpSpPr/>
          <p:nvPr/>
        </p:nvGrpSpPr>
        <p:grpSpPr>
          <a:xfrm>
            <a:off x="4486481" y="869939"/>
            <a:ext cx="7221753" cy="5562600"/>
            <a:chOff x="5280806" y="1244675"/>
            <a:chExt cx="5812058" cy="5015344"/>
          </a:xfrm>
        </p:grpSpPr>
        <p:pic>
          <p:nvPicPr>
            <p:cNvPr id="10" name="图片 10245" descr="22">
              <a:extLst>
                <a:ext uri="{FF2B5EF4-FFF2-40B4-BE49-F238E27FC236}">
                  <a16:creationId xmlns:a16="http://schemas.microsoft.com/office/drawing/2014/main" id="{2A256A5A-0C6C-1314-57A2-673B82E6C39B}"/>
                </a:ext>
              </a:extLst>
            </p:cNvPr>
            <p:cNvPicPr>
              <a:picLocks noChangeAspect="1"/>
            </p:cNvPicPr>
            <p:nvPr/>
          </p:nvPicPr>
          <p:blipFill>
            <a:blip r:embed="rId6"/>
            <a:stretch>
              <a:fillRect/>
            </a:stretch>
          </p:blipFill>
          <p:spPr>
            <a:xfrm>
              <a:off x="5280806" y="1244675"/>
              <a:ext cx="5812058" cy="5015344"/>
            </a:xfrm>
            <a:prstGeom prst="rect">
              <a:avLst/>
            </a:prstGeom>
            <a:noFill/>
            <a:ln w="9525">
              <a:noFill/>
            </a:ln>
          </p:spPr>
        </p:pic>
        <p:sp>
          <p:nvSpPr>
            <p:cNvPr id="11" name="TextBox 10">
              <a:extLst>
                <a:ext uri="{FF2B5EF4-FFF2-40B4-BE49-F238E27FC236}">
                  <a16:creationId xmlns:a16="http://schemas.microsoft.com/office/drawing/2014/main" id="{EFEB7EAE-818B-32E4-AD29-D7F11783741A}"/>
                </a:ext>
              </a:extLst>
            </p:cNvPr>
            <p:cNvSpPr txBox="1"/>
            <p:nvPr/>
          </p:nvSpPr>
          <p:spPr>
            <a:xfrm>
              <a:off x="5741954" y="2768015"/>
              <a:ext cx="4889761" cy="3135717"/>
            </a:xfrm>
            <a:prstGeom prst="rect">
              <a:avLst/>
            </a:prstGeom>
            <a:noFill/>
          </p:spPr>
          <p:txBody>
            <a:bodyPr wrap="square">
              <a:spAutoFit/>
            </a:bodyPr>
            <a:lstStyle/>
            <a:p>
              <a:pPr algn="just">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Các văn bản đọc hiểu trong bài mang lại cho em điều gì mới mẻ trong nhận thức về non sông, đất nước?</a:t>
              </a:r>
              <a:endParaRPr lang="en-SG" sz="44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Rectangle 11"/>
          <p:cNvSpPr/>
          <p:nvPr/>
        </p:nvSpPr>
        <p:spPr>
          <a:xfrm>
            <a:off x="999532" y="1292334"/>
            <a:ext cx="2325809" cy="523220"/>
          </a:xfrm>
          <a:prstGeom prst="rect">
            <a:avLst/>
          </a:prstGeom>
        </p:spPr>
        <p:txBody>
          <a:bodyPr wrap="square">
            <a:spAutoFit/>
          </a:bodyPr>
          <a:lstStyle/>
          <a:p>
            <a:pPr marL="228600" algn="ctr"/>
            <a:r>
              <a:rPr lang="en-US" sz="1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1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1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sz="1400" dirty="0">
              <a:solidFill>
                <a:schemeClr val="bg1"/>
              </a:solidFill>
            </a:endParaRPr>
          </a:p>
        </p:txBody>
      </p:sp>
    </p:spTree>
    <p:extLst>
      <p:ext uri="{BB962C8B-B14F-4D97-AF65-F5344CB8AC3E}">
        <p14:creationId xmlns:p14="http://schemas.microsoft.com/office/powerpoint/2010/main" val="2352338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sp>
        <p:nvSpPr>
          <p:cNvPr id="12" name="Freeform: Shape 11">
            <a:extLst>
              <a:ext uri="{FF2B5EF4-FFF2-40B4-BE49-F238E27FC236}">
                <a16:creationId xmlns:a16="http://schemas.microsoft.com/office/drawing/2014/main" id="{BD92A5A0-EFC5-72F1-98EE-6127A02EEE68}"/>
              </a:ext>
            </a:extLst>
          </p:cNvPr>
          <p:cNvSpPr/>
          <p:nvPr/>
        </p:nvSpPr>
        <p:spPr>
          <a:xfrm>
            <a:off x="312318" y="237518"/>
            <a:ext cx="2612319" cy="1788052"/>
          </a:xfrm>
          <a:custGeom>
            <a:avLst/>
            <a:gdLst>
              <a:gd name="connsiteX0" fmla="*/ 0 w 2545610"/>
              <a:gd name="connsiteY0" fmla="*/ 129583 h 1295826"/>
              <a:gd name="connsiteX1" fmla="*/ 129583 w 2545610"/>
              <a:gd name="connsiteY1" fmla="*/ 0 h 1295826"/>
              <a:gd name="connsiteX2" fmla="*/ 2416027 w 2545610"/>
              <a:gd name="connsiteY2" fmla="*/ 0 h 1295826"/>
              <a:gd name="connsiteX3" fmla="*/ 2545610 w 2545610"/>
              <a:gd name="connsiteY3" fmla="*/ 129583 h 1295826"/>
              <a:gd name="connsiteX4" fmla="*/ 2545610 w 2545610"/>
              <a:gd name="connsiteY4" fmla="*/ 1166243 h 1295826"/>
              <a:gd name="connsiteX5" fmla="*/ 2416027 w 2545610"/>
              <a:gd name="connsiteY5" fmla="*/ 1295826 h 1295826"/>
              <a:gd name="connsiteX6" fmla="*/ 129583 w 2545610"/>
              <a:gd name="connsiteY6" fmla="*/ 1295826 h 1295826"/>
              <a:gd name="connsiteX7" fmla="*/ 0 w 2545610"/>
              <a:gd name="connsiteY7" fmla="*/ 1166243 h 1295826"/>
              <a:gd name="connsiteX8" fmla="*/ 0 w 2545610"/>
              <a:gd name="connsiteY8" fmla="*/ 129583 h 12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610" h="1295826">
                <a:moveTo>
                  <a:pt x="0" y="129583"/>
                </a:moveTo>
                <a:cubicBezTo>
                  <a:pt x="0" y="58016"/>
                  <a:pt x="58016" y="0"/>
                  <a:pt x="129583" y="0"/>
                </a:cubicBezTo>
                <a:lnTo>
                  <a:pt x="2416027" y="0"/>
                </a:lnTo>
                <a:cubicBezTo>
                  <a:pt x="2487594" y="0"/>
                  <a:pt x="2545610" y="58016"/>
                  <a:pt x="2545610" y="129583"/>
                </a:cubicBezTo>
                <a:lnTo>
                  <a:pt x="2545610" y="1166243"/>
                </a:lnTo>
                <a:cubicBezTo>
                  <a:pt x="2545610" y="1237810"/>
                  <a:pt x="2487594" y="1295826"/>
                  <a:pt x="2416027" y="1295826"/>
                </a:cubicBezTo>
                <a:lnTo>
                  <a:pt x="129583" y="1295826"/>
                </a:lnTo>
                <a:cubicBezTo>
                  <a:pt x="58016" y="1295826"/>
                  <a:pt x="0" y="1237810"/>
                  <a:pt x="0" y="1166243"/>
                </a:cubicBezTo>
                <a:lnTo>
                  <a:pt x="0" y="129583"/>
                </a:lnTo>
                <a:close/>
              </a:path>
            </a:pathLst>
          </a:custGeom>
          <a:solidFill>
            <a:srgbClr val="D5F4FF"/>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120904" rIns="120904" bIns="496712" numCol="1" spcCol="1270" anchor="t" anchorCtr="0">
            <a:noAutofit/>
          </a:bodyPr>
          <a:lstStyle/>
          <a:p>
            <a:pPr marL="0" lvl="0" indent="0" algn="l" defTabSz="755650">
              <a:lnSpc>
                <a:spcPct val="90000"/>
              </a:lnSpc>
              <a:spcBef>
                <a:spcPct val="0"/>
              </a:spcBef>
              <a:spcAft>
                <a:spcPct val="35000"/>
              </a:spcAft>
              <a:buNone/>
            </a:pPr>
            <a:r>
              <a:rPr lang="vi-VN" sz="2400" b="1" i="1" kern="1200" dirty="0">
                <a:solidFill>
                  <a:schemeClr val="tx1">
                    <a:lumMod val="50000"/>
                  </a:schemeClr>
                </a:solidFill>
                <a:latin typeface="+mj-lt"/>
              </a:rPr>
              <a:t>VB Văn tế nghĩa sĩ Cần Giuộc</a:t>
            </a:r>
            <a:endParaRPr lang="en-SG" sz="2400" b="1" i="1" kern="1200" dirty="0">
              <a:solidFill>
                <a:schemeClr val="tx1">
                  <a:lumMod val="50000"/>
                </a:schemeClr>
              </a:solidFill>
              <a:latin typeface="+mj-lt"/>
            </a:endParaRPr>
          </a:p>
        </p:txBody>
      </p:sp>
      <p:sp>
        <p:nvSpPr>
          <p:cNvPr id="14" name="Freeform: Shape 13">
            <a:extLst>
              <a:ext uri="{FF2B5EF4-FFF2-40B4-BE49-F238E27FC236}">
                <a16:creationId xmlns:a16="http://schemas.microsoft.com/office/drawing/2014/main" id="{317768B0-EB37-671D-ABBA-5A4B295CD324}"/>
              </a:ext>
            </a:extLst>
          </p:cNvPr>
          <p:cNvSpPr/>
          <p:nvPr/>
        </p:nvSpPr>
        <p:spPr>
          <a:xfrm>
            <a:off x="586276" y="1716668"/>
            <a:ext cx="3949642" cy="4917195"/>
          </a:xfrm>
          <a:custGeom>
            <a:avLst/>
            <a:gdLst>
              <a:gd name="connsiteX0" fmla="*/ 0 w 2545610"/>
              <a:gd name="connsiteY0" fmla="*/ 254561 h 3549600"/>
              <a:gd name="connsiteX1" fmla="*/ 254561 w 2545610"/>
              <a:gd name="connsiteY1" fmla="*/ 0 h 3549600"/>
              <a:gd name="connsiteX2" fmla="*/ 2291049 w 2545610"/>
              <a:gd name="connsiteY2" fmla="*/ 0 h 3549600"/>
              <a:gd name="connsiteX3" fmla="*/ 2545610 w 2545610"/>
              <a:gd name="connsiteY3" fmla="*/ 254561 h 3549600"/>
              <a:gd name="connsiteX4" fmla="*/ 2545610 w 2545610"/>
              <a:gd name="connsiteY4" fmla="*/ 3295039 h 3549600"/>
              <a:gd name="connsiteX5" fmla="*/ 2291049 w 2545610"/>
              <a:gd name="connsiteY5" fmla="*/ 3549600 h 3549600"/>
              <a:gd name="connsiteX6" fmla="*/ 254561 w 2545610"/>
              <a:gd name="connsiteY6" fmla="*/ 3549600 h 3549600"/>
              <a:gd name="connsiteX7" fmla="*/ 0 w 2545610"/>
              <a:gd name="connsiteY7" fmla="*/ 3295039 h 3549600"/>
              <a:gd name="connsiteX8" fmla="*/ 0 w 2545610"/>
              <a:gd name="connsiteY8" fmla="*/ 254561 h 35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610" h="3549600">
                <a:moveTo>
                  <a:pt x="0" y="254561"/>
                </a:moveTo>
                <a:cubicBezTo>
                  <a:pt x="0" y="113971"/>
                  <a:pt x="113971" y="0"/>
                  <a:pt x="254561" y="0"/>
                </a:cubicBezTo>
                <a:lnTo>
                  <a:pt x="2291049" y="0"/>
                </a:lnTo>
                <a:cubicBezTo>
                  <a:pt x="2431639" y="0"/>
                  <a:pt x="2545610" y="113971"/>
                  <a:pt x="2545610" y="254561"/>
                </a:cubicBezTo>
                <a:lnTo>
                  <a:pt x="2545610" y="3295039"/>
                </a:lnTo>
                <a:cubicBezTo>
                  <a:pt x="2545610" y="3435629"/>
                  <a:pt x="2431639" y="3549600"/>
                  <a:pt x="2291049" y="3549600"/>
                </a:cubicBezTo>
                <a:lnTo>
                  <a:pt x="254561" y="3549600"/>
                </a:lnTo>
                <a:cubicBezTo>
                  <a:pt x="113971" y="3549600"/>
                  <a:pt x="0" y="3435629"/>
                  <a:pt x="0" y="3295039"/>
                </a:cubicBezTo>
                <a:lnTo>
                  <a:pt x="0" y="2545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5462" tIns="195462" rIns="195462" bIns="195462" numCol="1" spcCol="1270" anchor="t" anchorCtr="0">
            <a:noAutofit/>
          </a:bodyPr>
          <a:lstStyle/>
          <a:p>
            <a:pPr marL="171450" lvl="1" indent="-171450" algn="just" defTabSz="755650">
              <a:lnSpc>
                <a:spcPct val="90000"/>
              </a:lnSpc>
              <a:spcBef>
                <a:spcPct val="0"/>
              </a:spcBef>
              <a:spcAft>
                <a:spcPct val="15000"/>
              </a:spcAft>
              <a:buChar char="•"/>
            </a:pPr>
            <a:r>
              <a:rPr lang="vi-VN" sz="2800" kern="1200" dirty="0">
                <a:latin typeface="+mj-lt"/>
              </a:rPr>
              <a:t>hiểu thêm: lịch sử đất nước, bên cạnh những trang hiển hách, oanh liệt cũng có những trang bi hùng; việc viết nên lịch sử dân tộc, bên cạnh vai trò của các nhân vật lịch sử, các danh nhân, còn có vai trò của người thường dân như những nghĩa sĩ nông dân Nam Bộ,...</a:t>
            </a:r>
            <a:endParaRPr lang="en-SG" sz="2800" kern="1200" dirty="0">
              <a:latin typeface="+mj-lt"/>
            </a:endParaRPr>
          </a:p>
        </p:txBody>
      </p:sp>
      <p:sp>
        <p:nvSpPr>
          <p:cNvPr id="15" name="Freeform: Shape 14">
            <a:extLst>
              <a:ext uri="{FF2B5EF4-FFF2-40B4-BE49-F238E27FC236}">
                <a16:creationId xmlns:a16="http://schemas.microsoft.com/office/drawing/2014/main" id="{42E565DF-8398-49BA-696C-396183035BE5}"/>
              </a:ext>
            </a:extLst>
          </p:cNvPr>
          <p:cNvSpPr/>
          <p:nvPr/>
        </p:nvSpPr>
        <p:spPr>
          <a:xfrm>
            <a:off x="3748921" y="352568"/>
            <a:ext cx="839558" cy="633783"/>
          </a:xfrm>
          <a:custGeom>
            <a:avLst/>
            <a:gdLst>
              <a:gd name="connsiteX0" fmla="*/ 0 w 818119"/>
              <a:gd name="connsiteY0" fmla="*/ 126757 h 633783"/>
              <a:gd name="connsiteX1" fmla="*/ 501228 w 818119"/>
              <a:gd name="connsiteY1" fmla="*/ 126757 h 633783"/>
              <a:gd name="connsiteX2" fmla="*/ 501228 w 818119"/>
              <a:gd name="connsiteY2" fmla="*/ 0 h 633783"/>
              <a:gd name="connsiteX3" fmla="*/ 818119 w 818119"/>
              <a:gd name="connsiteY3" fmla="*/ 316892 h 633783"/>
              <a:gd name="connsiteX4" fmla="*/ 501228 w 818119"/>
              <a:gd name="connsiteY4" fmla="*/ 633783 h 633783"/>
              <a:gd name="connsiteX5" fmla="*/ 501228 w 818119"/>
              <a:gd name="connsiteY5" fmla="*/ 507026 h 633783"/>
              <a:gd name="connsiteX6" fmla="*/ 0 w 818119"/>
              <a:gd name="connsiteY6" fmla="*/ 507026 h 633783"/>
              <a:gd name="connsiteX7" fmla="*/ 0 w 818119"/>
              <a:gd name="connsiteY7" fmla="*/ 126757 h 63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119" h="633783">
                <a:moveTo>
                  <a:pt x="0" y="126757"/>
                </a:moveTo>
                <a:lnTo>
                  <a:pt x="501228" y="126757"/>
                </a:lnTo>
                <a:lnTo>
                  <a:pt x="501228" y="0"/>
                </a:lnTo>
                <a:lnTo>
                  <a:pt x="818119" y="316892"/>
                </a:lnTo>
                <a:lnTo>
                  <a:pt x="501228" y="633783"/>
                </a:lnTo>
                <a:lnTo>
                  <a:pt x="501228" y="507026"/>
                </a:lnTo>
                <a:lnTo>
                  <a:pt x="0" y="507026"/>
                </a:lnTo>
                <a:lnTo>
                  <a:pt x="0" y="12675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6757" rIns="190135" bIns="126757" numCol="1" spcCol="1270" anchor="ctr" anchorCtr="0">
            <a:noAutofit/>
          </a:bodyPr>
          <a:lstStyle/>
          <a:p>
            <a:pPr marL="0" lvl="0" indent="0" algn="ctr" defTabSz="622300">
              <a:lnSpc>
                <a:spcPct val="90000"/>
              </a:lnSpc>
              <a:spcBef>
                <a:spcPct val="0"/>
              </a:spcBef>
              <a:spcAft>
                <a:spcPct val="35000"/>
              </a:spcAft>
              <a:buNone/>
            </a:pPr>
            <a:endParaRPr lang="en-SG" sz="1400" kern="1200"/>
          </a:p>
        </p:txBody>
      </p:sp>
      <p:sp>
        <p:nvSpPr>
          <p:cNvPr id="16" name="Freeform: Shape 15">
            <a:extLst>
              <a:ext uri="{FF2B5EF4-FFF2-40B4-BE49-F238E27FC236}">
                <a16:creationId xmlns:a16="http://schemas.microsoft.com/office/drawing/2014/main" id="{A2FD62BF-8CF5-BC44-7EC7-DB3F5C9E2F76}"/>
              </a:ext>
            </a:extLst>
          </p:cNvPr>
          <p:cNvSpPr/>
          <p:nvPr/>
        </p:nvSpPr>
        <p:spPr>
          <a:xfrm>
            <a:off x="4936976" y="237518"/>
            <a:ext cx="2612319" cy="1788052"/>
          </a:xfrm>
          <a:custGeom>
            <a:avLst/>
            <a:gdLst>
              <a:gd name="connsiteX0" fmla="*/ 0 w 2545610"/>
              <a:gd name="connsiteY0" fmla="*/ 129583 h 1295826"/>
              <a:gd name="connsiteX1" fmla="*/ 129583 w 2545610"/>
              <a:gd name="connsiteY1" fmla="*/ 0 h 1295826"/>
              <a:gd name="connsiteX2" fmla="*/ 2416027 w 2545610"/>
              <a:gd name="connsiteY2" fmla="*/ 0 h 1295826"/>
              <a:gd name="connsiteX3" fmla="*/ 2545610 w 2545610"/>
              <a:gd name="connsiteY3" fmla="*/ 129583 h 1295826"/>
              <a:gd name="connsiteX4" fmla="*/ 2545610 w 2545610"/>
              <a:gd name="connsiteY4" fmla="*/ 1166243 h 1295826"/>
              <a:gd name="connsiteX5" fmla="*/ 2416027 w 2545610"/>
              <a:gd name="connsiteY5" fmla="*/ 1295826 h 1295826"/>
              <a:gd name="connsiteX6" fmla="*/ 129583 w 2545610"/>
              <a:gd name="connsiteY6" fmla="*/ 1295826 h 1295826"/>
              <a:gd name="connsiteX7" fmla="*/ 0 w 2545610"/>
              <a:gd name="connsiteY7" fmla="*/ 1166243 h 1295826"/>
              <a:gd name="connsiteX8" fmla="*/ 0 w 2545610"/>
              <a:gd name="connsiteY8" fmla="*/ 129583 h 12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610" h="1295826">
                <a:moveTo>
                  <a:pt x="0" y="129583"/>
                </a:moveTo>
                <a:cubicBezTo>
                  <a:pt x="0" y="58016"/>
                  <a:pt x="58016" y="0"/>
                  <a:pt x="129583" y="0"/>
                </a:cubicBezTo>
                <a:lnTo>
                  <a:pt x="2416027" y="0"/>
                </a:lnTo>
                <a:cubicBezTo>
                  <a:pt x="2487594" y="0"/>
                  <a:pt x="2545610" y="58016"/>
                  <a:pt x="2545610" y="129583"/>
                </a:cubicBezTo>
                <a:lnTo>
                  <a:pt x="2545610" y="1166243"/>
                </a:lnTo>
                <a:cubicBezTo>
                  <a:pt x="2545610" y="1237810"/>
                  <a:pt x="2487594" y="1295826"/>
                  <a:pt x="2416027" y="1295826"/>
                </a:cubicBezTo>
                <a:lnTo>
                  <a:pt x="129583" y="1295826"/>
                </a:lnTo>
                <a:cubicBezTo>
                  <a:pt x="58016" y="1295826"/>
                  <a:pt x="0" y="1237810"/>
                  <a:pt x="0" y="1166243"/>
                </a:cubicBezTo>
                <a:lnTo>
                  <a:pt x="0" y="129583"/>
                </a:lnTo>
                <a:close/>
              </a:path>
            </a:pathLst>
          </a:custGeom>
          <a:solidFill>
            <a:srgbClr val="D8EEC0"/>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120904" rIns="120904" bIns="496712" numCol="1" spcCol="1270" anchor="t" anchorCtr="0">
            <a:noAutofit/>
          </a:bodyPr>
          <a:lstStyle/>
          <a:p>
            <a:pPr marL="0" lvl="0" indent="0" algn="l" defTabSz="755650">
              <a:lnSpc>
                <a:spcPct val="90000"/>
              </a:lnSpc>
              <a:spcBef>
                <a:spcPct val="0"/>
              </a:spcBef>
              <a:spcAft>
                <a:spcPct val="35000"/>
              </a:spcAft>
              <a:buNone/>
            </a:pPr>
            <a:r>
              <a:rPr lang="vi-VN" sz="2400" b="1" i="1" kern="1200" dirty="0">
                <a:solidFill>
                  <a:schemeClr val="tx1">
                    <a:lumMod val="50000"/>
                  </a:schemeClr>
                </a:solidFill>
                <a:latin typeface="+mj-lt"/>
              </a:rPr>
              <a:t>VB Vịnh Tản Sơn viên, Trên đỉnh non Tản </a:t>
            </a:r>
            <a:endParaRPr lang="en-SG" sz="2400" b="1" i="1" kern="1200" dirty="0">
              <a:solidFill>
                <a:schemeClr val="tx1">
                  <a:lumMod val="50000"/>
                </a:schemeClr>
              </a:solidFill>
              <a:latin typeface="+mj-lt"/>
            </a:endParaRPr>
          </a:p>
        </p:txBody>
      </p:sp>
      <p:sp>
        <p:nvSpPr>
          <p:cNvPr id="17" name="Freeform: Shape 16">
            <a:extLst>
              <a:ext uri="{FF2B5EF4-FFF2-40B4-BE49-F238E27FC236}">
                <a16:creationId xmlns:a16="http://schemas.microsoft.com/office/drawing/2014/main" id="{5EBB3716-FA60-C4E9-2E66-B117BBA9216E}"/>
              </a:ext>
            </a:extLst>
          </p:cNvPr>
          <p:cNvSpPr/>
          <p:nvPr/>
        </p:nvSpPr>
        <p:spPr>
          <a:xfrm>
            <a:off x="5472029" y="1703286"/>
            <a:ext cx="2612319" cy="4917195"/>
          </a:xfrm>
          <a:custGeom>
            <a:avLst/>
            <a:gdLst>
              <a:gd name="connsiteX0" fmla="*/ 0 w 2545610"/>
              <a:gd name="connsiteY0" fmla="*/ 254561 h 3549600"/>
              <a:gd name="connsiteX1" fmla="*/ 254561 w 2545610"/>
              <a:gd name="connsiteY1" fmla="*/ 0 h 3549600"/>
              <a:gd name="connsiteX2" fmla="*/ 2291049 w 2545610"/>
              <a:gd name="connsiteY2" fmla="*/ 0 h 3549600"/>
              <a:gd name="connsiteX3" fmla="*/ 2545610 w 2545610"/>
              <a:gd name="connsiteY3" fmla="*/ 254561 h 3549600"/>
              <a:gd name="connsiteX4" fmla="*/ 2545610 w 2545610"/>
              <a:gd name="connsiteY4" fmla="*/ 3295039 h 3549600"/>
              <a:gd name="connsiteX5" fmla="*/ 2291049 w 2545610"/>
              <a:gd name="connsiteY5" fmla="*/ 3549600 h 3549600"/>
              <a:gd name="connsiteX6" fmla="*/ 254561 w 2545610"/>
              <a:gd name="connsiteY6" fmla="*/ 3549600 h 3549600"/>
              <a:gd name="connsiteX7" fmla="*/ 0 w 2545610"/>
              <a:gd name="connsiteY7" fmla="*/ 3295039 h 3549600"/>
              <a:gd name="connsiteX8" fmla="*/ 0 w 2545610"/>
              <a:gd name="connsiteY8" fmla="*/ 254561 h 35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610" h="3549600">
                <a:moveTo>
                  <a:pt x="0" y="254561"/>
                </a:moveTo>
                <a:cubicBezTo>
                  <a:pt x="0" y="113971"/>
                  <a:pt x="113971" y="0"/>
                  <a:pt x="254561" y="0"/>
                </a:cubicBezTo>
                <a:lnTo>
                  <a:pt x="2291049" y="0"/>
                </a:lnTo>
                <a:cubicBezTo>
                  <a:pt x="2431639" y="0"/>
                  <a:pt x="2545610" y="113971"/>
                  <a:pt x="2545610" y="254561"/>
                </a:cubicBezTo>
                <a:lnTo>
                  <a:pt x="2545610" y="3295039"/>
                </a:lnTo>
                <a:cubicBezTo>
                  <a:pt x="2545610" y="3435629"/>
                  <a:pt x="2431639" y="3549600"/>
                  <a:pt x="2291049" y="3549600"/>
                </a:cubicBezTo>
                <a:lnTo>
                  <a:pt x="254561" y="3549600"/>
                </a:lnTo>
                <a:cubicBezTo>
                  <a:pt x="113971" y="3549600"/>
                  <a:pt x="0" y="3435629"/>
                  <a:pt x="0" y="3295039"/>
                </a:cubicBezTo>
                <a:lnTo>
                  <a:pt x="0" y="2545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5462" tIns="195462" rIns="195462" bIns="195462" numCol="1" spcCol="1270" anchor="t" anchorCtr="0">
            <a:noAutofit/>
          </a:bodyPr>
          <a:lstStyle/>
          <a:p>
            <a:pPr marL="171450" lvl="1" indent="-171450" algn="just" defTabSz="755650">
              <a:lnSpc>
                <a:spcPct val="90000"/>
              </a:lnSpc>
              <a:spcBef>
                <a:spcPct val="0"/>
              </a:spcBef>
              <a:spcAft>
                <a:spcPct val="15000"/>
              </a:spcAft>
              <a:buChar char="•"/>
            </a:pPr>
            <a:r>
              <a:rPr lang="vi-VN" sz="2800" kern="1200" dirty="0">
                <a:latin typeface="+mj-lt"/>
              </a:rPr>
              <a:t>mang lại nhận thức: Biết bao tên núi, tên sông trên đất nước gắn với những huyền thoại, những câu chuyện linh thiêng, kì thú, rất đáng tìm hiểu và tự hào.</a:t>
            </a:r>
            <a:endParaRPr lang="en-SG" sz="2800" kern="1200" dirty="0">
              <a:latin typeface="+mj-lt"/>
            </a:endParaRPr>
          </a:p>
        </p:txBody>
      </p:sp>
      <p:sp>
        <p:nvSpPr>
          <p:cNvPr id="18" name="Freeform: Shape 17">
            <a:extLst>
              <a:ext uri="{FF2B5EF4-FFF2-40B4-BE49-F238E27FC236}">
                <a16:creationId xmlns:a16="http://schemas.microsoft.com/office/drawing/2014/main" id="{64E8D134-6CF3-F9B7-A284-FB12BD75FBE6}"/>
              </a:ext>
            </a:extLst>
          </p:cNvPr>
          <p:cNvSpPr/>
          <p:nvPr/>
        </p:nvSpPr>
        <p:spPr>
          <a:xfrm>
            <a:off x="7750271" y="336619"/>
            <a:ext cx="839558" cy="633783"/>
          </a:xfrm>
          <a:custGeom>
            <a:avLst/>
            <a:gdLst>
              <a:gd name="connsiteX0" fmla="*/ 0 w 818119"/>
              <a:gd name="connsiteY0" fmla="*/ 126757 h 633783"/>
              <a:gd name="connsiteX1" fmla="*/ 501228 w 818119"/>
              <a:gd name="connsiteY1" fmla="*/ 126757 h 633783"/>
              <a:gd name="connsiteX2" fmla="*/ 501228 w 818119"/>
              <a:gd name="connsiteY2" fmla="*/ 0 h 633783"/>
              <a:gd name="connsiteX3" fmla="*/ 818119 w 818119"/>
              <a:gd name="connsiteY3" fmla="*/ 316892 h 633783"/>
              <a:gd name="connsiteX4" fmla="*/ 501228 w 818119"/>
              <a:gd name="connsiteY4" fmla="*/ 633783 h 633783"/>
              <a:gd name="connsiteX5" fmla="*/ 501228 w 818119"/>
              <a:gd name="connsiteY5" fmla="*/ 507026 h 633783"/>
              <a:gd name="connsiteX6" fmla="*/ 0 w 818119"/>
              <a:gd name="connsiteY6" fmla="*/ 507026 h 633783"/>
              <a:gd name="connsiteX7" fmla="*/ 0 w 818119"/>
              <a:gd name="connsiteY7" fmla="*/ 126757 h 63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8119" h="633783">
                <a:moveTo>
                  <a:pt x="0" y="126757"/>
                </a:moveTo>
                <a:lnTo>
                  <a:pt x="501228" y="126757"/>
                </a:lnTo>
                <a:lnTo>
                  <a:pt x="501228" y="0"/>
                </a:lnTo>
                <a:lnTo>
                  <a:pt x="818119" y="316892"/>
                </a:lnTo>
                <a:lnTo>
                  <a:pt x="501228" y="633783"/>
                </a:lnTo>
                <a:lnTo>
                  <a:pt x="501228" y="507026"/>
                </a:lnTo>
                <a:lnTo>
                  <a:pt x="0" y="507026"/>
                </a:lnTo>
                <a:lnTo>
                  <a:pt x="0" y="126757"/>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26757" rIns="190135" bIns="126757" numCol="1" spcCol="1270" anchor="ctr" anchorCtr="0">
            <a:noAutofit/>
          </a:bodyPr>
          <a:lstStyle/>
          <a:p>
            <a:pPr marL="0" lvl="0" indent="0" algn="ctr" defTabSz="622300">
              <a:lnSpc>
                <a:spcPct val="90000"/>
              </a:lnSpc>
              <a:spcBef>
                <a:spcPct val="0"/>
              </a:spcBef>
              <a:spcAft>
                <a:spcPct val="35000"/>
              </a:spcAft>
              <a:buNone/>
            </a:pPr>
            <a:endParaRPr lang="en-SG" sz="1400" kern="1200"/>
          </a:p>
        </p:txBody>
      </p:sp>
      <p:sp>
        <p:nvSpPr>
          <p:cNvPr id="19" name="Freeform: Shape 18">
            <a:extLst>
              <a:ext uri="{FF2B5EF4-FFF2-40B4-BE49-F238E27FC236}">
                <a16:creationId xmlns:a16="http://schemas.microsoft.com/office/drawing/2014/main" id="{1B651920-9968-2B1D-89F3-C1231ED012ED}"/>
              </a:ext>
            </a:extLst>
          </p:cNvPr>
          <p:cNvSpPr/>
          <p:nvPr/>
        </p:nvSpPr>
        <p:spPr>
          <a:xfrm>
            <a:off x="8705103" y="237518"/>
            <a:ext cx="2639526" cy="1788052"/>
          </a:xfrm>
          <a:custGeom>
            <a:avLst/>
            <a:gdLst>
              <a:gd name="connsiteX0" fmla="*/ 0 w 2545610"/>
              <a:gd name="connsiteY0" fmla="*/ 129583 h 1295826"/>
              <a:gd name="connsiteX1" fmla="*/ 129583 w 2545610"/>
              <a:gd name="connsiteY1" fmla="*/ 0 h 1295826"/>
              <a:gd name="connsiteX2" fmla="*/ 2416027 w 2545610"/>
              <a:gd name="connsiteY2" fmla="*/ 0 h 1295826"/>
              <a:gd name="connsiteX3" fmla="*/ 2545610 w 2545610"/>
              <a:gd name="connsiteY3" fmla="*/ 129583 h 1295826"/>
              <a:gd name="connsiteX4" fmla="*/ 2545610 w 2545610"/>
              <a:gd name="connsiteY4" fmla="*/ 1166243 h 1295826"/>
              <a:gd name="connsiteX5" fmla="*/ 2416027 w 2545610"/>
              <a:gd name="connsiteY5" fmla="*/ 1295826 h 1295826"/>
              <a:gd name="connsiteX6" fmla="*/ 129583 w 2545610"/>
              <a:gd name="connsiteY6" fmla="*/ 1295826 h 1295826"/>
              <a:gd name="connsiteX7" fmla="*/ 0 w 2545610"/>
              <a:gd name="connsiteY7" fmla="*/ 1166243 h 1295826"/>
              <a:gd name="connsiteX8" fmla="*/ 0 w 2545610"/>
              <a:gd name="connsiteY8" fmla="*/ 129583 h 129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610" h="1295826">
                <a:moveTo>
                  <a:pt x="0" y="129583"/>
                </a:moveTo>
                <a:cubicBezTo>
                  <a:pt x="0" y="58016"/>
                  <a:pt x="58016" y="0"/>
                  <a:pt x="129583" y="0"/>
                </a:cubicBezTo>
                <a:lnTo>
                  <a:pt x="2416027" y="0"/>
                </a:lnTo>
                <a:cubicBezTo>
                  <a:pt x="2487594" y="0"/>
                  <a:pt x="2545610" y="58016"/>
                  <a:pt x="2545610" y="129583"/>
                </a:cubicBezTo>
                <a:lnTo>
                  <a:pt x="2545610" y="1166243"/>
                </a:lnTo>
                <a:cubicBezTo>
                  <a:pt x="2545610" y="1237810"/>
                  <a:pt x="2487594" y="1295826"/>
                  <a:pt x="2416027" y="1295826"/>
                </a:cubicBezTo>
                <a:lnTo>
                  <a:pt x="129583" y="1295826"/>
                </a:lnTo>
                <a:cubicBezTo>
                  <a:pt x="58016" y="1295826"/>
                  <a:pt x="0" y="1237810"/>
                  <a:pt x="0" y="1166243"/>
                </a:cubicBezTo>
                <a:lnTo>
                  <a:pt x="0" y="129583"/>
                </a:lnTo>
                <a:close/>
              </a:path>
            </a:pathLst>
          </a:custGeom>
          <a:solidFill>
            <a:schemeClr val="accent3">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120904" rIns="120904" bIns="496712" numCol="1" spcCol="1270" anchor="t" anchorCtr="0">
            <a:noAutofit/>
          </a:bodyPr>
          <a:lstStyle/>
          <a:p>
            <a:pPr marL="0" lvl="0" indent="0" algn="l" defTabSz="755650">
              <a:lnSpc>
                <a:spcPct val="90000"/>
              </a:lnSpc>
              <a:spcBef>
                <a:spcPct val="0"/>
              </a:spcBef>
              <a:spcAft>
                <a:spcPct val="35000"/>
              </a:spcAft>
              <a:buNone/>
            </a:pPr>
            <a:r>
              <a:rPr lang="vi-VN" sz="2400" b="1" i="1" kern="1200" dirty="0">
                <a:solidFill>
                  <a:schemeClr val="tx1">
                    <a:lumMod val="50000"/>
                  </a:schemeClr>
                </a:solidFill>
                <a:latin typeface="+mj-lt"/>
              </a:rPr>
              <a:t>VB Chuyện chức phán sự đền Tản Viên, Trên đỉnh non Tản</a:t>
            </a:r>
            <a:endParaRPr lang="en-SG" sz="2400" b="1" i="1" kern="1200" dirty="0">
              <a:solidFill>
                <a:schemeClr val="tx1">
                  <a:lumMod val="50000"/>
                </a:schemeClr>
              </a:solidFill>
              <a:latin typeface="+mj-lt"/>
            </a:endParaRPr>
          </a:p>
        </p:txBody>
      </p:sp>
      <p:sp>
        <p:nvSpPr>
          <p:cNvPr id="20" name="Freeform: Shape 19">
            <a:extLst>
              <a:ext uri="{FF2B5EF4-FFF2-40B4-BE49-F238E27FC236}">
                <a16:creationId xmlns:a16="http://schemas.microsoft.com/office/drawing/2014/main" id="{A9C38221-83AC-DA05-21AF-C088D77E2D23}"/>
              </a:ext>
            </a:extLst>
          </p:cNvPr>
          <p:cNvSpPr/>
          <p:nvPr/>
        </p:nvSpPr>
        <p:spPr>
          <a:xfrm>
            <a:off x="9240156" y="1703286"/>
            <a:ext cx="2612319" cy="4917195"/>
          </a:xfrm>
          <a:custGeom>
            <a:avLst/>
            <a:gdLst>
              <a:gd name="connsiteX0" fmla="*/ 0 w 2545610"/>
              <a:gd name="connsiteY0" fmla="*/ 254561 h 3549600"/>
              <a:gd name="connsiteX1" fmla="*/ 254561 w 2545610"/>
              <a:gd name="connsiteY1" fmla="*/ 0 h 3549600"/>
              <a:gd name="connsiteX2" fmla="*/ 2291049 w 2545610"/>
              <a:gd name="connsiteY2" fmla="*/ 0 h 3549600"/>
              <a:gd name="connsiteX3" fmla="*/ 2545610 w 2545610"/>
              <a:gd name="connsiteY3" fmla="*/ 254561 h 3549600"/>
              <a:gd name="connsiteX4" fmla="*/ 2545610 w 2545610"/>
              <a:gd name="connsiteY4" fmla="*/ 3295039 h 3549600"/>
              <a:gd name="connsiteX5" fmla="*/ 2291049 w 2545610"/>
              <a:gd name="connsiteY5" fmla="*/ 3549600 h 3549600"/>
              <a:gd name="connsiteX6" fmla="*/ 254561 w 2545610"/>
              <a:gd name="connsiteY6" fmla="*/ 3549600 h 3549600"/>
              <a:gd name="connsiteX7" fmla="*/ 0 w 2545610"/>
              <a:gd name="connsiteY7" fmla="*/ 3295039 h 3549600"/>
              <a:gd name="connsiteX8" fmla="*/ 0 w 2545610"/>
              <a:gd name="connsiteY8" fmla="*/ 254561 h 35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610" h="3549600">
                <a:moveTo>
                  <a:pt x="0" y="254561"/>
                </a:moveTo>
                <a:cubicBezTo>
                  <a:pt x="0" y="113971"/>
                  <a:pt x="113971" y="0"/>
                  <a:pt x="254561" y="0"/>
                </a:cubicBezTo>
                <a:lnTo>
                  <a:pt x="2291049" y="0"/>
                </a:lnTo>
                <a:cubicBezTo>
                  <a:pt x="2431639" y="0"/>
                  <a:pt x="2545610" y="113971"/>
                  <a:pt x="2545610" y="254561"/>
                </a:cubicBezTo>
                <a:lnTo>
                  <a:pt x="2545610" y="3295039"/>
                </a:lnTo>
                <a:cubicBezTo>
                  <a:pt x="2545610" y="3435629"/>
                  <a:pt x="2431639" y="3549600"/>
                  <a:pt x="2291049" y="3549600"/>
                </a:cubicBezTo>
                <a:lnTo>
                  <a:pt x="254561" y="3549600"/>
                </a:lnTo>
                <a:cubicBezTo>
                  <a:pt x="113971" y="3549600"/>
                  <a:pt x="0" y="3435629"/>
                  <a:pt x="0" y="3295039"/>
                </a:cubicBezTo>
                <a:lnTo>
                  <a:pt x="0" y="254561"/>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5462" tIns="195462" rIns="195462" bIns="195462" numCol="1" spcCol="1270" anchor="t" anchorCtr="0">
            <a:noAutofit/>
          </a:bodyPr>
          <a:lstStyle/>
          <a:p>
            <a:pPr marL="171450" lvl="1" indent="-171450" algn="just" defTabSz="755650">
              <a:lnSpc>
                <a:spcPct val="90000"/>
              </a:lnSpc>
              <a:spcBef>
                <a:spcPct val="0"/>
              </a:spcBef>
              <a:spcAft>
                <a:spcPct val="15000"/>
              </a:spcAft>
              <a:buChar char="•"/>
            </a:pPr>
            <a:r>
              <a:rPr lang="vi-VN" sz="2800" kern="1200" dirty="0">
                <a:latin typeface="+mj-lt"/>
              </a:rPr>
              <a:t>liên hệ về thái độ cần có của con người khi đối mặt với thách thức trong đời sống theo chủ điểm của bài học: </a:t>
            </a:r>
            <a:r>
              <a:rPr lang="vi-VN" sz="2800" b="1" i="1" kern="1200" dirty="0">
                <a:latin typeface="+mj-lt"/>
              </a:rPr>
              <a:t>Sông núi linh thiêng</a:t>
            </a:r>
            <a:r>
              <a:rPr lang="vi-VN" sz="2800" kern="1200" dirty="0">
                <a:latin typeface="+mj-lt"/>
              </a:rPr>
              <a:t>.</a:t>
            </a:r>
            <a:endParaRPr lang="en-SG" sz="2800" kern="1200" dirty="0">
              <a:latin typeface="+mj-lt"/>
            </a:endParaRPr>
          </a:p>
        </p:txBody>
      </p:sp>
      <p:sp>
        <p:nvSpPr>
          <p:cNvPr id="21" name="Freeform 2">
            <a:extLst>
              <a:ext uri="{FF2B5EF4-FFF2-40B4-BE49-F238E27FC236}">
                <a16:creationId xmlns:a16="http://schemas.microsoft.com/office/drawing/2014/main" id="{4CF73672-9DAF-8A16-C720-B84902273F17}"/>
              </a:ext>
            </a:extLst>
          </p:cNvPr>
          <p:cNvSpPr/>
          <p:nvPr/>
        </p:nvSpPr>
        <p:spPr>
          <a:xfrm flipH="1">
            <a:off x="7834034" y="4004840"/>
            <a:ext cx="1570733" cy="2853160"/>
          </a:xfrm>
          <a:custGeom>
            <a:avLst/>
            <a:gdLst/>
            <a:ahLst/>
            <a:cxnLst/>
            <a:rect l="l" t="t" r="r" b="b"/>
            <a:pathLst>
              <a:path w="6613379" h="6954796">
                <a:moveTo>
                  <a:pt x="0" y="0"/>
                </a:moveTo>
                <a:lnTo>
                  <a:pt x="6613379" y="0"/>
                </a:lnTo>
                <a:lnTo>
                  <a:pt x="6613379" y="6954796"/>
                </a:lnTo>
                <a:lnTo>
                  <a:pt x="0" y="6954796"/>
                </a:lnTo>
                <a:lnTo>
                  <a:pt x="0" y="0"/>
                </a:lnTo>
                <a:close/>
              </a:path>
            </a:pathLst>
          </a:custGeom>
          <a:blipFill>
            <a:blip r:embed="rId5">
              <a:extLst>
                <a:ext uri="{96DAC541-7B7A-43D3-8B79-37D633B846F1}">
                  <asvg:svgBlip xmlns:asvg="http://schemas.microsoft.com/office/drawing/2016/SVG/main" xmlns="" r:embed="rId6"/>
                </a:ext>
              </a:extLst>
            </a:blip>
            <a:stretch>
              <a:fillRect t="3897" r="-104270" b="-28642"/>
            </a:stretch>
          </a:blipFill>
        </p:spPr>
        <p:txBody>
          <a:bodyPr/>
          <a:lstStyle/>
          <a:p>
            <a:pPr defTabSz="914377">
              <a:defRPr/>
            </a:pPr>
            <a:endParaRPr lang="en-SG">
              <a:solidFill>
                <a:prstClr val="black"/>
              </a:solidFill>
              <a:latin typeface="等线" panose="020F0502020204030204"/>
              <a:ea typeface="等线" panose="020F0502020204030204"/>
              <a:cs typeface="Arial"/>
              <a:sym typeface="Arial"/>
            </a:endParaRPr>
          </a:p>
        </p:txBody>
      </p:sp>
    </p:spTree>
    <p:extLst>
      <p:ext uri="{BB962C8B-B14F-4D97-AF65-F5344CB8AC3E}">
        <p14:creationId xmlns:p14="http://schemas.microsoft.com/office/powerpoint/2010/main" val="42600537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barn(inVertical)">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barn(inVertical)">
                                      <p:cBhvr>
                                        <p:cTn id="1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497090" y="2136338"/>
            <a:ext cx="7990113" cy="2585323"/>
          </a:xfrm>
          <a:prstGeom prst="rect">
            <a:avLst/>
          </a:prstGeom>
          <a:noFill/>
        </p:spPr>
        <p:txBody>
          <a:bodyPr wrap="square">
            <a:spAutoFit/>
          </a:bodyPr>
          <a:lstStyle/>
          <a:p>
            <a:pPr algn="ctr"/>
            <a:r>
              <a:rPr lang="vi-VN" sz="5400" b="1" dirty="0">
                <a:latin typeface="+mj-lt"/>
              </a:rPr>
              <a:t>HOẠT ĐỘNG TRÌNH BÀY KẾT QUẢ PHẦN </a:t>
            </a:r>
            <a:r>
              <a:rPr lang="vi-VN" sz="5400" b="1" i="1" dirty="0">
                <a:latin typeface="+mj-lt"/>
              </a:rPr>
              <a:t>TỪ ĐỌC ĐẾN VIẾT</a:t>
            </a:r>
            <a:endParaRPr lang="en-SG" sz="5400" dirty="0">
              <a:latin typeface="+mj-lt"/>
            </a:endParaRPr>
          </a:p>
        </p:txBody>
      </p:sp>
    </p:spTree>
    <p:extLst>
      <p:ext uri="{BB962C8B-B14F-4D97-AF65-F5344CB8AC3E}">
        <p14:creationId xmlns:p14="http://schemas.microsoft.com/office/powerpoint/2010/main" val="4291224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612573" y="2287644"/>
            <a:ext cx="7511143" cy="2800767"/>
          </a:xfrm>
          <a:prstGeom prst="rect">
            <a:avLst/>
          </a:prstGeom>
          <a:noFill/>
        </p:spPr>
        <p:txBody>
          <a:bodyPr wrap="square">
            <a:spAutoFit/>
          </a:bodyPr>
          <a:lstStyle/>
          <a:p>
            <a:pPr algn="ctr" defTabSz="1219170">
              <a:buClr>
                <a:srgbClr val="000000"/>
              </a:buClr>
              <a:defRPr/>
            </a:pPr>
            <a:r>
              <a:rPr lang="vi-VN" sz="8800" b="1" kern="0" dirty="0">
                <a:solidFill>
                  <a:srgbClr val="000000"/>
                </a:solidFill>
                <a:latin typeface="Times New Roman" panose="02020603050405020304" pitchFamily="18" charset="0"/>
                <a:ea typeface="Calibri" panose="020F0502020204030204" pitchFamily="34" charset="0"/>
                <a:cs typeface="Arial"/>
                <a:sym typeface="Arial"/>
              </a:rPr>
              <a:t>HOẠT ĐỘNG MỞ ĐẦU </a:t>
            </a:r>
            <a:endParaRPr lang="en-SG" sz="8800" kern="0" dirty="0">
              <a:solidFill>
                <a:srgbClr val="000000"/>
              </a:solidFill>
              <a:latin typeface="Arial"/>
              <a:cs typeface="Arial"/>
              <a:sym typeface="Arial"/>
            </a:endParaRPr>
          </a:p>
        </p:txBody>
      </p:sp>
    </p:spTree>
    <p:extLst>
      <p:ext uri="{BB962C8B-B14F-4D97-AF65-F5344CB8AC3E}">
        <p14:creationId xmlns:p14="http://schemas.microsoft.com/office/powerpoint/2010/main" val="359180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grpSp>
        <p:nvGrpSpPr>
          <p:cNvPr id="3" name="Group 2">
            <a:extLst>
              <a:ext uri="{FF2B5EF4-FFF2-40B4-BE49-F238E27FC236}">
                <a16:creationId xmlns:a16="http://schemas.microsoft.com/office/drawing/2014/main" id="{096AD522-25ED-A284-751C-2C4EB18C7906}"/>
              </a:ext>
            </a:extLst>
          </p:cNvPr>
          <p:cNvGrpSpPr/>
          <p:nvPr/>
        </p:nvGrpSpPr>
        <p:grpSpPr>
          <a:xfrm>
            <a:off x="1759570" y="51514"/>
            <a:ext cx="9247057" cy="5822416"/>
            <a:chOff x="1452011" y="619825"/>
            <a:chExt cx="15639893" cy="8662884"/>
          </a:xfrm>
        </p:grpSpPr>
        <p:sp>
          <p:nvSpPr>
            <p:cNvPr id="4" name="Freeform 3">
              <a:extLst>
                <a:ext uri="{FF2B5EF4-FFF2-40B4-BE49-F238E27FC236}">
                  <a16:creationId xmlns:a16="http://schemas.microsoft.com/office/drawing/2014/main" id="{71CB831F-4603-7912-4F6E-D4941C42BB92}"/>
                </a:ext>
              </a:extLst>
            </p:cNvPr>
            <p:cNvSpPr/>
            <p:nvPr/>
          </p:nvSpPr>
          <p:spPr>
            <a:xfrm rot="21040862">
              <a:off x="1711814" y="1807000"/>
              <a:ext cx="2862465" cy="3308132"/>
            </a:xfrm>
            <a:custGeom>
              <a:avLst/>
              <a:gdLst/>
              <a:ahLst/>
              <a:cxnLst/>
              <a:rect l="l" t="t" r="r" b="b"/>
              <a:pathLst>
                <a:path w="4624308" h="4624308">
                  <a:moveTo>
                    <a:pt x="0" y="0"/>
                  </a:moveTo>
                  <a:lnTo>
                    <a:pt x="4624307" y="0"/>
                  </a:lnTo>
                  <a:lnTo>
                    <a:pt x="4624307" y="4624308"/>
                  </a:lnTo>
                  <a:lnTo>
                    <a:pt x="0" y="46243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0" name="Freeform 4">
              <a:extLst>
                <a:ext uri="{FF2B5EF4-FFF2-40B4-BE49-F238E27FC236}">
                  <a16:creationId xmlns:a16="http://schemas.microsoft.com/office/drawing/2014/main" id="{714C7FDE-FDA3-E6E7-3F69-45F49B5E9016}"/>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grpSp>
          <p:nvGrpSpPr>
            <p:cNvPr id="11" name="Group 5">
              <a:extLst>
                <a:ext uri="{FF2B5EF4-FFF2-40B4-BE49-F238E27FC236}">
                  <a16:creationId xmlns:a16="http://schemas.microsoft.com/office/drawing/2014/main" id="{6C8F85BE-0FDD-1BC3-007F-E080C97C8B76}"/>
                </a:ext>
              </a:extLst>
            </p:cNvPr>
            <p:cNvGrpSpPr/>
            <p:nvPr/>
          </p:nvGrpSpPr>
          <p:grpSpPr>
            <a:xfrm>
              <a:off x="2305772" y="2396800"/>
              <a:ext cx="13676457" cy="5253039"/>
              <a:chOff x="0" y="0"/>
              <a:chExt cx="5065354" cy="1945570"/>
            </a:xfrm>
          </p:grpSpPr>
          <p:sp>
            <p:nvSpPr>
              <p:cNvPr id="24" name="Freeform 6">
                <a:extLst>
                  <a:ext uri="{FF2B5EF4-FFF2-40B4-BE49-F238E27FC236}">
                    <a16:creationId xmlns:a16="http://schemas.microsoft.com/office/drawing/2014/main" id="{EE210C4F-A455-1EA3-2E23-F56D00D273D2}"/>
                  </a:ext>
                </a:extLst>
              </p:cNvPr>
              <p:cNvSpPr/>
              <p:nvPr/>
            </p:nvSpPr>
            <p:spPr>
              <a:xfrm>
                <a:off x="0" y="0"/>
                <a:ext cx="5065354" cy="1945570"/>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5" name="TextBox 7">
                <a:extLst>
                  <a:ext uri="{FF2B5EF4-FFF2-40B4-BE49-F238E27FC236}">
                    <a16:creationId xmlns:a16="http://schemas.microsoft.com/office/drawing/2014/main" id="{C41535E4-10A2-691F-043E-287E9E9DC61B}"/>
                  </a:ext>
                </a:extLst>
              </p:cNvPr>
              <p:cNvSpPr txBox="1"/>
              <p:nvPr/>
            </p:nvSpPr>
            <p:spPr>
              <a:xfrm>
                <a:off x="0" y="9525"/>
                <a:ext cx="5065354" cy="1936045"/>
              </a:xfrm>
              <a:prstGeom prst="rect">
                <a:avLst/>
              </a:prstGeom>
            </p:spPr>
            <p:txBody>
              <a:bodyPr lIns="50800" tIns="50800" rIns="50800" bIns="50800" rtlCol="0" anchor="ctr"/>
              <a:lstStyle/>
              <a:p>
                <a:pPr algn="ctr" defTabSz="914377">
                  <a:lnSpc>
                    <a:spcPts val="1540"/>
                  </a:lnSpc>
                  <a:defRPr/>
                </a:pPr>
                <a:endParaRPr>
                  <a:solidFill>
                    <a:prstClr val="black"/>
                  </a:solidFill>
                  <a:latin typeface="Calibri" panose="020F0502020204030204"/>
                  <a:ea typeface="微软雅黑"/>
                  <a:cs typeface="Arial"/>
                  <a:sym typeface="Arial"/>
                </a:endParaRPr>
              </a:p>
            </p:txBody>
          </p:sp>
        </p:grpSp>
        <p:sp>
          <p:nvSpPr>
            <p:cNvPr id="15" name="Freeform 8">
              <a:extLst>
                <a:ext uri="{FF2B5EF4-FFF2-40B4-BE49-F238E27FC236}">
                  <a16:creationId xmlns:a16="http://schemas.microsoft.com/office/drawing/2014/main" id="{1EEECC22-B07E-E164-86D5-B09B2C448EC3}"/>
                </a:ext>
              </a:extLst>
            </p:cNvPr>
            <p:cNvSpPr/>
            <p:nvPr/>
          </p:nvSpPr>
          <p:spPr>
            <a:xfrm rot="1537641">
              <a:off x="13841866" y="6016968"/>
              <a:ext cx="2476025" cy="326574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6" name="Freeform 9">
              <a:extLst>
                <a:ext uri="{FF2B5EF4-FFF2-40B4-BE49-F238E27FC236}">
                  <a16:creationId xmlns:a16="http://schemas.microsoft.com/office/drawing/2014/main" id="{E9653220-419A-F258-9186-45D3C433492C}"/>
                </a:ext>
              </a:extLst>
            </p:cNvPr>
            <p:cNvSpPr/>
            <p:nvPr/>
          </p:nvSpPr>
          <p:spPr>
            <a:xfrm rot="231885">
              <a:off x="1452011" y="619825"/>
              <a:ext cx="2204024" cy="2547175"/>
            </a:xfrm>
            <a:custGeom>
              <a:avLst/>
              <a:gdLst/>
              <a:ahLst/>
              <a:cxnLst/>
              <a:rect l="l" t="t" r="r" b="b"/>
              <a:pathLst>
                <a:path w="3560597" h="3560597">
                  <a:moveTo>
                    <a:pt x="0" y="0"/>
                  </a:moveTo>
                  <a:lnTo>
                    <a:pt x="3560598" y="0"/>
                  </a:lnTo>
                  <a:lnTo>
                    <a:pt x="3560598" y="3560597"/>
                  </a:lnTo>
                  <a:lnTo>
                    <a:pt x="0" y="356059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7" name="Freeform 10">
              <a:extLst>
                <a:ext uri="{FF2B5EF4-FFF2-40B4-BE49-F238E27FC236}">
                  <a16:creationId xmlns:a16="http://schemas.microsoft.com/office/drawing/2014/main" id="{FB007506-67BE-7E0C-8522-4BC35DC2BF5B}"/>
                </a:ext>
              </a:extLst>
            </p:cNvPr>
            <p:cNvSpPr/>
            <p:nvPr/>
          </p:nvSpPr>
          <p:spPr>
            <a:xfrm>
              <a:off x="7989737" y="2071507"/>
              <a:ext cx="2308526"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8" name="Freeform 12">
              <a:extLst>
                <a:ext uri="{FF2B5EF4-FFF2-40B4-BE49-F238E27FC236}">
                  <a16:creationId xmlns:a16="http://schemas.microsoft.com/office/drawing/2014/main" id="{162FD214-1A71-2687-C16F-88EB86A4457E}"/>
                </a:ext>
              </a:extLst>
            </p:cNvPr>
            <p:cNvSpPr/>
            <p:nvPr/>
          </p:nvSpPr>
          <p:spPr>
            <a:xfrm rot="4483766">
              <a:off x="4585313" y="7165650"/>
              <a:ext cx="1488229" cy="2470090"/>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19" name="Freeform 13">
              <a:extLst>
                <a:ext uri="{FF2B5EF4-FFF2-40B4-BE49-F238E27FC236}">
                  <a16:creationId xmlns:a16="http://schemas.microsoft.com/office/drawing/2014/main" id="{C12C05AE-5D92-EE59-AA5F-0CDF1DEB7486}"/>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7">
                <a:extLst>
                  <a:ext uri="{96DAC541-7B7A-43D3-8B79-37D633B846F1}">
                    <asvg:svgBlip xmlns:asvg="http://schemas.microsoft.com/office/drawing/2016/SVG/main" xmlns="" r:embed="rId18"/>
                  </a:ext>
                </a:extLst>
              </a:blip>
              <a:stretch>
                <a:fillRect t="-19117" r="-25904"/>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sp>
          <p:nvSpPr>
            <p:cNvPr id="20" name="Freeform 14">
              <a:extLst>
                <a:ext uri="{FF2B5EF4-FFF2-40B4-BE49-F238E27FC236}">
                  <a16:creationId xmlns:a16="http://schemas.microsoft.com/office/drawing/2014/main" id="{A37239D2-7CFD-BE9C-60B8-D814890AAEDC}"/>
                </a:ext>
              </a:extLst>
            </p:cNvPr>
            <p:cNvSpPr/>
            <p:nvPr/>
          </p:nvSpPr>
          <p:spPr>
            <a:xfrm>
              <a:off x="14938152" y="1546001"/>
              <a:ext cx="1814524" cy="1814524"/>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914377">
                <a:defRPr/>
              </a:pPr>
              <a:endParaRPr lang="en-SG">
                <a:solidFill>
                  <a:prstClr val="black"/>
                </a:solidFill>
                <a:latin typeface="Calibri" panose="020F0502020204030204"/>
                <a:ea typeface="微软雅黑"/>
                <a:cs typeface="Arial"/>
                <a:sym typeface="Arial"/>
              </a:endParaRPr>
            </a:p>
          </p:txBody>
        </p:sp>
      </p:grpSp>
      <p:grpSp>
        <p:nvGrpSpPr>
          <p:cNvPr id="26" name="Google Shape;49;p15">
            <a:extLst>
              <a:ext uri="{FF2B5EF4-FFF2-40B4-BE49-F238E27FC236}">
                <a16:creationId xmlns:a16="http://schemas.microsoft.com/office/drawing/2014/main" id="{6987FCA7-8DA8-5027-6667-C2DA8A7098F2}"/>
              </a:ext>
            </a:extLst>
          </p:cNvPr>
          <p:cNvGrpSpPr/>
          <p:nvPr/>
        </p:nvGrpSpPr>
        <p:grpSpPr>
          <a:xfrm>
            <a:off x="128363" y="3200402"/>
            <a:ext cx="3516880" cy="3730924"/>
            <a:chOff x="457200" y="1608525"/>
            <a:chExt cx="3653750" cy="3648425"/>
          </a:xfrm>
        </p:grpSpPr>
        <p:sp>
          <p:nvSpPr>
            <p:cNvPr id="27" name="Google Shape;50;p15">
              <a:extLst>
                <a:ext uri="{FF2B5EF4-FFF2-40B4-BE49-F238E27FC236}">
                  <a16:creationId xmlns:a16="http://schemas.microsoft.com/office/drawing/2014/main" id="{D3A0AE23-AB9F-0D3E-C850-9CAAB3EC51C0}"/>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28" name="Google Shape;51;p15">
              <a:extLst>
                <a:ext uri="{FF2B5EF4-FFF2-40B4-BE49-F238E27FC236}">
                  <a16:creationId xmlns:a16="http://schemas.microsoft.com/office/drawing/2014/main" id="{677D3662-CAB6-B7D1-FD25-361BF30EA7A1}"/>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29" name="Google Shape;52;p15">
              <a:extLst>
                <a:ext uri="{FF2B5EF4-FFF2-40B4-BE49-F238E27FC236}">
                  <a16:creationId xmlns:a16="http://schemas.microsoft.com/office/drawing/2014/main" id="{917C9D1F-198D-73F2-5519-B6D0C806D81E}"/>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30" name="Google Shape;53;p15">
              <a:extLst>
                <a:ext uri="{FF2B5EF4-FFF2-40B4-BE49-F238E27FC236}">
                  <a16:creationId xmlns:a16="http://schemas.microsoft.com/office/drawing/2014/main" id="{F0219573-52EA-970A-4A7F-87F422528618}"/>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1" name="Google Shape;54;p15">
              <a:extLst>
                <a:ext uri="{FF2B5EF4-FFF2-40B4-BE49-F238E27FC236}">
                  <a16:creationId xmlns:a16="http://schemas.microsoft.com/office/drawing/2014/main" id="{587CDEE9-9202-CFD7-30B5-9173C0988D3B}"/>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2" name="Google Shape;55;p15">
              <a:extLst>
                <a:ext uri="{FF2B5EF4-FFF2-40B4-BE49-F238E27FC236}">
                  <a16:creationId xmlns:a16="http://schemas.microsoft.com/office/drawing/2014/main" id="{7D453244-CDF1-B10F-FA58-162BC660720B}"/>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3" name="Google Shape;56;p15">
              <a:extLst>
                <a:ext uri="{FF2B5EF4-FFF2-40B4-BE49-F238E27FC236}">
                  <a16:creationId xmlns:a16="http://schemas.microsoft.com/office/drawing/2014/main" id="{45D0401B-61C5-F72A-7431-28828A6BDA56}"/>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4" name="Google Shape;57;p15">
              <a:extLst>
                <a:ext uri="{FF2B5EF4-FFF2-40B4-BE49-F238E27FC236}">
                  <a16:creationId xmlns:a16="http://schemas.microsoft.com/office/drawing/2014/main" id="{5E896638-D596-8371-66E9-F1B2477ABA52}"/>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5" name="Google Shape;58;p15">
              <a:extLst>
                <a:ext uri="{FF2B5EF4-FFF2-40B4-BE49-F238E27FC236}">
                  <a16:creationId xmlns:a16="http://schemas.microsoft.com/office/drawing/2014/main" id="{2BBA7A41-5BE8-A8C6-879A-4F9A1D89641C}"/>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36" name="Google Shape;59;p15">
              <a:extLst>
                <a:ext uri="{FF2B5EF4-FFF2-40B4-BE49-F238E27FC236}">
                  <a16:creationId xmlns:a16="http://schemas.microsoft.com/office/drawing/2014/main" id="{4CCE4FB1-919F-16C7-18F5-B0E2E532788A}"/>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7" name="Google Shape;60;p15">
              <a:extLst>
                <a:ext uri="{FF2B5EF4-FFF2-40B4-BE49-F238E27FC236}">
                  <a16:creationId xmlns:a16="http://schemas.microsoft.com/office/drawing/2014/main" id="{D3EE2D1D-F58A-9DEC-36FF-41E4B8415D09}"/>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8" name="Google Shape;61;p15">
              <a:extLst>
                <a:ext uri="{FF2B5EF4-FFF2-40B4-BE49-F238E27FC236}">
                  <a16:creationId xmlns:a16="http://schemas.microsoft.com/office/drawing/2014/main" id="{CF74852B-566E-3400-023C-9DA118FE2482}"/>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39" name="Google Shape;62;p15">
              <a:extLst>
                <a:ext uri="{FF2B5EF4-FFF2-40B4-BE49-F238E27FC236}">
                  <a16:creationId xmlns:a16="http://schemas.microsoft.com/office/drawing/2014/main" id="{1F56C17F-7078-B639-C393-D133C0F9F4BD}"/>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0" name="Google Shape;63;p15">
              <a:extLst>
                <a:ext uri="{FF2B5EF4-FFF2-40B4-BE49-F238E27FC236}">
                  <a16:creationId xmlns:a16="http://schemas.microsoft.com/office/drawing/2014/main" id="{A3A87AAC-0C28-A880-F164-C9E62F4D458E}"/>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1" name="Google Shape;64;p15">
              <a:extLst>
                <a:ext uri="{FF2B5EF4-FFF2-40B4-BE49-F238E27FC236}">
                  <a16:creationId xmlns:a16="http://schemas.microsoft.com/office/drawing/2014/main" id="{FE9501E0-4556-ACBD-126D-B3343E0E18B7}"/>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2" name="Google Shape;65;p15">
              <a:extLst>
                <a:ext uri="{FF2B5EF4-FFF2-40B4-BE49-F238E27FC236}">
                  <a16:creationId xmlns:a16="http://schemas.microsoft.com/office/drawing/2014/main" id="{72C9BC18-FCC8-7907-BEBA-32FDC1A9E951}"/>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3" name="Google Shape;66;p15">
              <a:extLst>
                <a:ext uri="{FF2B5EF4-FFF2-40B4-BE49-F238E27FC236}">
                  <a16:creationId xmlns:a16="http://schemas.microsoft.com/office/drawing/2014/main" id="{3A6F9FE5-A05B-7DA1-B69E-77877DA2AA0A}"/>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4" name="Google Shape;67;p15">
              <a:extLst>
                <a:ext uri="{FF2B5EF4-FFF2-40B4-BE49-F238E27FC236}">
                  <a16:creationId xmlns:a16="http://schemas.microsoft.com/office/drawing/2014/main" id="{DB387BFB-674F-EADF-9781-68E7E708EFF2}"/>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5" name="Google Shape;68;p15">
              <a:extLst>
                <a:ext uri="{FF2B5EF4-FFF2-40B4-BE49-F238E27FC236}">
                  <a16:creationId xmlns:a16="http://schemas.microsoft.com/office/drawing/2014/main" id="{FDFE65B9-0544-11EE-D01A-C00783CA7C44}"/>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46" name="Google Shape;69;p15">
              <a:extLst>
                <a:ext uri="{FF2B5EF4-FFF2-40B4-BE49-F238E27FC236}">
                  <a16:creationId xmlns:a16="http://schemas.microsoft.com/office/drawing/2014/main" id="{46A6C3E7-61A3-7885-1FB9-A238746C8F75}"/>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7" name="Google Shape;70;p15">
              <a:extLst>
                <a:ext uri="{FF2B5EF4-FFF2-40B4-BE49-F238E27FC236}">
                  <a16:creationId xmlns:a16="http://schemas.microsoft.com/office/drawing/2014/main" id="{7FAFD5A8-CF20-EDCA-A560-7AFEFB153B60}"/>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8" name="Google Shape;71;p15">
              <a:extLst>
                <a:ext uri="{FF2B5EF4-FFF2-40B4-BE49-F238E27FC236}">
                  <a16:creationId xmlns:a16="http://schemas.microsoft.com/office/drawing/2014/main" id="{8ED4F615-90F4-F118-50C2-BA6108407C3A}"/>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49" name="Google Shape;72;p15">
              <a:extLst>
                <a:ext uri="{FF2B5EF4-FFF2-40B4-BE49-F238E27FC236}">
                  <a16:creationId xmlns:a16="http://schemas.microsoft.com/office/drawing/2014/main" id="{43169284-2C43-1FAE-2018-E493ACCC9DD6}"/>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0" name="Google Shape;73;p15">
              <a:extLst>
                <a:ext uri="{FF2B5EF4-FFF2-40B4-BE49-F238E27FC236}">
                  <a16:creationId xmlns:a16="http://schemas.microsoft.com/office/drawing/2014/main" id="{C1DA543C-FAF0-03C8-27E8-614C4BFA172E}"/>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1" name="Google Shape;74;p15">
              <a:extLst>
                <a:ext uri="{FF2B5EF4-FFF2-40B4-BE49-F238E27FC236}">
                  <a16:creationId xmlns:a16="http://schemas.microsoft.com/office/drawing/2014/main" id="{857CE04A-C147-18CE-8CD5-A9ECC3A1001B}"/>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2" name="Google Shape;75;p15">
              <a:extLst>
                <a:ext uri="{FF2B5EF4-FFF2-40B4-BE49-F238E27FC236}">
                  <a16:creationId xmlns:a16="http://schemas.microsoft.com/office/drawing/2014/main" id="{D387A810-3BA1-4F66-883C-DCC16C22934B}"/>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3" name="Google Shape;76;p15">
              <a:extLst>
                <a:ext uri="{FF2B5EF4-FFF2-40B4-BE49-F238E27FC236}">
                  <a16:creationId xmlns:a16="http://schemas.microsoft.com/office/drawing/2014/main" id="{7A9EB7C8-3770-DB8E-D8A0-3F7E69BAAC2F}"/>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4" name="Google Shape;77;p15">
              <a:extLst>
                <a:ext uri="{FF2B5EF4-FFF2-40B4-BE49-F238E27FC236}">
                  <a16:creationId xmlns:a16="http://schemas.microsoft.com/office/drawing/2014/main" id="{94FEA6A2-172B-B13B-C458-DCDF4CEEDECA}"/>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5" name="Google Shape;83;p15">
              <a:extLst>
                <a:ext uri="{FF2B5EF4-FFF2-40B4-BE49-F238E27FC236}">
                  <a16:creationId xmlns:a16="http://schemas.microsoft.com/office/drawing/2014/main" id="{92230DA5-8717-880C-BFF3-0DEA58549A7B}"/>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dirty="0"/>
            </a:p>
          </p:txBody>
        </p:sp>
        <p:sp>
          <p:nvSpPr>
            <p:cNvPr id="56" name="Google Shape;84;p15">
              <a:extLst>
                <a:ext uri="{FF2B5EF4-FFF2-40B4-BE49-F238E27FC236}">
                  <a16:creationId xmlns:a16="http://schemas.microsoft.com/office/drawing/2014/main" id="{EE357EF0-8E37-6D61-2880-47A78F969D4C}"/>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7" name="Google Shape;85;p15">
              <a:extLst>
                <a:ext uri="{FF2B5EF4-FFF2-40B4-BE49-F238E27FC236}">
                  <a16:creationId xmlns:a16="http://schemas.microsoft.com/office/drawing/2014/main" id="{303403B9-1E42-4972-8F9A-DE9B15159D6F}"/>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8" name="Google Shape;86;p15">
              <a:extLst>
                <a:ext uri="{FF2B5EF4-FFF2-40B4-BE49-F238E27FC236}">
                  <a16:creationId xmlns:a16="http://schemas.microsoft.com/office/drawing/2014/main" id="{FC4BDF93-C898-E608-5455-3C692FA6826A}"/>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59" name="Google Shape;87;p15">
              <a:extLst>
                <a:ext uri="{FF2B5EF4-FFF2-40B4-BE49-F238E27FC236}">
                  <a16:creationId xmlns:a16="http://schemas.microsoft.com/office/drawing/2014/main" id="{9473E299-C665-B445-BCFB-BD91C906E773}"/>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sp>
          <p:nvSpPr>
            <p:cNvPr id="60" name="Google Shape;88;p15">
              <a:extLst>
                <a:ext uri="{FF2B5EF4-FFF2-40B4-BE49-F238E27FC236}">
                  <a16:creationId xmlns:a16="http://schemas.microsoft.com/office/drawing/2014/main" id="{DDE06005-2E69-AAA8-9308-24FF30B1CAF9}"/>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7">
                <a:defRPr/>
              </a:pPr>
              <a:endParaRPr kern="0"/>
            </a:p>
          </p:txBody>
        </p:sp>
      </p:grpSp>
      <p:sp>
        <p:nvSpPr>
          <p:cNvPr id="61" name="TextBox 60">
            <a:extLst>
              <a:ext uri="{FF2B5EF4-FFF2-40B4-BE49-F238E27FC236}">
                <a16:creationId xmlns:a16="http://schemas.microsoft.com/office/drawing/2014/main" id="{C27E910B-EFF1-517A-B1C0-F7F4DBF66D42}"/>
              </a:ext>
            </a:extLst>
          </p:cNvPr>
          <p:cNvSpPr txBox="1"/>
          <p:nvPr/>
        </p:nvSpPr>
        <p:spPr>
          <a:xfrm>
            <a:off x="2347916" y="1428276"/>
            <a:ext cx="7902103" cy="3416320"/>
          </a:xfrm>
          <a:prstGeom prst="rect">
            <a:avLst/>
          </a:prstGeom>
          <a:noFill/>
        </p:spPr>
        <p:txBody>
          <a:bodyPr wrap="square">
            <a:spAutoFit/>
          </a:bodyPr>
          <a:lstStyle/>
          <a:p>
            <a:pPr algn="ctr"/>
            <a:r>
              <a:rPr lang="vi-VN" sz="7200" dirty="0">
                <a:latin typeface="+mj-lt"/>
              </a:rPr>
              <a:t>Cá nhân HS trình bày đoạn văn đã viết ở nhà.</a:t>
            </a:r>
            <a:endParaRPr lang="en-SG" sz="7200" dirty="0">
              <a:latin typeface="+mj-lt"/>
            </a:endParaRPr>
          </a:p>
        </p:txBody>
      </p:sp>
    </p:spTree>
    <p:extLst>
      <p:ext uri="{BB962C8B-B14F-4D97-AF65-F5344CB8AC3E}">
        <p14:creationId xmlns:p14="http://schemas.microsoft.com/office/powerpoint/2010/main" val="3412395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ppt_x"/>
                                          </p:val>
                                        </p:tav>
                                        <p:tav tm="100000">
                                          <p:val>
                                            <p:strVal val="#ppt_x"/>
                                          </p:val>
                                        </p:tav>
                                      </p:tavLst>
                                    </p:anim>
                                    <p:anim calcmode="lin" valueType="num">
                                      <p:cBhvr additive="base">
                                        <p:cTn id="1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2E138E-646E-EF35-17A7-6B1ED2F9BFFC}"/>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86D2844-A91C-E88F-7A61-0ECD7FE0FAF6}"/>
              </a:ext>
            </a:extLst>
          </p:cNvPr>
          <p:cNvSpPr txBox="1"/>
          <p:nvPr/>
        </p:nvSpPr>
        <p:spPr>
          <a:xfrm>
            <a:off x="1358231" y="231339"/>
            <a:ext cx="9656431" cy="646331"/>
          </a:xfrm>
          <a:prstGeom prst="rect">
            <a:avLst/>
          </a:prstGeom>
          <a:noFill/>
        </p:spPr>
        <p:txBody>
          <a:bodyPr wrap="square">
            <a:spAutoFit/>
          </a:bodyPr>
          <a:lstStyle/>
          <a:p>
            <a:pPr algn="ctr" defTabSz="1219170">
              <a:spcAft>
                <a:spcPts val="1067"/>
              </a:spcAft>
              <a:buClr>
                <a:srgbClr val="000000"/>
              </a:buClr>
              <a:defRPr/>
            </a:pPr>
            <a:r>
              <a:rPr lang="en-US" sz="3600" b="1" kern="0" dirty="0">
                <a:solidFill>
                  <a:srgbClr val="000000"/>
                </a:solidFill>
                <a:latin typeface="Times New Roman" panose="02020603050405020304" pitchFamily="18" charset="0"/>
                <a:ea typeface="SimSun-ExtB" panose="02010609060101010101" pitchFamily="49" charset="-122"/>
                <a:cs typeface="Arial"/>
                <a:sym typeface="Arial"/>
              </a:rPr>
              <a:t>BẢNG KIỂM</a:t>
            </a:r>
            <a:endParaRPr lang="en-SG" sz="36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aphicFrame>
        <p:nvGraphicFramePr>
          <p:cNvPr id="2" name="Table 1">
            <a:extLst>
              <a:ext uri="{FF2B5EF4-FFF2-40B4-BE49-F238E27FC236}">
                <a16:creationId xmlns:a16="http://schemas.microsoft.com/office/drawing/2014/main" id="{EB4DE59B-651B-1B16-CE8D-82A7822E9469}"/>
              </a:ext>
            </a:extLst>
          </p:cNvPr>
          <p:cNvGraphicFramePr>
            <a:graphicFrameLocks noGrp="1"/>
          </p:cNvGraphicFramePr>
          <p:nvPr>
            <p:extLst>
              <p:ext uri="{D42A27DB-BD31-4B8C-83A1-F6EECF244321}">
                <p14:modId xmlns:p14="http://schemas.microsoft.com/office/powerpoint/2010/main" val="814752746"/>
              </p:ext>
            </p:extLst>
          </p:nvPr>
        </p:nvGraphicFramePr>
        <p:xfrm>
          <a:off x="136714" y="1109008"/>
          <a:ext cx="11889383" cy="5604309"/>
        </p:xfrm>
        <a:graphic>
          <a:graphicData uri="http://schemas.openxmlformats.org/drawingml/2006/table">
            <a:tbl>
              <a:tblPr firstRow="1" firstCol="1" bandRow="1">
                <a:tableStyleId>{FABFCF23-3B69-468F-B69F-88F6DE6A72F2}</a:tableStyleId>
              </a:tblPr>
              <a:tblGrid>
                <a:gridCol w="8729494">
                  <a:extLst>
                    <a:ext uri="{9D8B030D-6E8A-4147-A177-3AD203B41FA5}">
                      <a16:colId xmlns:a16="http://schemas.microsoft.com/office/drawing/2014/main" val="2411367752"/>
                    </a:ext>
                  </a:extLst>
                </a:gridCol>
                <a:gridCol w="1171316">
                  <a:extLst>
                    <a:ext uri="{9D8B030D-6E8A-4147-A177-3AD203B41FA5}">
                      <a16:colId xmlns:a16="http://schemas.microsoft.com/office/drawing/2014/main" val="3774083435"/>
                    </a:ext>
                  </a:extLst>
                </a:gridCol>
                <a:gridCol w="1988573">
                  <a:extLst>
                    <a:ext uri="{9D8B030D-6E8A-4147-A177-3AD203B41FA5}">
                      <a16:colId xmlns:a16="http://schemas.microsoft.com/office/drawing/2014/main" val="2425240434"/>
                    </a:ext>
                  </a:extLst>
                </a:gridCol>
              </a:tblGrid>
              <a:tr h="622701">
                <a:tc>
                  <a:txBody>
                    <a:bodyPr/>
                    <a:lstStyle/>
                    <a:p>
                      <a:pPr algn="ctr">
                        <a:lnSpc>
                          <a:spcPct val="100000"/>
                        </a:lnSpc>
                        <a:spcAft>
                          <a:spcPts val="800"/>
                        </a:spcAft>
                      </a:pPr>
                      <a:r>
                        <a:rPr lang="vi-VN" sz="3600" b="1" dirty="0">
                          <a:solidFill>
                            <a:schemeClr val="tx1">
                              <a:lumMod val="50000"/>
                            </a:schemeClr>
                          </a:solidFill>
                          <a:effectLst/>
                          <a:latin typeface="+mj-lt"/>
                        </a:rPr>
                        <a:t>Tiêu chí</a:t>
                      </a:r>
                      <a:endParaRPr lang="en-SG" sz="2800" b="1"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800"/>
                        </a:spcAft>
                      </a:pPr>
                      <a:r>
                        <a:rPr lang="vi-VN" sz="3600" b="1">
                          <a:solidFill>
                            <a:schemeClr val="tx1">
                              <a:lumMod val="50000"/>
                            </a:schemeClr>
                          </a:solidFill>
                          <a:effectLst/>
                          <a:latin typeface="+mj-lt"/>
                        </a:rPr>
                        <a:t>Đạt</a:t>
                      </a:r>
                      <a:endParaRPr lang="en-SG" sz="2800" b="1">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Aft>
                          <a:spcPts val="800"/>
                        </a:spcAft>
                      </a:pPr>
                      <a:r>
                        <a:rPr lang="vi-VN" sz="3600" b="1" dirty="0">
                          <a:solidFill>
                            <a:schemeClr val="tx1">
                              <a:lumMod val="50000"/>
                            </a:schemeClr>
                          </a:solidFill>
                          <a:effectLst/>
                          <a:latin typeface="+mj-lt"/>
                        </a:rPr>
                        <a:t>Chưa đạt</a:t>
                      </a:r>
                      <a:endParaRPr lang="en-SG" sz="2800" b="1"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889441498"/>
                  </a:ext>
                </a:extLst>
              </a:tr>
              <a:tr h="622701">
                <a:tc>
                  <a:txBody>
                    <a:bodyPr/>
                    <a:lstStyle/>
                    <a:p>
                      <a:pPr algn="just">
                        <a:lnSpc>
                          <a:spcPct val="100000"/>
                        </a:lnSpc>
                        <a:spcAft>
                          <a:spcPts val="800"/>
                        </a:spcAft>
                      </a:pPr>
                      <a:r>
                        <a:rPr lang="vi-VN" sz="3600" b="0">
                          <a:solidFill>
                            <a:schemeClr val="tx1">
                              <a:lumMod val="50000"/>
                            </a:schemeClr>
                          </a:solidFill>
                          <a:effectLst/>
                          <a:latin typeface="+mj-lt"/>
                        </a:rPr>
                        <a:t>Đảm bảo được cấu trúc của đoạn văn</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b="0">
                          <a:solidFill>
                            <a:schemeClr val="tx1">
                              <a:lumMod val="50000"/>
                            </a:schemeClr>
                          </a:solidFill>
                          <a:effectLst/>
                          <a:latin typeface="+mj-lt"/>
                        </a:rPr>
                        <a:t> </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b="0">
                          <a:solidFill>
                            <a:schemeClr val="tx1">
                              <a:lumMod val="50000"/>
                            </a:schemeClr>
                          </a:solidFill>
                          <a:effectLst/>
                          <a:latin typeface="+mj-lt"/>
                        </a:rPr>
                        <a:t> </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9502108"/>
                  </a:ext>
                </a:extLst>
              </a:tr>
              <a:tr h="622701">
                <a:tc>
                  <a:txBody>
                    <a:bodyPr/>
                    <a:lstStyle/>
                    <a:p>
                      <a:pPr algn="just">
                        <a:lnSpc>
                          <a:spcPct val="100000"/>
                        </a:lnSpc>
                        <a:spcAft>
                          <a:spcPts val="800"/>
                        </a:spcAft>
                      </a:pPr>
                      <a:r>
                        <a:rPr lang="vi-VN" sz="3600" b="0">
                          <a:solidFill>
                            <a:schemeClr val="tx1">
                              <a:lumMod val="50000"/>
                            </a:schemeClr>
                          </a:solidFill>
                          <a:effectLst/>
                          <a:latin typeface="+mj-lt"/>
                        </a:rPr>
                        <a:t>Đảm bảo được độ dài của đoạn văn</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b="0">
                          <a:solidFill>
                            <a:schemeClr val="tx1">
                              <a:lumMod val="50000"/>
                            </a:schemeClr>
                          </a:solidFill>
                          <a:effectLst/>
                          <a:latin typeface="+mj-lt"/>
                        </a:rPr>
                        <a:t> </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b="0">
                          <a:solidFill>
                            <a:schemeClr val="tx1">
                              <a:lumMod val="50000"/>
                            </a:schemeClr>
                          </a:solidFill>
                          <a:effectLst/>
                          <a:latin typeface="+mj-lt"/>
                        </a:rPr>
                        <a:t> </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0975255"/>
                  </a:ext>
                </a:extLst>
              </a:tr>
              <a:tr h="622701">
                <a:tc>
                  <a:txBody>
                    <a:bodyPr/>
                    <a:lstStyle/>
                    <a:p>
                      <a:pPr algn="just">
                        <a:lnSpc>
                          <a:spcPct val="100000"/>
                        </a:lnSpc>
                        <a:spcAft>
                          <a:spcPts val="800"/>
                        </a:spcAft>
                      </a:pPr>
                      <a:r>
                        <a:rPr lang="vi-VN" sz="3600" b="0">
                          <a:solidFill>
                            <a:schemeClr val="tx1">
                              <a:lumMod val="50000"/>
                            </a:schemeClr>
                          </a:solidFill>
                          <a:effectLst/>
                          <a:latin typeface="+mj-lt"/>
                        </a:rPr>
                        <a:t>Xác định được chủ đề của đoạn văn</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b="0">
                          <a:solidFill>
                            <a:schemeClr val="tx1">
                              <a:lumMod val="50000"/>
                            </a:schemeClr>
                          </a:solidFill>
                          <a:effectLst/>
                          <a:latin typeface="+mj-lt"/>
                        </a:rPr>
                        <a:t> </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b="0">
                          <a:solidFill>
                            <a:schemeClr val="tx1">
                              <a:lumMod val="50000"/>
                            </a:schemeClr>
                          </a:solidFill>
                          <a:effectLst/>
                          <a:latin typeface="+mj-lt"/>
                        </a:rPr>
                        <a:t> </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56967240"/>
                  </a:ext>
                </a:extLst>
              </a:tr>
              <a:tr h="1245402">
                <a:tc>
                  <a:txBody>
                    <a:bodyPr/>
                    <a:lstStyle/>
                    <a:p>
                      <a:pPr algn="just">
                        <a:lnSpc>
                          <a:spcPct val="100000"/>
                        </a:lnSpc>
                        <a:spcAft>
                          <a:spcPts val="800"/>
                        </a:spcAft>
                      </a:pPr>
                      <a:r>
                        <a:rPr lang="vi-VN" sz="3600" b="0">
                          <a:solidFill>
                            <a:schemeClr val="tx1">
                              <a:lumMod val="50000"/>
                            </a:schemeClr>
                          </a:solidFill>
                          <a:effectLst/>
                          <a:latin typeface="+mj-lt"/>
                        </a:rPr>
                        <a:t>Triển khai được nững nội dung chính của đoạn văn</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b="0">
                          <a:solidFill>
                            <a:schemeClr val="tx1">
                              <a:lumMod val="50000"/>
                            </a:schemeClr>
                          </a:solidFill>
                          <a:effectLst/>
                          <a:latin typeface="+mj-lt"/>
                        </a:rPr>
                        <a:t> </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b="0">
                          <a:solidFill>
                            <a:schemeClr val="tx1">
                              <a:lumMod val="50000"/>
                            </a:schemeClr>
                          </a:solidFill>
                          <a:effectLst/>
                          <a:latin typeface="+mj-lt"/>
                        </a:rPr>
                        <a:t> </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9704683"/>
                  </a:ext>
                </a:extLst>
              </a:tr>
              <a:tr h="1245402">
                <a:tc>
                  <a:txBody>
                    <a:bodyPr/>
                    <a:lstStyle/>
                    <a:p>
                      <a:pPr algn="just">
                        <a:lnSpc>
                          <a:spcPct val="100000"/>
                        </a:lnSpc>
                        <a:spcAft>
                          <a:spcPts val="800"/>
                        </a:spcAft>
                      </a:pPr>
                      <a:r>
                        <a:rPr lang="vi-VN" sz="3600" b="0">
                          <a:solidFill>
                            <a:schemeClr val="tx1">
                              <a:lumMod val="50000"/>
                            </a:schemeClr>
                          </a:solidFill>
                          <a:effectLst/>
                          <a:latin typeface="+mj-lt"/>
                        </a:rPr>
                        <a:t>Chữ viết, chính tả, dùng từ đảm bảo tính chính xác</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b="0">
                          <a:solidFill>
                            <a:schemeClr val="tx1">
                              <a:lumMod val="50000"/>
                            </a:schemeClr>
                          </a:solidFill>
                          <a:effectLst/>
                          <a:latin typeface="+mj-lt"/>
                        </a:rPr>
                        <a:t> </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b="0">
                          <a:solidFill>
                            <a:schemeClr val="tx1">
                              <a:lumMod val="50000"/>
                            </a:schemeClr>
                          </a:solidFill>
                          <a:effectLst/>
                          <a:latin typeface="+mj-lt"/>
                        </a:rPr>
                        <a:t> </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1251274"/>
                  </a:ext>
                </a:extLst>
              </a:tr>
              <a:tr h="622701">
                <a:tc>
                  <a:txBody>
                    <a:bodyPr/>
                    <a:lstStyle/>
                    <a:p>
                      <a:pPr algn="just">
                        <a:lnSpc>
                          <a:spcPct val="100000"/>
                        </a:lnSpc>
                        <a:spcAft>
                          <a:spcPts val="800"/>
                        </a:spcAft>
                      </a:pPr>
                      <a:r>
                        <a:rPr lang="vi-VN" sz="3600" b="0" dirty="0">
                          <a:solidFill>
                            <a:schemeClr val="tx1">
                              <a:lumMod val="50000"/>
                            </a:schemeClr>
                          </a:solidFill>
                          <a:effectLst/>
                          <a:latin typeface="+mj-lt"/>
                        </a:rPr>
                        <a:t>Sáng tạo</a:t>
                      </a:r>
                      <a:endParaRPr lang="en-SG" sz="2800" b="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b="0">
                          <a:solidFill>
                            <a:schemeClr val="tx1">
                              <a:lumMod val="50000"/>
                            </a:schemeClr>
                          </a:solidFill>
                          <a:effectLst/>
                          <a:latin typeface="+mj-lt"/>
                        </a:rPr>
                        <a:t> </a:t>
                      </a:r>
                      <a:endParaRPr lang="en-SG" sz="2800" b="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600" b="0" dirty="0">
                          <a:solidFill>
                            <a:schemeClr val="tx1">
                              <a:lumMod val="50000"/>
                            </a:schemeClr>
                          </a:solidFill>
                          <a:effectLst/>
                          <a:latin typeface="+mj-lt"/>
                        </a:rPr>
                        <a:t> </a:t>
                      </a:r>
                      <a:endParaRPr lang="en-SG" sz="2800" b="0" dirty="0">
                        <a:solidFill>
                          <a:schemeClr val="tx1">
                            <a:lumMod val="50000"/>
                          </a:schemeClr>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0450139"/>
                  </a:ext>
                </a:extLst>
              </a:tr>
            </a:tbl>
          </a:graphicData>
        </a:graphic>
      </p:graphicFrame>
    </p:spTree>
    <p:extLst>
      <p:ext uri="{BB962C8B-B14F-4D97-AF65-F5344CB8AC3E}">
        <p14:creationId xmlns:p14="http://schemas.microsoft.com/office/powerpoint/2010/main" val="1216501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698358" y="415362"/>
            <a:ext cx="6795285" cy="630617"/>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45431" algn="just" defTabSz="1219170">
              <a:lnSpc>
                <a:spcPct val="150000"/>
              </a:lnSpc>
              <a:spcAft>
                <a:spcPts val="1067"/>
              </a:spcAft>
              <a:buClr>
                <a:srgbClr val="000000"/>
              </a:buClr>
              <a:defRPr/>
            </a:pPr>
            <a:endParaRPr lang="en-SG" sz="32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3582037" y="263115"/>
            <a:ext cx="5465788" cy="752065"/>
          </a:xfrm>
          <a:prstGeom prst="rect">
            <a:avLst/>
          </a:prstGeom>
          <a:noFill/>
        </p:spPr>
        <p:txBody>
          <a:bodyPr wrap="square">
            <a:spAutoFit/>
          </a:bodyPr>
          <a:lstStyle/>
          <a:p>
            <a:pPr algn="just" defTabSz="1219170">
              <a:lnSpc>
                <a:spcPct val="150000"/>
              </a:lnSpc>
              <a:spcAft>
                <a:spcPts val="1067"/>
              </a:spcAft>
              <a:buClr>
                <a:srgbClr val="000000"/>
              </a:buClr>
              <a:defRPr/>
            </a:pPr>
            <a:r>
              <a:rPr lang="en-US" sz="32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HOẠT ĐỘNG MỞ ĐẦU</a:t>
            </a:r>
            <a:endParaRPr lang="en-SG" sz="32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2" name="Picture 1" descr="A person writing on a book&#10;&#10;Description automatically generated">
            <a:extLst>
              <a:ext uri="{FF2B5EF4-FFF2-40B4-BE49-F238E27FC236}">
                <a16:creationId xmlns:a16="http://schemas.microsoft.com/office/drawing/2014/main" id="{88961C86-45BD-4AB2-68BD-5C86466B44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01" y="2632928"/>
            <a:ext cx="5406552" cy="4507107"/>
          </a:xfrm>
          <a:prstGeom prst="rect">
            <a:avLst/>
          </a:prstGeom>
        </p:spPr>
      </p:pic>
      <p:grpSp>
        <p:nvGrpSpPr>
          <p:cNvPr id="3" name="组合 15">
            <a:extLst>
              <a:ext uri="{FF2B5EF4-FFF2-40B4-BE49-F238E27FC236}">
                <a16:creationId xmlns:a16="http://schemas.microsoft.com/office/drawing/2014/main" id="{8EFF7860-CC6A-0321-A40C-2EDFBC4F6160}"/>
              </a:ext>
            </a:extLst>
          </p:cNvPr>
          <p:cNvGrpSpPr/>
          <p:nvPr/>
        </p:nvGrpSpPr>
        <p:grpSpPr>
          <a:xfrm>
            <a:off x="4307840" y="1084461"/>
            <a:ext cx="7814984" cy="5534463"/>
            <a:chOff x="7388353" y="2526841"/>
            <a:chExt cx="3873506" cy="3873506"/>
          </a:xfrm>
        </p:grpSpPr>
        <p:pic>
          <p:nvPicPr>
            <p:cNvPr id="4" name="图片 14">
              <a:extLst>
                <a:ext uri="{FF2B5EF4-FFF2-40B4-BE49-F238E27FC236}">
                  <a16:creationId xmlns:a16="http://schemas.microsoft.com/office/drawing/2014/main" id="{411FD17E-0513-4938-F45F-DDD6FC946E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8353" y="2526841"/>
              <a:ext cx="3873506" cy="3873506"/>
            </a:xfrm>
            <a:prstGeom prst="rect">
              <a:avLst/>
            </a:prstGeom>
          </p:spPr>
        </p:pic>
        <p:sp>
          <p:nvSpPr>
            <p:cNvPr id="5" name="矩形 13">
              <a:extLst>
                <a:ext uri="{FF2B5EF4-FFF2-40B4-BE49-F238E27FC236}">
                  <a16:creationId xmlns:a16="http://schemas.microsoft.com/office/drawing/2014/main" id="{01CC7C58-C091-D8D3-DF18-07FA0241E514}"/>
                </a:ext>
              </a:extLst>
            </p:cNvPr>
            <p:cNvSpPr/>
            <p:nvPr/>
          </p:nvSpPr>
          <p:spPr>
            <a:xfrm>
              <a:off x="8542339" y="3429000"/>
              <a:ext cx="1797050" cy="54965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lnSpc>
                  <a:spcPct val="150000"/>
                </a:lnSpc>
                <a:defRPr/>
              </a:pPr>
              <a:endParaRPr lang="en-US" altLang="zh-CN" sz="1600" dirty="0">
                <a:solidFill>
                  <a:srgbClr val="000000">
                    <a:lumMod val="75000"/>
                    <a:lumOff val="25000"/>
                  </a:srgbClr>
                </a:solidFill>
                <a:latin typeface="Arial" panose="020B0604020202020204" pitchFamily="34" charset="0"/>
                <a:ea typeface="字魂95号-手刻宋" panose="00000500000000000000" pitchFamily="2" charset="-122"/>
                <a:sym typeface="Arial" panose="020B0604020202020204" pitchFamily="34" charset="0"/>
              </a:endParaRPr>
            </a:p>
            <a:p>
              <a:pPr defTabSz="914377">
                <a:lnSpc>
                  <a:spcPct val="150000"/>
                </a:lnSpc>
                <a:defRPr/>
              </a:pPr>
              <a:endParaRPr lang="zh-CN" altLang="en-US" sz="1600" dirty="0">
                <a:solidFill>
                  <a:srgbClr val="000000">
                    <a:lumMod val="75000"/>
                    <a:lumOff val="25000"/>
                  </a:srgbClr>
                </a:solidFill>
                <a:latin typeface="Arial"/>
                <a:ea typeface="宋体" panose="02010600030101010101" pitchFamily="2" charset="-122"/>
                <a:sym typeface="Arial"/>
              </a:endParaRPr>
            </a:p>
          </p:txBody>
        </p:sp>
      </p:grpSp>
      <p:sp>
        <p:nvSpPr>
          <p:cNvPr id="10" name="TextBox 9">
            <a:extLst>
              <a:ext uri="{FF2B5EF4-FFF2-40B4-BE49-F238E27FC236}">
                <a16:creationId xmlns:a16="http://schemas.microsoft.com/office/drawing/2014/main" id="{946C2B41-882E-B39B-75D2-FCE1D3C4E393}"/>
              </a:ext>
            </a:extLst>
          </p:cNvPr>
          <p:cNvSpPr txBox="1"/>
          <p:nvPr/>
        </p:nvSpPr>
        <p:spPr>
          <a:xfrm>
            <a:off x="6096000" y="2134388"/>
            <a:ext cx="4165697" cy="3477875"/>
          </a:xfrm>
          <a:prstGeom prst="rect">
            <a:avLst/>
          </a:prstGeom>
          <a:noFill/>
        </p:spPr>
        <p:txBody>
          <a:bodyPr wrap="square">
            <a:spAutoFit/>
          </a:bodyPr>
          <a:lstStyle/>
          <a:p>
            <a:pPr algn="just"/>
            <a:r>
              <a:rPr lang="vi-VN" sz="4400" i="1" dirty="0">
                <a:latin typeface="+mj-lt"/>
              </a:rPr>
              <a:t>Chia sẻ về điều em ấn tượng nhất khi học chủ điểm “Sông núi linh thiêng”</a:t>
            </a:r>
            <a:endParaRPr lang="en-SG" sz="4400" dirty="0">
              <a:latin typeface="+mj-lt"/>
            </a:endParaRPr>
          </a:p>
        </p:txBody>
      </p:sp>
      <p:pic>
        <p:nvPicPr>
          <p:cNvPr id="11" name="图片 17">
            <a:extLst>
              <a:ext uri="{FF2B5EF4-FFF2-40B4-BE49-F238E27FC236}">
                <a16:creationId xmlns:a16="http://schemas.microsoft.com/office/drawing/2014/main" id="{24F08DFC-FDC1-3E23-5712-9633D146E1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7541" y="380181"/>
            <a:ext cx="545800" cy="700977"/>
          </a:xfrm>
          <a:prstGeom prst="rect">
            <a:avLst/>
          </a:prstGeom>
        </p:spPr>
      </p:pic>
    </p:spTree>
    <p:extLst>
      <p:ext uri="{BB962C8B-B14F-4D97-AF65-F5344CB8AC3E}">
        <p14:creationId xmlns:p14="http://schemas.microsoft.com/office/powerpoint/2010/main" val="3576338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2460173" y="1890118"/>
            <a:ext cx="7511143" cy="3046988"/>
          </a:xfrm>
          <a:prstGeom prst="rect">
            <a:avLst/>
          </a:prstGeom>
          <a:noFill/>
        </p:spPr>
        <p:txBody>
          <a:bodyPr wrap="square">
            <a:spAutoFit/>
          </a:bodyPr>
          <a:lstStyle/>
          <a:p>
            <a:pPr algn="ctr" defTabSz="1219170">
              <a:buClr>
                <a:srgbClr val="000000"/>
              </a:buClr>
              <a:defRPr/>
            </a:pPr>
            <a:r>
              <a:rPr lang="vi-VN" sz="6400" b="1" kern="0" dirty="0">
                <a:solidFill>
                  <a:srgbClr val="000000"/>
                </a:solidFill>
                <a:latin typeface="Times New Roman" panose="02020603050405020304" pitchFamily="18" charset="0"/>
                <a:ea typeface="Calibri" panose="020F0502020204030204" pitchFamily="34" charset="0"/>
                <a:cs typeface="Arial"/>
                <a:sym typeface="Arial"/>
              </a:rPr>
              <a:t>HOẠT ĐỘNG </a:t>
            </a:r>
            <a:r>
              <a:rPr lang="en-US" sz="6400" b="1" kern="0" dirty="0">
                <a:solidFill>
                  <a:srgbClr val="000000"/>
                </a:solidFill>
                <a:latin typeface="Times New Roman" panose="02020603050405020304" pitchFamily="18" charset="0"/>
                <a:ea typeface="Calibri" panose="020F0502020204030204" pitchFamily="34" charset="0"/>
                <a:cs typeface="Arial"/>
                <a:sym typeface="Arial"/>
              </a:rPr>
              <a:t>HÌNH THÀNH KIẾN THỨC MỚI</a:t>
            </a:r>
            <a:endParaRPr lang="en-SG" sz="6400" kern="0" dirty="0">
              <a:solidFill>
                <a:srgbClr val="000000"/>
              </a:solidFill>
              <a:latin typeface="Arial"/>
              <a:cs typeface="Arial"/>
              <a:sym typeface="Arial"/>
            </a:endParaRPr>
          </a:p>
        </p:txBody>
      </p:sp>
    </p:spTree>
    <p:extLst>
      <p:ext uri="{BB962C8B-B14F-4D97-AF65-F5344CB8AC3E}">
        <p14:creationId xmlns:p14="http://schemas.microsoft.com/office/powerpoint/2010/main" val="310772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3800" b="1" kern="0" dirty="0">
                <a:solidFill>
                  <a:prstClr val="black"/>
                </a:solidFill>
                <a:latin typeface="Times New Roman" panose="02020603050405020304" pitchFamily="18" charset="0"/>
              </a:rPr>
              <a:t>CÂU 1</a:t>
            </a:r>
            <a:endParaRPr lang="en-SG" sz="13800" kern="0" dirty="0">
              <a:solidFill>
                <a:prstClr val="black"/>
              </a:solidFill>
              <a:latin typeface="Aptos Display" panose="02110004020202020204"/>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dirty="0"/>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1</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19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11016343" y="5889173"/>
            <a:ext cx="1082883" cy="968828"/>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219170">
              <a:buClr>
                <a:srgbClr val="000000"/>
              </a:buClr>
              <a:defRPr/>
            </a:pPr>
            <a:endParaRPr lang="en-SG" sz="933" kern="0">
              <a:solidFill>
                <a:srgbClr val="000000"/>
              </a:solidFill>
              <a:latin typeface="Arial"/>
              <a:cs typeface="Arial"/>
              <a:sym typeface="Arial"/>
            </a:endParaRPr>
          </a:p>
        </p:txBody>
      </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45431" algn="just" defTabSz="1219170">
              <a:lnSpc>
                <a:spcPct val="150000"/>
              </a:lnSpc>
              <a:spcAft>
                <a:spcPts val="1067"/>
              </a:spcAft>
              <a:buClr>
                <a:srgbClr val="000000"/>
              </a:buClr>
              <a:defRPr/>
            </a:pPr>
            <a:endParaRPr lang="en-SG" sz="32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algn="ctr" defTabSz="914377">
              <a:lnSpc>
                <a:spcPct val="150000"/>
              </a:lnSpc>
              <a:spcAft>
                <a:spcPts val="800"/>
              </a:spcAft>
              <a:tabLst>
                <a:tab pos="347337" algn="l"/>
              </a:tabLst>
              <a:defRPr/>
            </a:pPr>
            <a:r>
              <a:rPr lang="en-US" sz="3733"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CÂU 1</a:t>
            </a:r>
            <a:endParaRPr lang="en-SG" sz="3733" dirty="0">
              <a:solidFill>
                <a:srgbClr val="ED7D31">
                  <a:lumMod val="7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2" name="组合 48">
            <a:extLst>
              <a:ext uri="{FF2B5EF4-FFF2-40B4-BE49-F238E27FC236}">
                <a16:creationId xmlns:a16="http://schemas.microsoft.com/office/drawing/2014/main" id="{F509A977-EAD7-0409-C03A-7A325B82360C}"/>
              </a:ext>
            </a:extLst>
          </p:cNvPr>
          <p:cNvGrpSpPr/>
          <p:nvPr/>
        </p:nvGrpSpPr>
        <p:grpSpPr>
          <a:xfrm>
            <a:off x="2089125" y="1230106"/>
            <a:ext cx="9139277" cy="4362346"/>
            <a:chOff x="2900496" y="1028113"/>
            <a:chExt cx="6336001" cy="3420001"/>
          </a:xfrm>
          <a:solidFill>
            <a:schemeClr val="accent5">
              <a:lumMod val="20000"/>
              <a:lumOff val="80000"/>
            </a:schemeClr>
          </a:solidFill>
        </p:grpSpPr>
        <p:sp>
          <p:nvSpPr>
            <p:cNvPr id="5" name="任意多边形: 形状 45">
              <a:extLst>
                <a:ext uri="{FF2B5EF4-FFF2-40B4-BE49-F238E27FC236}">
                  <a16:creationId xmlns:a16="http://schemas.microsoft.com/office/drawing/2014/main" id="{74F558C2-1F1A-811E-E2A8-20EE06CE1A86}"/>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a:ea typeface="宋体" panose="02010600030101010101" pitchFamily="2" charset="-122"/>
                <a:cs typeface="Arial"/>
              </a:endParaRPr>
            </a:p>
          </p:txBody>
        </p:sp>
        <p:sp>
          <p:nvSpPr>
            <p:cNvPr id="12" name="任意多边形: 形状 44">
              <a:extLst>
                <a:ext uri="{FF2B5EF4-FFF2-40B4-BE49-F238E27FC236}">
                  <a16:creationId xmlns:a16="http://schemas.microsoft.com/office/drawing/2014/main" id="{E77D3AA1-EBD4-DAC1-C29D-43F458C9FBA4}"/>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a:ea typeface="宋体" panose="02010600030101010101" pitchFamily="2" charset="-122"/>
                <a:cs typeface="Arial"/>
              </a:endParaRPr>
            </a:p>
          </p:txBody>
        </p:sp>
      </p:grpSp>
      <p:pic>
        <p:nvPicPr>
          <p:cNvPr id="21" name="图片 74">
            <a:extLst>
              <a:ext uri="{FF2B5EF4-FFF2-40B4-BE49-F238E27FC236}">
                <a16:creationId xmlns:a16="http://schemas.microsoft.com/office/drawing/2014/main" id="{5C63083A-4957-59FF-C01B-DC2EB8678A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631" t="33683" r="31300" b="42531"/>
          <a:stretch/>
        </p:blipFill>
        <p:spPr>
          <a:xfrm>
            <a:off x="8681247" y="4298955"/>
            <a:ext cx="2084531" cy="1648891"/>
          </a:xfrm>
          <a:prstGeom prst="rect">
            <a:avLst/>
          </a:prstGeom>
        </p:spPr>
      </p:pic>
      <p:sp>
        <p:nvSpPr>
          <p:cNvPr id="22" name="TextBox 21">
            <a:extLst>
              <a:ext uri="{FF2B5EF4-FFF2-40B4-BE49-F238E27FC236}">
                <a16:creationId xmlns:a16="http://schemas.microsoft.com/office/drawing/2014/main" id="{039D92BD-D30C-B33D-8EB4-FBC17D76A108}"/>
              </a:ext>
            </a:extLst>
          </p:cNvPr>
          <p:cNvSpPr txBox="1"/>
          <p:nvPr/>
        </p:nvSpPr>
        <p:spPr>
          <a:xfrm>
            <a:off x="3535934" y="2116069"/>
            <a:ext cx="6899655" cy="2554545"/>
          </a:xfrm>
          <a:prstGeom prst="rect">
            <a:avLst/>
          </a:prstGeom>
          <a:noFill/>
        </p:spPr>
        <p:txBody>
          <a:bodyPr wrap="square">
            <a:spAutoFit/>
          </a:bodyPr>
          <a:lstStyle/>
          <a:p>
            <a:pPr algn="ctr"/>
            <a:r>
              <a:rPr lang="vi-VN" sz="4000" dirty="0">
                <a:latin typeface="+mj-lt"/>
              </a:rPr>
              <a:t>Chỉ ra tác dụng của yếu tố kì ảo trong các tác phẩm Chuyện chức phán sự đền Tản Viên, Trên đỉnh non Tản.</a:t>
            </a:r>
            <a:endParaRPr lang="en-SG" sz="4000" dirty="0">
              <a:latin typeface="+mj-lt"/>
            </a:endParaRPr>
          </a:p>
        </p:txBody>
      </p:sp>
      <p:pic>
        <p:nvPicPr>
          <p:cNvPr id="23" name="Picture 22">
            <a:extLst>
              <a:ext uri="{FF2B5EF4-FFF2-40B4-BE49-F238E27FC236}">
                <a16:creationId xmlns:a16="http://schemas.microsoft.com/office/drawing/2014/main" id="{4739C9DF-147B-670C-D19F-984F4ABA396A}"/>
              </a:ext>
            </a:extLst>
          </p:cNvPr>
          <p:cNvPicPr>
            <a:picLocks noChangeAspect="1"/>
          </p:cNvPicPr>
          <p:nvPr/>
        </p:nvPicPr>
        <p:blipFill rotWithShape="1">
          <a:blip r:embed="rId6"/>
          <a:srcRect l="24610" t="22995" r="10707" b="10371"/>
          <a:stretch/>
        </p:blipFill>
        <p:spPr>
          <a:xfrm>
            <a:off x="-525049" y="2762503"/>
            <a:ext cx="5228347" cy="4224586"/>
          </a:xfrm>
          <a:prstGeom prst="rect">
            <a:avLst/>
          </a:prstGeom>
        </p:spPr>
      </p:pic>
      <p:pic>
        <p:nvPicPr>
          <p:cNvPr id="62" name="Picture 61" descr="A fire on a black background&#10;&#10;Description automatically generated">
            <a:extLst>
              <a:ext uri="{FF2B5EF4-FFF2-40B4-BE49-F238E27FC236}">
                <a16:creationId xmlns:a16="http://schemas.microsoft.com/office/drawing/2014/main" id="{BECDACC8-20BF-9EFE-0352-E84D835815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45481" y="4234097"/>
            <a:ext cx="2292262" cy="883766"/>
          </a:xfrm>
          <a:prstGeom prst="rect">
            <a:avLst/>
          </a:prstGeom>
        </p:spPr>
      </p:pic>
    </p:spTree>
    <p:extLst>
      <p:ext uri="{BB962C8B-B14F-4D97-AF65-F5344CB8AC3E}">
        <p14:creationId xmlns:p14="http://schemas.microsoft.com/office/powerpoint/2010/main" val="1427100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4/3*#ppt_w"/>
                                          </p:val>
                                        </p:tav>
                                        <p:tav tm="100000">
                                          <p:val>
                                            <p:strVal val="#ppt_w"/>
                                          </p:val>
                                        </p:tav>
                                      </p:tavLst>
                                    </p:anim>
                                    <p:anim calcmode="lin" valueType="num">
                                      <p:cBhvr>
                                        <p:cTn id="8" dur="750" fill="hold"/>
                                        <p:tgtEl>
                                          <p:spTgt spid="2"/>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p:tgtEl>
                                          <p:spTgt spid="21"/>
                                        </p:tgtEl>
                                        <p:attrNameLst>
                                          <p:attrName>ppt_x</p:attrName>
                                        </p:attrNameLst>
                                      </p:cBhvr>
                                      <p:tavLst>
                                        <p:tav tm="0">
                                          <p:val>
                                            <p:strVal val="#ppt_x-#ppt_w*1.125000"/>
                                          </p:val>
                                        </p:tav>
                                        <p:tav tm="100000">
                                          <p:val>
                                            <p:strVal val="#ppt_x"/>
                                          </p:val>
                                        </p:tav>
                                      </p:tavLst>
                                    </p:anim>
                                    <p:animEffect transition="in" filter="wipe(righ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11572047" y="296049"/>
            <a:ext cx="711283" cy="343075"/>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069" name="Google Shape;1069;p21"/>
          <p:cNvGrpSpPr/>
          <p:nvPr/>
        </p:nvGrpSpPr>
        <p:grpSpPr>
          <a:xfrm rot="-8471793">
            <a:off x="267729" y="147278"/>
            <a:ext cx="727867" cy="732055"/>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1291141" y="589576"/>
            <a:ext cx="439816" cy="442293"/>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sp>
        <p:nvSpPr>
          <p:cNvPr id="14" name="Rectangle: Rounded Corners 13">
            <a:extLst>
              <a:ext uri="{FF2B5EF4-FFF2-40B4-BE49-F238E27FC236}">
                <a16:creationId xmlns:a16="http://schemas.microsoft.com/office/drawing/2014/main" id="{8EE96391-C2C1-06DA-464B-FA62549C1419}"/>
              </a:ext>
            </a:extLst>
          </p:cNvPr>
          <p:cNvSpPr/>
          <p:nvPr/>
        </p:nvSpPr>
        <p:spPr>
          <a:xfrm>
            <a:off x="2791206" y="306883"/>
            <a:ext cx="7318372" cy="711283"/>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345431" algn="just" defTabSz="1219170">
              <a:lnSpc>
                <a:spcPct val="150000"/>
              </a:lnSpc>
              <a:spcAft>
                <a:spcPts val="1067"/>
              </a:spcAft>
              <a:buClr>
                <a:srgbClr val="000000"/>
              </a:buClr>
              <a:defRPr/>
            </a:pPr>
            <a:endParaRPr lang="en-SG" sz="3200" kern="0" dirty="0">
              <a:solidFill>
                <a:srgbClr val="191919"/>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C0A0718-8765-BAC0-7DEF-F5AE1CF615E6}"/>
              </a:ext>
            </a:extLst>
          </p:cNvPr>
          <p:cNvSpPr txBox="1"/>
          <p:nvPr/>
        </p:nvSpPr>
        <p:spPr>
          <a:xfrm>
            <a:off x="2262279" y="171363"/>
            <a:ext cx="7847301" cy="862031"/>
          </a:xfrm>
          <a:prstGeom prst="rect">
            <a:avLst/>
          </a:prstGeom>
          <a:noFill/>
        </p:spPr>
        <p:txBody>
          <a:bodyPr wrap="square">
            <a:spAutoFit/>
          </a:bodyPr>
          <a:lstStyle/>
          <a:p>
            <a:pPr algn="ctr" defTabSz="914377">
              <a:lnSpc>
                <a:spcPct val="150000"/>
              </a:lnSpc>
              <a:spcAft>
                <a:spcPts val="800"/>
              </a:spcAft>
              <a:tabLst>
                <a:tab pos="347337" algn="l"/>
              </a:tabLst>
              <a:defRPr/>
            </a:pPr>
            <a:r>
              <a:rPr lang="en-US" sz="3733" b="1" dirty="0">
                <a:solidFill>
                  <a:srgbClr val="ED7D31">
                    <a:lumMod val="75000"/>
                  </a:srgbClr>
                </a:solidFill>
                <a:latin typeface="Times New Roman" panose="02020603050405020304" pitchFamily="18" charset="0"/>
                <a:ea typeface="Calibri" panose="020F0502020204030204" pitchFamily="34" charset="0"/>
                <a:cs typeface="Times New Roman" panose="02020603050405020304" pitchFamily="18" charset="0"/>
                <a:sym typeface="Arial"/>
              </a:rPr>
              <a:t>CÂU 1</a:t>
            </a:r>
            <a:endParaRPr lang="en-SG" sz="3733" dirty="0">
              <a:solidFill>
                <a:srgbClr val="ED7D31">
                  <a:lumMod val="7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 name="矩形 96">
            <a:extLst>
              <a:ext uri="{FF2B5EF4-FFF2-40B4-BE49-F238E27FC236}">
                <a16:creationId xmlns:a16="http://schemas.microsoft.com/office/drawing/2014/main" id="{AD7F1E30-6271-E391-0420-F9312E937B61}"/>
              </a:ext>
            </a:extLst>
          </p:cNvPr>
          <p:cNvSpPr/>
          <p:nvPr/>
        </p:nvSpPr>
        <p:spPr>
          <a:xfrm>
            <a:off x="1362711" y="4407535"/>
            <a:ext cx="24384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5" name="矩形 97">
            <a:extLst>
              <a:ext uri="{FF2B5EF4-FFF2-40B4-BE49-F238E27FC236}">
                <a16:creationId xmlns:a16="http://schemas.microsoft.com/office/drawing/2014/main" id="{93E8E397-CA0A-CCA1-A1C3-1EE96C6BD162}"/>
              </a:ext>
            </a:extLst>
          </p:cNvPr>
          <p:cNvSpPr/>
          <p:nvPr/>
        </p:nvSpPr>
        <p:spPr>
          <a:xfrm>
            <a:off x="3884930" y="4407535"/>
            <a:ext cx="2495551"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0" name="矩形 98">
            <a:extLst>
              <a:ext uri="{FF2B5EF4-FFF2-40B4-BE49-F238E27FC236}">
                <a16:creationId xmlns:a16="http://schemas.microsoft.com/office/drawing/2014/main" id="{0017ECFA-9102-A98B-FBDF-76932CED3F3A}"/>
              </a:ext>
            </a:extLst>
          </p:cNvPr>
          <p:cNvSpPr/>
          <p:nvPr/>
        </p:nvSpPr>
        <p:spPr>
          <a:xfrm>
            <a:off x="6024881" y="4407535"/>
            <a:ext cx="2755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1" name="矩形 99">
            <a:extLst>
              <a:ext uri="{FF2B5EF4-FFF2-40B4-BE49-F238E27FC236}">
                <a16:creationId xmlns:a16="http://schemas.microsoft.com/office/drawing/2014/main" id="{9C1FDE57-A4A1-2A68-29DD-AB27F41F975D}"/>
              </a:ext>
            </a:extLst>
          </p:cNvPr>
          <p:cNvSpPr/>
          <p:nvPr/>
        </p:nvSpPr>
        <p:spPr>
          <a:xfrm>
            <a:off x="8148321" y="4420235"/>
            <a:ext cx="300990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2" name="文本框 101">
            <a:extLst>
              <a:ext uri="{FF2B5EF4-FFF2-40B4-BE49-F238E27FC236}">
                <a16:creationId xmlns:a16="http://schemas.microsoft.com/office/drawing/2014/main" id="{5DBCAF4A-89F5-1311-BED1-98888A14A6EB}"/>
              </a:ext>
            </a:extLst>
          </p:cNvPr>
          <p:cNvSpPr txBox="1"/>
          <p:nvPr/>
        </p:nvSpPr>
        <p:spPr>
          <a:xfrm>
            <a:off x="1756411"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5" name="文本框 102">
            <a:extLst>
              <a:ext uri="{FF2B5EF4-FFF2-40B4-BE49-F238E27FC236}">
                <a16:creationId xmlns:a16="http://schemas.microsoft.com/office/drawing/2014/main" id="{B8673275-4D76-13BF-820A-4F9798174440}"/>
              </a:ext>
            </a:extLst>
          </p:cNvPr>
          <p:cNvSpPr txBox="1"/>
          <p:nvPr/>
        </p:nvSpPr>
        <p:spPr>
          <a:xfrm>
            <a:off x="4180206"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6" name="文本框 103">
            <a:extLst>
              <a:ext uri="{FF2B5EF4-FFF2-40B4-BE49-F238E27FC236}">
                <a16:creationId xmlns:a16="http://schemas.microsoft.com/office/drawing/2014/main" id="{5C40CFBC-166A-2AE2-09CD-0A07DAFE37A9}"/>
              </a:ext>
            </a:extLst>
          </p:cNvPr>
          <p:cNvSpPr txBox="1"/>
          <p:nvPr/>
        </p:nvSpPr>
        <p:spPr>
          <a:xfrm>
            <a:off x="646430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7" name="文本框 104">
            <a:extLst>
              <a:ext uri="{FF2B5EF4-FFF2-40B4-BE49-F238E27FC236}">
                <a16:creationId xmlns:a16="http://schemas.microsoft.com/office/drawing/2014/main" id="{3F47E1FF-2CEB-94DA-81AC-7AF079623726}"/>
              </a:ext>
            </a:extLst>
          </p:cNvPr>
          <p:cNvSpPr txBox="1"/>
          <p:nvPr/>
        </p:nvSpPr>
        <p:spPr>
          <a:xfrm>
            <a:off x="8821420" y="4867909"/>
            <a:ext cx="1802765" cy="369332"/>
          </a:xfrm>
          <a:prstGeom prst="rect">
            <a:avLst/>
          </a:prstGeom>
          <a:noFill/>
        </p:spPr>
        <p:txBody>
          <a:bodyPr wrap="square"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Arial"/>
              <a:sym typeface="Arial"/>
            </a:endParaRPr>
          </a:p>
        </p:txBody>
      </p:sp>
      <p:sp>
        <p:nvSpPr>
          <p:cNvPr id="18" name="矩形 96">
            <a:extLst>
              <a:ext uri="{FF2B5EF4-FFF2-40B4-BE49-F238E27FC236}">
                <a16:creationId xmlns:a16="http://schemas.microsoft.com/office/drawing/2014/main" id="{F8FF29D9-5417-5C59-D315-3FB74FEF1B3D}"/>
              </a:ext>
            </a:extLst>
          </p:cNvPr>
          <p:cNvSpPr/>
          <p:nvPr/>
        </p:nvSpPr>
        <p:spPr>
          <a:xfrm>
            <a:off x="1362711" y="4407535"/>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19" name="矩形 97">
            <a:extLst>
              <a:ext uri="{FF2B5EF4-FFF2-40B4-BE49-F238E27FC236}">
                <a16:creationId xmlns:a16="http://schemas.microsoft.com/office/drawing/2014/main" id="{622C6FB7-805C-EE30-EE1C-DF37FD8740DA}"/>
              </a:ext>
            </a:extLst>
          </p:cNvPr>
          <p:cNvSpPr/>
          <p:nvPr/>
        </p:nvSpPr>
        <p:spPr>
          <a:xfrm>
            <a:off x="3572413" y="4407535"/>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20" name="矩形 98">
            <a:extLst>
              <a:ext uri="{FF2B5EF4-FFF2-40B4-BE49-F238E27FC236}">
                <a16:creationId xmlns:a16="http://schemas.microsoft.com/office/drawing/2014/main" id="{62D967A2-68A9-223A-7CE6-9FA942E488E3}"/>
              </a:ext>
            </a:extLst>
          </p:cNvPr>
          <p:cNvSpPr/>
          <p:nvPr/>
        </p:nvSpPr>
        <p:spPr>
          <a:xfrm>
            <a:off x="5712364" y="4407535"/>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21" name="矩形 99">
            <a:extLst>
              <a:ext uri="{FF2B5EF4-FFF2-40B4-BE49-F238E27FC236}">
                <a16:creationId xmlns:a16="http://schemas.microsoft.com/office/drawing/2014/main" id="{3B715329-5227-26A8-65C9-2F6D2CEA8122}"/>
              </a:ext>
            </a:extLst>
          </p:cNvPr>
          <p:cNvSpPr/>
          <p:nvPr/>
        </p:nvSpPr>
        <p:spPr>
          <a:xfrm>
            <a:off x="7835804" y="4420235"/>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22" name="文本框 101">
            <a:extLst>
              <a:ext uri="{FF2B5EF4-FFF2-40B4-BE49-F238E27FC236}">
                <a16:creationId xmlns:a16="http://schemas.microsoft.com/office/drawing/2014/main" id="{32CBAA24-FB0C-CC4A-D360-56F79E99DE9C}"/>
              </a:ext>
            </a:extLst>
          </p:cNvPr>
          <p:cNvSpPr txBox="1"/>
          <p:nvPr/>
        </p:nvSpPr>
        <p:spPr>
          <a:xfrm>
            <a:off x="1756411"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23" name="文本框 102">
            <a:extLst>
              <a:ext uri="{FF2B5EF4-FFF2-40B4-BE49-F238E27FC236}">
                <a16:creationId xmlns:a16="http://schemas.microsoft.com/office/drawing/2014/main" id="{8F1F38C1-CBAF-A4C7-7279-B647733BD0B6}"/>
              </a:ext>
            </a:extLst>
          </p:cNvPr>
          <p:cNvSpPr txBox="1"/>
          <p:nvPr/>
        </p:nvSpPr>
        <p:spPr>
          <a:xfrm>
            <a:off x="3867689"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24" name="文本框 103">
            <a:extLst>
              <a:ext uri="{FF2B5EF4-FFF2-40B4-BE49-F238E27FC236}">
                <a16:creationId xmlns:a16="http://schemas.microsoft.com/office/drawing/2014/main" id="{CED9CAF5-E218-6F78-E87F-A3F7F31DBF9C}"/>
              </a:ext>
            </a:extLst>
          </p:cNvPr>
          <p:cNvSpPr txBox="1"/>
          <p:nvPr/>
        </p:nvSpPr>
        <p:spPr>
          <a:xfrm>
            <a:off x="6151783"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25" name="文本框 104">
            <a:extLst>
              <a:ext uri="{FF2B5EF4-FFF2-40B4-BE49-F238E27FC236}">
                <a16:creationId xmlns:a16="http://schemas.microsoft.com/office/drawing/2014/main" id="{55ABB503-E938-5555-E9E8-B2532F0B8CA8}"/>
              </a:ext>
            </a:extLst>
          </p:cNvPr>
          <p:cNvSpPr txBox="1"/>
          <p:nvPr/>
        </p:nvSpPr>
        <p:spPr>
          <a:xfrm>
            <a:off x="8508903" y="4867909"/>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26" name="矩形 96">
            <a:extLst>
              <a:ext uri="{FF2B5EF4-FFF2-40B4-BE49-F238E27FC236}">
                <a16:creationId xmlns:a16="http://schemas.microsoft.com/office/drawing/2014/main" id="{BE0EAAD7-1FED-5641-5445-412CD3334A53}"/>
              </a:ext>
            </a:extLst>
          </p:cNvPr>
          <p:cNvSpPr/>
          <p:nvPr/>
        </p:nvSpPr>
        <p:spPr>
          <a:xfrm>
            <a:off x="1396351" y="4152698"/>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27" name="矩形 97">
            <a:extLst>
              <a:ext uri="{FF2B5EF4-FFF2-40B4-BE49-F238E27FC236}">
                <a16:creationId xmlns:a16="http://schemas.microsoft.com/office/drawing/2014/main" id="{28357FFF-BD67-4326-BA75-46F716AEDC24}"/>
              </a:ext>
            </a:extLst>
          </p:cNvPr>
          <p:cNvSpPr/>
          <p:nvPr/>
        </p:nvSpPr>
        <p:spPr>
          <a:xfrm>
            <a:off x="3606053" y="4152698"/>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28" name="矩形 98">
            <a:extLst>
              <a:ext uri="{FF2B5EF4-FFF2-40B4-BE49-F238E27FC236}">
                <a16:creationId xmlns:a16="http://schemas.microsoft.com/office/drawing/2014/main" id="{5A3DAF6A-D019-ACBE-5586-ACB2823728AD}"/>
              </a:ext>
            </a:extLst>
          </p:cNvPr>
          <p:cNvSpPr/>
          <p:nvPr/>
        </p:nvSpPr>
        <p:spPr>
          <a:xfrm>
            <a:off x="5746004" y="4152698"/>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29" name="矩形 99">
            <a:extLst>
              <a:ext uri="{FF2B5EF4-FFF2-40B4-BE49-F238E27FC236}">
                <a16:creationId xmlns:a16="http://schemas.microsoft.com/office/drawing/2014/main" id="{3567AA5E-3102-2046-AE75-EA39BF44E657}"/>
              </a:ext>
            </a:extLst>
          </p:cNvPr>
          <p:cNvSpPr/>
          <p:nvPr/>
        </p:nvSpPr>
        <p:spPr>
          <a:xfrm>
            <a:off x="7869444" y="4165398"/>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30" name="文本框 101">
            <a:extLst>
              <a:ext uri="{FF2B5EF4-FFF2-40B4-BE49-F238E27FC236}">
                <a16:creationId xmlns:a16="http://schemas.microsoft.com/office/drawing/2014/main" id="{26F6441D-5759-EE8F-7EAC-75B2D642BE86}"/>
              </a:ext>
            </a:extLst>
          </p:cNvPr>
          <p:cNvSpPr txBox="1"/>
          <p:nvPr/>
        </p:nvSpPr>
        <p:spPr>
          <a:xfrm>
            <a:off x="1790051" y="461307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31" name="文本框 102">
            <a:extLst>
              <a:ext uri="{FF2B5EF4-FFF2-40B4-BE49-F238E27FC236}">
                <a16:creationId xmlns:a16="http://schemas.microsoft.com/office/drawing/2014/main" id="{218EE0ED-E293-8CBB-3CC8-1729C5992C74}"/>
              </a:ext>
            </a:extLst>
          </p:cNvPr>
          <p:cNvSpPr txBox="1"/>
          <p:nvPr/>
        </p:nvSpPr>
        <p:spPr>
          <a:xfrm>
            <a:off x="3901329" y="461307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32" name="文本框 103">
            <a:extLst>
              <a:ext uri="{FF2B5EF4-FFF2-40B4-BE49-F238E27FC236}">
                <a16:creationId xmlns:a16="http://schemas.microsoft.com/office/drawing/2014/main" id="{98675D2D-C84A-D834-ADE9-6F250794D778}"/>
              </a:ext>
            </a:extLst>
          </p:cNvPr>
          <p:cNvSpPr txBox="1"/>
          <p:nvPr/>
        </p:nvSpPr>
        <p:spPr>
          <a:xfrm>
            <a:off x="6185423" y="461307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33" name="文本框 104">
            <a:extLst>
              <a:ext uri="{FF2B5EF4-FFF2-40B4-BE49-F238E27FC236}">
                <a16:creationId xmlns:a16="http://schemas.microsoft.com/office/drawing/2014/main" id="{4A88EEF3-5D04-48F9-FCC8-60E149B46F32}"/>
              </a:ext>
            </a:extLst>
          </p:cNvPr>
          <p:cNvSpPr txBox="1"/>
          <p:nvPr/>
        </p:nvSpPr>
        <p:spPr>
          <a:xfrm>
            <a:off x="8542543" y="461307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34" name="矩形 96">
            <a:extLst>
              <a:ext uri="{FF2B5EF4-FFF2-40B4-BE49-F238E27FC236}">
                <a16:creationId xmlns:a16="http://schemas.microsoft.com/office/drawing/2014/main" id="{76484626-5165-3051-7343-661C9FD6770B}"/>
              </a:ext>
            </a:extLst>
          </p:cNvPr>
          <p:cNvSpPr/>
          <p:nvPr/>
        </p:nvSpPr>
        <p:spPr>
          <a:xfrm>
            <a:off x="1396351" y="4152698"/>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35" name="矩形 97">
            <a:extLst>
              <a:ext uri="{FF2B5EF4-FFF2-40B4-BE49-F238E27FC236}">
                <a16:creationId xmlns:a16="http://schemas.microsoft.com/office/drawing/2014/main" id="{0187D3A6-BB57-0814-C475-51F32F2E56F0}"/>
              </a:ext>
            </a:extLst>
          </p:cNvPr>
          <p:cNvSpPr/>
          <p:nvPr/>
        </p:nvSpPr>
        <p:spPr>
          <a:xfrm>
            <a:off x="3606053" y="4152698"/>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36" name="矩形 98">
            <a:extLst>
              <a:ext uri="{FF2B5EF4-FFF2-40B4-BE49-F238E27FC236}">
                <a16:creationId xmlns:a16="http://schemas.microsoft.com/office/drawing/2014/main" id="{980C8EF7-6CEB-1F1E-E6AA-3AC3A9570B63}"/>
              </a:ext>
            </a:extLst>
          </p:cNvPr>
          <p:cNvSpPr/>
          <p:nvPr/>
        </p:nvSpPr>
        <p:spPr>
          <a:xfrm>
            <a:off x="5746004" y="4152698"/>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37" name="矩形 99">
            <a:extLst>
              <a:ext uri="{FF2B5EF4-FFF2-40B4-BE49-F238E27FC236}">
                <a16:creationId xmlns:a16="http://schemas.microsoft.com/office/drawing/2014/main" id="{451076EA-9427-F9A4-9EAB-644B691BA9DB}"/>
              </a:ext>
            </a:extLst>
          </p:cNvPr>
          <p:cNvSpPr/>
          <p:nvPr/>
        </p:nvSpPr>
        <p:spPr>
          <a:xfrm>
            <a:off x="7869444" y="4165398"/>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38" name="文本框 101">
            <a:extLst>
              <a:ext uri="{FF2B5EF4-FFF2-40B4-BE49-F238E27FC236}">
                <a16:creationId xmlns:a16="http://schemas.microsoft.com/office/drawing/2014/main" id="{B46671AA-A39D-316B-2EE7-1D9A5EAB46E3}"/>
              </a:ext>
            </a:extLst>
          </p:cNvPr>
          <p:cNvSpPr txBox="1"/>
          <p:nvPr/>
        </p:nvSpPr>
        <p:spPr>
          <a:xfrm>
            <a:off x="1790051" y="461307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39" name="文本框 102">
            <a:extLst>
              <a:ext uri="{FF2B5EF4-FFF2-40B4-BE49-F238E27FC236}">
                <a16:creationId xmlns:a16="http://schemas.microsoft.com/office/drawing/2014/main" id="{E6FF5D0D-BACF-2C7E-2492-5172A0712C0C}"/>
              </a:ext>
            </a:extLst>
          </p:cNvPr>
          <p:cNvSpPr txBox="1"/>
          <p:nvPr/>
        </p:nvSpPr>
        <p:spPr>
          <a:xfrm>
            <a:off x="3901329" y="461307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40" name="文本框 103">
            <a:extLst>
              <a:ext uri="{FF2B5EF4-FFF2-40B4-BE49-F238E27FC236}">
                <a16:creationId xmlns:a16="http://schemas.microsoft.com/office/drawing/2014/main" id="{B4E7D506-DC68-2EB8-BEF9-E58AFCCC65B2}"/>
              </a:ext>
            </a:extLst>
          </p:cNvPr>
          <p:cNvSpPr txBox="1"/>
          <p:nvPr/>
        </p:nvSpPr>
        <p:spPr>
          <a:xfrm>
            <a:off x="6185423" y="461307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41" name="文本框 104">
            <a:extLst>
              <a:ext uri="{FF2B5EF4-FFF2-40B4-BE49-F238E27FC236}">
                <a16:creationId xmlns:a16="http://schemas.microsoft.com/office/drawing/2014/main" id="{FC878C23-7D54-7073-A1CC-BA6E0AC4D630}"/>
              </a:ext>
            </a:extLst>
          </p:cNvPr>
          <p:cNvSpPr txBox="1"/>
          <p:nvPr/>
        </p:nvSpPr>
        <p:spPr>
          <a:xfrm>
            <a:off x="8542543" y="461307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42" name="矩形 96">
            <a:extLst>
              <a:ext uri="{FF2B5EF4-FFF2-40B4-BE49-F238E27FC236}">
                <a16:creationId xmlns:a16="http://schemas.microsoft.com/office/drawing/2014/main" id="{4A649953-671A-9360-DC6F-EEC2E22456CF}"/>
              </a:ext>
            </a:extLst>
          </p:cNvPr>
          <p:cNvSpPr/>
          <p:nvPr/>
        </p:nvSpPr>
        <p:spPr>
          <a:xfrm>
            <a:off x="1396351" y="4152698"/>
            <a:ext cx="24384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43" name="矩形 97">
            <a:extLst>
              <a:ext uri="{FF2B5EF4-FFF2-40B4-BE49-F238E27FC236}">
                <a16:creationId xmlns:a16="http://schemas.microsoft.com/office/drawing/2014/main" id="{12F21123-46FA-9E70-18DA-D6AE18B98890}"/>
              </a:ext>
            </a:extLst>
          </p:cNvPr>
          <p:cNvSpPr/>
          <p:nvPr/>
        </p:nvSpPr>
        <p:spPr>
          <a:xfrm>
            <a:off x="3606053" y="4152698"/>
            <a:ext cx="2495551"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44" name="矩形 98">
            <a:extLst>
              <a:ext uri="{FF2B5EF4-FFF2-40B4-BE49-F238E27FC236}">
                <a16:creationId xmlns:a16="http://schemas.microsoft.com/office/drawing/2014/main" id="{948EA417-8807-F1D0-025B-3067E35974D6}"/>
              </a:ext>
            </a:extLst>
          </p:cNvPr>
          <p:cNvSpPr/>
          <p:nvPr/>
        </p:nvSpPr>
        <p:spPr>
          <a:xfrm>
            <a:off x="5746004" y="4152698"/>
            <a:ext cx="2755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45" name="矩形 99">
            <a:extLst>
              <a:ext uri="{FF2B5EF4-FFF2-40B4-BE49-F238E27FC236}">
                <a16:creationId xmlns:a16="http://schemas.microsoft.com/office/drawing/2014/main" id="{6FBB897B-E967-3F27-9EFF-F87605114D03}"/>
              </a:ext>
            </a:extLst>
          </p:cNvPr>
          <p:cNvSpPr/>
          <p:nvPr/>
        </p:nvSpPr>
        <p:spPr>
          <a:xfrm>
            <a:off x="7869444" y="4165398"/>
            <a:ext cx="3009900" cy="369332"/>
          </a:xfrm>
          <a:prstGeom prst="rect">
            <a:avLst/>
          </a:prstGeom>
          <a:noFill/>
        </p:spPr>
        <p:txBody>
          <a:bodyPr wrap="square" rtlCol="0">
            <a:spAutoFit/>
          </a:bodyPr>
          <a:lstStyle/>
          <a:p>
            <a:pPr algn="ctr" defTabSz="914377">
              <a:defRPr/>
            </a:pPr>
            <a:endParaRPr>
              <a:solidFill>
                <a:prstClr val="black"/>
              </a:solidFill>
              <a:latin typeface="Arial"/>
              <a:cs typeface="Arial"/>
              <a:sym typeface="Arial"/>
            </a:endParaRPr>
          </a:p>
        </p:txBody>
      </p:sp>
      <p:sp>
        <p:nvSpPr>
          <p:cNvPr id="46" name="文本框 101">
            <a:extLst>
              <a:ext uri="{FF2B5EF4-FFF2-40B4-BE49-F238E27FC236}">
                <a16:creationId xmlns:a16="http://schemas.microsoft.com/office/drawing/2014/main" id="{394AC6E4-2144-D63B-89D2-F270FC06A8CB}"/>
              </a:ext>
            </a:extLst>
          </p:cNvPr>
          <p:cNvSpPr txBox="1"/>
          <p:nvPr/>
        </p:nvSpPr>
        <p:spPr>
          <a:xfrm>
            <a:off x="1790051" y="461307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47" name="文本框 102">
            <a:extLst>
              <a:ext uri="{FF2B5EF4-FFF2-40B4-BE49-F238E27FC236}">
                <a16:creationId xmlns:a16="http://schemas.microsoft.com/office/drawing/2014/main" id="{91608AF8-E18A-B4F0-6F4F-419DEB068E15}"/>
              </a:ext>
            </a:extLst>
          </p:cNvPr>
          <p:cNvSpPr txBox="1"/>
          <p:nvPr/>
        </p:nvSpPr>
        <p:spPr>
          <a:xfrm>
            <a:off x="3901329" y="461307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48" name="文本框 103">
            <a:extLst>
              <a:ext uri="{FF2B5EF4-FFF2-40B4-BE49-F238E27FC236}">
                <a16:creationId xmlns:a16="http://schemas.microsoft.com/office/drawing/2014/main" id="{05D0505C-752B-8AFD-739A-738DC0682F49}"/>
              </a:ext>
            </a:extLst>
          </p:cNvPr>
          <p:cNvSpPr txBox="1"/>
          <p:nvPr/>
        </p:nvSpPr>
        <p:spPr>
          <a:xfrm>
            <a:off x="6185423" y="461307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sp>
        <p:nvSpPr>
          <p:cNvPr id="49" name="文本框 104">
            <a:extLst>
              <a:ext uri="{FF2B5EF4-FFF2-40B4-BE49-F238E27FC236}">
                <a16:creationId xmlns:a16="http://schemas.microsoft.com/office/drawing/2014/main" id="{C99806F3-17F7-8975-FEF9-ADC15F850FB0}"/>
              </a:ext>
            </a:extLst>
          </p:cNvPr>
          <p:cNvSpPr txBox="1"/>
          <p:nvPr/>
        </p:nvSpPr>
        <p:spPr>
          <a:xfrm>
            <a:off x="8542543" y="4613072"/>
            <a:ext cx="1802765" cy="369332"/>
          </a:xfrm>
          <a:prstGeom prst="rect">
            <a:avLst/>
          </a:prstGeom>
          <a:noFill/>
        </p:spPr>
        <p:txBody>
          <a:bodyPr wrap="square" rtlCol="0" anchor="t">
            <a:spAutoFit/>
          </a:bodyPr>
          <a:lstStyle/>
          <a:p>
            <a:pPr algn="ctr" defTabSz="914377">
              <a:defRPr/>
            </a:pPr>
            <a:endParaRPr>
              <a:solidFill>
                <a:prstClr val="black"/>
              </a:solidFill>
              <a:latin typeface="Arial"/>
              <a:cs typeface="Arial"/>
              <a:sym typeface="Arial"/>
            </a:endParaRPr>
          </a:p>
        </p:txBody>
      </p:sp>
      <p:grpSp>
        <p:nvGrpSpPr>
          <p:cNvPr id="50" name="组合 3">
            <a:extLst>
              <a:ext uri="{FF2B5EF4-FFF2-40B4-BE49-F238E27FC236}">
                <a16:creationId xmlns:a16="http://schemas.microsoft.com/office/drawing/2014/main" id="{C6729387-E7B6-47E4-A001-05E4DC037F36}"/>
              </a:ext>
            </a:extLst>
          </p:cNvPr>
          <p:cNvGrpSpPr/>
          <p:nvPr/>
        </p:nvGrpSpPr>
        <p:grpSpPr>
          <a:xfrm>
            <a:off x="1796832" y="1461871"/>
            <a:ext cx="1380614" cy="1366786"/>
            <a:chOff x="2364" y="2442"/>
            <a:chExt cx="3356" cy="3874"/>
          </a:xfrm>
        </p:grpSpPr>
        <p:sp>
          <p:nvSpPr>
            <p:cNvPr id="51" name="椭圆 1">
              <a:extLst>
                <a:ext uri="{FF2B5EF4-FFF2-40B4-BE49-F238E27FC236}">
                  <a16:creationId xmlns:a16="http://schemas.microsoft.com/office/drawing/2014/main" id="{200ADC9A-6F3D-1800-62FF-E3606B7318E7}"/>
                </a:ext>
              </a:extLst>
            </p:cNvPr>
            <p:cNvSpPr/>
            <p:nvPr/>
          </p:nvSpPr>
          <p:spPr>
            <a:xfrm>
              <a:off x="2568" y="2678"/>
              <a:ext cx="2948" cy="3402"/>
            </a:xfrm>
            <a:prstGeom prst="ellipse">
              <a:avLst/>
            </a:prstGeom>
            <a:solidFill>
              <a:srgbClr val="8D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14377"/>
              <a:r>
                <a:rPr lang="en-US" altLang="en-US" sz="3600" dirty="0">
                  <a:solidFill>
                    <a:prstClr val="white"/>
                  </a:solidFill>
                  <a:latin typeface="思源宋体 Heavy"/>
                  <a:ea typeface="思源宋体 CN Heavy" panose="02020900000000000000" charset="-122"/>
                  <a:cs typeface="Arial"/>
                  <a:sym typeface="Arial"/>
                </a:rPr>
                <a:t>01</a:t>
              </a:r>
            </a:p>
          </p:txBody>
        </p:sp>
        <p:sp>
          <p:nvSpPr>
            <p:cNvPr id="52" name="椭圆 2">
              <a:extLst>
                <a:ext uri="{FF2B5EF4-FFF2-40B4-BE49-F238E27FC236}">
                  <a16:creationId xmlns:a16="http://schemas.microsoft.com/office/drawing/2014/main" id="{01542ED9-3F43-F100-9561-7260463A1A7E}"/>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black"/>
                </a:solidFill>
                <a:latin typeface="思源宋体 CN Light"/>
                <a:ea typeface="黑体" panose="02010609060101010101" pitchFamily="49" charset="-122"/>
                <a:cs typeface="Arial"/>
                <a:sym typeface="Arial"/>
              </a:endParaRPr>
            </a:p>
          </p:txBody>
        </p:sp>
      </p:grpSp>
      <p:grpSp>
        <p:nvGrpSpPr>
          <p:cNvPr id="53" name="组合 12">
            <a:extLst>
              <a:ext uri="{FF2B5EF4-FFF2-40B4-BE49-F238E27FC236}">
                <a16:creationId xmlns:a16="http://schemas.microsoft.com/office/drawing/2014/main" id="{14F7800D-5163-3DDB-4FF6-2AFEBEC37472}"/>
              </a:ext>
            </a:extLst>
          </p:cNvPr>
          <p:cNvGrpSpPr/>
          <p:nvPr/>
        </p:nvGrpSpPr>
        <p:grpSpPr>
          <a:xfrm>
            <a:off x="4751593" y="1757072"/>
            <a:ext cx="2131060" cy="2128520"/>
            <a:chOff x="2364" y="2442"/>
            <a:chExt cx="3356" cy="3874"/>
          </a:xfrm>
        </p:grpSpPr>
        <p:sp>
          <p:nvSpPr>
            <p:cNvPr id="54" name="椭圆 13">
              <a:extLst>
                <a:ext uri="{FF2B5EF4-FFF2-40B4-BE49-F238E27FC236}">
                  <a16:creationId xmlns:a16="http://schemas.microsoft.com/office/drawing/2014/main" id="{2904F713-076D-801B-9B2B-AC6AED63BE85}"/>
                </a:ext>
              </a:extLst>
            </p:cNvPr>
            <p:cNvSpPr/>
            <p:nvPr/>
          </p:nvSpPr>
          <p:spPr>
            <a:xfrm>
              <a:off x="2568" y="2678"/>
              <a:ext cx="2948" cy="3402"/>
            </a:xfrm>
            <a:prstGeom prst="ellipse">
              <a:avLst/>
            </a:prstGeom>
            <a:solidFill>
              <a:srgbClr val="F7E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black"/>
                </a:solidFill>
                <a:latin typeface="思源宋体 CN Light"/>
                <a:ea typeface="黑体" panose="02010609060101010101" pitchFamily="49" charset="-122"/>
                <a:cs typeface="Arial"/>
                <a:sym typeface="Arial"/>
              </a:endParaRPr>
            </a:p>
          </p:txBody>
        </p:sp>
        <p:sp>
          <p:nvSpPr>
            <p:cNvPr id="55" name="椭圆 14">
              <a:extLst>
                <a:ext uri="{FF2B5EF4-FFF2-40B4-BE49-F238E27FC236}">
                  <a16:creationId xmlns:a16="http://schemas.microsoft.com/office/drawing/2014/main" id="{4686D471-DAC8-360E-9359-9A1F2101C09E}"/>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black"/>
                </a:solidFill>
                <a:latin typeface="思源宋体 CN Light"/>
                <a:ea typeface="黑体" panose="02010609060101010101" pitchFamily="49" charset="-122"/>
                <a:cs typeface="Arial"/>
                <a:sym typeface="Arial"/>
              </a:endParaRPr>
            </a:p>
          </p:txBody>
        </p:sp>
      </p:grpSp>
      <p:grpSp>
        <p:nvGrpSpPr>
          <p:cNvPr id="56" name="组合 21">
            <a:extLst>
              <a:ext uri="{FF2B5EF4-FFF2-40B4-BE49-F238E27FC236}">
                <a16:creationId xmlns:a16="http://schemas.microsoft.com/office/drawing/2014/main" id="{98101A62-BAF2-462B-0A27-DD82D38480CC}"/>
              </a:ext>
            </a:extLst>
          </p:cNvPr>
          <p:cNvGrpSpPr/>
          <p:nvPr/>
        </p:nvGrpSpPr>
        <p:grpSpPr>
          <a:xfrm>
            <a:off x="9241098" y="1392873"/>
            <a:ext cx="1380614" cy="1366786"/>
            <a:chOff x="2364" y="2442"/>
            <a:chExt cx="3356" cy="3874"/>
          </a:xfrm>
        </p:grpSpPr>
        <p:sp>
          <p:nvSpPr>
            <p:cNvPr id="57" name="椭圆 22">
              <a:extLst>
                <a:ext uri="{FF2B5EF4-FFF2-40B4-BE49-F238E27FC236}">
                  <a16:creationId xmlns:a16="http://schemas.microsoft.com/office/drawing/2014/main" id="{CB5479CB-BE62-1484-F009-E0C14CE7B866}"/>
                </a:ext>
              </a:extLst>
            </p:cNvPr>
            <p:cNvSpPr/>
            <p:nvPr/>
          </p:nvSpPr>
          <p:spPr>
            <a:xfrm>
              <a:off x="2568" y="2678"/>
              <a:ext cx="2948" cy="3402"/>
            </a:xfrm>
            <a:prstGeom prst="ellipse">
              <a:avLst/>
            </a:prstGeom>
            <a:solidFill>
              <a:srgbClr val="8D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defTabSz="914377"/>
              <a:r>
                <a:rPr lang="en-US" altLang="en-US" sz="3600" dirty="0">
                  <a:solidFill>
                    <a:prstClr val="white"/>
                  </a:solidFill>
                  <a:latin typeface="思源宋体 Heavy"/>
                  <a:ea typeface="思源宋体 CN Heavy" panose="02020900000000000000" charset="-122"/>
                  <a:cs typeface="Arial"/>
                  <a:sym typeface="+mn-ea"/>
                </a:rPr>
                <a:t>02</a:t>
              </a:r>
            </a:p>
          </p:txBody>
        </p:sp>
        <p:sp>
          <p:nvSpPr>
            <p:cNvPr id="58" name="椭圆 23">
              <a:extLst>
                <a:ext uri="{FF2B5EF4-FFF2-40B4-BE49-F238E27FC236}">
                  <a16:creationId xmlns:a16="http://schemas.microsoft.com/office/drawing/2014/main" id="{34AB267E-8354-0CA5-DD4C-0941D7E79188}"/>
                </a:ext>
              </a:extLst>
            </p:cNvPr>
            <p:cNvSpPr/>
            <p:nvPr/>
          </p:nvSpPr>
          <p:spPr>
            <a:xfrm>
              <a:off x="2364" y="2442"/>
              <a:ext cx="3357" cy="3875"/>
            </a:xfrm>
            <a:prstGeom prst="ellipse">
              <a:avLst/>
            </a:prstGeom>
            <a:noFill/>
            <a:ln>
              <a:solidFill>
                <a:srgbClr val="8D7545"/>
              </a:solidFill>
            </a:ln>
            <a:extLst>
              <a:ext uri="{909E8E84-426E-40DD-AFC4-6F175D3DCCD1}">
                <a14:hiddenFill xmlns:a14="http://schemas.microsoft.com/office/drawing/2010/main">
                  <a:solidFill>
                    <a:srgbClr val="5F231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black"/>
                </a:solidFill>
                <a:latin typeface="思源宋体 CN Light"/>
                <a:ea typeface="黑体" panose="02010609060101010101" pitchFamily="49" charset="-122"/>
                <a:cs typeface="Arial"/>
                <a:sym typeface="Arial"/>
              </a:endParaRPr>
            </a:p>
          </p:txBody>
        </p:sp>
      </p:grpSp>
      <p:sp>
        <p:nvSpPr>
          <p:cNvPr id="59" name="Google Shape;869;p32">
            <a:extLst>
              <a:ext uri="{FF2B5EF4-FFF2-40B4-BE49-F238E27FC236}">
                <a16:creationId xmlns:a16="http://schemas.microsoft.com/office/drawing/2014/main" id="{84D7674A-A761-7B4F-5668-13F789F30D2F}"/>
              </a:ext>
            </a:extLst>
          </p:cNvPr>
          <p:cNvSpPr/>
          <p:nvPr/>
        </p:nvSpPr>
        <p:spPr>
          <a:xfrm>
            <a:off x="5617684" y="3946125"/>
            <a:ext cx="365287" cy="381249"/>
          </a:xfrm>
          <a:prstGeom prst="rect">
            <a:avLst/>
          </a:prstGeom>
          <a:solidFill>
            <a:srgbClr val="7B767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cxnSp>
        <p:nvCxnSpPr>
          <p:cNvPr id="60" name="Google Shape;870;p32">
            <a:extLst>
              <a:ext uri="{FF2B5EF4-FFF2-40B4-BE49-F238E27FC236}">
                <a16:creationId xmlns:a16="http://schemas.microsoft.com/office/drawing/2014/main" id="{3490D35A-92E8-C65C-EFEA-A79193949A3C}"/>
              </a:ext>
            </a:extLst>
          </p:cNvPr>
          <p:cNvCxnSpPr>
            <a:cxnSpLocks/>
            <a:stCxn id="59" idx="2"/>
            <a:endCxn id="61" idx="0"/>
          </p:cNvCxnSpPr>
          <p:nvPr/>
        </p:nvCxnSpPr>
        <p:spPr>
          <a:xfrm>
            <a:off x="5800328" y="4327374"/>
            <a:ext cx="4979" cy="285698"/>
          </a:xfrm>
          <a:prstGeom prst="straightConnector1">
            <a:avLst/>
          </a:prstGeom>
          <a:noFill/>
          <a:ln w="19050" cap="flat" cmpd="sng">
            <a:solidFill>
              <a:srgbClr val="211F20"/>
            </a:solidFill>
            <a:prstDash val="lgDash"/>
            <a:round/>
            <a:headEnd type="none" w="med" len="med"/>
            <a:tailEnd type="oval" w="med" len="med"/>
          </a:ln>
        </p:spPr>
      </p:cxnSp>
      <p:sp>
        <p:nvSpPr>
          <p:cNvPr id="61" name="Google Shape;871;p32">
            <a:extLst>
              <a:ext uri="{FF2B5EF4-FFF2-40B4-BE49-F238E27FC236}">
                <a16:creationId xmlns:a16="http://schemas.microsoft.com/office/drawing/2014/main" id="{D95B6637-9D61-8DAC-84E8-0BE3E12A2297}"/>
              </a:ext>
            </a:extLst>
          </p:cNvPr>
          <p:cNvSpPr txBox="1"/>
          <p:nvPr/>
        </p:nvSpPr>
        <p:spPr>
          <a:xfrm>
            <a:off x="4120500" y="4613072"/>
            <a:ext cx="3369614" cy="1999482"/>
          </a:xfrm>
          <a:prstGeom prst="rect">
            <a:avLst/>
          </a:prstGeom>
          <a:solidFill>
            <a:schemeClr val="accent2">
              <a:lumMod val="20000"/>
              <a:lumOff val="80000"/>
            </a:schemeClr>
          </a:solidFill>
          <a:ln>
            <a:noFill/>
          </a:ln>
        </p:spPr>
        <p:txBody>
          <a:bodyPr spcFirstLastPara="1" wrap="square" lIns="121900" tIns="60933" rIns="121900" bIns="60933" anchor="ctr" anchorCtr="0">
            <a:noAutofit/>
          </a:bodyPr>
          <a:lstStyle/>
          <a:p>
            <a:pPr algn="ctr" defTabSz="1219170">
              <a:defRPr/>
            </a:pPr>
            <a:r>
              <a:rPr lang="vi-VN" sz="2800" b="1" dirty="0">
                <a:latin typeface="+mj-lt"/>
              </a:rPr>
              <a:t>Tác dụng của yếu tố kì ảo trong </a:t>
            </a:r>
            <a:r>
              <a:rPr lang="vi-VN" sz="2800" b="1" i="1" dirty="0">
                <a:latin typeface="+mj-lt"/>
              </a:rPr>
              <a:t>Chuyện chức phán sự đền Tản Viên</a:t>
            </a:r>
            <a:r>
              <a:rPr lang="vi-VN" sz="2800" b="1" dirty="0">
                <a:latin typeface="+mj-lt"/>
              </a:rPr>
              <a:t> và </a:t>
            </a:r>
            <a:r>
              <a:rPr lang="vi-VN" sz="2800" b="1" i="1" dirty="0">
                <a:latin typeface="+mj-lt"/>
              </a:rPr>
              <a:t>Trên đỉnh non Tản.</a:t>
            </a:r>
            <a:endParaRPr sz="19900" b="1" kern="0" dirty="0">
              <a:solidFill>
                <a:srgbClr val="2A2D2B"/>
              </a:solidFill>
              <a:latin typeface="+mj-lt"/>
              <a:ea typeface="Epilogue"/>
              <a:cs typeface="Times New Roman" panose="02020603050405020304" pitchFamily="18" charset="0"/>
              <a:sym typeface="Epilogue"/>
            </a:endParaRPr>
          </a:p>
        </p:txBody>
      </p:sp>
      <p:sp>
        <p:nvSpPr>
          <p:cNvPr id="62" name="TextBox 61">
            <a:extLst>
              <a:ext uri="{FF2B5EF4-FFF2-40B4-BE49-F238E27FC236}">
                <a16:creationId xmlns:a16="http://schemas.microsoft.com/office/drawing/2014/main" id="{4C50CED9-C9A5-4D04-C094-65B2A29CEB5E}"/>
              </a:ext>
            </a:extLst>
          </p:cNvPr>
          <p:cNvSpPr txBox="1"/>
          <p:nvPr/>
        </p:nvSpPr>
        <p:spPr>
          <a:xfrm>
            <a:off x="481217" y="2883324"/>
            <a:ext cx="3540166" cy="3046988"/>
          </a:xfrm>
          <a:prstGeom prst="rect">
            <a:avLst/>
          </a:prstGeom>
          <a:noFill/>
        </p:spPr>
        <p:txBody>
          <a:bodyPr wrap="square">
            <a:spAutoFit/>
          </a:bodyPr>
          <a:lstStyle/>
          <a:p>
            <a:pPr algn="ctr" defTabSz="1219170">
              <a:buClr>
                <a:srgbClr val="000000"/>
              </a:buClr>
            </a:pPr>
            <a:r>
              <a:rPr lang="vi-VN" sz="3200" dirty="0">
                <a:latin typeface="+mj-lt"/>
              </a:rPr>
              <a:t>“Can thiệp vào hành động của nhân vật hay trợ giúp họ tháo gỡ khó khăn, giải quyết xung đột, thay đổi số phận”. </a:t>
            </a:r>
            <a:endParaRPr lang="en-SG" sz="28700" kern="0" dirty="0">
              <a:solidFill>
                <a:srgbClr val="000000"/>
              </a:solidFill>
              <a:latin typeface="+mj-lt"/>
              <a:cs typeface="Times New Roman" panose="02020603050405020304" pitchFamily="18" charset="0"/>
              <a:sym typeface="Arial"/>
            </a:endParaRPr>
          </a:p>
        </p:txBody>
      </p:sp>
      <p:sp>
        <p:nvSpPr>
          <p:cNvPr id="63" name="TextBox 62">
            <a:extLst>
              <a:ext uri="{FF2B5EF4-FFF2-40B4-BE49-F238E27FC236}">
                <a16:creationId xmlns:a16="http://schemas.microsoft.com/office/drawing/2014/main" id="{D99BE9BE-4442-DFA3-A917-D14AB7E77D56}"/>
              </a:ext>
            </a:extLst>
          </p:cNvPr>
          <p:cNvSpPr txBox="1"/>
          <p:nvPr/>
        </p:nvSpPr>
        <p:spPr>
          <a:xfrm>
            <a:off x="7673952" y="2707725"/>
            <a:ext cx="4469397" cy="4031873"/>
          </a:xfrm>
          <a:prstGeom prst="rect">
            <a:avLst/>
          </a:prstGeom>
          <a:noFill/>
        </p:spPr>
        <p:txBody>
          <a:bodyPr wrap="square">
            <a:spAutoFit/>
          </a:bodyPr>
          <a:lstStyle/>
          <a:p>
            <a:pPr algn="ctr"/>
            <a:r>
              <a:rPr lang="vi-VN" sz="3200" dirty="0">
                <a:latin typeface="+mj-lt"/>
              </a:rPr>
              <a:t>“Thể hiện một tư tưởng, một thái độ hay quan niệm của tác giả trước những vấn đề của đời sống” và “đằng sau chuyện thần tiên, ma quái rốt cuộc vẫn là chuyện xã hội, con người”.</a:t>
            </a:r>
            <a:endParaRPr lang="en-SG" sz="3200" dirty="0">
              <a:latin typeface="+mj-lt"/>
            </a:endParaRPr>
          </a:p>
        </p:txBody>
      </p:sp>
      <p:grpSp>
        <p:nvGrpSpPr>
          <p:cNvPr id="960" name="Group 959">
            <a:extLst>
              <a:ext uri="{FF2B5EF4-FFF2-40B4-BE49-F238E27FC236}">
                <a16:creationId xmlns:a16="http://schemas.microsoft.com/office/drawing/2014/main" id="{CE117590-578C-57E6-A3EE-8531D530E451}"/>
              </a:ext>
            </a:extLst>
          </p:cNvPr>
          <p:cNvGrpSpPr/>
          <p:nvPr/>
        </p:nvGrpSpPr>
        <p:grpSpPr>
          <a:xfrm>
            <a:off x="3667284" y="1107789"/>
            <a:ext cx="4065299" cy="3007480"/>
            <a:chOff x="4208835" y="1417214"/>
            <a:chExt cx="4127156" cy="2927103"/>
          </a:xfrm>
        </p:grpSpPr>
        <p:pic>
          <p:nvPicPr>
            <p:cNvPr id="961" name="图片 1">
              <a:extLst>
                <a:ext uri="{FF2B5EF4-FFF2-40B4-BE49-F238E27FC236}">
                  <a16:creationId xmlns:a16="http://schemas.microsoft.com/office/drawing/2014/main" id="{E5EB620B-F9B3-2EA9-22C4-2FF8BF360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835" y="1417214"/>
              <a:ext cx="4127156" cy="2927103"/>
            </a:xfrm>
            <a:prstGeom prst="rect">
              <a:avLst/>
            </a:prstGeom>
          </p:spPr>
        </p:pic>
        <p:pic>
          <p:nvPicPr>
            <p:cNvPr id="962" name="Picture 961" descr="A cartoon of an elephant&#10;&#10;Description automatically generated">
              <a:extLst>
                <a:ext uri="{FF2B5EF4-FFF2-40B4-BE49-F238E27FC236}">
                  <a16:creationId xmlns:a16="http://schemas.microsoft.com/office/drawing/2014/main" id="{647817EE-6E27-1D8F-18DE-37E08290F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2320931"/>
              <a:ext cx="2588596" cy="1921745"/>
            </a:xfrm>
            <a:prstGeom prst="rect">
              <a:avLst/>
            </a:prstGeom>
          </p:spPr>
        </p:pic>
      </p:grpSp>
    </p:spTree>
    <p:extLst>
      <p:ext uri="{BB962C8B-B14F-4D97-AF65-F5344CB8AC3E}">
        <p14:creationId xmlns:p14="http://schemas.microsoft.com/office/powerpoint/2010/main" val="2003924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960"/>
                                        </p:tgtEl>
                                        <p:attrNameLst>
                                          <p:attrName>style.visibility</p:attrName>
                                        </p:attrNameLst>
                                      </p:cBhvr>
                                      <p:to>
                                        <p:strVal val="visible"/>
                                      </p:to>
                                    </p:set>
                                    <p:animEffect transition="in" filter="barn(inVertical)">
                                      <p:cBhvr>
                                        <p:cTn id="18" dur="500"/>
                                        <p:tgtEl>
                                          <p:spTgt spid="960"/>
                                        </p:tgtEl>
                                      </p:cBhvr>
                                    </p:animEffect>
                                  </p:childTnLst>
                                </p:cTn>
                              </p:par>
                              <p:par>
                                <p:cTn id="19" presetID="42"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1000"/>
                                        <p:tgtEl>
                                          <p:spTgt spid="60"/>
                                        </p:tgtEl>
                                      </p:cBhvr>
                                    </p:animEffect>
                                    <p:anim calcmode="lin" valueType="num">
                                      <p:cBhvr>
                                        <p:cTn id="22" dur="1000" fill="hold"/>
                                        <p:tgtEl>
                                          <p:spTgt spid="60"/>
                                        </p:tgtEl>
                                        <p:attrNameLst>
                                          <p:attrName>ppt_x</p:attrName>
                                        </p:attrNameLst>
                                      </p:cBhvr>
                                      <p:tavLst>
                                        <p:tav tm="0">
                                          <p:val>
                                            <p:strVal val="#ppt_x"/>
                                          </p:val>
                                        </p:tav>
                                        <p:tav tm="100000">
                                          <p:val>
                                            <p:strVal val="#ppt_x"/>
                                          </p:val>
                                        </p:tav>
                                      </p:tavLst>
                                    </p:anim>
                                    <p:anim calcmode="lin" valueType="num">
                                      <p:cBhvr>
                                        <p:cTn id="23" dur="1000" fill="hold"/>
                                        <p:tgtEl>
                                          <p:spTgt spid="6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1000"/>
                                        <p:tgtEl>
                                          <p:spTgt spid="61"/>
                                        </p:tgtEl>
                                      </p:cBhvr>
                                    </p:animEffect>
                                    <p:anim calcmode="lin" valueType="num">
                                      <p:cBhvr>
                                        <p:cTn id="27" dur="1000" fill="hold"/>
                                        <p:tgtEl>
                                          <p:spTgt spid="61"/>
                                        </p:tgtEl>
                                        <p:attrNameLst>
                                          <p:attrName>ppt_x</p:attrName>
                                        </p:attrNameLst>
                                      </p:cBhvr>
                                      <p:tavLst>
                                        <p:tav tm="0">
                                          <p:val>
                                            <p:strVal val="#ppt_x"/>
                                          </p:val>
                                        </p:tav>
                                        <p:tav tm="100000">
                                          <p:val>
                                            <p:strVal val="#ppt_x"/>
                                          </p:val>
                                        </p:tav>
                                      </p:tavLst>
                                    </p:anim>
                                    <p:anim calcmode="lin" valueType="num">
                                      <p:cBhvr>
                                        <p:cTn id="28"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1000"/>
                                        <p:tgtEl>
                                          <p:spTgt spid="50"/>
                                        </p:tgtEl>
                                      </p:cBhvr>
                                    </p:animEffect>
                                    <p:anim calcmode="lin" valueType="num">
                                      <p:cBhvr>
                                        <p:cTn id="34" dur="1000" fill="hold"/>
                                        <p:tgtEl>
                                          <p:spTgt spid="50"/>
                                        </p:tgtEl>
                                        <p:attrNameLst>
                                          <p:attrName>ppt_x</p:attrName>
                                        </p:attrNameLst>
                                      </p:cBhvr>
                                      <p:tavLst>
                                        <p:tav tm="0">
                                          <p:val>
                                            <p:strVal val="#ppt_x"/>
                                          </p:val>
                                        </p:tav>
                                        <p:tav tm="100000">
                                          <p:val>
                                            <p:strVal val="#ppt_x"/>
                                          </p:val>
                                        </p:tav>
                                      </p:tavLst>
                                    </p:anim>
                                    <p:anim calcmode="lin" valueType="num">
                                      <p:cBhvr>
                                        <p:cTn id="35" dur="1000" fill="hold"/>
                                        <p:tgtEl>
                                          <p:spTgt spid="5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1000"/>
                                        <p:tgtEl>
                                          <p:spTgt spid="62"/>
                                        </p:tgtEl>
                                      </p:cBhvr>
                                    </p:animEffect>
                                    <p:anim calcmode="lin" valueType="num">
                                      <p:cBhvr>
                                        <p:cTn id="39" dur="1000" fill="hold"/>
                                        <p:tgtEl>
                                          <p:spTgt spid="62"/>
                                        </p:tgtEl>
                                        <p:attrNameLst>
                                          <p:attrName>ppt_x</p:attrName>
                                        </p:attrNameLst>
                                      </p:cBhvr>
                                      <p:tavLst>
                                        <p:tav tm="0">
                                          <p:val>
                                            <p:strVal val="#ppt_x"/>
                                          </p:val>
                                        </p:tav>
                                        <p:tav tm="100000">
                                          <p:val>
                                            <p:strVal val="#ppt_x"/>
                                          </p:val>
                                        </p:tav>
                                      </p:tavLst>
                                    </p:anim>
                                    <p:anim calcmode="lin" valueType="num">
                                      <p:cBhvr>
                                        <p:cTn id="4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barn(inVertical)">
                                      <p:cBhvr>
                                        <p:cTn id="45" dur="500"/>
                                        <p:tgtEl>
                                          <p:spTgt spid="5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barn(inVertical)">
                                      <p:cBhvr>
                                        <p:cTn id="4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1" grpId="0" animBg="1"/>
      <p:bldP spid="62" grpId="0"/>
      <p:bldP spid="6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12192000" cy="68580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6125401" y="2493248"/>
            <a:ext cx="6164571" cy="1002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77796" indent="0" algn="ctr" defTabSz="1219170">
              <a:buClr>
                <a:prstClr val="black"/>
              </a:buClr>
              <a:buNone/>
              <a:defRPr/>
            </a:pPr>
            <a:r>
              <a:rPr lang="en-US" sz="13800" b="1" kern="0" dirty="0">
                <a:solidFill>
                  <a:prstClr val="black"/>
                </a:solidFill>
                <a:latin typeface="Times New Roman" panose="02020603050405020304" pitchFamily="18" charset="0"/>
              </a:rPr>
              <a:t>CÂU 2</a:t>
            </a:r>
            <a:endParaRPr lang="en-SG" sz="13800" kern="0" dirty="0">
              <a:solidFill>
                <a:prstClr val="black"/>
              </a:solidFill>
              <a:latin typeface="Aptos Display" panose="02110004020202020204"/>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8122111" y="981437"/>
            <a:ext cx="2014375" cy="1566435"/>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867" kern="0" dirty="0"/>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8094297" y="998113"/>
            <a:ext cx="2070000"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buClr>
                <a:srgbClr val="38965D"/>
              </a:buClr>
              <a:buSzPts val="6000"/>
              <a:defRPr/>
            </a:pPr>
            <a:r>
              <a:rPr lang="en-US" sz="9600" b="1" kern="0" dirty="0">
                <a:solidFill>
                  <a:srgbClr val="FFFFFF"/>
                </a:solidFill>
                <a:latin typeface="Times New Roman" panose="02020603050405020304" pitchFamily="18" charset="0"/>
                <a:cs typeface="Times New Roman" panose="02020603050405020304" pitchFamily="18" charset="0"/>
                <a:sym typeface="Titan One"/>
              </a:rPr>
              <a:t>2</a:t>
            </a:r>
            <a:endParaRPr sz="9600" b="1" kern="0" dirty="0">
              <a:solidFill>
                <a:srgbClr val="FFFFFF"/>
              </a:solidFill>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01785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 Pros and Cons of Standardized Testing by Slidesgo">
  <a:themeElements>
    <a:clrScheme name="Simple Light">
      <a:dk1>
        <a:srgbClr val="060606"/>
      </a:dk1>
      <a:lt1>
        <a:srgbClr val="FFFFFF"/>
      </a:lt1>
      <a:dk2>
        <a:srgbClr val="EEF6FE"/>
      </a:dk2>
      <a:lt2>
        <a:srgbClr val="999ED6"/>
      </a:lt2>
      <a:accent1>
        <a:srgbClr val="6E63B4"/>
      </a:accent1>
      <a:accent2>
        <a:srgbClr val="3C386C"/>
      </a:accent2>
      <a:accent3>
        <a:srgbClr val="9C8E57"/>
      </a:accent3>
      <a:accent4>
        <a:srgbClr val="C5B67B"/>
      </a:accent4>
      <a:accent5>
        <a:srgbClr val="FFF5CB"/>
      </a:accent5>
      <a:accent6>
        <a:srgbClr val="F09574"/>
      </a:accent6>
      <a:hlink>
        <a:srgbClr val="0606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nguage Arts for High School - 9th Grade: Romeo &amp; Juliet by Slidesgo">
  <a:themeElements>
    <a:clrScheme name="Simple Light">
      <a:dk1>
        <a:srgbClr val="191DBE"/>
      </a:dk1>
      <a:lt1>
        <a:srgbClr val="FFF1F1"/>
      </a:lt1>
      <a:dk2>
        <a:srgbClr val="FFE8E7"/>
      </a:dk2>
      <a:lt2>
        <a:srgbClr val="FFD8D6"/>
      </a:lt2>
      <a:accent1>
        <a:srgbClr val="FFFDF1"/>
      </a:accent1>
      <a:accent2>
        <a:srgbClr val="EB2A5C"/>
      </a:accent2>
      <a:accent3>
        <a:srgbClr val="FF5A5F"/>
      </a:accent3>
      <a:accent4>
        <a:srgbClr val="FFB758"/>
      </a:accent4>
      <a:accent5>
        <a:srgbClr val="2A9D8F"/>
      </a:accent5>
      <a:accent6>
        <a:srgbClr val="4CC7B8"/>
      </a:accent6>
      <a:hlink>
        <a:srgbClr val="191DB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TotalTime>
  <Words>1481</Words>
  <Application>Microsoft Office PowerPoint</Application>
  <PresentationFormat>Widescreen</PresentationFormat>
  <Paragraphs>132</Paragraphs>
  <Slides>31</Slides>
  <Notes>18</Notes>
  <HiddenSlides>0</HiddenSlides>
  <MMClips>0</MMClips>
  <ScaleCrop>false</ScaleCrop>
  <HeadingPairs>
    <vt:vector size="6" baseType="variant">
      <vt:variant>
        <vt:lpstr>Fonts Used</vt:lpstr>
      </vt:variant>
      <vt:variant>
        <vt:i4>32</vt:i4>
      </vt:variant>
      <vt:variant>
        <vt:lpstr>Theme</vt:lpstr>
      </vt:variant>
      <vt:variant>
        <vt:i4>5</vt:i4>
      </vt:variant>
      <vt:variant>
        <vt:lpstr>Slide Titles</vt:lpstr>
      </vt:variant>
      <vt:variant>
        <vt:i4>31</vt:i4>
      </vt:variant>
    </vt:vector>
  </HeadingPairs>
  <TitlesOfParts>
    <vt:vector size="68" baseType="lpstr">
      <vt:lpstr>微软雅黑</vt:lpstr>
      <vt:lpstr>宋体</vt:lpstr>
      <vt:lpstr>SimSun-ExtB</vt:lpstr>
      <vt:lpstr>Anaheim</vt:lpstr>
      <vt:lpstr>Antic Slab</vt:lpstr>
      <vt:lpstr>Aptos</vt:lpstr>
      <vt:lpstr>Aptos Display</vt:lpstr>
      <vt:lpstr>Arial</vt:lpstr>
      <vt:lpstr>Bebas Neue</vt:lpstr>
      <vt:lpstr>Bellota</vt:lpstr>
      <vt:lpstr>Calibri</vt:lpstr>
      <vt:lpstr>等线</vt:lpstr>
      <vt:lpstr>Epilogue</vt:lpstr>
      <vt:lpstr>Gorditas</vt:lpstr>
      <vt:lpstr>Josefin Sans</vt:lpstr>
      <vt:lpstr>Montserrat</vt:lpstr>
      <vt:lpstr>Nunito Light</vt:lpstr>
      <vt:lpstr>Patrick Hand</vt:lpstr>
      <vt:lpstr>Poppins</vt:lpstr>
      <vt:lpstr>Poppins Medium</vt:lpstr>
      <vt:lpstr>Reggae One</vt:lpstr>
      <vt:lpstr>Roboto Condensed</vt:lpstr>
      <vt:lpstr>Roboto Condensed Light</vt:lpstr>
      <vt:lpstr>黑体</vt:lpstr>
      <vt:lpstr>Times New Roman</vt:lpstr>
      <vt:lpstr>Titan One</vt:lpstr>
      <vt:lpstr>仓耳羽辰体-谷力 W04</vt:lpstr>
      <vt:lpstr>字魂95号-手刻宋</vt:lpstr>
      <vt:lpstr>思源宋体 CN Heavy</vt:lpstr>
      <vt:lpstr>思源宋体 CN Light</vt:lpstr>
      <vt:lpstr>思源宋体 Heavy</vt:lpstr>
      <vt:lpstr>思源黑体 CN</vt:lpstr>
      <vt:lpstr>1_Office Theme</vt:lpstr>
      <vt:lpstr>1_Career Day for Elementary Students Infographics by Slidesgo</vt:lpstr>
      <vt:lpstr>The Pros and Cons of Standardized Testing by Slidesgo</vt:lpstr>
      <vt:lpstr>2_Office Theme</vt:lpstr>
      <vt:lpstr>Language Arts for High School - 9th Grade: Romeo &amp; Juliet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cp:revision>
  <dcterms:created xsi:type="dcterms:W3CDTF">2024-08-22T09:55:52Z</dcterms:created>
  <dcterms:modified xsi:type="dcterms:W3CDTF">2024-08-30T06:28:59Z</dcterms:modified>
</cp:coreProperties>
</file>