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01.svg" ContentType="image/svg+xml"/>
  <Override PartName="/ppt/media/image103.svg" ContentType="image/svg+xml"/>
  <Override PartName="/ppt/media/image105.svg" ContentType="image/svg+xml"/>
  <Override PartName="/ppt/media/image107.svg" ContentType="image/svg+xml"/>
  <Override PartName="/ppt/media/image110.svg" ContentType="image/svg+xml"/>
  <Override PartName="/ppt/media/image112.svg" ContentType="image/svg+xml"/>
  <Override PartName="/ppt/media/image114.svg" ContentType="image/svg+xml"/>
  <Override PartName="/ppt/media/image116.svg" ContentType="image/svg+xml"/>
  <Override PartName="/ppt/media/image118.svg" ContentType="image/svg+xml"/>
  <Override PartName="/ppt/media/image120.svg" ContentType="image/svg+xml"/>
  <Override PartName="/ppt/media/image122.svg" ContentType="image/svg+xml"/>
  <Override PartName="/ppt/media/image124.svg" ContentType="image/svg+xml"/>
  <Override PartName="/ppt/media/image126.svg" ContentType="image/svg+xml"/>
  <Override PartName="/ppt/media/image128.svg" ContentType="image/svg+xml"/>
  <Override PartName="/ppt/media/image132.svg" ContentType="image/svg+xml"/>
  <Override PartName="/ppt/media/image135.svg" ContentType="image/svg+xml"/>
  <Override PartName="/ppt/media/image3.svg" ContentType="image/svg+xml"/>
  <Override PartName="/ppt/media/image48.svg" ContentType="image/svg+xml"/>
  <Override PartName="/ppt/media/image50.svg" ContentType="image/svg+xml"/>
  <Override PartName="/ppt/media/image53.svg" ContentType="image/svg+xml"/>
  <Override PartName="/ppt/media/image55.svg" ContentType="image/svg+xml"/>
  <Override PartName="/ppt/media/image58.svg" ContentType="image/svg+xml"/>
  <Override PartName="/ppt/media/image60.svg" ContentType="image/svg+xml"/>
  <Override PartName="/ppt/media/image62.svg" ContentType="image/svg+xml"/>
  <Override PartName="/ppt/media/image64.svg" ContentType="image/svg+xml"/>
  <Override PartName="/ppt/media/image66.svg" ContentType="image/svg+xml"/>
  <Override PartName="/ppt/media/image68.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80.svg" ContentType="image/svg+xml"/>
  <Override PartName="/ppt/media/image82.svg" ContentType="image/svg+xml"/>
  <Override PartName="/ppt/media/image85.svg" ContentType="image/svg+xml"/>
  <Override PartName="/ppt/media/image87.svg" ContentType="image/svg+xml"/>
  <Override PartName="/ppt/media/image89.svg" ContentType="image/svg+xml"/>
  <Override PartName="/ppt/media/image91.svg" ContentType="image/svg+xml"/>
  <Override PartName="/ppt/media/image93.svg" ContentType="image/svg+xml"/>
  <Override PartName="/ppt/media/image97.svg" ContentType="image/svg+xml"/>
  <Override PartName="/ppt/media/image9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3"/>
    <p:sldMasterId id="2147483666" r:id="rId4"/>
    <p:sldMasterId id="2147483678" r:id="rId5"/>
  </p:sldMasterIdLst>
  <p:notesMasterIdLst>
    <p:notesMasterId r:id="rId10"/>
  </p:notesMasterIdLst>
  <p:sldIdLst>
    <p:sldId id="11089153" r:id="rId6"/>
    <p:sldId id="11089151" r:id="rId7"/>
    <p:sldId id="292" r:id="rId8"/>
    <p:sldId id="11089154" r:id="rId9"/>
    <p:sldId id="293" r:id="rId11"/>
    <p:sldId id="11089270" r:id="rId12"/>
    <p:sldId id="11089155" r:id="rId13"/>
    <p:sldId id="11089152" r:id="rId14"/>
    <p:sldId id="11089156" r:id="rId15"/>
    <p:sldId id="11089273" r:id="rId16"/>
    <p:sldId id="11089275" r:id="rId17"/>
    <p:sldId id="513" r:id="rId18"/>
    <p:sldId id="11089157" r:id="rId19"/>
    <p:sldId id="11089271" r:id="rId20"/>
    <p:sldId id="11089256" r:id="rId21"/>
    <p:sldId id="11089276" r:id="rId22"/>
    <p:sldId id="11089278" r:id="rId23"/>
    <p:sldId id="11089277" r:id="rId24"/>
    <p:sldId id="11089272" r:id="rId25"/>
    <p:sldId id="517" r:id="rId26"/>
    <p:sldId id="11089279" r:id="rId27"/>
    <p:sldId id="11089280" r:id="rId28"/>
    <p:sldId id="11089281" r:id="rId29"/>
    <p:sldId id="11089263" r:id="rId30"/>
    <p:sldId id="11089282" r:id="rId31"/>
    <p:sldId id="523" r:id="rId32"/>
    <p:sldId id="11089284" r:id="rId33"/>
    <p:sldId id="11089261" r:id="rId34"/>
    <p:sldId id="11089262" r:id="rId35"/>
    <p:sldId id="11089283" r:id="rId36"/>
    <p:sldId id="11089258" r:id="rId37"/>
    <p:sldId id="11089285" r:id="rId38"/>
    <p:sldId id="11089158" r:id="rId39"/>
    <p:sldId id="11089257" r:id="rId40"/>
    <p:sldId id="11089264" r:id="rId41"/>
    <p:sldId id="11089265" r:id="rId42"/>
    <p:sldId id="11089267" r:id="rId43"/>
    <p:sldId id="11089268" r:id="rId44"/>
    <p:sldId id="11089286" r:id="rId45"/>
  </p:sldIdLst>
  <p:sldSz cx="9144000" cy="5143500" type="screen16x9"/>
  <p:notesSz cx="6858000" cy="9144000"/>
  <p:embeddedFontLst>
    <p:embeddedFont>
      <p:font typeface="Poppins" panose="00000500000000000000"/>
      <p:regular r:id="rId49"/>
    </p:embeddedFont>
    <p:embeddedFont>
      <p:font typeface="Microsoft YaHei" panose="020B0503020204020204" pitchFamily="34" charset="-122"/>
      <p:regular r:id="rId50"/>
    </p:embeddedFont>
    <p:embeddedFont>
      <p:font typeface="Fira Sans Extra Condensed" panose="020B0503050000020004"/>
      <p:regular r:id="rId51"/>
      <p:bold r:id="rId52"/>
    </p:embeddedFont>
    <p:embeddedFont>
      <p:font typeface="Calibri" panose="020F0502020204030204" pitchFamily="34" charset="0"/>
      <p:regular r:id="rId53"/>
      <p:bold r:id="rId54"/>
      <p:italic r:id="rId55"/>
      <p:boldItalic r:id="rId56"/>
    </p:embeddedFont>
    <p:embeddedFont>
      <p:font typeface="Calibri" panose="020F0502020204030204"/>
      <p:regular r:id="rId57"/>
      <p:bold r:id="rId58"/>
      <p:italic r:id="rId59"/>
      <p:boldItalic r:id="rId60"/>
    </p:embeddedFont>
    <p:embeddedFont>
      <p:font typeface="Poppins Light" panose="00000400000000000000"/>
      <p:regular r:id="rId61"/>
      <p: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E9"/>
    <a:srgbClr val="EAF5F6"/>
    <a:srgbClr val="EDEAF0"/>
    <a:srgbClr val="F9CB9C"/>
    <a:srgbClr val="E9F1F5"/>
    <a:srgbClr val="FCE5CD"/>
    <a:srgbClr val="FCD5B5"/>
    <a:srgbClr val="E6B8AF"/>
    <a:srgbClr val="EDD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94280" autoAdjust="0"/>
  </p:normalViewPr>
  <p:slideViewPr>
    <p:cSldViewPr snapToGrid="0">
      <p:cViewPr varScale="1">
        <p:scale>
          <a:sx n="90" d="100"/>
          <a:sy n="90" d="100"/>
        </p:scale>
        <p:origin x="59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2" Type="http://schemas.openxmlformats.org/officeDocument/2006/relationships/font" Target="fonts/font14.fntdata"/><Relationship Id="rId61" Type="http://schemas.openxmlformats.org/officeDocument/2006/relationships/font" Target="fonts/font13.fntdata"/><Relationship Id="rId60" Type="http://schemas.openxmlformats.org/officeDocument/2006/relationships/font" Target="fonts/font12.fntdata"/><Relationship Id="rId6" Type="http://schemas.openxmlformats.org/officeDocument/2006/relationships/slide" Target="slides/slide1.xml"/><Relationship Id="rId59" Type="http://schemas.openxmlformats.org/officeDocument/2006/relationships/font" Target="fonts/font11.fntdata"/><Relationship Id="rId58" Type="http://schemas.openxmlformats.org/officeDocument/2006/relationships/font" Target="fonts/font10.fntdata"/><Relationship Id="rId57" Type="http://schemas.openxmlformats.org/officeDocument/2006/relationships/font" Target="fonts/font9.fntdata"/><Relationship Id="rId56" Type="http://schemas.openxmlformats.org/officeDocument/2006/relationships/font" Target="fonts/font8.fntdata"/><Relationship Id="rId55" Type="http://schemas.openxmlformats.org/officeDocument/2006/relationships/font" Target="fonts/font7.fntdata"/><Relationship Id="rId54" Type="http://schemas.openxmlformats.org/officeDocument/2006/relationships/font" Target="fonts/font6.fntdata"/><Relationship Id="rId53" Type="http://schemas.openxmlformats.org/officeDocument/2006/relationships/font" Target="fonts/font5.fntdata"/><Relationship Id="rId52" Type="http://schemas.openxmlformats.org/officeDocument/2006/relationships/font" Target="fonts/font4.fntdata"/><Relationship Id="rId51" Type="http://schemas.openxmlformats.org/officeDocument/2006/relationships/font" Target="fonts/font3.fntdata"/><Relationship Id="rId50" Type="http://schemas.openxmlformats.org/officeDocument/2006/relationships/font" Target="fonts/font2.fntdata"/><Relationship Id="rId5" Type="http://schemas.openxmlformats.org/officeDocument/2006/relationships/slideMaster" Target="slideMasters/slideMaster4.xml"/><Relationship Id="rId49" Type="http://schemas.openxmlformats.org/officeDocument/2006/relationships/font" Target="fonts/font1.fntdata"/><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sz="1100" b="1" dirty="0" err="1" smtClean="0">
                <a:solidFill>
                  <a:srgbClr val="0070C0"/>
                </a:solidFill>
                <a:latin typeface="Times New Roman" panose="02020603050405020304" pitchFamily="18" charset="0"/>
                <a:cs typeface="Times New Roman" panose="02020603050405020304" pitchFamily="18" charset="0"/>
              </a:rPr>
              <a:t>Nguyễn</a:t>
            </a:r>
            <a:r>
              <a:rPr lang="en-US" sz="1100" b="1" dirty="0" smtClean="0">
                <a:solidFill>
                  <a:srgbClr val="0070C0"/>
                </a:solidFill>
                <a:latin typeface="Times New Roman" panose="02020603050405020304" pitchFamily="18" charset="0"/>
                <a:cs typeface="Times New Roman" panose="02020603050405020304" pitchFamily="18" charset="0"/>
              </a:rPr>
              <a:t> </a:t>
            </a:r>
            <a:r>
              <a:rPr lang="en-US" sz="1100" b="1" dirty="0" err="1" smtClean="0">
                <a:solidFill>
                  <a:srgbClr val="0070C0"/>
                </a:solidFill>
                <a:latin typeface="Times New Roman" panose="02020603050405020304" pitchFamily="18" charset="0"/>
                <a:cs typeface="Times New Roman" panose="02020603050405020304" pitchFamily="18" charset="0"/>
              </a:rPr>
              <a:t>Nhâm-Zalo</a:t>
            </a:r>
            <a:r>
              <a:rPr lang="en-US" sz="1100" b="1" dirty="0" smtClean="0">
                <a:solidFill>
                  <a:srgbClr val="0070C0"/>
                </a:solidFill>
                <a:latin typeface="Times New Roman" panose="02020603050405020304" pitchFamily="18" charset="0"/>
                <a:cs typeface="Times New Roman" panose="02020603050405020304" pitchFamily="18" charset="0"/>
              </a:rPr>
              <a:t> 0981.713.891</a:t>
            </a:r>
            <a:endParaRPr lang="en-US" sz="1100" dirty="0" smtClean="0">
              <a:solidFill>
                <a:srgbClr val="0070C0"/>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sz="1100" b="1" dirty="0" err="1" smtClean="0">
                <a:solidFill>
                  <a:srgbClr val="0070C0"/>
                </a:solidFill>
                <a:latin typeface="Times New Roman" panose="02020603050405020304" pitchFamily="18" charset="0"/>
                <a:cs typeface="Times New Roman" panose="02020603050405020304" pitchFamily="18" charset="0"/>
              </a:rPr>
              <a:t>Nguyễn</a:t>
            </a:r>
            <a:r>
              <a:rPr lang="en-US" sz="1100" b="1" dirty="0" smtClean="0">
                <a:solidFill>
                  <a:srgbClr val="0070C0"/>
                </a:solidFill>
                <a:latin typeface="Times New Roman" panose="02020603050405020304" pitchFamily="18" charset="0"/>
                <a:cs typeface="Times New Roman" panose="02020603050405020304" pitchFamily="18" charset="0"/>
              </a:rPr>
              <a:t> </a:t>
            </a:r>
            <a:r>
              <a:rPr lang="en-US" sz="1100" b="1" dirty="0" err="1" smtClean="0">
                <a:solidFill>
                  <a:srgbClr val="0070C0"/>
                </a:solidFill>
                <a:latin typeface="Times New Roman" panose="02020603050405020304" pitchFamily="18" charset="0"/>
                <a:cs typeface="Times New Roman" panose="02020603050405020304" pitchFamily="18" charset="0"/>
              </a:rPr>
              <a:t>Nhâm-Zalo</a:t>
            </a:r>
            <a:r>
              <a:rPr lang="en-US" sz="1100" b="1" smtClean="0">
                <a:solidFill>
                  <a:srgbClr val="0070C0"/>
                </a:solidFill>
                <a:latin typeface="Times New Roman" panose="02020603050405020304" pitchFamily="18" charset="0"/>
                <a:cs typeface="Times New Roman" panose="02020603050405020304" pitchFamily="18" charset="0"/>
              </a:rPr>
              <a:t> 0981.713.891</a:t>
            </a:r>
            <a:endParaRPr lang="en-US" sz="1100" smtClean="0">
              <a:solidFill>
                <a:srgbClr val="0070C0"/>
              </a:solidFill>
              <a:latin typeface="Times New Roman" panose="02020603050405020304" pitchFamily="18" charset="0"/>
              <a:cs typeface="Times New Roman" panose="02020603050405020304" pitchFamily="18" charset="0"/>
            </a:endParaRP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15C7C2-1315-4825-9D4F-A591D950978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15C7C2-1315-4825-9D4F-A591D950978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hyperlink" Target="http://www.pptmon.com/" TargetMode="External"/><Relationship Id="rId6" Type="http://schemas.openxmlformats.org/officeDocument/2006/relationships/hyperlink" Target="https://pptmon.com/" TargetMode="Externa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hyperlink" Target="http://pptmon.com/" TargetMode="External"/><Relationship Id="rId2" Type="http://schemas.openxmlformats.org/officeDocument/2006/relationships/image" Target="../media/image1.png"/><Relationship Id="rId16" Type="http://schemas.openxmlformats.org/officeDocument/2006/relationships/image" Target="../media/image12.png"/><Relationship Id="rId15" Type="http://schemas.openxmlformats.org/officeDocument/2006/relationships/image" Target="../media/image11.png"/><Relationship Id="rId14" Type="http://schemas.openxmlformats.org/officeDocument/2006/relationships/image" Target="../media/image10.png"/><Relationship Id="rId13" Type="http://schemas.openxmlformats.org/officeDocument/2006/relationships/image" Target="../media/image9.png"/><Relationship Id="rId12"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9.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0" Type="http://schemas.openxmlformats.org/officeDocument/2006/relationships/image" Target="../media/image1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0" Type="http://schemas.openxmlformats.org/officeDocument/2006/relationships/image" Target="../media/image1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hyperlink" Target="http://www.pptmon.com/" TargetMode="External"/><Relationship Id="rId6" Type="http://schemas.openxmlformats.org/officeDocument/2006/relationships/hyperlink" Target="https://pptmon.com/" TargetMode="Externa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hyperlink" Target="http://pptmon.com/" TargetMode="External"/><Relationship Id="rId2" Type="http://schemas.openxmlformats.org/officeDocument/2006/relationships/image" Target="../media/image1.png"/><Relationship Id="rId15" Type="http://schemas.openxmlformats.org/officeDocument/2006/relationships/image" Target="../media/image27.png"/><Relationship Id="rId14" Type="http://schemas.openxmlformats.org/officeDocument/2006/relationships/image" Target="../media/image26.png"/><Relationship Id="rId13" Type="http://schemas.openxmlformats.org/officeDocument/2006/relationships/image" Target="../media/image25.png"/><Relationship Id="rId12"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6.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0" Type="http://schemas.openxmlformats.org/officeDocument/2006/relationships/image" Target="../media/image3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0"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8.png"/><Relationship Id="rId7" Type="http://schemas.openxmlformats.org/officeDocument/2006/relationships/image" Target="../media/image20.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0" Type="http://schemas.openxmlformats.org/officeDocument/2006/relationships/image" Target="../media/image2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7.png"/><Relationship Id="rId7" Type="http://schemas.openxmlformats.org/officeDocument/2006/relationships/image" Target="../media/image35.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0" Type="http://schemas.openxmlformats.org/officeDocument/2006/relationships/image" Target="../media/image3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28.png"/><Relationship Id="rId7" Type="http://schemas.openxmlformats.org/officeDocument/2006/relationships/image" Target="../media/image9.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2" Type="http://schemas.openxmlformats.org/officeDocument/2006/relationships/image" Target="../media/image37.png"/><Relationship Id="rId11" Type="http://schemas.openxmlformats.org/officeDocument/2006/relationships/image" Target="../media/image5.png"/><Relationship Id="rId10"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26.png"/><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6.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0" Type="http://schemas.openxmlformats.org/officeDocument/2006/relationships/image" Target="../media/image2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16.png"/><Relationship Id="rId7" Type="http://schemas.openxmlformats.org/officeDocument/2006/relationships/image" Target="../media/image29.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3" Type="http://schemas.openxmlformats.org/officeDocument/2006/relationships/image" Target="../media/image19.png"/><Relationship Id="rId12" Type="http://schemas.openxmlformats.org/officeDocument/2006/relationships/image" Target="../media/image14.png"/><Relationship Id="rId11" Type="http://schemas.openxmlformats.org/officeDocument/2006/relationships/image" Target="../media/image18.png"/><Relationship Id="rId10" Type="http://schemas.openxmlformats.org/officeDocument/2006/relationships/image" Target="../media/image1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7.png"/><Relationship Id="rId7" Type="http://schemas.openxmlformats.org/officeDocument/2006/relationships/image" Target="../media/image5.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0" Type="http://schemas.openxmlformats.org/officeDocument/2006/relationships/image" Target="../media/image3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2.png"/><Relationship Id="rId7" Type="http://schemas.openxmlformats.org/officeDocument/2006/relationships/image" Target="../media/image8.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2" Type="http://schemas.openxmlformats.org/officeDocument/2006/relationships/image" Target="../media/image27.png"/><Relationship Id="rId11" Type="http://schemas.openxmlformats.org/officeDocument/2006/relationships/image" Target="../media/image21.png"/><Relationship Id="rId10" Type="http://schemas.openxmlformats.org/officeDocument/2006/relationships/image" Target="../media/image1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4.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2" Type="http://schemas.openxmlformats.org/officeDocument/2006/relationships/image" Target="../media/image30.png"/><Relationship Id="rId11" Type="http://schemas.openxmlformats.org/officeDocument/2006/relationships/image" Target="../media/image10.png"/><Relationship Id="rId10"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9.png"/><Relationship Id="rId7" Type="http://schemas.openxmlformats.org/officeDocument/2006/relationships/image" Target="../media/image20.png"/><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1" Type="http://schemas.openxmlformats.org/officeDocument/2006/relationships/image" Target="../media/image36.png"/><Relationship Id="rId10"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23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TextBox 10"/>
          <p:cNvSpPr txBox="1"/>
          <p:nvPr userDrawn="1"/>
        </p:nvSpPr>
        <p:spPr>
          <a:xfrm>
            <a:off x="2497578" y="5055478"/>
            <a:ext cx="918102" cy="118302"/>
          </a:xfrm>
          <a:prstGeom prst="rect">
            <a:avLst/>
          </a:prstGeom>
          <a:noFill/>
        </p:spPr>
        <p:txBody>
          <a:bodyPr wrap="square" rtlCol="0">
            <a:spAutoFit/>
          </a:bodyPr>
          <a:lstStyle/>
          <a:p>
            <a:pPr>
              <a:lnSpc>
                <a:spcPct val="200000"/>
              </a:lnSpc>
            </a:pPr>
            <a:r>
              <a:rPr lang="en-US" altLang="zh-CN" sz="100" dirty="0">
                <a:solidFill>
                  <a:prstClr val="black"/>
                </a:solidFill>
                <a:latin typeface="Microsoft YaHei" panose="020B0503020204020204" pitchFamily="34" charset="-122"/>
                <a:hlinkClick r:id="rId2"/>
              </a:rPr>
              <a:t>PPT</a:t>
            </a:r>
            <a:r>
              <a:rPr lang="zh-CN" altLang="en-US" sz="100" dirty="0">
                <a:solidFill>
                  <a:prstClr val="black"/>
                </a:solidFill>
                <a:latin typeface="Microsoft YaHei" panose="020B0503020204020204" pitchFamily="34" charset="-122"/>
                <a:hlinkClick r:id="rId2"/>
              </a:rPr>
              <a:t>下载</a:t>
            </a:r>
            <a:r>
              <a:rPr lang="zh-CN" altLang="en-US" sz="100" dirty="0">
                <a:solidFill>
                  <a:prstClr val="black"/>
                </a:solidFill>
                <a:latin typeface="Microsoft YaHei" panose="020B0503020204020204" pitchFamily="34" charset="-122"/>
              </a:rPr>
              <a:t> </a:t>
            </a:r>
            <a:r>
              <a:rPr lang="en-US" altLang="zh-CN" sz="100" dirty="0">
                <a:solidFill>
                  <a:prstClr val="black"/>
                </a:solidFill>
                <a:latin typeface="Microsoft YaHei" panose="020B0503020204020204" pitchFamily="34" charset="-122"/>
              </a:rPr>
              <a:t>http://www.1ppt.com/xiazai/</a:t>
            </a:r>
            <a:endParaRPr lang="en-US" altLang="zh-CN" sz="100" dirty="0">
              <a:solidFill>
                <a:prstClr val="black"/>
              </a:solidFill>
              <a:latin typeface="Microsoft YaHei" panose="020B0503020204020204" pitchFamily="34" charset="-122"/>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735"/>
        <p:cNvGrpSpPr/>
        <p:nvPr/>
      </p:nvGrpSpPr>
      <p:grpSpPr>
        <a:xfrm>
          <a:off x="0" y="0"/>
          <a:ext cx="0" cy="0"/>
          <a:chOff x="0" y="0"/>
          <a:chExt cx="0" cy="0"/>
        </a:xfrm>
      </p:grpSpPr>
      <p:sp>
        <p:nvSpPr>
          <p:cNvPr id="736" name="Google Shape;736;p27"/>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27"/>
          <p:cNvSpPr/>
          <p:nvPr/>
        </p:nvSpPr>
        <p:spPr>
          <a:xfrm flipH="1">
            <a:off x="-758283" y="-1092820"/>
            <a:ext cx="10314877" cy="6824547"/>
          </a:xfrm>
          <a:custGeom>
            <a:avLst/>
            <a:gdLst/>
            <a:ahLst/>
            <a:cxnLst/>
            <a:rect l="l" t="t" r="r" b="b"/>
            <a:pathLst>
              <a:path w="64133" h="33071" extrusionOk="0">
                <a:moveTo>
                  <a:pt x="31401" y="1"/>
                </a:moveTo>
                <a:cubicBezTo>
                  <a:pt x="29873" y="1"/>
                  <a:pt x="28338" y="317"/>
                  <a:pt x="26830" y="931"/>
                </a:cubicBezTo>
                <a:cubicBezTo>
                  <a:pt x="24293" y="1958"/>
                  <a:pt x="21955" y="3484"/>
                  <a:pt x="19356" y="4388"/>
                </a:cubicBezTo>
                <a:cubicBezTo>
                  <a:pt x="15960" y="5569"/>
                  <a:pt x="12204" y="5653"/>
                  <a:pt x="9007" y="7301"/>
                </a:cubicBezTo>
                <a:cubicBezTo>
                  <a:pt x="5282" y="9218"/>
                  <a:pt x="2852" y="12997"/>
                  <a:pt x="1395" y="16922"/>
                </a:cubicBezTo>
                <a:cubicBezTo>
                  <a:pt x="567" y="19160"/>
                  <a:pt x="0" y="21629"/>
                  <a:pt x="667" y="23921"/>
                </a:cubicBezTo>
                <a:cubicBezTo>
                  <a:pt x="1372" y="26351"/>
                  <a:pt x="3411" y="28229"/>
                  <a:pt x="5734" y="29241"/>
                </a:cubicBezTo>
                <a:cubicBezTo>
                  <a:pt x="7956" y="30209"/>
                  <a:pt x="10423" y="30461"/>
                  <a:pt x="12847" y="30461"/>
                </a:cubicBezTo>
                <a:cubicBezTo>
                  <a:pt x="12958" y="30461"/>
                  <a:pt x="13068" y="30460"/>
                  <a:pt x="13178" y="30459"/>
                </a:cubicBezTo>
                <a:cubicBezTo>
                  <a:pt x="18470" y="30419"/>
                  <a:pt x="23733" y="29346"/>
                  <a:pt x="29008" y="29346"/>
                </a:cubicBezTo>
                <a:cubicBezTo>
                  <a:pt x="29677" y="29346"/>
                  <a:pt x="30346" y="29363"/>
                  <a:pt x="31016" y="29402"/>
                </a:cubicBezTo>
                <a:cubicBezTo>
                  <a:pt x="37018" y="29747"/>
                  <a:pt x="42775" y="31809"/>
                  <a:pt x="48716" y="32736"/>
                </a:cubicBezTo>
                <a:cubicBezTo>
                  <a:pt x="49963" y="32931"/>
                  <a:pt x="51244" y="33071"/>
                  <a:pt x="52512" y="33071"/>
                </a:cubicBezTo>
                <a:cubicBezTo>
                  <a:pt x="54143" y="33071"/>
                  <a:pt x="55753" y="32839"/>
                  <a:pt x="57241" y="32192"/>
                </a:cubicBezTo>
                <a:cubicBezTo>
                  <a:pt x="59954" y="31004"/>
                  <a:pt x="61963" y="28520"/>
                  <a:pt x="62998" y="25753"/>
                </a:cubicBezTo>
                <a:cubicBezTo>
                  <a:pt x="64132" y="22717"/>
                  <a:pt x="64017" y="19198"/>
                  <a:pt x="62591" y="16278"/>
                </a:cubicBezTo>
                <a:cubicBezTo>
                  <a:pt x="62469" y="16040"/>
                  <a:pt x="62346" y="15810"/>
                  <a:pt x="62216" y="15580"/>
                </a:cubicBezTo>
                <a:cubicBezTo>
                  <a:pt x="60085" y="11939"/>
                  <a:pt x="55899" y="10092"/>
                  <a:pt x="52081" y="8765"/>
                </a:cubicBezTo>
                <a:cubicBezTo>
                  <a:pt x="49230" y="7769"/>
                  <a:pt x="46301" y="6941"/>
                  <a:pt x="43611" y="5546"/>
                </a:cubicBezTo>
                <a:cubicBezTo>
                  <a:pt x="41050" y="4212"/>
                  <a:pt x="38812" y="2303"/>
                  <a:pt x="36190" y="1084"/>
                </a:cubicBezTo>
                <a:cubicBezTo>
                  <a:pt x="34629" y="355"/>
                  <a:pt x="33019" y="1"/>
                  <a:pt x="31401" y="1"/>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p:txBody>
      </p:sp>
      <p:sp>
        <p:nvSpPr>
          <p:cNvPr id="739" name="Google Shape;739;p27"/>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endParaRPr lang="en-US"/>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endParaRPr lang="en-US"/>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endParaRPr lang="en-US"/>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M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3">
            <a:hlinkClick r:id="rId3"/>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909"/>
          <a:stretch>
            <a:fillRect/>
          </a:stretch>
        </p:blipFill>
        <p:spPr>
          <a:xfrm>
            <a:off x="4328394" y="5169525"/>
            <a:ext cx="1679403" cy="184666"/>
          </a:xfrm>
          <a:prstGeom prst="rect">
            <a:avLst/>
          </a:prstGeom>
        </p:spPr>
      </p:pic>
      <p:sp>
        <p:nvSpPr>
          <p:cNvPr id="6" name="TextBox 5">
            <a:hlinkClick r:id="rId6"/>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7"/>
              </a:rPr>
              <a:t>Presentation template by</a:t>
            </a:r>
            <a:endParaRPr lang="ko-KR" altLang="en-US" sz="750" u="none" dirty="0">
              <a:latin typeface="Arial" panose="020B0604020202020204" pitchFamily="34" charset="0"/>
              <a:cs typeface="Arial" panose="020B0604020202020204" pitchFamily="34" charset="0"/>
            </a:endParaRPr>
          </a:p>
        </p:txBody>
      </p:sp>
      <p:pic>
        <p:nvPicPr>
          <p:cNvPr id="90" name="그림 8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90853" y="288959"/>
            <a:ext cx="1553147" cy="2345677"/>
          </a:xfrm>
          <a:prstGeom prst="rect">
            <a:avLst/>
          </a:prstGeom>
        </p:spPr>
      </p:pic>
      <p:pic>
        <p:nvPicPr>
          <p:cNvPr id="93" name="그림 9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1576" y="3372276"/>
            <a:ext cx="3398837" cy="1771225"/>
          </a:xfrm>
          <a:prstGeom prst="rect">
            <a:avLst/>
          </a:prstGeom>
        </p:spPr>
      </p:pic>
      <p:pic>
        <p:nvPicPr>
          <p:cNvPr id="94" name="그림 9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130" y="1733740"/>
            <a:ext cx="1781863" cy="664874"/>
          </a:xfrm>
          <a:prstGeom prst="rect">
            <a:avLst/>
          </a:prstGeom>
        </p:spPr>
      </p:pic>
      <p:pic>
        <p:nvPicPr>
          <p:cNvPr id="96" name="그림 9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53024" y="4218625"/>
            <a:ext cx="909547" cy="579770"/>
          </a:xfrm>
          <a:prstGeom prst="rect">
            <a:avLst/>
          </a:prstGeom>
        </p:spPr>
      </p:pic>
      <p:pic>
        <p:nvPicPr>
          <p:cNvPr id="97" name="그림 9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63800" y="3138869"/>
            <a:ext cx="1218049" cy="1659526"/>
          </a:xfrm>
          <a:prstGeom prst="rect">
            <a:avLst/>
          </a:prstGeom>
        </p:spPr>
      </p:pic>
      <p:pic>
        <p:nvPicPr>
          <p:cNvPr id="100" name="그림 9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06966" y="281634"/>
            <a:ext cx="1037203" cy="1303153"/>
          </a:xfrm>
          <a:prstGeom prst="rect">
            <a:avLst/>
          </a:prstGeom>
        </p:spPr>
      </p:pic>
      <p:pic>
        <p:nvPicPr>
          <p:cNvPr id="116" name="그림 115"/>
          <p:cNvPicPr>
            <a:picLocks noChangeAspect="1"/>
          </p:cNvPicPr>
          <p:nvPr userDrawn="1"/>
        </p:nvPicPr>
        <p:blipFill rotWithShape="1">
          <a:blip r:embed="rId14">
            <a:extLst>
              <a:ext uri="{28A0092B-C50C-407E-A947-70E740481C1C}">
                <a14:useLocalDpi xmlns:a14="http://schemas.microsoft.com/office/drawing/2010/main" val="0"/>
              </a:ext>
            </a:extLst>
          </a:blip>
          <a:srcRect l="8882"/>
          <a:stretch>
            <a:fillRect/>
          </a:stretch>
        </p:blipFill>
        <p:spPr>
          <a:xfrm>
            <a:off x="0" y="253737"/>
            <a:ext cx="1812605" cy="1654207"/>
          </a:xfrm>
          <a:prstGeom prst="rect">
            <a:avLst/>
          </a:prstGeom>
        </p:spPr>
      </p:pic>
      <p:pic>
        <p:nvPicPr>
          <p:cNvPr id="120" name="그림 1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12604" y="281635"/>
            <a:ext cx="590408" cy="515942"/>
          </a:xfrm>
          <a:prstGeom prst="rect">
            <a:avLst/>
          </a:prstGeom>
        </p:spPr>
      </p:pic>
      <p:pic>
        <p:nvPicPr>
          <p:cNvPr id="125" name="그림 12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861311" y="3429012"/>
            <a:ext cx="744659" cy="145740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0"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1" name="TextBox 10">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50" name="그림 4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637" y="3809222"/>
            <a:ext cx="1037203" cy="1303153"/>
          </a:xfrm>
          <a:prstGeom prst="rect">
            <a:avLst/>
          </a:prstGeom>
        </p:spPr>
      </p:pic>
      <p:pic>
        <p:nvPicPr>
          <p:cNvPr id="58" name="그림 5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831" y="1974"/>
            <a:ext cx="1116989" cy="978695"/>
          </a:xfrm>
          <a:prstGeom prst="rect">
            <a:avLst/>
          </a:prstGeom>
        </p:spPr>
      </p:pic>
      <p:pic>
        <p:nvPicPr>
          <p:cNvPr id="60" name="그림 5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08393" y="47625"/>
            <a:ext cx="723384" cy="691470"/>
          </a:xfrm>
          <a:prstGeom prst="rect">
            <a:avLst/>
          </a:prstGeom>
        </p:spPr>
      </p:pic>
      <p:pic>
        <p:nvPicPr>
          <p:cNvPr id="71" name="그림 7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65309" y="4353623"/>
            <a:ext cx="686150" cy="64891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77"/>
        <p:cNvGrpSpPr/>
        <p:nvPr/>
      </p:nvGrpSpPr>
      <p:grpSpPr>
        <a:xfrm>
          <a:off x="0" y="0"/>
          <a:ext cx="0" cy="0"/>
          <a:chOff x="0" y="0"/>
          <a:chExt cx="0" cy="0"/>
        </a:xfrm>
      </p:grpSpPr>
      <p:sp>
        <p:nvSpPr>
          <p:cNvPr id="778" name="Google Shape;778;p31"/>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1"/>
          <p:cNvSpPr/>
          <p:nvPr/>
        </p:nvSpPr>
        <p:spPr>
          <a:xfrm>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1"/>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9" name="TextBox 8">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5" name="그림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92" y="73886"/>
            <a:ext cx="952100" cy="494666"/>
          </a:xfrm>
          <a:prstGeom prst="rect">
            <a:avLst/>
          </a:prstGeom>
        </p:spPr>
      </p:pic>
      <p:pic>
        <p:nvPicPr>
          <p:cNvPr id="27" name="그림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89329" y="4165593"/>
            <a:ext cx="1388256" cy="946781"/>
          </a:xfrm>
          <a:prstGeom prst="rect">
            <a:avLst/>
          </a:prstGeom>
        </p:spPr>
      </p:pic>
      <p:pic>
        <p:nvPicPr>
          <p:cNvPr id="28" name="그림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22" y="4447453"/>
            <a:ext cx="601046" cy="531899"/>
          </a:xfrm>
          <a:prstGeom prst="rect">
            <a:avLst/>
          </a:prstGeom>
        </p:spPr>
      </p:pic>
      <p:pic>
        <p:nvPicPr>
          <p:cNvPr id="31" name="그림 3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07333" y="35994"/>
            <a:ext cx="840401" cy="87231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PTM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phic 3">
            <a:hlinkClick r:id="rId3"/>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909"/>
          <a:stretch>
            <a:fillRect/>
          </a:stretch>
        </p:blipFill>
        <p:spPr>
          <a:xfrm>
            <a:off x="4328394" y="5169525"/>
            <a:ext cx="1679403" cy="184666"/>
          </a:xfrm>
          <a:prstGeom prst="rect">
            <a:avLst/>
          </a:prstGeom>
        </p:spPr>
      </p:pic>
      <p:sp>
        <p:nvSpPr>
          <p:cNvPr id="12" name="TextBox 11">
            <a:hlinkClick r:id="rId6"/>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7"/>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5751" y="3856666"/>
            <a:ext cx="1638250" cy="1015928"/>
          </a:xfrm>
          <a:prstGeom prst="rect">
            <a:avLst/>
          </a:prstGeom>
        </p:spPr>
      </p:pic>
      <p:pic>
        <p:nvPicPr>
          <p:cNvPr id="15" name="그림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55879" y="87262"/>
            <a:ext cx="1866966" cy="1824415"/>
          </a:xfrm>
          <a:prstGeom prst="rect">
            <a:avLst/>
          </a:prstGeom>
        </p:spPr>
      </p:pic>
      <p:pic>
        <p:nvPicPr>
          <p:cNvPr id="18" name="그림 17"/>
          <p:cNvPicPr>
            <a:picLocks noChangeAspect="1"/>
          </p:cNvPicPr>
          <p:nvPr userDrawn="1"/>
        </p:nvPicPr>
        <p:blipFill rotWithShape="1">
          <a:blip r:embed="rId10">
            <a:extLst>
              <a:ext uri="{28A0092B-C50C-407E-A947-70E740481C1C}">
                <a14:useLocalDpi xmlns:a14="http://schemas.microsoft.com/office/drawing/2010/main" val="0"/>
              </a:ext>
            </a:extLst>
          </a:blip>
          <a:srcRect b="12017"/>
          <a:stretch>
            <a:fillRect/>
          </a:stretch>
        </p:blipFill>
        <p:spPr>
          <a:xfrm>
            <a:off x="128337" y="3294979"/>
            <a:ext cx="1489318" cy="1848521"/>
          </a:xfrm>
          <a:prstGeom prst="rect">
            <a:avLst/>
          </a:prstGeom>
        </p:spPr>
      </p:pic>
      <p:pic>
        <p:nvPicPr>
          <p:cNvPr id="19" name="그림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390795" y="4244839"/>
            <a:ext cx="617003" cy="601045"/>
          </a:xfrm>
          <a:prstGeom prst="rect">
            <a:avLst/>
          </a:prstGeom>
        </p:spPr>
      </p:pic>
      <p:pic>
        <p:nvPicPr>
          <p:cNvPr id="31" name="그림 3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9638" y="75444"/>
            <a:ext cx="1941433" cy="2398867"/>
          </a:xfrm>
          <a:prstGeom prst="rect">
            <a:avLst/>
          </a:prstGeom>
        </p:spPr>
      </p:pic>
      <p:pic>
        <p:nvPicPr>
          <p:cNvPr id="33" name="그림 3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9536" y="129734"/>
            <a:ext cx="787211" cy="659555"/>
          </a:xfrm>
          <a:prstGeom prst="rect">
            <a:avLst/>
          </a:prstGeom>
        </p:spPr>
      </p:pic>
      <p:pic>
        <p:nvPicPr>
          <p:cNvPr id="41" name="그림 4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80262" y="4236627"/>
            <a:ext cx="675512" cy="499985"/>
          </a:xfrm>
          <a:prstGeom prst="rect">
            <a:avLst/>
          </a:prstGeom>
        </p:spPr>
      </p:pic>
      <p:pic>
        <p:nvPicPr>
          <p:cNvPr id="47" name="그림 4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19167" y="2344285"/>
            <a:ext cx="914867" cy="167016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9" name="TextBox 8">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53" name="그림 52"/>
          <p:cNvPicPr>
            <a:picLocks noChangeAspect="1"/>
          </p:cNvPicPr>
          <p:nvPr userDrawn="1"/>
        </p:nvPicPr>
        <p:blipFill rotWithShape="1">
          <a:blip r:embed="rId7">
            <a:extLst>
              <a:ext uri="{28A0092B-C50C-407E-A947-70E740481C1C}">
                <a14:useLocalDpi xmlns:a14="http://schemas.microsoft.com/office/drawing/2010/main" val="0"/>
              </a:ext>
            </a:extLst>
          </a:blip>
          <a:srcRect b="45318"/>
          <a:stretch>
            <a:fillRect/>
          </a:stretch>
        </p:blipFill>
        <p:spPr>
          <a:xfrm>
            <a:off x="243474" y="4779937"/>
            <a:ext cx="1781863" cy="363564"/>
          </a:xfrm>
          <a:prstGeom prst="rect">
            <a:avLst/>
          </a:prstGeom>
        </p:spPr>
      </p:pic>
      <p:pic>
        <p:nvPicPr>
          <p:cNvPr id="62" name="그림 6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90840" y="3680778"/>
            <a:ext cx="1053161" cy="1462723"/>
          </a:xfrm>
          <a:prstGeom prst="rect">
            <a:avLst/>
          </a:prstGeom>
        </p:spPr>
      </p:pic>
      <p:pic>
        <p:nvPicPr>
          <p:cNvPr id="63" name="그림 6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563" y="44710"/>
            <a:ext cx="1345705" cy="702107"/>
          </a:xfrm>
          <a:prstGeom prst="rect">
            <a:avLst/>
          </a:prstGeom>
        </p:spPr>
      </p:pic>
      <p:pic>
        <p:nvPicPr>
          <p:cNvPr id="76" name="그림 7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02675" y="73269"/>
            <a:ext cx="686150" cy="44679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8" name="그림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2211" y="0"/>
            <a:ext cx="734022" cy="749979"/>
          </a:xfrm>
          <a:prstGeom prst="rect">
            <a:avLst/>
          </a:prstGeom>
        </p:spPr>
      </p:pic>
      <p:pic>
        <p:nvPicPr>
          <p:cNvPr id="27" name="그림 26"/>
          <p:cNvPicPr>
            <a:picLocks noChangeAspect="1"/>
          </p:cNvPicPr>
          <p:nvPr userDrawn="1"/>
        </p:nvPicPr>
        <p:blipFill rotWithShape="1">
          <a:blip r:embed="rId3">
            <a:extLst>
              <a:ext uri="{28A0092B-C50C-407E-A947-70E740481C1C}">
                <a14:useLocalDpi xmlns:a14="http://schemas.microsoft.com/office/drawing/2010/main" val="0"/>
              </a:ext>
            </a:extLst>
          </a:blip>
          <a:srcRect l="6473" b="59037"/>
          <a:stretch>
            <a:fillRect/>
          </a:stretch>
        </p:blipFill>
        <p:spPr>
          <a:xfrm>
            <a:off x="1" y="4465880"/>
            <a:ext cx="1860529" cy="67762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9" name="TextBox 8">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0" name="그림 19"/>
          <p:cNvPicPr>
            <a:picLocks noChangeAspect="1"/>
          </p:cNvPicPr>
          <p:nvPr userDrawn="1"/>
        </p:nvPicPr>
        <p:blipFill rotWithShape="1">
          <a:blip r:embed="rId7">
            <a:extLst>
              <a:ext uri="{28A0092B-C50C-407E-A947-70E740481C1C}">
                <a14:useLocalDpi xmlns:a14="http://schemas.microsoft.com/office/drawing/2010/main" val="0"/>
              </a:ext>
            </a:extLst>
          </a:blip>
          <a:srcRect l="24176" t="42845"/>
          <a:stretch>
            <a:fillRect/>
          </a:stretch>
        </p:blipFill>
        <p:spPr>
          <a:xfrm>
            <a:off x="1" y="0"/>
            <a:ext cx="1375271" cy="866414"/>
          </a:xfrm>
          <a:prstGeom prst="rect">
            <a:avLst/>
          </a:prstGeom>
        </p:spPr>
      </p:pic>
      <p:pic>
        <p:nvPicPr>
          <p:cNvPr id="21" name="그림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51731" y="23586"/>
            <a:ext cx="462752" cy="462752"/>
          </a:xfrm>
          <a:prstGeom prst="rect">
            <a:avLst/>
          </a:prstGeom>
        </p:spPr>
      </p:pic>
      <p:pic>
        <p:nvPicPr>
          <p:cNvPr id="24" name="그림 23"/>
          <p:cNvPicPr>
            <a:picLocks noChangeAspect="1"/>
          </p:cNvPicPr>
          <p:nvPr userDrawn="1"/>
        </p:nvPicPr>
        <p:blipFill rotWithShape="1">
          <a:blip r:embed="rId9">
            <a:extLst>
              <a:ext uri="{28A0092B-C50C-407E-A947-70E740481C1C}">
                <a14:useLocalDpi xmlns:a14="http://schemas.microsoft.com/office/drawing/2010/main" val="0"/>
              </a:ext>
            </a:extLst>
          </a:blip>
          <a:srcRect l="1577" b="57970"/>
          <a:stretch>
            <a:fillRect/>
          </a:stretch>
        </p:blipFill>
        <p:spPr>
          <a:xfrm>
            <a:off x="1" y="4461639"/>
            <a:ext cx="2769355" cy="681861"/>
          </a:xfrm>
          <a:prstGeom prst="rect">
            <a:avLst/>
          </a:prstGeom>
        </p:spPr>
      </p:pic>
      <p:pic>
        <p:nvPicPr>
          <p:cNvPr id="26" name="그림 25"/>
          <p:cNvPicPr>
            <a:picLocks noChangeAspect="1"/>
          </p:cNvPicPr>
          <p:nvPr userDrawn="1"/>
        </p:nvPicPr>
        <p:blipFill rotWithShape="1">
          <a:blip r:embed="rId10">
            <a:extLst>
              <a:ext uri="{28A0092B-C50C-407E-A947-70E740481C1C}">
                <a14:useLocalDpi xmlns:a14="http://schemas.microsoft.com/office/drawing/2010/main" val="0"/>
              </a:ext>
            </a:extLst>
          </a:blip>
          <a:srcRect b="14457"/>
          <a:stretch>
            <a:fillRect/>
          </a:stretch>
        </p:blipFill>
        <p:spPr>
          <a:xfrm>
            <a:off x="8399342" y="3896786"/>
            <a:ext cx="744659" cy="1246715"/>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0"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1" name="TextBox 10">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p:cNvPicPr>
            <a:picLocks noChangeAspect="1"/>
          </p:cNvPicPr>
          <p:nvPr userDrawn="1"/>
        </p:nvPicPr>
        <p:blipFill rotWithShape="1">
          <a:blip r:embed="rId7">
            <a:extLst>
              <a:ext uri="{28A0092B-C50C-407E-A947-70E740481C1C}">
                <a14:useLocalDpi xmlns:a14="http://schemas.microsoft.com/office/drawing/2010/main" val="0"/>
              </a:ext>
            </a:extLst>
          </a:blip>
          <a:srcRect b="9739"/>
          <a:stretch>
            <a:fillRect/>
          </a:stretch>
        </p:blipFill>
        <p:spPr>
          <a:xfrm>
            <a:off x="7505751" y="4226514"/>
            <a:ext cx="1638250" cy="916987"/>
          </a:xfrm>
          <a:prstGeom prst="rect">
            <a:avLst/>
          </a:prstGeom>
        </p:spPr>
      </p:pic>
      <p:pic>
        <p:nvPicPr>
          <p:cNvPr id="19" name="그림 18"/>
          <p:cNvPicPr>
            <a:picLocks noChangeAspect="1"/>
          </p:cNvPicPr>
          <p:nvPr userDrawn="1"/>
        </p:nvPicPr>
        <p:blipFill rotWithShape="1">
          <a:blip r:embed="rId8">
            <a:extLst>
              <a:ext uri="{28A0092B-C50C-407E-A947-70E740481C1C}">
                <a14:useLocalDpi xmlns:a14="http://schemas.microsoft.com/office/drawing/2010/main" val="0"/>
              </a:ext>
            </a:extLst>
          </a:blip>
          <a:srcRect l="51528" t="8865"/>
          <a:stretch>
            <a:fillRect/>
          </a:stretch>
        </p:blipFill>
        <p:spPr>
          <a:xfrm>
            <a:off x="0" y="1"/>
            <a:ext cx="590408" cy="1512407"/>
          </a:xfrm>
          <a:prstGeom prst="rect">
            <a:avLst/>
          </a:prstGeom>
        </p:spPr>
      </p:pic>
      <p:pic>
        <p:nvPicPr>
          <p:cNvPr id="21" name="그림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23284" y="1"/>
            <a:ext cx="617003" cy="601045"/>
          </a:xfrm>
          <a:prstGeom prst="rect">
            <a:avLst/>
          </a:prstGeom>
        </p:spPr>
      </p:pic>
      <p:pic>
        <p:nvPicPr>
          <p:cNvPr id="23" name="그림 22"/>
          <p:cNvPicPr>
            <a:picLocks noChangeAspect="1"/>
          </p:cNvPicPr>
          <p:nvPr userDrawn="1"/>
        </p:nvPicPr>
        <p:blipFill rotWithShape="1">
          <a:blip r:embed="rId10">
            <a:extLst>
              <a:ext uri="{28A0092B-C50C-407E-A947-70E740481C1C}">
                <a14:useLocalDpi xmlns:a14="http://schemas.microsoft.com/office/drawing/2010/main" val="0"/>
              </a:ext>
            </a:extLst>
          </a:blip>
          <a:srcRect l="5060" b="57974"/>
          <a:stretch>
            <a:fillRect/>
          </a:stretch>
        </p:blipFill>
        <p:spPr>
          <a:xfrm>
            <a:off x="1" y="4135341"/>
            <a:ext cx="1843192" cy="100816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8"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9" name="TextBox 8">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p:cNvPicPr>
            <a:picLocks noChangeAspect="1"/>
          </p:cNvPicPr>
          <p:nvPr userDrawn="1"/>
        </p:nvPicPr>
        <p:blipFill rotWithShape="1">
          <a:blip r:embed="rId7">
            <a:extLst>
              <a:ext uri="{28A0092B-C50C-407E-A947-70E740481C1C}">
                <a14:useLocalDpi xmlns:a14="http://schemas.microsoft.com/office/drawing/2010/main" val="0"/>
              </a:ext>
            </a:extLst>
          </a:blip>
          <a:srcRect l="24102" b="19157"/>
          <a:stretch>
            <a:fillRect/>
          </a:stretch>
        </p:blipFill>
        <p:spPr>
          <a:xfrm>
            <a:off x="0" y="4218991"/>
            <a:ext cx="1134405" cy="924509"/>
          </a:xfrm>
          <a:prstGeom prst="rect">
            <a:avLst/>
          </a:prstGeom>
        </p:spPr>
      </p:pic>
      <p:pic>
        <p:nvPicPr>
          <p:cNvPr id="15" name="그림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76016" y="0"/>
            <a:ext cx="909547" cy="579770"/>
          </a:xfrm>
          <a:prstGeom prst="rect">
            <a:avLst/>
          </a:prstGeom>
        </p:spPr>
      </p:pic>
      <p:pic>
        <p:nvPicPr>
          <p:cNvPr id="16" name="그림 15"/>
          <p:cNvPicPr>
            <a:picLocks noChangeAspect="1"/>
          </p:cNvPicPr>
          <p:nvPr userDrawn="1"/>
        </p:nvPicPr>
        <p:blipFill rotWithShape="1">
          <a:blip r:embed="rId9">
            <a:extLst>
              <a:ext uri="{28A0092B-C50C-407E-A947-70E740481C1C}">
                <a14:useLocalDpi xmlns:a14="http://schemas.microsoft.com/office/drawing/2010/main" val="0"/>
              </a:ext>
            </a:extLst>
          </a:blip>
          <a:srcRect r="9746" b="60028"/>
          <a:stretch>
            <a:fillRect/>
          </a:stretch>
        </p:blipFill>
        <p:spPr>
          <a:xfrm>
            <a:off x="7799835" y="4303689"/>
            <a:ext cx="1344165" cy="839811"/>
          </a:xfrm>
          <a:prstGeom prst="rect">
            <a:avLst/>
          </a:prstGeom>
        </p:spPr>
      </p:pic>
      <p:pic>
        <p:nvPicPr>
          <p:cNvPr id="21" name="그림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5712" y="1"/>
            <a:ext cx="643598" cy="521263"/>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2" name="그림 개체 틀 17"/>
          <p:cNvSpPr>
            <a:spLocks noGrp="1" noChangeAspect="1"/>
          </p:cNvSpPr>
          <p:nvPr>
            <p:ph type="pic" sz="quarter" idx="13"/>
          </p:nvPr>
        </p:nvSpPr>
        <p:spPr>
          <a:xfrm>
            <a:off x="693321" y="1255297"/>
            <a:ext cx="2632911" cy="2632907"/>
          </a:xfrm>
          <a:prstGeom prst="ellipse">
            <a:avLst/>
          </a:prstGeom>
          <a:pattFill prst="pct10">
            <a:fgClr>
              <a:schemeClr val="bg1">
                <a:lumMod val="75000"/>
              </a:schemeClr>
            </a:fgClr>
            <a:bgClr>
              <a:schemeClr val="bg1">
                <a:lumMod val="95000"/>
              </a:schemeClr>
            </a:bgClr>
          </a:pattFill>
        </p:spPr>
        <p:txBody>
          <a:bodyPr anchor="b" anchorCtr="1"/>
          <a:lstStyle>
            <a:lvl1pPr marL="171450" marR="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defRPr lang="ko-KR" altLang="en-US" sz="1200"/>
            </a:lvl1pPr>
          </a:lstStyle>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9"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0" name="TextBox 9">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3" name="그림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42173" y="662630"/>
            <a:ext cx="1037203" cy="1303153"/>
          </a:xfrm>
          <a:prstGeom prst="rect">
            <a:avLst/>
          </a:prstGeom>
        </p:spPr>
      </p:pic>
      <p:pic>
        <p:nvPicPr>
          <p:cNvPr id="27" name="그림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716747" y="3680778"/>
            <a:ext cx="1053161" cy="1462723"/>
          </a:xfrm>
          <a:prstGeom prst="rect">
            <a:avLst/>
          </a:prstGeom>
        </p:spPr>
      </p:pic>
      <p:pic>
        <p:nvPicPr>
          <p:cNvPr id="34" name="그림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50696" y="4142050"/>
            <a:ext cx="1388256" cy="946781"/>
          </a:xfrm>
          <a:prstGeom prst="rect">
            <a:avLst/>
          </a:prstGeom>
        </p:spPr>
      </p:pic>
      <p:pic>
        <p:nvPicPr>
          <p:cNvPr id="43" name="그림 42"/>
          <p:cNvPicPr>
            <a:picLocks noChangeAspect="1"/>
          </p:cNvPicPr>
          <p:nvPr userDrawn="1"/>
        </p:nvPicPr>
        <p:blipFill rotWithShape="1">
          <a:blip r:embed="rId10">
            <a:extLst>
              <a:ext uri="{28A0092B-C50C-407E-A947-70E740481C1C}">
                <a14:useLocalDpi xmlns:a14="http://schemas.microsoft.com/office/drawing/2010/main" val="0"/>
              </a:ext>
            </a:extLst>
          </a:blip>
          <a:srcRect t="45151"/>
          <a:stretch>
            <a:fillRect/>
          </a:stretch>
        </p:blipFill>
        <p:spPr>
          <a:xfrm>
            <a:off x="6858429" y="1"/>
            <a:ext cx="1989305" cy="907306"/>
          </a:xfrm>
          <a:prstGeom prst="rect">
            <a:avLst/>
          </a:prstGeom>
        </p:spPr>
      </p:pic>
      <p:pic>
        <p:nvPicPr>
          <p:cNvPr id="55" name="그림 5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7307" y="3372276"/>
            <a:ext cx="3398837" cy="1771225"/>
          </a:xfrm>
          <a:prstGeom prst="rect">
            <a:avLst/>
          </a:prstGeom>
        </p:spPr>
      </p:pic>
      <p:pic>
        <p:nvPicPr>
          <p:cNvPr id="56" name="그림 5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28" y="287643"/>
            <a:ext cx="1340386" cy="749977"/>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0" name="그림 개체 틀 4"/>
          <p:cNvSpPr>
            <a:spLocks noGrp="1"/>
          </p:cNvSpPr>
          <p:nvPr userDrawn="1">
            <p:ph type="pic" sz="quarter" idx="12"/>
          </p:nvPr>
        </p:nvSpPr>
        <p:spPr>
          <a:xfrm>
            <a:off x="704068"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37" name="그림 개체 틀 4"/>
          <p:cNvSpPr>
            <a:spLocks noGrp="1"/>
          </p:cNvSpPr>
          <p:nvPr userDrawn="1">
            <p:ph type="pic" sz="quarter" idx="17"/>
          </p:nvPr>
        </p:nvSpPr>
        <p:spPr>
          <a:xfrm>
            <a:off x="3511154"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38" name="그림 개체 틀 4"/>
          <p:cNvSpPr>
            <a:spLocks noGrp="1"/>
          </p:cNvSpPr>
          <p:nvPr userDrawn="1">
            <p:ph type="pic" sz="quarter" idx="18"/>
          </p:nvPr>
        </p:nvSpPr>
        <p:spPr>
          <a:xfrm>
            <a:off x="6318240"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pic>
        <p:nvPicPr>
          <p:cNvPr id="11"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pic>
        <p:nvPicPr>
          <p:cNvPr id="19" name="그림 18"/>
          <p:cNvPicPr>
            <a:picLocks noChangeAspect="1"/>
          </p:cNvPicPr>
          <p:nvPr userDrawn="1"/>
        </p:nvPicPr>
        <p:blipFill rotWithShape="1">
          <a:blip r:embed="rId5">
            <a:extLst>
              <a:ext uri="{28A0092B-C50C-407E-A947-70E740481C1C}">
                <a14:useLocalDpi xmlns:a14="http://schemas.microsoft.com/office/drawing/2010/main" val="0"/>
              </a:ext>
            </a:extLst>
          </a:blip>
          <a:srcRect t="27972"/>
          <a:stretch>
            <a:fillRect/>
          </a:stretch>
        </p:blipFill>
        <p:spPr>
          <a:xfrm>
            <a:off x="5623483" y="0"/>
            <a:ext cx="1494637" cy="823703"/>
          </a:xfrm>
          <a:prstGeom prst="rect">
            <a:avLst/>
          </a:prstGeom>
        </p:spPr>
      </p:pic>
      <p:pic>
        <p:nvPicPr>
          <p:cNvPr id="36" name="그림 35"/>
          <p:cNvPicPr>
            <a:picLocks noChangeAspect="1"/>
          </p:cNvPicPr>
          <p:nvPr userDrawn="1"/>
        </p:nvPicPr>
        <p:blipFill rotWithShape="1">
          <a:blip r:embed="rId6">
            <a:extLst>
              <a:ext uri="{28A0092B-C50C-407E-A947-70E740481C1C}">
                <a14:useLocalDpi xmlns:a14="http://schemas.microsoft.com/office/drawing/2010/main" val="0"/>
              </a:ext>
            </a:extLst>
          </a:blip>
          <a:srcRect l="24595" t="41250"/>
          <a:stretch>
            <a:fillRect/>
          </a:stretch>
        </p:blipFill>
        <p:spPr>
          <a:xfrm>
            <a:off x="0" y="0"/>
            <a:ext cx="2121695" cy="953103"/>
          </a:xfrm>
          <a:prstGeom prst="rect">
            <a:avLst/>
          </a:prstGeom>
        </p:spPr>
      </p:pic>
      <p:pic>
        <p:nvPicPr>
          <p:cNvPr id="49" name="그림 4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5960" y="203913"/>
            <a:ext cx="675512" cy="499985"/>
          </a:xfrm>
          <a:prstGeom prst="rect">
            <a:avLst/>
          </a:prstGeom>
        </p:spPr>
      </p:pic>
      <p:pic>
        <p:nvPicPr>
          <p:cNvPr id="56" name="그림 5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2952075"/>
            <a:ext cx="2218021" cy="2191426"/>
          </a:xfrm>
          <a:prstGeom prst="rect">
            <a:avLst/>
          </a:prstGeom>
        </p:spPr>
      </p:pic>
      <p:pic>
        <p:nvPicPr>
          <p:cNvPr id="58" name="그림 57"/>
          <p:cNvPicPr>
            <a:picLocks noChangeAspect="1"/>
          </p:cNvPicPr>
          <p:nvPr userDrawn="1"/>
        </p:nvPicPr>
        <p:blipFill rotWithShape="1">
          <a:blip r:embed="rId6">
            <a:extLst>
              <a:ext uri="{28A0092B-C50C-407E-A947-70E740481C1C}">
                <a14:useLocalDpi xmlns:a14="http://schemas.microsoft.com/office/drawing/2010/main" val="0"/>
              </a:ext>
            </a:extLst>
          </a:blip>
          <a:srcRect r="80351" b="62987"/>
          <a:stretch>
            <a:fillRect/>
          </a:stretch>
        </p:blipFill>
        <p:spPr>
          <a:xfrm>
            <a:off x="8591113" y="4543042"/>
            <a:ext cx="552887" cy="600458"/>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
        <p:nvSpPr>
          <p:cNvPr id="36" name="그림 개체 틀 4"/>
          <p:cNvSpPr>
            <a:spLocks noGrp="1"/>
          </p:cNvSpPr>
          <p:nvPr>
            <p:ph type="pic" sz="quarter" idx="10"/>
          </p:nvPr>
        </p:nvSpPr>
        <p:spPr>
          <a:xfrm>
            <a:off x="756268" y="886408"/>
            <a:ext cx="3642872" cy="168534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685800" rtl="0" eaLnBrk="1" fontAlgn="auto" latinLnBrk="1" hangingPunct="1">
              <a:lnSpc>
                <a:spcPct val="90000"/>
              </a:lnSpc>
              <a:spcBef>
                <a:spcPts val="750"/>
              </a:spcBef>
              <a:spcAft>
                <a:spcPts val="0"/>
              </a:spcAft>
              <a:buClrTx/>
              <a:buSzTx/>
              <a:buFont typeface="Arial" panose="020B0604020202020204" pitchFamily="34" charset="0"/>
              <a:buNone/>
              <a:defRPr sz="1200"/>
            </a:lvl1pPr>
          </a:lstStyle>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
        <p:nvSpPr>
          <p:cNvPr id="37" name="그림 개체 틀 4"/>
          <p:cNvSpPr>
            <a:spLocks noGrp="1"/>
          </p:cNvSpPr>
          <p:nvPr>
            <p:ph type="pic" sz="quarter" idx="12"/>
          </p:nvPr>
        </p:nvSpPr>
        <p:spPr>
          <a:xfrm>
            <a:off x="4744863" y="886408"/>
            <a:ext cx="3642872" cy="168534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685800" rtl="0" eaLnBrk="1" fontAlgn="auto" latinLnBrk="1" hangingPunct="1">
              <a:lnSpc>
                <a:spcPct val="90000"/>
              </a:lnSpc>
              <a:spcBef>
                <a:spcPts val="750"/>
              </a:spcBef>
              <a:spcAft>
                <a:spcPts val="0"/>
              </a:spcAft>
              <a:buClrTx/>
              <a:buSzTx/>
              <a:buFont typeface="Arial" panose="020B0604020202020204" pitchFamily="34" charset="0"/>
              <a:buNone/>
              <a:defRPr sz="1200"/>
            </a:lvl1pPr>
          </a:lstStyle>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10"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1" name="TextBox 10">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
        <p:nvSpPr>
          <p:cNvPr id="12" name="TextBox 11">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8" name="그림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65871" y="274401"/>
            <a:ext cx="1781863" cy="664874"/>
          </a:xfrm>
          <a:prstGeom prst="rect">
            <a:avLst/>
          </a:prstGeom>
        </p:spPr>
      </p:pic>
      <p:pic>
        <p:nvPicPr>
          <p:cNvPr id="23" name="그림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267" y="4241760"/>
            <a:ext cx="617003" cy="601045"/>
          </a:xfrm>
          <a:prstGeom prst="rect">
            <a:avLst/>
          </a:prstGeom>
        </p:spPr>
      </p:pic>
      <p:pic>
        <p:nvPicPr>
          <p:cNvPr id="33" name="그림 32"/>
          <p:cNvPicPr>
            <a:picLocks noChangeAspect="1"/>
          </p:cNvPicPr>
          <p:nvPr userDrawn="1"/>
        </p:nvPicPr>
        <p:blipFill rotWithShape="1">
          <a:blip r:embed="rId9">
            <a:extLst>
              <a:ext uri="{28A0092B-C50C-407E-A947-70E740481C1C}">
                <a14:useLocalDpi xmlns:a14="http://schemas.microsoft.com/office/drawing/2010/main" val="0"/>
              </a:ext>
            </a:extLst>
          </a:blip>
          <a:srcRect l="25073" t="54662"/>
          <a:stretch>
            <a:fillRect/>
          </a:stretch>
        </p:blipFill>
        <p:spPr>
          <a:xfrm>
            <a:off x="0" y="0"/>
            <a:ext cx="1454649" cy="1087607"/>
          </a:xfrm>
          <a:prstGeom prst="rect">
            <a:avLst/>
          </a:prstGeom>
        </p:spPr>
      </p:pic>
      <p:pic>
        <p:nvPicPr>
          <p:cNvPr id="53" name="그림 52"/>
          <p:cNvPicPr>
            <a:picLocks noChangeAspect="1"/>
          </p:cNvPicPr>
          <p:nvPr userDrawn="1"/>
        </p:nvPicPr>
        <p:blipFill rotWithShape="1">
          <a:blip r:embed="rId9">
            <a:extLst>
              <a:ext uri="{28A0092B-C50C-407E-A947-70E740481C1C}">
                <a14:useLocalDpi xmlns:a14="http://schemas.microsoft.com/office/drawing/2010/main" val="0"/>
              </a:ext>
            </a:extLst>
          </a:blip>
          <a:srcRect r="49875" b="49875"/>
          <a:stretch>
            <a:fillRect/>
          </a:stretch>
        </p:blipFill>
        <p:spPr>
          <a:xfrm>
            <a:off x="8170854" y="3941064"/>
            <a:ext cx="973147" cy="1202437"/>
          </a:xfrm>
          <a:prstGeom prst="rect">
            <a:avLst/>
          </a:prstGeom>
        </p:spPr>
      </p:pic>
      <p:pic>
        <p:nvPicPr>
          <p:cNvPr id="54" name="그림 53"/>
          <p:cNvPicPr>
            <a:picLocks noChangeAspect="1"/>
          </p:cNvPicPr>
          <p:nvPr userDrawn="1"/>
        </p:nvPicPr>
        <p:blipFill rotWithShape="1">
          <a:blip r:embed="rId10">
            <a:extLst>
              <a:ext uri="{28A0092B-C50C-407E-A947-70E740481C1C}">
                <a14:useLocalDpi xmlns:a14="http://schemas.microsoft.com/office/drawing/2010/main" val="0"/>
              </a:ext>
            </a:extLst>
          </a:blip>
          <a:srcRect l="62914" b="83823"/>
          <a:stretch>
            <a:fillRect/>
          </a:stretch>
        </p:blipFill>
        <p:spPr>
          <a:xfrm>
            <a:off x="756268" y="4803628"/>
            <a:ext cx="552323" cy="3398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81"/>
        <p:cNvGrpSpPr/>
        <p:nvPr/>
      </p:nvGrpSpPr>
      <p:grpSpPr>
        <a:xfrm>
          <a:off x="0" y="0"/>
          <a:ext cx="0" cy="0"/>
          <a:chOff x="0" y="0"/>
          <a:chExt cx="0" cy="0"/>
        </a:xfrm>
      </p:grpSpPr>
      <p:sp>
        <p:nvSpPr>
          <p:cNvPr id="782" name="Google Shape;782;p32"/>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2"/>
          <p:cNvSpPr/>
          <p:nvPr/>
        </p:nvSpPr>
        <p:spPr>
          <a:xfrm rot="10800000">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84" name="Google Shape;784;p32"/>
          <p:cNvGrpSpPr/>
          <p:nvPr/>
        </p:nvGrpSpPr>
        <p:grpSpPr>
          <a:xfrm>
            <a:off x="620000" y="4746700"/>
            <a:ext cx="7903999" cy="396800"/>
            <a:chOff x="620000" y="4746700"/>
            <a:chExt cx="7903999" cy="396800"/>
          </a:xfrm>
        </p:grpSpPr>
        <p:sp>
          <p:nvSpPr>
            <p:cNvPr id="785" name="Google Shape;785;p32"/>
            <p:cNvSpPr/>
            <p:nvPr/>
          </p:nvSpPr>
          <p:spPr>
            <a:xfrm>
              <a:off x="715100" y="4862400"/>
              <a:ext cx="7713900" cy="2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2"/>
            <p:cNvSpPr/>
            <p:nvPr/>
          </p:nvSpPr>
          <p:spPr>
            <a:xfrm>
              <a:off x="620000" y="4746700"/>
              <a:ext cx="7903999" cy="119800"/>
            </a:xfrm>
            <a:custGeom>
              <a:avLst/>
              <a:gdLst/>
              <a:ahLst/>
              <a:cxnLst/>
              <a:rect l="l" t="t" r="r" b="b"/>
              <a:pathLst>
                <a:path w="24248" h="492" extrusionOk="0">
                  <a:moveTo>
                    <a:pt x="0" y="1"/>
                  </a:moveTo>
                  <a:lnTo>
                    <a:pt x="0" y="491"/>
                  </a:lnTo>
                  <a:lnTo>
                    <a:pt x="24247" y="491"/>
                  </a:lnTo>
                  <a:lnTo>
                    <a:pt x="242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13"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4" name="TextBox 13">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4" name="그림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8136" y="1209570"/>
            <a:ext cx="1345705" cy="702107"/>
          </a:xfrm>
          <a:prstGeom prst="rect">
            <a:avLst/>
          </a:prstGeom>
        </p:spPr>
      </p:pic>
      <p:pic>
        <p:nvPicPr>
          <p:cNvPr id="26" name="그림 2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3907" y="3739800"/>
            <a:ext cx="952100" cy="494666"/>
          </a:xfrm>
          <a:prstGeom prst="rect">
            <a:avLst/>
          </a:prstGeom>
        </p:spPr>
      </p:pic>
      <p:pic>
        <p:nvPicPr>
          <p:cNvPr id="27" name="그림 2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8101" y="3011373"/>
            <a:ext cx="462752" cy="462752"/>
          </a:xfrm>
          <a:prstGeom prst="rect">
            <a:avLst/>
          </a:prstGeom>
        </p:spPr>
      </p:pic>
      <p:pic>
        <p:nvPicPr>
          <p:cNvPr id="28" name="그림 2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620222" y="536283"/>
            <a:ext cx="1116989" cy="978695"/>
          </a:xfrm>
          <a:prstGeom prst="rect">
            <a:avLst/>
          </a:prstGeom>
        </p:spPr>
      </p:pic>
      <p:pic>
        <p:nvPicPr>
          <p:cNvPr id="29" name="그림 2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37367" y="1249028"/>
            <a:ext cx="601046" cy="531899"/>
          </a:xfrm>
          <a:prstGeom prst="rect">
            <a:avLst/>
          </a:prstGeom>
        </p:spPr>
      </p:pic>
      <p:pic>
        <p:nvPicPr>
          <p:cNvPr id="30" name="그림 2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73093" y="3399053"/>
            <a:ext cx="723384" cy="691470"/>
          </a:xfrm>
          <a:prstGeom prst="rect">
            <a:avLst/>
          </a:prstGeom>
        </p:spPr>
      </p:pic>
      <p:pic>
        <p:nvPicPr>
          <p:cNvPr id="32" name="그림 3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61" y="590593"/>
            <a:ext cx="840401" cy="872315"/>
          </a:xfrm>
          <a:prstGeom prst="rect">
            <a:avLst/>
          </a:prstGeom>
        </p:spPr>
      </p:pic>
      <p:sp>
        <p:nvSpPr>
          <p:cNvPr id="40" name="그림 개체 틀 4"/>
          <p:cNvSpPr>
            <a:spLocks noGrp="1"/>
          </p:cNvSpPr>
          <p:nvPr>
            <p:ph type="pic" sz="quarter" idx="13"/>
          </p:nvPr>
        </p:nvSpPr>
        <p:spPr>
          <a:xfrm>
            <a:off x="3603402"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41" name="그림 개체 틀 4"/>
          <p:cNvSpPr>
            <a:spLocks noGrp="1"/>
          </p:cNvSpPr>
          <p:nvPr>
            <p:ph type="pic" sz="quarter" idx="14"/>
          </p:nvPr>
        </p:nvSpPr>
        <p:spPr>
          <a:xfrm>
            <a:off x="935895"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42" name="그림 개체 틀 4"/>
          <p:cNvSpPr>
            <a:spLocks noGrp="1"/>
          </p:cNvSpPr>
          <p:nvPr>
            <p:ph type="pic" sz="quarter" idx="15"/>
          </p:nvPr>
        </p:nvSpPr>
        <p:spPr>
          <a:xfrm>
            <a:off x="6270908"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3" name="그림 개체 틀 4"/>
          <p:cNvSpPr>
            <a:spLocks noGrp="1"/>
          </p:cNvSpPr>
          <p:nvPr>
            <p:ph type="pic" sz="quarter" idx="15"/>
          </p:nvPr>
        </p:nvSpPr>
        <p:spPr>
          <a:xfrm>
            <a:off x="257475" y="223788"/>
            <a:ext cx="8629050" cy="227554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pic>
        <p:nvPicPr>
          <p:cNvPr id="11"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2" name="TextBox 11">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7" name="그림 16"/>
          <p:cNvPicPr>
            <a:picLocks noChangeAspect="1"/>
          </p:cNvPicPr>
          <p:nvPr userDrawn="1"/>
        </p:nvPicPr>
        <p:blipFill rotWithShape="1">
          <a:blip r:embed="rId7">
            <a:extLst>
              <a:ext uri="{28A0092B-C50C-407E-A947-70E740481C1C}">
                <a14:useLocalDpi xmlns:a14="http://schemas.microsoft.com/office/drawing/2010/main" val="0"/>
              </a:ext>
            </a:extLst>
          </a:blip>
          <a:srcRect l="3939" b="16012"/>
          <a:stretch>
            <a:fillRect/>
          </a:stretch>
        </p:blipFill>
        <p:spPr>
          <a:xfrm>
            <a:off x="0" y="3655883"/>
            <a:ext cx="3264975" cy="1487618"/>
          </a:xfrm>
          <a:prstGeom prst="rect">
            <a:avLst/>
          </a:prstGeom>
        </p:spPr>
      </p:pic>
      <p:pic>
        <p:nvPicPr>
          <p:cNvPr id="18" name="그림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509" y="2602260"/>
            <a:ext cx="909547" cy="579770"/>
          </a:xfrm>
          <a:prstGeom prst="rect">
            <a:avLst/>
          </a:prstGeom>
        </p:spPr>
      </p:pic>
      <p:pic>
        <p:nvPicPr>
          <p:cNvPr id="26" name="그림 2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11220" y="3686095"/>
            <a:ext cx="744659" cy="1457405"/>
          </a:xfrm>
          <a:prstGeom prst="rect">
            <a:avLst/>
          </a:prstGeom>
        </p:spPr>
      </p:pic>
      <p:pic>
        <p:nvPicPr>
          <p:cNvPr id="34" name="그림 3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59135" y="2925399"/>
            <a:ext cx="670193" cy="569132"/>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0"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1" name="TextBox 10">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7" name="그림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19585" y="2786613"/>
            <a:ext cx="1218049" cy="1659526"/>
          </a:xfrm>
          <a:prstGeom prst="rect">
            <a:avLst/>
          </a:prstGeom>
        </p:spPr>
      </p:pic>
      <p:pic>
        <p:nvPicPr>
          <p:cNvPr id="19" name="그림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1185" y="327276"/>
            <a:ext cx="1489318" cy="2101001"/>
          </a:xfrm>
          <a:prstGeom prst="rect">
            <a:avLst/>
          </a:prstGeom>
        </p:spPr>
      </p:pic>
      <p:pic>
        <p:nvPicPr>
          <p:cNvPr id="22" name="그림 2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98433" y="4509970"/>
            <a:ext cx="787211" cy="659555"/>
          </a:xfrm>
          <a:prstGeom prst="rect">
            <a:avLst/>
          </a:prstGeom>
        </p:spPr>
      </p:pic>
      <p:pic>
        <p:nvPicPr>
          <p:cNvPr id="26" name="그림 2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1882" y="4446139"/>
            <a:ext cx="686150" cy="648917"/>
          </a:xfrm>
          <a:prstGeom prst="rect">
            <a:avLst/>
          </a:prstGeom>
        </p:spPr>
      </p:pic>
      <p:pic>
        <p:nvPicPr>
          <p:cNvPr id="30" name="그림 2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57966" y="3319086"/>
            <a:ext cx="1866966" cy="1824415"/>
          </a:xfrm>
          <a:prstGeom prst="rect">
            <a:avLst/>
          </a:prstGeom>
        </p:spPr>
      </p:pic>
      <p:pic>
        <p:nvPicPr>
          <p:cNvPr id="31" name="그림 3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4013" y="37389"/>
            <a:ext cx="914867" cy="1670165"/>
          </a:xfrm>
          <a:prstGeom prst="rect">
            <a:avLst/>
          </a:prstGeom>
        </p:spPr>
      </p:pic>
      <p:sp>
        <p:nvSpPr>
          <p:cNvPr id="12" name="그림 개체 틀 11"/>
          <p:cNvSpPr>
            <a:spLocks noGrp="1"/>
          </p:cNvSpPr>
          <p:nvPr>
            <p:ph type="pic" sz="quarter" idx="11"/>
          </p:nvPr>
        </p:nvSpPr>
        <p:spPr>
          <a:xfrm>
            <a:off x="5601145" y="542314"/>
            <a:ext cx="1922415" cy="4061832"/>
          </a:xfrm>
          <a:prstGeom prst="roundRect">
            <a:avLst>
              <a:gd name="adj" fmla="val 11269"/>
            </a:avLst>
          </a:prstGeom>
          <a:pattFill prst="pct10">
            <a:fgClr>
              <a:schemeClr val="bg1">
                <a:lumMod val="75000"/>
              </a:schemeClr>
            </a:fgClr>
            <a:bgClr>
              <a:schemeClr val="bg1">
                <a:lumMod val="95000"/>
              </a:schemeClr>
            </a:bgClr>
          </a:pattFill>
        </p:spPr>
        <p:txBody>
          <a:bodyPr anchor="b" anchorCtr="1"/>
          <a:lstStyle>
            <a:lvl1pPr>
              <a:defRPr lang="ko-KR" altLang="en-US" sz="1500" dirty="0"/>
            </a:lvl1pPr>
          </a:lstStyle>
          <a:p>
            <a:pPr marR="0" lvl="0" fontAlgn="auto">
              <a:spcAft>
                <a:spcPts val="0"/>
              </a:spcAft>
              <a:buClrTx/>
              <a:buSzTx/>
            </a:pPr>
            <a:r>
              <a:rPr lang="en-US" altLang="ko-KR" dirty="0"/>
              <a:t>Click icon to add picture</a:t>
            </a:r>
            <a:endParaRPr lang="ko-KR"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9"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0" name="TextBox 9">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3" name="그림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90853" y="2797824"/>
            <a:ext cx="1553147" cy="2345677"/>
          </a:xfrm>
          <a:prstGeom prst="rect">
            <a:avLst/>
          </a:prstGeom>
        </p:spPr>
      </p:pic>
      <p:pic>
        <p:nvPicPr>
          <p:cNvPr id="16" name="그림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36458" y="292431"/>
            <a:ext cx="734022" cy="749979"/>
          </a:xfrm>
          <a:prstGeom prst="rect">
            <a:avLst/>
          </a:prstGeom>
        </p:spPr>
      </p:pic>
      <p:pic>
        <p:nvPicPr>
          <p:cNvPr id="17" name="그림 16"/>
          <p:cNvPicPr>
            <a:picLocks noChangeAspect="1"/>
          </p:cNvPicPr>
          <p:nvPr userDrawn="1"/>
        </p:nvPicPr>
        <p:blipFill rotWithShape="1">
          <a:blip r:embed="rId9">
            <a:extLst>
              <a:ext uri="{28A0092B-C50C-407E-A947-70E740481C1C}">
                <a14:useLocalDpi xmlns:a14="http://schemas.microsoft.com/office/drawing/2010/main" val="0"/>
              </a:ext>
            </a:extLst>
          </a:blip>
          <a:srcRect l="12170"/>
          <a:stretch>
            <a:fillRect/>
          </a:stretch>
        </p:blipFill>
        <p:spPr>
          <a:xfrm>
            <a:off x="0" y="182632"/>
            <a:ext cx="1593038" cy="1515912"/>
          </a:xfrm>
          <a:prstGeom prst="rect">
            <a:avLst/>
          </a:prstGeom>
        </p:spPr>
      </p:pic>
      <p:sp>
        <p:nvSpPr>
          <p:cNvPr id="11" name="그림 개체 틀 5"/>
          <p:cNvSpPr>
            <a:spLocks noGrp="1"/>
          </p:cNvSpPr>
          <p:nvPr>
            <p:ph type="pic" sz="quarter" idx="10"/>
          </p:nvPr>
        </p:nvSpPr>
        <p:spPr>
          <a:xfrm>
            <a:off x="708818" y="709212"/>
            <a:ext cx="4975311" cy="3725077"/>
          </a:xfrm>
          <a:prstGeom prst="roundRect">
            <a:avLst>
              <a:gd name="adj" fmla="val 1746"/>
            </a:avLst>
          </a:prstGeom>
          <a:pattFill prst="pct10">
            <a:fgClr>
              <a:schemeClr val="bg1">
                <a:lumMod val="75000"/>
              </a:schemeClr>
            </a:fgClr>
            <a:bgClr>
              <a:schemeClr val="bg1">
                <a:lumMod val="95000"/>
              </a:schemeClr>
            </a:bgClr>
          </a:pattFill>
        </p:spPr>
        <p:txBody>
          <a:bodyPr anchor="b" anchorCtr="1"/>
          <a:lstStyle>
            <a:lvl1pPr marL="0" marR="0" indent="0" algn="l" defTabSz="685800" rtl="0" eaLnBrk="1" fontAlgn="auto" latinLnBrk="1" hangingPunct="1">
              <a:lnSpc>
                <a:spcPct val="90000"/>
              </a:lnSpc>
              <a:spcBef>
                <a:spcPts val="750"/>
              </a:spcBef>
              <a:spcAft>
                <a:spcPts val="0"/>
              </a:spcAft>
              <a:buClrTx/>
              <a:buSzTx/>
              <a:buFont typeface="Arial" panose="020B0604020202020204" pitchFamily="34" charset="0"/>
              <a:buNone/>
              <a:defRPr sz="1500"/>
            </a:lvl1pPr>
          </a:lstStyle>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31" name="그림 3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048725" y="4394821"/>
            <a:ext cx="1781863" cy="664874"/>
          </a:xfrm>
          <a:prstGeom prst="rect">
            <a:avLst/>
          </a:prstGeom>
        </p:spPr>
      </p:pic>
      <p:pic>
        <p:nvPicPr>
          <p:cNvPr id="58" name="그림 57"/>
          <p:cNvPicPr>
            <a:picLocks noChangeAspect="1"/>
          </p:cNvPicPr>
          <p:nvPr userDrawn="1"/>
        </p:nvPicPr>
        <p:blipFill rotWithShape="1">
          <a:blip r:embed="rId11">
            <a:extLst>
              <a:ext uri="{28A0092B-C50C-407E-A947-70E740481C1C}">
                <a14:useLocalDpi xmlns:a14="http://schemas.microsoft.com/office/drawing/2010/main" val="0"/>
              </a:ext>
            </a:extLst>
          </a:blip>
          <a:srcRect t="42917"/>
          <a:stretch>
            <a:fillRect/>
          </a:stretch>
        </p:blipFill>
        <p:spPr>
          <a:xfrm>
            <a:off x="6742708" y="1"/>
            <a:ext cx="1989305" cy="944270"/>
          </a:xfrm>
          <a:prstGeom prst="rect">
            <a:avLst/>
          </a:prstGeom>
        </p:spPr>
      </p:pic>
      <p:pic>
        <p:nvPicPr>
          <p:cNvPr id="65" name="그림 6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6512" y="4639476"/>
            <a:ext cx="686150" cy="446795"/>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10"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11" name="TextBox 10">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68" name="그림 6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 y="218118"/>
            <a:ext cx="1638250" cy="1015928"/>
          </a:xfrm>
          <a:prstGeom prst="rect">
            <a:avLst/>
          </a:prstGeom>
        </p:spPr>
      </p:pic>
      <p:pic>
        <p:nvPicPr>
          <p:cNvPr id="76" name="그림 7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28609" y="62056"/>
            <a:ext cx="1037203" cy="1303153"/>
          </a:xfrm>
          <a:prstGeom prst="rect">
            <a:avLst/>
          </a:prstGeom>
        </p:spPr>
      </p:pic>
      <p:pic>
        <p:nvPicPr>
          <p:cNvPr id="90" name="그림 89"/>
          <p:cNvPicPr>
            <a:picLocks noChangeAspect="1"/>
          </p:cNvPicPr>
          <p:nvPr userDrawn="1"/>
        </p:nvPicPr>
        <p:blipFill rotWithShape="1">
          <a:blip r:embed="rId9">
            <a:extLst>
              <a:ext uri="{28A0092B-C50C-407E-A947-70E740481C1C}">
                <a14:useLocalDpi xmlns:a14="http://schemas.microsoft.com/office/drawing/2010/main" val="0"/>
              </a:ext>
            </a:extLst>
          </a:blip>
          <a:srcRect b="12437"/>
          <a:stretch>
            <a:fillRect/>
          </a:stretch>
        </p:blipFill>
        <p:spPr>
          <a:xfrm>
            <a:off x="832599" y="3722971"/>
            <a:ext cx="2813747" cy="1420529"/>
          </a:xfrm>
          <a:prstGeom prst="rect">
            <a:avLst/>
          </a:prstGeom>
        </p:spPr>
      </p:pic>
      <p:pic>
        <p:nvPicPr>
          <p:cNvPr id="93" name="그림 9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9342" y="1989241"/>
            <a:ext cx="744659" cy="1457405"/>
          </a:xfrm>
          <a:prstGeom prst="rect">
            <a:avLst/>
          </a:prstGeom>
        </p:spPr>
      </p:pic>
      <p:pic>
        <p:nvPicPr>
          <p:cNvPr id="98" name="그림 9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10520" y="116342"/>
            <a:ext cx="643598" cy="521263"/>
          </a:xfrm>
          <a:prstGeom prst="rect">
            <a:avLst/>
          </a:prstGeom>
        </p:spPr>
      </p:pic>
      <p:sp>
        <p:nvSpPr>
          <p:cNvPr id="54" name="그림 개체 틀 8"/>
          <p:cNvSpPr>
            <a:spLocks noGrp="1"/>
          </p:cNvSpPr>
          <p:nvPr>
            <p:ph type="pic" sz="quarter" idx="10"/>
          </p:nvPr>
        </p:nvSpPr>
        <p:spPr>
          <a:xfrm>
            <a:off x="3025374" y="671512"/>
            <a:ext cx="5300668" cy="3456386"/>
          </a:xfrm>
          <a:prstGeom prst="roundRect">
            <a:avLst>
              <a:gd name="adj" fmla="val 684"/>
            </a:avLst>
          </a:prstGeom>
          <a:pattFill prst="pct10">
            <a:fgClr>
              <a:schemeClr val="bg1">
                <a:lumMod val="75000"/>
              </a:schemeClr>
            </a:fgClr>
            <a:bgClr>
              <a:schemeClr val="bg1">
                <a:lumMod val="95000"/>
              </a:schemeClr>
            </a:bgClr>
          </a:pattFill>
        </p:spPr>
        <p:txBody>
          <a:bodyPr anchor="b" anchorCtr="1"/>
          <a:lstStyle>
            <a:lvl1pPr marL="171450" marR="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defRPr sz="1500"/>
            </a:lvl1pPr>
          </a:lstStyle>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5" name="TextBox 4">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Graphic 3">
            <a:hlinkClick r:id="rId2"/>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a:fillRect/>
          </a:stretch>
        </p:blipFill>
        <p:spPr>
          <a:xfrm>
            <a:off x="4328394" y="5169525"/>
            <a:ext cx="1679403" cy="184666"/>
          </a:xfrm>
          <a:prstGeom prst="rect">
            <a:avLst/>
          </a:prstGeom>
        </p:spPr>
      </p:pic>
      <p:sp>
        <p:nvSpPr>
          <p:cNvPr id="5" name="TextBox 4">
            <a:hlinkClick r:id="rId5"/>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3" Type="http://schemas.openxmlformats.org/officeDocument/2006/relationships/theme" Target="../theme/theme2.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1" Type="http://schemas.openxmlformats.org/officeDocument/2006/relationships/theme" Target="../theme/theme4.xml"/><Relationship Id="rId20" Type="http://schemas.openxmlformats.org/officeDocument/2006/relationships/image" Target="../media/image40.png"/><Relationship Id="rId2" Type="http://schemas.openxmlformats.org/officeDocument/2006/relationships/slideLayout" Target="../slideLayouts/slideLayout29.xml"/><Relationship Id="rId19" Type="http://schemas.openxmlformats.org/officeDocument/2006/relationships/slideLayout" Target="../slideLayouts/slideLayout46.xml"/><Relationship Id="rId18" Type="http://schemas.openxmlformats.org/officeDocument/2006/relationships/slideLayout" Target="../slideLayouts/slideLayout45.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1pPr>
            <a:lvl2pPr lvl="1"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2pPr>
            <a:lvl3pPr lvl="2"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3pPr>
            <a:lvl4pPr lvl="3"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4pPr>
            <a:lvl5pPr lvl="4"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5pPr>
            <a:lvl6pPr lvl="5"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6pPr>
            <a:lvl7pPr lvl="6"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7pPr>
            <a:lvl8pPr lvl="7"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8pPr>
            <a:lvl9pPr lvl="8" rtl="0">
              <a:spcBef>
                <a:spcPts val="0"/>
              </a:spcBef>
              <a:spcAft>
                <a:spcPts val="0"/>
              </a:spcAft>
              <a:buClr>
                <a:schemeClr val="dk1"/>
              </a:buClr>
              <a:buSzPts val="3200"/>
              <a:buFont typeface="Poppins" panose="00000500000000000000"/>
              <a:buNone/>
              <a:defRPr sz="3200" b="1">
                <a:solidFill>
                  <a:schemeClr val="dk1"/>
                </a:solidFill>
                <a:latin typeface="Poppins" panose="00000500000000000000"/>
                <a:ea typeface="Poppins" panose="00000500000000000000"/>
                <a:cs typeface="Poppins" panose="00000500000000000000"/>
                <a:sym typeface="Poppins" panose="00000500000000000000"/>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1pPr>
            <a:lvl2pPr marL="914400" lvl="1" indent="-317500">
              <a:lnSpc>
                <a:spcPct val="115000"/>
              </a:lnSpc>
              <a:spcBef>
                <a:spcPts val="1600"/>
              </a:spcBef>
              <a:spcAft>
                <a:spcPts val="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2pPr>
            <a:lvl3pPr marL="1371600" lvl="2" indent="-317500">
              <a:lnSpc>
                <a:spcPct val="115000"/>
              </a:lnSpc>
              <a:spcBef>
                <a:spcPts val="1600"/>
              </a:spcBef>
              <a:spcAft>
                <a:spcPts val="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3pPr>
            <a:lvl4pPr marL="1828800" lvl="3" indent="-317500">
              <a:lnSpc>
                <a:spcPct val="115000"/>
              </a:lnSpc>
              <a:spcBef>
                <a:spcPts val="1600"/>
              </a:spcBef>
              <a:spcAft>
                <a:spcPts val="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4pPr>
            <a:lvl5pPr marL="2286000" lvl="4" indent="-317500">
              <a:lnSpc>
                <a:spcPct val="115000"/>
              </a:lnSpc>
              <a:spcBef>
                <a:spcPts val="1600"/>
              </a:spcBef>
              <a:spcAft>
                <a:spcPts val="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5pPr>
            <a:lvl6pPr marL="2743200" lvl="5" indent="-317500">
              <a:lnSpc>
                <a:spcPct val="115000"/>
              </a:lnSpc>
              <a:spcBef>
                <a:spcPts val="1600"/>
              </a:spcBef>
              <a:spcAft>
                <a:spcPts val="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6pPr>
            <a:lvl7pPr marL="3200400" lvl="6" indent="-317500">
              <a:lnSpc>
                <a:spcPct val="115000"/>
              </a:lnSpc>
              <a:spcBef>
                <a:spcPts val="1600"/>
              </a:spcBef>
              <a:spcAft>
                <a:spcPts val="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7pPr>
            <a:lvl8pPr marL="3657600" lvl="7" indent="-317500">
              <a:lnSpc>
                <a:spcPct val="115000"/>
              </a:lnSpc>
              <a:spcBef>
                <a:spcPts val="1600"/>
              </a:spcBef>
              <a:spcAft>
                <a:spcPts val="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8pPr>
            <a:lvl9pPr marL="4114800" lvl="8" indent="-317500">
              <a:lnSpc>
                <a:spcPct val="115000"/>
              </a:lnSpc>
              <a:spcBef>
                <a:spcPts val="1600"/>
              </a:spcBef>
              <a:spcAft>
                <a:spcPts val="1600"/>
              </a:spcAft>
              <a:buClr>
                <a:schemeClr val="dk1"/>
              </a:buClr>
              <a:buSzPts val="1400"/>
              <a:buFont typeface="Poppins" panose="00000500000000000000"/>
              <a:buChar char="■"/>
              <a:defRPr>
                <a:solidFill>
                  <a:schemeClr val="dk1"/>
                </a:solidFill>
                <a:latin typeface="Poppins" panose="00000500000000000000"/>
                <a:ea typeface="Poppins" panose="00000500000000000000"/>
                <a:cs typeface="Poppins" panose="00000500000000000000"/>
                <a:sym typeface="Poppins"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2.png"/><Relationship Id="rId1" Type="http://schemas.openxmlformats.org/officeDocument/2006/relationships/image" Target="../media/image4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image" Target="../media/image7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7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61.png"/><Relationship Id="rId2" Type="http://schemas.openxmlformats.org/officeDocument/2006/relationships/image" Target="../media/image76.svg"/><Relationship Id="rId1" Type="http://schemas.openxmlformats.org/officeDocument/2006/relationships/image" Target="../media/image7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6.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82.svg"/><Relationship Id="rId3" Type="http://schemas.openxmlformats.org/officeDocument/2006/relationships/image" Target="../media/image81.jpeg"/><Relationship Id="rId2" Type="http://schemas.openxmlformats.org/officeDocument/2006/relationships/image" Target="../media/image80.svg"/><Relationship Id="rId1" Type="http://schemas.openxmlformats.org/officeDocument/2006/relationships/image" Target="../media/image7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2.svg"/><Relationship Id="rId2" Type="http://schemas.openxmlformats.org/officeDocument/2006/relationships/image" Target="../media/image81.jpeg"/><Relationship Id="rId1" Type="http://schemas.openxmlformats.org/officeDocument/2006/relationships/image" Target="../media/image8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png"/></Relationships>
</file>

<file path=ppt/slides/_rels/slide20.xml.rels><?xml version="1.0" encoding="UTF-8" standalone="yes"?>
<Relationships xmlns="http://schemas.openxmlformats.org/package/2006/relationships"><Relationship Id="rId9" Type="http://schemas.openxmlformats.org/officeDocument/2006/relationships/image" Target="../media/image92.jpeg"/><Relationship Id="rId8" Type="http://schemas.openxmlformats.org/officeDocument/2006/relationships/image" Target="../media/image91.svg"/><Relationship Id="rId7" Type="http://schemas.openxmlformats.org/officeDocument/2006/relationships/image" Target="../media/image90.jpeg"/><Relationship Id="rId6" Type="http://schemas.openxmlformats.org/officeDocument/2006/relationships/image" Target="../media/image89.svg"/><Relationship Id="rId5" Type="http://schemas.openxmlformats.org/officeDocument/2006/relationships/image" Target="../media/image88.jpeg"/><Relationship Id="rId4" Type="http://schemas.openxmlformats.org/officeDocument/2006/relationships/image" Target="../media/image87.svg"/><Relationship Id="rId3" Type="http://schemas.openxmlformats.org/officeDocument/2006/relationships/image" Target="../media/image86.jpeg"/><Relationship Id="rId2" Type="http://schemas.openxmlformats.org/officeDocument/2006/relationships/image" Target="../media/image85.svg"/><Relationship Id="rId11" Type="http://schemas.openxmlformats.org/officeDocument/2006/relationships/slideLayout" Target="../slideLayouts/slideLayout23.xml"/><Relationship Id="rId10" Type="http://schemas.openxmlformats.org/officeDocument/2006/relationships/image" Target="../media/image93.svg"/><Relationship Id="rId1" Type="http://schemas.openxmlformats.org/officeDocument/2006/relationships/image" Target="../media/image8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4.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01.svg"/><Relationship Id="rId6" Type="http://schemas.openxmlformats.org/officeDocument/2006/relationships/image" Target="../media/image100.jpeg"/><Relationship Id="rId5" Type="http://schemas.openxmlformats.org/officeDocument/2006/relationships/image" Target="../media/image99.svg"/><Relationship Id="rId4" Type="http://schemas.openxmlformats.org/officeDocument/2006/relationships/image" Target="../media/image98.jpeg"/><Relationship Id="rId3" Type="http://schemas.openxmlformats.org/officeDocument/2006/relationships/image" Target="../media/image97.svg"/><Relationship Id="rId2" Type="http://schemas.openxmlformats.org/officeDocument/2006/relationships/image" Target="../media/image96.jpeg"/><Relationship Id="rId1" Type="http://schemas.openxmlformats.org/officeDocument/2006/relationships/image" Target="../media/image9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image" Target="../media/image103.svg"/><Relationship Id="rId1" Type="http://schemas.openxmlformats.org/officeDocument/2006/relationships/image" Target="../media/image10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6.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7.svg"/><Relationship Id="rId3" Type="http://schemas.openxmlformats.org/officeDocument/2006/relationships/image" Target="../media/image106.jpeg"/><Relationship Id="rId2" Type="http://schemas.openxmlformats.org/officeDocument/2006/relationships/image" Target="../media/image105.svg"/><Relationship Id="rId1" Type="http://schemas.openxmlformats.org/officeDocument/2006/relationships/image" Target="../media/image10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image" Target="../media/image10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image" Target="../media/image10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30.xml.rels><?xml version="1.0" encoding="UTF-8" standalone="yes"?>
<Relationships xmlns="http://schemas.openxmlformats.org/package/2006/relationships"><Relationship Id="rId9" Type="http://schemas.openxmlformats.org/officeDocument/2006/relationships/image" Target="../media/image117.jpeg"/><Relationship Id="rId8" Type="http://schemas.openxmlformats.org/officeDocument/2006/relationships/image" Target="../media/image116.svg"/><Relationship Id="rId7" Type="http://schemas.openxmlformats.org/officeDocument/2006/relationships/image" Target="../media/image115.jpeg"/><Relationship Id="rId6" Type="http://schemas.openxmlformats.org/officeDocument/2006/relationships/image" Target="../media/image114.svg"/><Relationship Id="rId5" Type="http://schemas.openxmlformats.org/officeDocument/2006/relationships/image" Target="../media/image113.jpeg"/><Relationship Id="rId4" Type="http://schemas.openxmlformats.org/officeDocument/2006/relationships/image" Target="../media/image112.svg"/><Relationship Id="rId3" Type="http://schemas.openxmlformats.org/officeDocument/2006/relationships/image" Target="../media/image111.jpeg"/><Relationship Id="rId2" Type="http://schemas.openxmlformats.org/officeDocument/2006/relationships/image" Target="../media/image110.svg"/><Relationship Id="rId19" Type="http://schemas.openxmlformats.org/officeDocument/2006/relationships/slideLayout" Target="../slideLayouts/slideLayout2.xml"/><Relationship Id="rId18" Type="http://schemas.openxmlformats.org/officeDocument/2006/relationships/image" Target="../media/image126.svg"/><Relationship Id="rId17" Type="http://schemas.openxmlformats.org/officeDocument/2006/relationships/image" Target="../media/image125.jpeg"/><Relationship Id="rId16" Type="http://schemas.openxmlformats.org/officeDocument/2006/relationships/image" Target="../media/image124.svg"/><Relationship Id="rId15" Type="http://schemas.openxmlformats.org/officeDocument/2006/relationships/image" Target="../media/image123.jpeg"/><Relationship Id="rId14" Type="http://schemas.openxmlformats.org/officeDocument/2006/relationships/image" Target="../media/image122.svg"/><Relationship Id="rId13" Type="http://schemas.openxmlformats.org/officeDocument/2006/relationships/image" Target="../media/image121.jpeg"/><Relationship Id="rId12" Type="http://schemas.openxmlformats.org/officeDocument/2006/relationships/image" Target="../media/image120.svg"/><Relationship Id="rId11" Type="http://schemas.openxmlformats.org/officeDocument/2006/relationships/image" Target="../media/image119.jpeg"/><Relationship Id="rId10" Type="http://schemas.openxmlformats.org/officeDocument/2006/relationships/image" Target="../media/image118.svg"/><Relationship Id="rId1" Type="http://schemas.openxmlformats.org/officeDocument/2006/relationships/image" Target="../media/image109.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9.png"/><Relationship Id="rId2" Type="http://schemas.openxmlformats.org/officeDocument/2006/relationships/image" Target="../media/image128.svg"/><Relationship Id="rId1" Type="http://schemas.openxmlformats.org/officeDocument/2006/relationships/image" Target="../media/image12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6.pn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5.svg"/><Relationship Id="rId5" Type="http://schemas.openxmlformats.org/officeDocument/2006/relationships/image" Target="../media/image134.jpeg"/><Relationship Id="rId4" Type="http://schemas.openxmlformats.org/officeDocument/2006/relationships/image" Target="../media/image133.png"/><Relationship Id="rId3" Type="http://schemas.openxmlformats.org/officeDocument/2006/relationships/image" Target="../media/image132.svg"/><Relationship Id="rId2" Type="http://schemas.openxmlformats.org/officeDocument/2006/relationships/image" Target="../media/image131.jpeg"/><Relationship Id="rId1" Type="http://schemas.openxmlformats.org/officeDocument/2006/relationships/image" Target="../media/image13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80.svg"/><Relationship Id="rId1" Type="http://schemas.openxmlformats.org/officeDocument/2006/relationships/image" Target="../media/image79.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6.png"/><Relationship Id="rId1"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png"/></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1.png"/><Relationship Id="rId7" Type="http://schemas.openxmlformats.org/officeDocument/2006/relationships/image" Target="../media/image69.png"/><Relationship Id="rId6" Type="http://schemas.openxmlformats.org/officeDocument/2006/relationships/image" Target="../media/image67.png"/><Relationship Id="rId5" Type="http://schemas.openxmlformats.org/officeDocument/2006/relationships/image" Target="../media/image65.png"/><Relationship Id="rId4" Type="http://schemas.openxmlformats.org/officeDocument/2006/relationships/image" Target="../media/image63.png"/><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image" Target="../media/image57.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50.svg"/><Relationship Id="rId4" Type="http://schemas.openxmlformats.org/officeDocument/2006/relationships/image" Target="../media/image49.png"/><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image" Target="../media/image4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svg"/><Relationship Id="rId1"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6.png"/></Relationships>
</file>

<file path=ppt/slides/_rels/slide9.xml.rels><?xml version="1.0" encoding="UTF-8" standalone="yes"?>
<Relationships xmlns="http://schemas.openxmlformats.org/package/2006/relationships"><Relationship Id="rId9" Type="http://schemas.openxmlformats.org/officeDocument/2006/relationships/image" Target="../media/image65.png"/><Relationship Id="rId8" Type="http://schemas.openxmlformats.org/officeDocument/2006/relationships/image" Target="../media/image64.svg"/><Relationship Id="rId7" Type="http://schemas.openxmlformats.org/officeDocument/2006/relationships/image" Target="../media/image63.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 Id="rId3" Type="http://schemas.openxmlformats.org/officeDocument/2006/relationships/image" Target="../media/image59.png"/><Relationship Id="rId2" Type="http://schemas.openxmlformats.org/officeDocument/2006/relationships/image" Target="../media/image58.svg"/><Relationship Id="rId17" Type="http://schemas.openxmlformats.org/officeDocument/2006/relationships/slideLayout" Target="../slideLayouts/slideLayout2.xml"/><Relationship Id="rId16" Type="http://schemas.openxmlformats.org/officeDocument/2006/relationships/image" Target="../media/image72.svg"/><Relationship Id="rId15" Type="http://schemas.openxmlformats.org/officeDocument/2006/relationships/image" Target="../media/image71.png"/><Relationship Id="rId14" Type="http://schemas.openxmlformats.org/officeDocument/2006/relationships/image" Target="../media/image70.svg"/><Relationship Id="rId13" Type="http://schemas.openxmlformats.org/officeDocument/2006/relationships/image" Target="../media/image69.png"/><Relationship Id="rId12" Type="http://schemas.openxmlformats.org/officeDocument/2006/relationships/image" Target="../media/image68.svg"/><Relationship Id="rId11" Type="http://schemas.openxmlformats.org/officeDocument/2006/relationships/image" Target="../media/image67.png"/><Relationship Id="rId10" Type="http://schemas.openxmlformats.org/officeDocument/2006/relationships/image" Target="../media/image66.svg"/><Relationship Id="rId1"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4" name="Google Shape;1362;p27"/>
          <p:cNvSpPr/>
          <p:nvPr/>
        </p:nvSpPr>
        <p:spPr>
          <a:xfrm>
            <a:off x="1036649" y="591176"/>
            <a:ext cx="2319088"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600" b="1" i="0" u="none" strike="noStrike" kern="0" cap="none" spc="0" normalizeH="0" baseline="0" noProof="0" dirty="0" err="1">
                <a:ln>
                  <a:noFill/>
                </a:ln>
                <a:solidFill>
                  <a:schemeClr val="bg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Viết</a:t>
            </a:r>
            <a:endParaRPr kumimoji="0" sz="3600" b="1" i="0" u="none" strike="noStrike" kern="0" cap="none" spc="0" normalizeH="0" baseline="0" noProof="0" dirty="0">
              <a:ln>
                <a:noFill/>
              </a:ln>
              <a:solidFill>
                <a:schemeClr val="bg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pic>
        <p:nvPicPr>
          <p:cNvPr id="7" name="Picture 6"/>
          <p:cNvPicPr>
            <a:picLocks noChangeAspect="1"/>
          </p:cNvPicPr>
          <p:nvPr/>
        </p:nvPicPr>
        <p:blipFill rotWithShape="1">
          <a:blip r:embed="rId2">
            <a:clrChange>
              <a:clrFrom>
                <a:srgbClr val="FFFFFF"/>
              </a:clrFrom>
              <a:clrTo>
                <a:srgbClr val="FFFFFF">
                  <a:alpha val="0"/>
                </a:srgbClr>
              </a:clrTo>
            </a:clrChange>
          </a:blip>
          <a:srcRect l="19775" t="1329" r="23651" b="20153"/>
          <a:stretch>
            <a:fillRect/>
          </a:stretch>
        </p:blipFill>
        <p:spPr>
          <a:xfrm>
            <a:off x="-101600" y="1016001"/>
            <a:ext cx="5173133" cy="40386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nvGrpSpPr>
          <p:cNvPr id="33" name="Group 32"/>
          <p:cNvGrpSpPr/>
          <p:nvPr/>
        </p:nvGrpSpPr>
        <p:grpSpPr>
          <a:xfrm>
            <a:off x="215105" y="70379"/>
            <a:ext cx="8729952" cy="896088"/>
            <a:chOff x="347269" y="9380"/>
            <a:chExt cx="17487588" cy="1939116"/>
          </a:xfrm>
        </p:grpSpPr>
        <p:grpSp>
          <p:nvGrpSpPr>
            <p:cNvPr id="5" name="Group 5"/>
            <p:cNvGrpSpPr/>
            <p:nvPr/>
          </p:nvGrpSpPr>
          <p:grpSpPr>
            <a:xfrm>
              <a:off x="871904" y="135672"/>
              <a:ext cx="16962953" cy="1465958"/>
              <a:chOff x="0" y="-9525"/>
              <a:chExt cx="6896614" cy="596013"/>
            </a:xfrm>
          </p:grpSpPr>
          <p:sp>
            <p:nvSpPr>
              <p:cNvPr id="6" name="Freeform 6"/>
              <p:cNvSpPr/>
              <p:nvPr/>
            </p:nvSpPr>
            <p:spPr>
              <a:xfrm>
                <a:off x="307265" y="37606"/>
                <a:ext cx="6589349" cy="548882"/>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00">
                  <a:lnSpc>
                    <a:spcPts val="595"/>
                  </a:lnSpc>
                  <a:buClrTx/>
                  <a:defRPr/>
                </a:pPr>
                <a:endParaRPr sz="900" kern="1200">
                  <a:solidFill>
                    <a:prstClr val="black"/>
                  </a:solidFill>
                  <a:latin typeface="Calibri" panose="020F0502020204030204"/>
                  <a:ea typeface="+mn-ea"/>
                  <a:cs typeface="+mn-cs"/>
                </a:endParaRPr>
              </a:p>
            </p:txBody>
          </p:sp>
        </p:grpSp>
        <p:sp>
          <p:nvSpPr>
            <p:cNvPr id="10" name="TextBox 10"/>
            <p:cNvSpPr txBox="1"/>
            <p:nvPr/>
          </p:nvSpPr>
          <p:spPr>
            <a:xfrm>
              <a:off x="347269" y="9380"/>
              <a:ext cx="1653017" cy="1939116"/>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sp>
          <p:nvSpPr>
            <p:cNvPr id="13" name="TextBox 13"/>
            <p:cNvSpPr txBox="1"/>
            <p:nvPr/>
          </p:nvSpPr>
          <p:spPr>
            <a:xfrm>
              <a:off x="475934" y="182584"/>
              <a:ext cx="1395685" cy="1637246"/>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36" name="TextBox 35"/>
          <p:cNvSpPr txBox="1"/>
          <p:nvPr/>
        </p:nvSpPr>
        <p:spPr>
          <a:xfrm>
            <a:off x="1386104" y="182310"/>
            <a:ext cx="6956453" cy="646331"/>
          </a:xfrm>
          <a:prstGeom prst="rect">
            <a:avLst/>
          </a:prstGeom>
          <a:noFill/>
        </p:spPr>
        <p:txBody>
          <a:bodyPr wrap="square">
            <a:spAutoFit/>
          </a:bodyPr>
          <a:lstStyle/>
          <a:p>
            <a:pPr marR="2540" algn="ctr">
              <a:spcAft>
                <a:spcPts val="800"/>
              </a:spcAft>
            </a:pPr>
            <a:r>
              <a:rPr lang="vi-VN"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r>
              <a:rPr lang="en-SG"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vi-VN"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Yêu cầu của kiểu bài nghị luận so sánh, đánh giá hai tác phẩm thơ</a:t>
            </a:r>
            <a:endParaRPr lang="en-SG"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218247" y="105999"/>
            <a:ext cx="845428" cy="845428"/>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19" name="TextBox 19"/>
              <p:cNvSpPr txBox="1"/>
              <p:nvPr/>
            </p:nvSpPr>
            <p:spPr>
              <a:xfrm>
                <a:off x="76200" y="-38100"/>
                <a:ext cx="660400" cy="774700"/>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23" name="TextBox 23"/>
                <p:cNvSpPr txBox="1"/>
                <p:nvPr/>
              </p:nvSpPr>
              <p:spPr>
                <a:xfrm>
                  <a:off x="76200" y="-38100"/>
                  <a:ext cx="660400" cy="774700"/>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1"/>
                <a:stretch>
                  <a:fillRect/>
                </a:stretch>
              </a:blipFill>
            </p:spPr>
            <p:txBody>
              <a:bodyPr/>
              <a:lstStyle/>
              <a:p>
                <a:pPr defTabSz="457200">
                  <a:buClrTx/>
                  <a:defRPr/>
                </a:pPr>
                <a:endParaRPr lang="en-SG" sz="900" kern="1200">
                  <a:solidFill>
                    <a:prstClr val="black"/>
                  </a:solidFill>
                  <a:latin typeface="Calibri" panose="020F0502020204030204"/>
                  <a:ea typeface="+mn-ea"/>
                  <a:cs typeface="+mn-cs"/>
                </a:endParaRPr>
              </a:p>
            </p:txBody>
          </p:sp>
        </p:grpSp>
      </p:grpSp>
      <p:sp>
        <p:nvSpPr>
          <p:cNvPr id="9" name="TextBox 8"/>
          <p:cNvSpPr txBox="1"/>
          <p:nvPr/>
        </p:nvSpPr>
        <p:spPr>
          <a:xfrm>
            <a:off x="483103" y="835935"/>
            <a:ext cx="8726810" cy="463397"/>
          </a:xfrm>
          <a:prstGeom prst="rect">
            <a:avLst/>
          </a:prstGeom>
          <a:noFill/>
        </p:spPr>
        <p:txBody>
          <a:bodyPr wrap="square">
            <a:spAutoFit/>
          </a:bodyPr>
          <a:lstStyle/>
          <a:p>
            <a:pPr algn="just">
              <a:lnSpc>
                <a:spcPct val="150000"/>
              </a:lnSpc>
              <a:spcAft>
                <a:spcPts val="800"/>
              </a:spcAft>
            </a:pP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Trình bày bố cục của kiểu bài văn nghị luận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sánh, đánh giá hai tác phẩm thơ.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297505" y="1558267"/>
            <a:ext cx="8628245" cy="397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SG"/>
          </a:p>
        </p:txBody>
      </p:sp>
      <p:sp>
        <p:nvSpPr>
          <p:cNvPr id="37" name="Freeform: Shape 36"/>
          <p:cNvSpPr/>
          <p:nvPr/>
        </p:nvSpPr>
        <p:spPr>
          <a:xfrm>
            <a:off x="459033" y="1366387"/>
            <a:ext cx="1453587" cy="383760"/>
          </a:xfrm>
          <a:custGeom>
            <a:avLst/>
            <a:gdLst>
              <a:gd name="connsiteX0" fmla="*/ 0 w 2261387"/>
              <a:gd name="connsiteY0" fmla="*/ 63961 h 383760"/>
              <a:gd name="connsiteX1" fmla="*/ 63961 w 2261387"/>
              <a:gd name="connsiteY1" fmla="*/ 0 h 383760"/>
              <a:gd name="connsiteX2" fmla="*/ 2197426 w 2261387"/>
              <a:gd name="connsiteY2" fmla="*/ 0 h 383760"/>
              <a:gd name="connsiteX3" fmla="*/ 2261387 w 2261387"/>
              <a:gd name="connsiteY3" fmla="*/ 63961 h 383760"/>
              <a:gd name="connsiteX4" fmla="*/ 2261387 w 2261387"/>
              <a:gd name="connsiteY4" fmla="*/ 319799 h 383760"/>
              <a:gd name="connsiteX5" fmla="*/ 2197426 w 2261387"/>
              <a:gd name="connsiteY5" fmla="*/ 383760 h 383760"/>
              <a:gd name="connsiteX6" fmla="*/ 63961 w 2261387"/>
              <a:gd name="connsiteY6" fmla="*/ 383760 h 383760"/>
              <a:gd name="connsiteX7" fmla="*/ 0 w 2261387"/>
              <a:gd name="connsiteY7" fmla="*/ 319799 h 383760"/>
              <a:gd name="connsiteX8" fmla="*/ 0 w 226138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387" h="383760">
                <a:moveTo>
                  <a:pt x="0" y="63961"/>
                </a:moveTo>
                <a:cubicBezTo>
                  <a:pt x="0" y="28636"/>
                  <a:pt x="28636" y="0"/>
                  <a:pt x="63961" y="0"/>
                </a:cubicBezTo>
                <a:lnTo>
                  <a:pt x="2197426" y="0"/>
                </a:lnTo>
                <a:cubicBezTo>
                  <a:pt x="2232751" y="0"/>
                  <a:pt x="2261387" y="28636"/>
                  <a:pt x="2261387" y="63961"/>
                </a:cubicBezTo>
                <a:lnTo>
                  <a:pt x="2261387" y="319799"/>
                </a:lnTo>
                <a:cubicBezTo>
                  <a:pt x="2261387" y="355124"/>
                  <a:pt x="2232751" y="383760"/>
                  <a:pt x="2197426" y="383760"/>
                </a:cubicBezTo>
                <a:lnTo>
                  <a:pt x="63961" y="383760"/>
                </a:lnTo>
                <a:cubicBezTo>
                  <a:pt x="28636" y="383760"/>
                  <a:pt x="0" y="355124"/>
                  <a:pt x="0" y="319799"/>
                </a:cubicBezTo>
                <a:lnTo>
                  <a:pt x="0" y="63961"/>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4209" tIns="18734" rIns="104209" bIns="18734" numCol="1" spcCol="1270" anchor="ctr" anchorCtr="0">
            <a:noAutofit/>
          </a:bodyPr>
          <a:lstStyle/>
          <a:p>
            <a:pPr marL="0" lvl="0" indent="0" algn="ctr" defTabSz="577850">
              <a:lnSpc>
                <a:spcPct val="90000"/>
              </a:lnSpc>
              <a:spcBef>
                <a:spcPct val="0"/>
              </a:spcBef>
              <a:spcAft>
                <a:spcPct val="35000"/>
              </a:spcAft>
              <a:buNone/>
            </a:pPr>
            <a:r>
              <a:rPr lang="en-US" sz="1800" b="1" kern="1200">
                <a:solidFill>
                  <a:sysClr val="window" lastClr="FFFFFF"/>
                </a:solidFill>
                <a:latin typeface="Calibri" panose="020F0502020204030204"/>
                <a:ea typeface="+mn-ea"/>
                <a:cs typeface="+mn-cs"/>
              </a:rPr>
              <a:t>Mở bài</a:t>
            </a:r>
            <a:endParaRPr lang="en-US" sz="1800" b="1" kern="1200">
              <a:solidFill>
                <a:sysClr val="window" lastClr="FFFFFF"/>
              </a:solidFill>
              <a:latin typeface="Calibri" panose="020F0502020204030204"/>
              <a:ea typeface="+mn-ea"/>
              <a:cs typeface="+mn-cs"/>
            </a:endParaRPr>
          </a:p>
        </p:txBody>
      </p:sp>
      <p:sp>
        <p:nvSpPr>
          <p:cNvPr id="38" name="Rectangle 37"/>
          <p:cNvSpPr/>
          <p:nvPr/>
        </p:nvSpPr>
        <p:spPr>
          <a:xfrm>
            <a:off x="297505" y="2262247"/>
            <a:ext cx="8628245" cy="397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SG"/>
          </a:p>
        </p:txBody>
      </p:sp>
      <p:sp>
        <p:nvSpPr>
          <p:cNvPr id="39" name="Freeform: Shape 38"/>
          <p:cNvSpPr/>
          <p:nvPr/>
        </p:nvSpPr>
        <p:spPr>
          <a:xfrm>
            <a:off x="459033" y="2070367"/>
            <a:ext cx="1453587" cy="383760"/>
          </a:xfrm>
          <a:custGeom>
            <a:avLst/>
            <a:gdLst>
              <a:gd name="connsiteX0" fmla="*/ 0 w 2261387"/>
              <a:gd name="connsiteY0" fmla="*/ 63961 h 383760"/>
              <a:gd name="connsiteX1" fmla="*/ 63961 w 2261387"/>
              <a:gd name="connsiteY1" fmla="*/ 0 h 383760"/>
              <a:gd name="connsiteX2" fmla="*/ 2197426 w 2261387"/>
              <a:gd name="connsiteY2" fmla="*/ 0 h 383760"/>
              <a:gd name="connsiteX3" fmla="*/ 2261387 w 2261387"/>
              <a:gd name="connsiteY3" fmla="*/ 63961 h 383760"/>
              <a:gd name="connsiteX4" fmla="*/ 2261387 w 2261387"/>
              <a:gd name="connsiteY4" fmla="*/ 319799 h 383760"/>
              <a:gd name="connsiteX5" fmla="*/ 2197426 w 2261387"/>
              <a:gd name="connsiteY5" fmla="*/ 383760 h 383760"/>
              <a:gd name="connsiteX6" fmla="*/ 63961 w 2261387"/>
              <a:gd name="connsiteY6" fmla="*/ 383760 h 383760"/>
              <a:gd name="connsiteX7" fmla="*/ 0 w 2261387"/>
              <a:gd name="connsiteY7" fmla="*/ 319799 h 383760"/>
              <a:gd name="connsiteX8" fmla="*/ 0 w 226138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387" h="383760">
                <a:moveTo>
                  <a:pt x="0" y="63961"/>
                </a:moveTo>
                <a:cubicBezTo>
                  <a:pt x="0" y="28636"/>
                  <a:pt x="28636" y="0"/>
                  <a:pt x="63961" y="0"/>
                </a:cubicBezTo>
                <a:lnTo>
                  <a:pt x="2197426" y="0"/>
                </a:lnTo>
                <a:cubicBezTo>
                  <a:pt x="2232751" y="0"/>
                  <a:pt x="2261387" y="28636"/>
                  <a:pt x="2261387" y="63961"/>
                </a:cubicBezTo>
                <a:lnTo>
                  <a:pt x="2261387" y="319799"/>
                </a:lnTo>
                <a:cubicBezTo>
                  <a:pt x="2261387" y="355124"/>
                  <a:pt x="2232751" y="383760"/>
                  <a:pt x="2197426" y="383760"/>
                </a:cubicBezTo>
                <a:lnTo>
                  <a:pt x="63961" y="383760"/>
                </a:lnTo>
                <a:cubicBezTo>
                  <a:pt x="28636" y="383760"/>
                  <a:pt x="0" y="355124"/>
                  <a:pt x="0" y="319799"/>
                </a:cubicBezTo>
                <a:lnTo>
                  <a:pt x="0" y="63961"/>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4209" tIns="18734" rIns="104209" bIns="18734" numCol="1" spcCol="1270" anchor="ctr" anchorCtr="0">
            <a:noAutofit/>
          </a:bodyPr>
          <a:lstStyle/>
          <a:p>
            <a:pPr marL="0" lvl="0" indent="0" algn="ctr" defTabSz="577850">
              <a:lnSpc>
                <a:spcPct val="90000"/>
              </a:lnSpc>
              <a:spcBef>
                <a:spcPct val="0"/>
              </a:spcBef>
              <a:spcAft>
                <a:spcPct val="35000"/>
              </a:spcAft>
              <a:buNone/>
            </a:pPr>
            <a:r>
              <a:rPr lang="en-US" sz="1800" b="1" kern="1200" dirty="0" err="1">
                <a:solidFill>
                  <a:sysClr val="window" lastClr="FFFFFF"/>
                </a:solidFill>
                <a:latin typeface="Calibri" panose="020F0502020204030204"/>
                <a:ea typeface="+mn-ea"/>
                <a:cs typeface="+mn-cs"/>
              </a:rPr>
              <a:t>Thân</a:t>
            </a:r>
            <a:r>
              <a:rPr lang="en-US" sz="1800" b="1" kern="1200" dirty="0">
                <a:solidFill>
                  <a:sysClr val="window" lastClr="FFFFFF"/>
                </a:solidFill>
                <a:latin typeface="Calibri" panose="020F0502020204030204"/>
                <a:ea typeface="+mn-ea"/>
                <a:cs typeface="+mn-cs"/>
              </a:rPr>
              <a:t> </a:t>
            </a:r>
            <a:r>
              <a:rPr lang="en-US" sz="1800" b="1" kern="1200" dirty="0" err="1">
                <a:solidFill>
                  <a:sysClr val="window" lastClr="FFFFFF"/>
                </a:solidFill>
                <a:latin typeface="Calibri" panose="020F0502020204030204"/>
                <a:ea typeface="+mn-ea"/>
                <a:cs typeface="+mn-cs"/>
              </a:rPr>
              <a:t>bài</a:t>
            </a:r>
            <a:endParaRPr lang="en-US" sz="1800" b="1" kern="1200" dirty="0">
              <a:solidFill>
                <a:sysClr val="window" lastClr="FFFFFF"/>
              </a:solidFill>
              <a:latin typeface="Calibri" panose="020F0502020204030204"/>
              <a:ea typeface="+mn-ea"/>
              <a:cs typeface="+mn-cs"/>
            </a:endParaRPr>
          </a:p>
        </p:txBody>
      </p:sp>
      <p:sp>
        <p:nvSpPr>
          <p:cNvPr id="40" name="Rectangle 39"/>
          <p:cNvSpPr/>
          <p:nvPr/>
        </p:nvSpPr>
        <p:spPr>
          <a:xfrm>
            <a:off x="297505" y="2958607"/>
            <a:ext cx="8628245" cy="397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SG"/>
          </a:p>
        </p:txBody>
      </p:sp>
      <p:sp>
        <p:nvSpPr>
          <p:cNvPr id="41" name="Freeform: Shape 40"/>
          <p:cNvSpPr/>
          <p:nvPr/>
        </p:nvSpPr>
        <p:spPr>
          <a:xfrm>
            <a:off x="459033" y="2766727"/>
            <a:ext cx="1453587" cy="383760"/>
          </a:xfrm>
          <a:custGeom>
            <a:avLst/>
            <a:gdLst>
              <a:gd name="connsiteX0" fmla="*/ 0 w 2261387"/>
              <a:gd name="connsiteY0" fmla="*/ 63961 h 383760"/>
              <a:gd name="connsiteX1" fmla="*/ 63961 w 2261387"/>
              <a:gd name="connsiteY1" fmla="*/ 0 h 383760"/>
              <a:gd name="connsiteX2" fmla="*/ 2197426 w 2261387"/>
              <a:gd name="connsiteY2" fmla="*/ 0 h 383760"/>
              <a:gd name="connsiteX3" fmla="*/ 2261387 w 2261387"/>
              <a:gd name="connsiteY3" fmla="*/ 63961 h 383760"/>
              <a:gd name="connsiteX4" fmla="*/ 2261387 w 2261387"/>
              <a:gd name="connsiteY4" fmla="*/ 319799 h 383760"/>
              <a:gd name="connsiteX5" fmla="*/ 2197426 w 2261387"/>
              <a:gd name="connsiteY5" fmla="*/ 383760 h 383760"/>
              <a:gd name="connsiteX6" fmla="*/ 63961 w 2261387"/>
              <a:gd name="connsiteY6" fmla="*/ 383760 h 383760"/>
              <a:gd name="connsiteX7" fmla="*/ 0 w 2261387"/>
              <a:gd name="connsiteY7" fmla="*/ 319799 h 383760"/>
              <a:gd name="connsiteX8" fmla="*/ 0 w 226138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387" h="383760">
                <a:moveTo>
                  <a:pt x="0" y="63961"/>
                </a:moveTo>
                <a:cubicBezTo>
                  <a:pt x="0" y="28636"/>
                  <a:pt x="28636" y="0"/>
                  <a:pt x="63961" y="0"/>
                </a:cubicBezTo>
                <a:lnTo>
                  <a:pt x="2197426" y="0"/>
                </a:lnTo>
                <a:cubicBezTo>
                  <a:pt x="2232751" y="0"/>
                  <a:pt x="2261387" y="28636"/>
                  <a:pt x="2261387" y="63961"/>
                </a:cubicBezTo>
                <a:lnTo>
                  <a:pt x="2261387" y="319799"/>
                </a:lnTo>
                <a:cubicBezTo>
                  <a:pt x="2261387" y="355124"/>
                  <a:pt x="2232751" y="383760"/>
                  <a:pt x="2197426" y="383760"/>
                </a:cubicBezTo>
                <a:lnTo>
                  <a:pt x="63961" y="383760"/>
                </a:lnTo>
                <a:cubicBezTo>
                  <a:pt x="28636" y="383760"/>
                  <a:pt x="0" y="355124"/>
                  <a:pt x="0" y="319799"/>
                </a:cubicBezTo>
                <a:lnTo>
                  <a:pt x="0" y="63961"/>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4209" tIns="18734" rIns="104209" bIns="18734" numCol="1" spcCol="1270" anchor="ctr" anchorCtr="0">
            <a:noAutofit/>
          </a:bodyPr>
          <a:lstStyle/>
          <a:p>
            <a:pPr marL="0" lvl="0" indent="0" algn="ctr" defTabSz="577850">
              <a:lnSpc>
                <a:spcPct val="90000"/>
              </a:lnSpc>
              <a:spcBef>
                <a:spcPct val="0"/>
              </a:spcBef>
              <a:spcAft>
                <a:spcPct val="35000"/>
              </a:spcAft>
              <a:buNone/>
            </a:pPr>
            <a:r>
              <a:rPr lang="en-US" sz="1800" b="1" kern="1200">
                <a:solidFill>
                  <a:sysClr val="window" lastClr="FFFFFF"/>
                </a:solidFill>
                <a:latin typeface="Calibri" panose="020F0502020204030204"/>
                <a:ea typeface="+mn-ea"/>
                <a:cs typeface="+mn-cs"/>
              </a:rPr>
              <a:t>Kết bài</a:t>
            </a:r>
            <a:endParaRPr lang="en-US" sz="1800" b="1" kern="1200">
              <a:solidFill>
                <a:sysClr val="window" lastClr="FFFFFF"/>
              </a:solidFill>
              <a:latin typeface="Calibri" panose="020F0502020204030204"/>
              <a:ea typeface="+mn-ea"/>
              <a:cs typeface="+mn-cs"/>
            </a:endParaRPr>
          </a:p>
        </p:txBody>
      </p:sp>
      <p:sp>
        <p:nvSpPr>
          <p:cNvPr id="16" name="TextBox 15"/>
          <p:cNvSpPr txBox="1"/>
          <p:nvPr/>
        </p:nvSpPr>
        <p:spPr>
          <a:xfrm>
            <a:off x="441795" y="3372827"/>
            <a:ext cx="8726809" cy="646331"/>
          </a:xfrm>
          <a:prstGeom prst="rect">
            <a:avLst/>
          </a:prstGeom>
          <a:noFill/>
        </p:spPr>
        <p:txBody>
          <a:bodyPr wrap="square">
            <a:spAutoFit/>
          </a:bodyPr>
          <a:lstStyle/>
          <a:p>
            <a:pPr>
              <a:spcAft>
                <a:spcPts val="800"/>
              </a:spcAft>
            </a:pP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Khi viết bài văn nghị luận </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sánh, đánh giá hai tác phẩm thơ cần lưu ý những gì</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để đáp ứng yêu cầu về kiểu bài?</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Freeform 11"/>
          <p:cNvSpPr/>
          <p:nvPr/>
        </p:nvSpPr>
        <p:spPr>
          <a:xfrm rot="7301682" flipH="1">
            <a:off x="47018" y="4206391"/>
            <a:ext cx="562968" cy="46319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2">
              <a:extLst>
                <a:ext uri="{96DAC541-7B7A-43D3-8B79-37D633B846F1}">
                  <asvg:svgBlip xmlns:asvg="http://schemas.microsoft.com/office/drawing/2016/SVG/main" r:embed="rId3"/>
                </a:ext>
              </a:extLst>
            </a:blip>
            <a:stretch>
              <a:fillRect t="-1" r="32690" b="-142171"/>
            </a:stretch>
          </a:blipFill>
        </p:spPr>
        <p:txBody>
          <a:bodyPr/>
          <a:lstStyle/>
          <a:p>
            <a:pPr defTabSz="457200">
              <a:buClrTx/>
              <a:defRPr/>
            </a:pPr>
            <a:endParaRPr lang="en-SG" sz="900" kern="1200" dirty="0">
              <a:solidFill>
                <a:prstClr val="black"/>
              </a:solidFill>
              <a:latin typeface="Poppins Light" panose="00000400000000000000"/>
              <a:cs typeface="+mn-cs"/>
            </a:endParaRPr>
          </a:p>
        </p:txBody>
      </p:sp>
      <p:grpSp>
        <p:nvGrpSpPr>
          <p:cNvPr id="27" name="Group 3"/>
          <p:cNvGrpSpPr/>
          <p:nvPr/>
        </p:nvGrpSpPr>
        <p:grpSpPr>
          <a:xfrm>
            <a:off x="543297" y="3974989"/>
            <a:ext cx="8382454" cy="999589"/>
            <a:chOff x="0" y="0"/>
            <a:chExt cx="5740378" cy="584912"/>
          </a:xfrm>
        </p:grpSpPr>
        <p:sp>
          <p:nvSpPr>
            <p:cNvPr id="29" name="Freeform 4"/>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defTabSz="457200">
                <a:buClrTx/>
                <a:defRPr/>
              </a:pPr>
              <a:endParaRPr lang="en-SG" sz="900" kern="1200" dirty="0">
                <a:solidFill>
                  <a:prstClr val="black"/>
                </a:solidFill>
                <a:latin typeface="Poppins Light" panose="00000400000000000000"/>
                <a:cs typeface="+mn-cs"/>
              </a:endParaRPr>
            </a:p>
          </p:txBody>
        </p:sp>
        <p:sp>
          <p:nvSpPr>
            <p:cNvPr id="31" name="TextBox 5"/>
            <p:cNvSpPr txBox="1"/>
            <p:nvPr/>
          </p:nvSpPr>
          <p:spPr>
            <a:xfrm>
              <a:off x="0" y="9525"/>
              <a:ext cx="5740378" cy="575387"/>
            </a:xfrm>
            <a:prstGeom prst="rect">
              <a:avLst/>
            </a:prstGeom>
          </p:spPr>
          <p:txBody>
            <a:bodyPr lIns="25400" tIns="25400" rIns="25400" bIns="25400" rtlCol="0" anchor="ctr"/>
            <a:lstStyle/>
            <a:p>
              <a:pPr algn="ctr" defTabSz="457200">
                <a:lnSpc>
                  <a:spcPts val="770"/>
                </a:lnSpc>
                <a:buClrTx/>
                <a:defRPr/>
              </a:pPr>
              <a:endParaRPr sz="900" kern="1200">
                <a:solidFill>
                  <a:prstClr val="black"/>
                </a:solidFill>
                <a:latin typeface="Calibri" panose="020F0502020204030204"/>
                <a:cs typeface="+mn-c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nvGrpSpPr>
          <p:cNvPr id="33" name="Group 32"/>
          <p:cNvGrpSpPr/>
          <p:nvPr/>
        </p:nvGrpSpPr>
        <p:grpSpPr>
          <a:xfrm>
            <a:off x="215105" y="70379"/>
            <a:ext cx="8729952" cy="896088"/>
            <a:chOff x="347269" y="9380"/>
            <a:chExt cx="17487588" cy="1939116"/>
          </a:xfrm>
        </p:grpSpPr>
        <p:grpSp>
          <p:nvGrpSpPr>
            <p:cNvPr id="5" name="Group 5"/>
            <p:cNvGrpSpPr/>
            <p:nvPr/>
          </p:nvGrpSpPr>
          <p:grpSpPr>
            <a:xfrm>
              <a:off x="871904" y="135672"/>
              <a:ext cx="16962953" cy="1465958"/>
              <a:chOff x="0" y="-9525"/>
              <a:chExt cx="6896614" cy="596013"/>
            </a:xfrm>
          </p:grpSpPr>
          <p:sp>
            <p:nvSpPr>
              <p:cNvPr id="6" name="Freeform 6"/>
              <p:cNvSpPr/>
              <p:nvPr/>
            </p:nvSpPr>
            <p:spPr>
              <a:xfrm>
                <a:off x="307265" y="37606"/>
                <a:ext cx="6589349" cy="548882"/>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00">
                  <a:lnSpc>
                    <a:spcPts val="595"/>
                  </a:lnSpc>
                  <a:buClrTx/>
                  <a:defRPr/>
                </a:pPr>
                <a:endParaRPr sz="900" kern="1200">
                  <a:solidFill>
                    <a:prstClr val="black"/>
                  </a:solidFill>
                  <a:latin typeface="Calibri" panose="020F0502020204030204"/>
                  <a:ea typeface="+mn-ea"/>
                  <a:cs typeface="+mn-cs"/>
                </a:endParaRPr>
              </a:p>
            </p:txBody>
          </p:sp>
        </p:grpSp>
        <p:sp>
          <p:nvSpPr>
            <p:cNvPr id="10" name="TextBox 10"/>
            <p:cNvSpPr txBox="1"/>
            <p:nvPr/>
          </p:nvSpPr>
          <p:spPr>
            <a:xfrm>
              <a:off x="347269" y="9380"/>
              <a:ext cx="1653017" cy="1939116"/>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sp>
          <p:nvSpPr>
            <p:cNvPr id="13" name="TextBox 13"/>
            <p:cNvSpPr txBox="1"/>
            <p:nvPr/>
          </p:nvSpPr>
          <p:spPr>
            <a:xfrm>
              <a:off x="475934" y="182584"/>
              <a:ext cx="1395685" cy="1637246"/>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36" name="TextBox 35"/>
          <p:cNvSpPr txBox="1"/>
          <p:nvPr/>
        </p:nvSpPr>
        <p:spPr>
          <a:xfrm>
            <a:off x="1386104" y="182310"/>
            <a:ext cx="6956453" cy="646331"/>
          </a:xfrm>
          <a:prstGeom prst="rect">
            <a:avLst/>
          </a:prstGeom>
          <a:noFill/>
        </p:spPr>
        <p:txBody>
          <a:bodyPr wrap="square">
            <a:spAutoFit/>
          </a:bodyPr>
          <a:lstStyle/>
          <a:p>
            <a:pPr marR="2540" algn="ctr">
              <a:spcAft>
                <a:spcPts val="800"/>
              </a:spcAft>
            </a:pPr>
            <a:r>
              <a:rPr lang="vi-VN"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r>
              <a:rPr lang="en-SG"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vi-VN"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Yêu cầu của kiểu bài nghị luận so sánh, đánh giá hai tác phẩm thơ</a:t>
            </a:r>
            <a:endParaRPr lang="en-SG"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218247" y="105999"/>
            <a:ext cx="845428" cy="845428"/>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19" name="TextBox 19"/>
              <p:cNvSpPr txBox="1"/>
              <p:nvPr/>
            </p:nvSpPr>
            <p:spPr>
              <a:xfrm>
                <a:off x="76200" y="-38100"/>
                <a:ext cx="660400" cy="774700"/>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23" name="TextBox 23"/>
                <p:cNvSpPr txBox="1"/>
                <p:nvPr/>
              </p:nvSpPr>
              <p:spPr>
                <a:xfrm>
                  <a:off x="76200" y="-38100"/>
                  <a:ext cx="660400" cy="774700"/>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1"/>
                <a:stretch>
                  <a:fillRect/>
                </a:stretch>
              </a:blipFill>
            </p:spPr>
            <p:txBody>
              <a:bodyPr/>
              <a:lstStyle/>
              <a:p>
                <a:pPr defTabSz="457200">
                  <a:buClrTx/>
                  <a:defRPr/>
                </a:pPr>
                <a:endParaRPr lang="en-SG" sz="900" kern="1200">
                  <a:solidFill>
                    <a:prstClr val="black"/>
                  </a:solidFill>
                  <a:latin typeface="Calibri" panose="020F0502020204030204"/>
                  <a:ea typeface="+mn-ea"/>
                  <a:cs typeface="+mn-cs"/>
                </a:endParaRPr>
              </a:p>
            </p:txBody>
          </p:sp>
        </p:grpSp>
      </p:grpSp>
      <p:sp>
        <p:nvSpPr>
          <p:cNvPr id="9" name="TextBox 8"/>
          <p:cNvSpPr txBox="1"/>
          <p:nvPr/>
        </p:nvSpPr>
        <p:spPr>
          <a:xfrm>
            <a:off x="313687" y="987047"/>
            <a:ext cx="8628244" cy="707886"/>
          </a:xfrm>
          <a:prstGeom prst="rect">
            <a:avLst/>
          </a:prstGeom>
          <a:noFill/>
        </p:spPr>
        <p:txBody>
          <a:bodyPr wrap="square">
            <a:spAutoFit/>
          </a:bodyPr>
          <a:lstStyle/>
          <a:p>
            <a:pPr algn="just">
              <a:spcAft>
                <a:spcPts val="8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Trình bày bố cục của kiểu bài văn nghị luận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sánh, đánh giá hai tác phẩm thơ. </a:t>
            </a: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297506" y="1834332"/>
            <a:ext cx="8628245" cy="638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SG" dirty="0"/>
          </a:p>
        </p:txBody>
      </p:sp>
      <p:sp>
        <p:nvSpPr>
          <p:cNvPr id="37" name="Freeform: Shape 36"/>
          <p:cNvSpPr/>
          <p:nvPr/>
        </p:nvSpPr>
        <p:spPr>
          <a:xfrm>
            <a:off x="459034" y="1642452"/>
            <a:ext cx="1453587" cy="383760"/>
          </a:xfrm>
          <a:custGeom>
            <a:avLst/>
            <a:gdLst>
              <a:gd name="connsiteX0" fmla="*/ 0 w 2261387"/>
              <a:gd name="connsiteY0" fmla="*/ 63961 h 383760"/>
              <a:gd name="connsiteX1" fmla="*/ 63961 w 2261387"/>
              <a:gd name="connsiteY1" fmla="*/ 0 h 383760"/>
              <a:gd name="connsiteX2" fmla="*/ 2197426 w 2261387"/>
              <a:gd name="connsiteY2" fmla="*/ 0 h 383760"/>
              <a:gd name="connsiteX3" fmla="*/ 2261387 w 2261387"/>
              <a:gd name="connsiteY3" fmla="*/ 63961 h 383760"/>
              <a:gd name="connsiteX4" fmla="*/ 2261387 w 2261387"/>
              <a:gd name="connsiteY4" fmla="*/ 319799 h 383760"/>
              <a:gd name="connsiteX5" fmla="*/ 2197426 w 2261387"/>
              <a:gd name="connsiteY5" fmla="*/ 383760 h 383760"/>
              <a:gd name="connsiteX6" fmla="*/ 63961 w 2261387"/>
              <a:gd name="connsiteY6" fmla="*/ 383760 h 383760"/>
              <a:gd name="connsiteX7" fmla="*/ 0 w 2261387"/>
              <a:gd name="connsiteY7" fmla="*/ 319799 h 383760"/>
              <a:gd name="connsiteX8" fmla="*/ 0 w 226138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387" h="383760">
                <a:moveTo>
                  <a:pt x="0" y="63961"/>
                </a:moveTo>
                <a:cubicBezTo>
                  <a:pt x="0" y="28636"/>
                  <a:pt x="28636" y="0"/>
                  <a:pt x="63961" y="0"/>
                </a:cubicBezTo>
                <a:lnTo>
                  <a:pt x="2197426" y="0"/>
                </a:lnTo>
                <a:cubicBezTo>
                  <a:pt x="2232751" y="0"/>
                  <a:pt x="2261387" y="28636"/>
                  <a:pt x="2261387" y="63961"/>
                </a:cubicBezTo>
                <a:lnTo>
                  <a:pt x="2261387" y="319799"/>
                </a:lnTo>
                <a:cubicBezTo>
                  <a:pt x="2261387" y="355124"/>
                  <a:pt x="2232751" y="383760"/>
                  <a:pt x="2197426" y="383760"/>
                </a:cubicBezTo>
                <a:lnTo>
                  <a:pt x="63961" y="383760"/>
                </a:lnTo>
                <a:cubicBezTo>
                  <a:pt x="28636" y="383760"/>
                  <a:pt x="0" y="355124"/>
                  <a:pt x="0" y="319799"/>
                </a:cubicBezTo>
                <a:lnTo>
                  <a:pt x="0" y="63961"/>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4209" tIns="18734" rIns="104209" bIns="18734" numCol="1" spcCol="1270" anchor="ctr" anchorCtr="0">
            <a:noAutofit/>
          </a:bodyPr>
          <a:lstStyle/>
          <a:p>
            <a:pPr marL="0" lvl="0" indent="0" algn="ctr" defTabSz="577850">
              <a:lnSpc>
                <a:spcPct val="90000"/>
              </a:lnSpc>
              <a:spcBef>
                <a:spcPct val="0"/>
              </a:spcBef>
              <a:spcAft>
                <a:spcPct val="35000"/>
              </a:spcAft>
              <a:buNone/>
            </a:pPr>
            <a:r>
              <a:rPr lang="en-US" sz="1800" b="1" kern="1200" dirty="0" err="1">
                <a:solidFill>
                  <a:sysClr val="window" lastClr="FFFFFF"/>
                </a:solidFill>
                <a:latin typeface="Calibri" panose="020F0502020204030204"/>
                <a:ea typeface="+mn-ea"/>
                <a:cs typeface="+mn-cs"/>
              </a:rPr>
              <a:t>Mở</a:t>
            </a:r>
            <a:r>
              <a:rPr lang="en-US" sz="1800" b="1" kern="1200" dirty="0">
                <a:solidFill>
                  <a:sysClr val="window" lastClr="FFFFFF"/>
                </a:solidFill>
                <a:latin typeface="Calibri" panose="020F0502020204030204"/>
                <a:ea typeface="+mn-ea"/>
                <a:cs typeface="+mn-cs"/>
              </a:rPr>
              <a:t> </a:t>
            </a:r>
            <a:r>
              <a:rPr lang="en-US" sz="1800" b="1" kern="1200" dirty="0" err="1">
                <a:solidFill>
                  <a:sysClr val="window" lastClr="FFFFFF"/>
                </a:solidFill>
                <a:latin typeface="Calibri" panose="020F0502020204030204"/>
                <a:ea typeface="+mn-ea"/>
                <a:cs typeface="+mn-cs"/>
              </a:rPr>
              <a:t>bài</a:t>
            </a:r>
            <a:endParaRPr lang="en-US" sz="1800" b="1" kern="1200" dirty="0">
              <a:solidFill>
                <a:sysClr val="window" lastClr="FFFFFF"/>
              </a:solidFill>
              <a:latin typeface="Calibri" panose="020F0502020204030204"/>
              <a:ea typeface="+mn-ea"/>
              <a:cs typeface="+mn-cs"/>
            </a:endParaRPr>
          </a:p>
        </p:txBody>
      </p:sp>
      <p:sp>
        <p:nvSpPr>
          <p:cNvPr id="38" name="Rectangle 37"/>
          <p:cNvSpPr/>
          <p:nvPr/>
        </p:nvSpPr>
        <p:spPr>
          <a:xfrm>
            <a:off x="297506" y="2842316"/>
            <a:ext cx="8628245" cy="84194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SG"/>
          </a:p>
        </p:txBody>
      </p:sp>
      <p:sp>
        <p:nvSpPr>
          <p:cNvPr id="39" name="Freeform: Shape 38"/>
          <p:cNvSpPr/>
          <p:nvPr/>
        </p:nvSpPr>
        <p:spPr>
          <a:xfrm>
            <a:off x="459034" y="2650437"/>
            <a:ext cx="1453587" cy="383760"/>
          </a:xfrm>
          <a:custGeom>
            <a:avLst/>
            <a:gdLst>
              <a:gd name="connsiteX0" fmla="*/ 0 w 2261387"/>
              <a:gd name="connsiteY0" fmla="*/ 63961 h 383760"/>
              <a:gd name="connsiteX1" fmla="*/ 63961 w 2261387"/>
              <a:gd name="connsiteY1" fmla="*/ 0 h 383760"/>
              <a:gd name="connsiteX2" fmla="*/ 2197426 w 2261387"/>
              <a:gd name="connsiteY2" fmla="*/ 0 h 383760"/>
              <a:gd name="connsiteX3" fmla="*/ 2261387 w 2261387"/>
              <a:gd name="connsiteY3" fmla="*/ 63961 h 383760"/>
              <a:gd name="connsiteX4" fmla="*/ 2261387 w 2261387"/>
              <a:gd name="connsiteY4" fmla="*/ 319799 h 383760"/>
              <a:gd name="connsiteX5" fmla="*/ 2197426 w 2261387"/>
              <a:gd name="connsiteY5" fmla="*/ 383760 h 383760"/>
              <a:gd name="connsiteX6" fmla="*/ 63961 w 2261387"/>
              <a:gd name="connsiteY6" fmla="*/ 383760 h 383760"/>
              <a:gd name="connsiteX7" fmla="*/ 0 w 2261387"/>
              <a:gd name="connsiteY7" fmla="*/ 319799 h 383760"/>
              <a:gd name="connsiteX8" fmla="*/ 0 w 226138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387" h="383760">
                <a:moveTo>
                  <a:pt x="0" y="63961"/>
                </a:moveTo>
                <a:cubicBezTo>
                  <a:pt x="0" y="28636"/>
                  <a:pt x="28636" y="0"/>
                  <a:pt x="63961" y="0"/>
                </a:cubicBezTo>
                <a:lnTo>
                  <a:pt x="2197426" y="0"/>
                </a:lnTo>
                <a:cubicBezTo>
                  <a:pt x="2232751" y="0"/>
                  <a:pt x="2261387" y="28636"/>
                  <a:pt x="2261387" y="63961"/>
                </a:cubicBezTo>
                <a:lnTo>
                  <a:pt x="2261387" y="319799"/>
                </a:lnTo>
                <a:cubicBezTo>
                  <a:pt x="2261387" y="355124"/>
                  <a:pt x="2232751" y="383760"/>
                  <a:pt x="2197426" y="383760"/>
                </a:cubicBezTo>
                <a:lnTo>
                  <a:pt x="63961" y="383760"/>
                </a:lnTo>
                <a:cubicBezTo>
                  <a:pt x="28636" y="383760"/>
                  <a:pt x="0" y="355124"/>
                  <a:pt x="0" y="319799"/>
                </a:cubicBezTo>
                <a:lnTo>
                  <a:pt x="0" y="63961"/>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4209" tIns="18734" rIns="104209" bIns="18734" numCol="1" spcCol="1270" anchor="ctr" anchorCtr="0">
            <a:noAutofit/>
          </a:bodyPr>
          <a:lstStyle/>
          <a:p>
            <a:pPr marL="0" lvl="0" indent="0" algn="ctr" defTabSz="577850">
              <a:lnSpc>
                <a:spcPct val="90000"/>
              </a:lnSpc>
              <a:spcBef>
                <a:spcPct val="0"/>
              </a:spcBef>
              <a:spcAft>
                <a:spcPct val="35000"/>
              </a:spcAft>
              <a:buNone/>
            </a:pPr>
            <a:r>
              <a:rPr lang="en-US" sz="1800" b="1" kern="1200" dirty="0" err="1">
                <a:solidFill>
                  <a:sysClr val="window" lastClr="FFFFFF"/>
                </a:solidFill>
                <a:latin typeface="Calibri" panose="020F0502020204030204"/>
                <a:ea typeface="+mn-ea"/>
                <a:cs typeface="+mn-cs"/>
              </a:rPr>
              <a:t>Thân</a:t>
            </a:r>
            <a:r>
              <a:rPr lang="en-US" sz="1800" b="1" kern="1200" dirty="0">
                <a:solidFill>
                  <a:sysClr val="window" lastClr="FFFFFF"/>
                </a:solidFill>
                <a:latin typeface="Calibri" panose="020F0502020204030204"/>
                <a:ea typeface="+mn-ea"/>
                <a:cs typeface="+mn-cs"/>
              </a:rPr>
              <a:t> </a:t>
            </a:r>
            <a:r>
              <a:rPr lang="en-US" sz="1800" b="1" kern="1200" dirty="0" err="1">
                <a:solidFill>
                  <a:sysClr val="window" lastClr="FFFFFF"/>
                </a:solidFill>
                <a:latin typeface="Calibri" panose="020F0502020204030204"/>
                <a:ea typeface="+mn-ea"/>
                <a:cs typeface="+mn-cs"/>
              </a:rPr>
              <a:t>bài</a:t>
            </a:r>
            <a:endParaRPr lang="en-US" sz="1800" b="1" kern="1200" dirty="0">
              <a:solidFill>
                <a:sysClr val="window" lastClr="FFFFFF"/>
              </a:solidFill>
              <a:latin typeface="Calibri" panose="020F0502020204030204"/>
              <a:ea typeface="+mn-ea"/>
              <a:cs typeface="+mn-cs"/>
            </a:endParaRPr>
          </a:p>
        </p:txBody>
      </p:sp>
      <p:sp>
        <p:nvSpPr>
          <p:cNvPr id="40" name="Rectangle 39"/>
          <p:cNvSpPr/>
          <p:nvPr/>
        </p:nvSpPr>
        <p:spPr>
          <a:xfrm>
            <a:off x="297506" y="4052826"/>
            <a:ext cx="8628245" cy="88748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SG" dirty="0"/>
          </a:p>
        </p:txBody>
      </p:sp>
      <p:sp>
        <p:nvSpPr>
          <p:cNvPr id="41" name="Freeform: Shape 40"/>
          <p:cNvSpPr/>
          <p:nvPr/>
        </p:nvSpPr>
        <p:spPr>
          <a:xfrm>
            <a:off x="459034" y="3860947"/>
            <a:ext cx="1453587" cy="383760"/>
          </a:xfrm>
          <a:custGeom>
            <a:avLst/>
            <a:gdLst>
              <a:gd name="connsiteX0" fmla="*/ 0 w 2261387"/>
              <a:gd name="connsiteY0" fmla="*/ 63961 h 383760"/>
              <a:gd name="connsiteX1" fmla="*/ 63961 w 2261387"/>
              <a:gd name="connsiteY1" fmla="*/ 0 h 383760"/>
              <a:gd name="connsiteX2" fmla="*/ 2197426 w 2261387"/>
              <a:gd name="connsiteY2" fmla="*/ 0 h 383760"/>
              <a:gd name="connsiteX3" fmla="*/ 2261387 w 2261387"/>
              <a:gd name="connsiteY3" fmla="*/ 63961 h 383760"/>
              <a:gd name="connsiteX4" fmla="*/ 2261387 w 2261387"/>
              <a:gd name="connsiteY4" fmla="*/ 319799 h 383760"/>
              <a:gd name="connsiteX5" fmla="*/ 2197426 w 2261387"/>
              <a:gd name="connsiteY5" fmla="*/ 383760 h 383760"/>
              <a:gd name="connsiteX6" fmla="*/ 63961 w 2261387"/>
              <a:gd name="connsiteY6" fmla="*/ 383760 h 383760"/>
              <a:gd name="connsiteX7" fmla="*/ 0 w 2261387"/>
              <a:gd name="connsiteY7" fmla="*/ 319799 h 383760"/>
              <a:gd name="connsiteX8" fmla="*/ 0 w 226138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387" h="383760">
                <a:moveTo>
                  <a:pt x="0" y="63961"/>
                </a:moveTo>
                <a:cubicBezTo>
                  <a:pt x="0" y="28636"/>
                  <a:pt x="28636" y="0"/>
                  <a:pt x="63961" y="0"/>
                </a:cubicBezTo>
                <a:lnTo>
                  <a:pt x="2197426" y="0"/>
                </a:lnTo>
                <a:cubicBezTo>
                  <a:pt x="2232751" y="0"/>
                  <a:pt x="2261387" y="28636"/>
                  <a:pt x="2261387" y="63961"/>
                </a:cubicBezTo>
                <a:lnTo>
                  <a:pt x="2261387" y="319799"/>
                </a:lnTo>
                <a:cubicBezTo>
                  <a:pt x="2261387" y="355124"/>
                  <a:pt x="2232751" y="383760"/>
                  <a:pt x="2197426" y="383760"/>
                </a:cubicBezTo>
                <a:lnTo>
                  <a:pt x="63961" y="383760"/>
                </a:lnTo>
                <a:cubicBezTo>
                  <a:pt x="28636" y="383760"/>
                  <a:pt x="0" y="355124"/>
                  <a:pt x="0" y="319799"/>
                </a:cubicBezTo>
                <a:lnTo>
                  <a:pt x="0" y="63961"/>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4209" tIns="18734" rIns="104209" bIns="18734" numCol="1" spcCol="1270" anchor="ctr" anchorCtr="0">
            <a:noAutofit/>
          </a:bodyPr>
          <a:lstStyle/>
          <a:p>
            <a:pPr marL="0" lvl="0" indent="0" algn="ctr" defTabSz="577850">
              <a:lnSpc>
                <a:spcPct val="90000"/>
              </a:lnSpc>
              <a:spcBef>
                <a:spcPct val="0"/>
              </a:spcBef>
              <a:spcAft>
                <a:spcPct val="35000"/>
              </a:spcAft>
              <a:buNone/>
            </a:pPr>
            <a:r>
              <a:rPr lang="en-US" sz="1800" b="1" kern="1200" dirty="0" err="1">
                <a:solidFill>
                  <a:sysClr val="window" lastClr="FFFFFF"/>
                </a:solidFill>
                <a:latin typeface="Calibri" panose="020F0502020204030204"/>
                <a:ea typeface="+mn-ea"/>
                <a:cs typeface="+mn-cs"/>
              </a:rPr>
              <a:t>Kết</a:t>
            </a:r>
            <a:r>
              <a:rPr lang="en-US" sz="1800" b="1" kern="1200" dirty="0">
                <a:solidFill>
                  <a:sysClr val="window" lastClr="FFFFFF"/>
                </a:solidFill>
                <a:latin typeface="Calibri" panose="020F0502020204030204"/>
                <a:ea typeface="+mn-ea"/>
                <a:cs typeface="+mn-cs"/>
              </a:rPr>
              <a:t> </a:t>
            </a:r>
            <a:r>
              <a:rPr lang="en-US" sz="1800" b="1" kern="1200" dirty="0" err="1">
                <a:solidFill>
                  <a:sysClr val="window" lastClr="FFFFFF"/>
                </a:solidFill>
                <a:latin typeface="Calibri" panose="020F0502020204030204"/>
                <a:ea typeface="+mn-ea"/>
                <a:cs typeface="+mn-cs"/>
              </a:rPr>
              <a:t>bài</a:t>
            </a:r>
            <a:endParaRPr lang="en-US" sz="1800" b="1" kern="1200" dirty="0">
              <a:solidFill>
                <a:sysClr val="window" lastClr="FFFFFF"/>
              </a:solidFill>
              <a:latin typeface="Calibri" panose="020F0502020204030204"/>
              <a:ea typeface="+mn-ea"/>
              <a:cs typeface="+mn-cs"/>
            </a:endParaRPr>
          </a:p>
        </p:txBody>
      </p:sp>
      <p:sp>
        <p:nvSpPr>
          <p:cNvPr id="11" name="TextBox 10"/>
          <p:cNvSpPr txBox="1"/>
          <p:nvPr/>
        </p:nvSpPr>
        <p:spPr>
          <a:xfrm>
            <a:off x="387635" y="2035174"/>
            <a:ext cx="7603289" cy="400110"/>
          </a:xfrm>
          <a:prstGeom prst="rect">
            <a:avLst/>
          </a:prstGeom>
          <a:noFill/>
        </p:spPr>
        <p:txBody>
          <a:bodyPr wrap="square">
            <a:spAutoFit/>
          </a:bodyPr>
          <a:lstStyle/>
          <a:p>
            <a:pPr algn="just">
              <a:spcAft>
                <a:spcPts val="8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Giới thiệu hai tác phẩm thơ và nội dung, vấn đề cần so sánh, đánh giá.</a:t>
            </a: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387635" y="3016101"/>
            <a:ext cx="8458859" cy="707886"/>
          </a:xfrm>
          <a:prstGeom prst="rect">
            <a:avLst/>
          </a:prstGeom>
          <a:noFill/>
        </p:spPr>
        <p:txBody>
          <a:bodyPr wrap="square">
            <a:spAutoFit/>
          </a:bodyPr>
          <a:lstStyle/>
          <a:p>
            <a:pPr algn="just"/>
            <a:r>
              <a:rPr lang="vi-VN" sz="2000" dirty="0">
                <a:effectLst/>
                <a:latin typeface="Times New Roman" panose="02020603050405020304" pitchFamily="18" charset="0"/>
                <a:ea typeface="Times New Roman" panose="02020603050405020304" pitchFamily="18" charset="0"/>
              </a:rPr>
              <a:t>Phân tích, so sánh hai tác phẩm để làm rõ điểm tương đồng, khác biệt về đặc điểm/ giá trị nội dung và nghệ thuật của hai tác phẩm thơ.</a:t>
            </a:r>
            <a:endParaRPr lang="en-SG" sz="2000" dirty="0"/>
          </a:p>
        </p:txBody>
      </p:sp>
      <p:sp>
        <p:nvSpPr>
          <p:cNvPr id="28" name="TextBox 27"/>
          <p:cNvSpPr txBox="1"/>
          <p:nvPr/>
        </p:nvSpPr>
        <p:spPr>
          <a:xfrm>
            <a:off x="375051" y="4238568"/>
            <a:ext cx="8471443" cy="707886"/>
          </a:xfrm>
          <a:prstGeom prst="rect">
            <a:avLst/>
          </a:prstGeom>
          <a:noFill/>
        </p:spPr>
        <p:txBody>
          <a:bodyPr wrap="square">
            <a:spAutoFit/>
          </a:bodyPr>
          <a:lstStyle/>
          <a:p>
            <a:pPr algn="just">
              <a:spcAft>
                <a:spcPts val="8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Khẳng định lại đặc điểm thể loại của tác phẩm; những giá trị chung và nét độc đáo ở mỗi tác phẩm; nêu cảm nghĩ về phong cách sáng tác của mỗi tác giả. </a:t>
            </a: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187941" y="1597909"/>
            <a:ext cx="4610988" cy="3356075"/>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defTabSz="457200">
              <a:buClrTx/>
              <a:defRPr/>
            </a:pPr>
            <a:endParaRPr lang="en-SG" sz="1200" kern="1200" dirty="0">
              <a:solidFill>
                <a:prstClr val="black"/>
              </a:solidFill>
              <a:latin typeface="Calibri" panose="020F0502020204030204"/>
              <a:ea typeface="+mn-ea"/>
              <a:cs typeface="+mn-cs"/>
            </a:endParaRPr>
          </a:p>
        </p:txBody>
      </p:sp>
      <p:sp>
        <p:nvSpPr>
          <p:cNvPr id="4" name="TextBox 4"/>
          <p:cNvSpPr txBox="1"/>
          <p:nvPr/>
        </p:nvSpPr>
        <p:spPr>
          <a:xfrm>
            <a:off x="-79053" y="1661294"/>
            <a:ext cx="4279535" cy="2353588"/>
          </a:xfrm>
          <a:prstGeom prst="rect">
            <a:avLst/>
          </a:prstGeom>
        </p:spPr>
        <p:txBody>
          <a:bodyPr lIns="25400" tIns="25400" rIns="25400" bIns="25400" rtlCol="0" anchor="ctr"/>
          <a:lstStyle/>
          <a:p>
            <a:pPr algn="ctr" defTabSz="457200">
              <a:lnSpc>
                <a:spcPts val="850"/>
              </a:lnSpc>
              <a:buClrTx/>
              <a:defRPr/>
            </a:pPr>
            <a:endParaRPr sz="900" kern="1200">
              <a:solidFill>
                <a:prstClr val="black"/>
              </a:solidFill>
              <a:latin typeface="Calibri" panose="020F0502020204030204"/>
              <a:ea typeface="+mn-ea"/>
              <a:cs typeface="+mn-cs"/>
            </a:endParaRPr>
          </a:p>
        </p:txBody>
      </p:sp>
      <p:grpSp>
        <p:nvGrpSpPr>
          <p:cNvPr id="5" name="Group 5"/>
          <p:cNvGrpSpPr/>
          <p:nvPr/>
        </p:nvGrpSpPr>
        <p:grpSpPr>
          <a:xfrm>
            <a:off x="174372" y="1006290"/>
            <a:ext cx="4610988" cy="454691"/>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defTabSz="457200">
                <a:buClrTx/>
                <a:defRPr/>
              </a:pPr>
              <a:endParaRPr lang="en-SG" sz="1200" b="1" kern="1200">
                <a:solidFill>
                  <a:prstClr val="black"/>
                </a:solidFill>
                <a:latin typeface="Calibri" panose="020F0502020204030204"/>
                <a:ea typeface="+mn-ea"/>
                <a:cs typeface="+mn-cs"/>
              </a:endParaRPr>
            </a:p>
          </p:txBody>
        </p:sp>
        <p:sp>
          <p:nvSpPr>
            <p:cNvPr id="7" name="TextBox 7"/>
            <p:cNvSpPr txBox="1"/>
            <p:nvPr/>
          </p:nvSpPr>
          <p:spPr>
            <a:xfrm>
              <a:off x="0" y="9525"/>
              <a:ext cx="18186511" cy="3533945"/>
            </a:xfrm>
            <a:prstGeom prst="rect">
              <a:avLst/>
            </a:prstGeom>
          </p:spPr>
          <p:txBody>
            <a:bodyPr lIns="25400" tIns="25400" rIns="25400" bIns="25400" rtlCol="0" anchor="ctr"/>
            <a:lstStyle/>
            <a:p>
              <a:pPr algn="ctr" defTabSz="457200">
                <a:lnSpc>
                  <a:spcPts val="850"/>
                </a:lnSpc>
                <a:buClrTx/>
                <a:defRPr/>
              </a:pPr>
              <a:endParaRPr sz="1200" b="1" kern="1200">
                <a:solidFill>
                  <a:prstClr val="black"/>
                </a:solidFill>
                <a:latin typeface="Calibri" panose="020F0502020204030204"/>
                <a:ea typeface="+mn-ea"/>
                <a:cs typeface="+mn-cs"/>
              </a:endParaRPr>
            </a:p>
          </p:txBody>
        </p:sp>
      </p:grpSp>
      <p:sp>
        <p:nvSpPr>
          <p:cNvPr id="8" name="TextBox 8"/>
          <p:cNvSpPr txBox="1"/>
          <p:nvPr/>
        </p:nvSpPr>
        <p:spPr>
          <a:xfrm>
            <a:off x="335280" y="1019791"/>
            <a:ext cx="2096084" cy="370294"/>
          </a:xfrm>
          <a:prstGeom prst="rect">
            <a:avLst/>
          </a:prstGeom>
        </p:spPr>
        <p:txBody>
          <a:bodyPr lIns="0" tIns="0" rIns="0" bIns="0" rtlCol="0" anchor="t">
            <a:spAutoFit/>
          </a:bodyPr>
          <a:lstStyle/>
          <a:p>
            <a:pPr defTabSz="457200">
              <a:lnSpc>
                <a:spcPts val="3080"/>
              </a:lnSpc>
              <a:spcBef>
                <a:spcPct val="0"/>
              </a:spcBef>
              <a:buClrTx/>
              <a:defRPr/>
            </a:pPr>
            <a:r>
              <a:rPr lang="vi-VN" sz="2400" b="1" dirty="0">
                <a:effectLst/>
                <a:latin typeface="Times New Roman" panose="02020603050405020304" pitchFamily="18" charset="0"/>
                <a:ea typeface="Times New Roman" panose="02020603050405020304" pitchFamily="18" charset="0"/>
              </a:rPr>
              <a:t>Về nội dung</a:t>
            </a:r>
            <a:endParaRPr lang="en-US" sz="2800" b="1" kern="1200" dirty="0">
              <a:latin typeface="Times New Roman" panose="02020603050405020304" pitchFamily="18" charset="0"/>
              <a:ea typeface="+mn-ea"/>
              <a:cs typeface="Times New Roman" panose="02020603050405020304" pitchFamily="18" charset="0"/>
            </a:endParaRPr>
          </a:p>
        </p:txBody>
      </p:sp>
      <p:grpSp>
        <p:nvGrpSpPr>
          <p:cNvPr id="22" name="Group 22"/>
          <p:cNvGrpSpPr/>
          <p:nvPr/>
        </p:nvGrpSpPr>
        <p:grpSpPr>
          <a:xfrm>
            <a:off x="5227320" y="1211170"/>
            <a:ext cx="3581400" cy="3749443"/>
            <a:chOff x="0" y="0"/>
            <a:chExt cx="16862095" cy="17465440"/>
          </a:xfrm>
          <a:solidFill>
            <a:schemeClr val="accent6">
              <a:lumMod val="20000"/>
              <a:lumOff val="80000"/>
            </a:schemeClr>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defTabSz="457200">
                <a:buClrTx/>
                <a:defRPr/>
              </a:pPr>
              <a:endParaRPr lang="en-SG" sz="1200" kern="1200">
                <a:solidFill>
                  <a:prstClr val="black"/>
                </a:solidFill>
                <a:latin typeface="Calibri" panose="020F0502020204030204"/>
                <a:ea typeface="+mn-ea"/>
                <a:cs typeface="+mn-cs"/>
              </a:endParaRPr>
            </a:p>
          </p:txBody>
        </p:sp>
        <p:sp>
          <p:nvSpPr>
            <p:cNvPr id="24" name="TextBox 24"/>
            <p:cNvSpPr txBox="1"/>
            <p:nvPr/>
          </p:nvSpPr>
          <p:spPr>
            <a:xfrm>
              <a:off x="0" y="9525"/>
              <a:ext cx="16862095" cy="17455915"/>
            </a:xfrm>
            <a:prstGeom prst="rect">
              <a:avLst/>
            </a:prstGeom>
            <a:grpFill/>
            <a:ln>
              <a:solidFill>
                <a:schemeClr val="tx1"/>
              </a:solidFill>
            </a:ln>
          </p:spPr>
          <p:txBody>
            <a:bodyPr lIns="25400" tIns="25400" rIns="25400" bIns="25400" rtlCol="0" anchor="ctr"/>
            <a:lstStyle/>
            <a:p>
              <a:pPr algn="ctr" defTabSz="457200">
                <a:lnSpc>
                  <a:spcPts val="850"/>
                </a:lnSpc>
                <a:buClrTx/>
                <a:defRPr/>
              </a:pPr>
              <a:endParaRPr sz="1200" kern="1200">
                <a:solidFill>
                  <a:prstClr val="black"/>
                </a:solidFill>
                <a:latin typeface="Calibri" panose="020F0502020204030204"/>
                <a:ea typeface="+mn-ea"/>
                <a:cs typeface="+mn-cs"/>
              </a:endParaRPr>
            </a:p>
          </p:txBody>
        </p:sp>
      </p:grpSp>
      <p:grpSp>
        <p:nvGrpSpPr>
          <p:cNvPr id="25" name="Group 25"/>
          <p:cNvGrpSpPr/>
          <p:nvPr/>
        </p:nvGrpSpPr>
        <p:grpSpPr>
          <a:xfrm>
            <a:off x="5959307" y="925898"/>
            <a:ext cx="2117425" cy="615473"/>
            <a:chOff x="0" y="0"/>
            <a:chExt cx="812800" cy="499817"/>
          </a:xfrm>
        </p:grpSpPr>
        <p:sp>
          <p:nvSpPr>
            <p:cNvPr id="26" name="Freeform 26"/>
            <p:cNvSpPr/>
            <p:nvPr/>
          </p:nvSpPr>
          <p:spPr>
            <a:xfrm>
              <a:off x="0" y="0"/>
              <a:ext cx="812800" cy="499817"/>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accent6">
                <a:lumMod val="40000"/>
                <a:lumOff val="60000"/>
              </a:schemeClr>
            </a:solidFill>
            <a:ln w="19050" cap="sq">
              <a:solidFill>
                <a:srgbClr val="000000"/>
              </a:solidFill>
              <a:prstDash val="solid"/>
              <a:miter/>
            </a:ln>
          </p:spPr>
          <p:txBody>
            <a:bodyPr/>
            <a:lstStyle/>
            <a:p>
              <a:pPr defTabSz="457200">
                <a:buClrTx/>
                <a:defRPr/>
              </a:pPr>
              <a:endParaRPr lang="en-SG" sz="1000" b="1" kern="1200">
                <a:solidFill>
                  <a:prstClr val="black"/>
                </a:solidFill>
                <a:latin typeface="Times New Roman" panose="02020603050405020304" pitchFamily="18" charset="0"/>
                <a:ea typeface="+mn-ea"/>
                <a:cs typeface="Times New Roman" panose="02020603050405020304" pitchFamily="18" charset="0"/>
              </a:endParaRPr>
            </a:p>
          </p:txBody>
        </p:sp>
        <p:sp>
          <p:nvSpPr>
            <p:cNvPr id="27" name="TextBox 27"/>
            <p:cNvSpPr txBox="1"/>
            <p:nvPr/>
          </p:nvSpPr>
          <p:spPr>
            <a:xfrm>
              <a:off x="76200" y="19476"/>
              <a:ext cx="660400" cy="433483"/>
            </a:xfrm>
            <a:prstGeom prst="rect">
              <a:avLst/>
            </a:prstGeom>
          </p:spPr>
          <p:txBody>
            <a:bodyPr lIns="0" tIns="0" rIns="0" bIns="0" rtlCol="0" anchor="ctr"/>
            <a:lstStyle/>
            <a:p>
              <a:pPr algn="ctr" defTabSz="457200">
                <a:lnSpc>
                  <a:spcPts val="2465"/>
                </a:lnSpc>
                <a:buClrTx/>
                <a:defRPr/>
              </a:pPr>
              <a:r>
                <a:rPr lang="vi-VN" sz="2400" b="1" dirty="0">
                  <a:effectLst/>
                  <a:latin typeface="Times New Roman" panose="02020603050405020304" pitchFamily="18" charset="0"/>
                  <a:ea typeface="Times New Roman" panose="02020603050405020304" pitchFamily="18" charset="0"/>
                </a:rPr>
                <a:t>Về hình thức</a:t>
              </a:r>
              <a:endParaRPr lang="en-US" sz="2800" b="1" kern="1200" dirty="0">
                <a:latin typeface="Times New Roman" panose="02020603050405020304" pitchFamily="18" charset="0"/>
                <a:ea typeface="+mn-ea"/>
                <a:cs typeface="Times New Roman" panose="02020603050405020304" pitchFamily="18" charset="0"/>
              </a:endParaRPr>
            </a:p>
          </p:txBody>
        </p:sp>
      </p:grpSp>
      <p:sp>
        <p:nvSpPr>
          <p:cNvPr id="40" name="Freeform 13"/>
          <p:cNvSpPr/>
          <p:nvPr/>
        </p:nvSpPr>
        <p:spPr>
          <a:xfrm rot="20743588">
            <a:off x="4103461" y="4539285"/>
            <a:ext cx="1154045" cy="573181"/>
          </a:xfrm>
          <a:custGeom>
            <a:avLst/>
            <a:gdLst/>
            <a:ahLst/>
            <a:cxnLst/>
            <a:rect l="l" t="t" r="r" b="b"/>
            <a:pathLst>
              <a:path w="2783506" h="1549154">
                <a:moveTo>
                  <a:pt x="0" y="0"/>
                </a:moveTo>
                <a:lnTo>
                  <a:pt x="2783506" y="0"/>
                </a:lnTo>
                <a:lnTo>
                  <a:pt x="2783506" y="1549154"/>
                </a:lnTo>
                <a:lnTo>
                  <a:pt x="0" y="154915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41" name="Freeform 8"/>
          <p:cNvSpPr/>
          <p:nvPr/>
        </p:nvSpPr>
        <p:spPr>
          <a:xfrm rot="20719017">
            <a:off x="4223870" y="938955"/>
            <a:ext cx="568550" cy="69426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stretch>
              <a:fillRect/>
            </a:stretch>
          </a:blipFill>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62" name="TextBox 61"/>
          <p:cNvSpPr txBox="1"/>
          <p:nvPr/>
        </p:nvSpPr>
        <p:spPr>
          <a:xfrm>
            <a:off x="165691" y="1712074"/>
            <a:ext cx="4463182" cy="3416320"/>
          </a:xfrm>
          <a:prstGeom prst="rect">
            <a:avLst/>
          </a:prstGeom>
          <a:noFill/>
        </p:spPr>
        <p:txBody>
          <a:bodyPr wrap="square">
            <a:spAutoFit/>
          </a:bodyPr>
          <a:lstStyle/>
          <a:p>
            <a:pPr marL="142875" indent="-142875" algn="just" defTabSz="457200">
              <a:spcAft>
                <a:spcPts val="400"/>
              </a:spcAft>
              <a:buClrTx/>
              <a:buFont typeface="Wingdings" panose="05000000000000000000" pitchFamily="2" charset="2"/>
              <a:buChar char="ü"/>
              <a:defRPr/>
            </a:pPr>
            <a:r>
              <a:rPr lang="vi-VN" sz="2400" dirty="0">
                <a:effectLst/>
                <a:latin typeface="Times New Roman" panose="02020603050405020304" pitchFamily="18" charset="0"/>
                <a:ea typeface="Times New Roman" panose="02020603050405020304" pitchFamily="18" charset="0"/>
              </a:rPr>
              <a:t>Chỉ ra một số điểm tương đồng, khác biệt giữa hai tác phẩm theo yêu cầu của đề bài</a:t>
            </a:r>
            <a:endParaRPr lang="en-US" sz="2400" dirty="0">
              <a:effectLst/>
              <a:latin typeface="Times New Roman" panose="02020603050405020304" pitchFamily="18" charset="0"/>
              <a:ea typeface="Times New Roman" panose="02020603050405020304" pitchFamily="18" charset="0"/>
            </a:endParaRPr>
          </a:p>
          <a:p>
            <a:pPr marL="142875" indent="-142875" algn="just" defTabSz="457200">
              <a:spcAft>
                <a:spcPts val="400"/>
              </a:spcAft>
              <a:buClrTx/>
              <a:buFont typeface="Wingdings" panose="05000000000000000000" pitchFamily="2" charset="2"/>
              <a:buChar char="ü"/>
              <a:defRPr/>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kết hợp so sánh với nhận xét, đánh giá về giá trị của hai tác phẩm;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42875" indent="-142875" algn="just" defTabSz="457200">
              <a:spcAft>
                <a:spcPts val="400"/>
              </a:spcAft>
              <a:buClrTx/>
              <a:buFont typeface="Wingdings" panose="05000000000000000000" pitchFamily="2" charset="2"/>
              <a:buChar char="ü"/>
              <a:defRPr/>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phân tích sự tương đồng, khác biệt giữa hai tác phẩm.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marL="142875" indent="-142875" algn="just" defTabSz="457200">
              <a:spcAft>
                <a:spcPts val="400"/>
              </a:spcAft>
              <a:buClrTx/>
              <a:buFont typeface="Wingdings" panose="05000000000000000000" pitchFamily="2" charset="2"/>
              <a:buChar char="ü"/>
              <a:defRPr/>
            </a:pPr>
            <a:endParaRPr lang="en-SG" sz="1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9" name="AutoShape 12"/>
          <p:cNvSpPr/>
          <p:nvPr/>
        </p:nvSpPr>
        <p:spPr>
          <a:xfrm>
            <a:off x="622833" y="433221"/>
            <a:ext cx="8115300" cy="0"/>
          </a:xfrm>
          <a:prstGeom prst="line">
            <a:avLst/>
          </a:prstGeom>
          <a:ln w="19050" cap="flat">
            <a:solidFill>
              <a:srgbClr val="000000"/>
            </a:solidFill>
            <a:prstDash val="solid"/>
            <a:headEnd type="none" w="sm" len="sm"/>
            <a:tailEnd type="none" w="sm" len="sm"/>
          </a:ln>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71" name="Freeform 14"/>
          <p:cNvSpPr/>
          <p:nvPr/>
        </p:nvSpPr>
        <p:spPr>
          <a:xfrm>
            <a:off x="2098216" y="63123"/>
            <a:ext cx="5003624" cy="615474"/>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ctr" defTabSz="457200">
              <a:buClrTx/>
              <a:defRPr/>
            </a:pPr>
            <a:r>
              <a:rPr lang="vi-VN" sz="1800" b="1" dirty="0">
                <a:solidFill>
                  <a:schemeClr val="accent6">
                    <a:lumMod val="75000"/>
                  </a:schemeClr>
                </a:solidFill>
                <a:effectLst/>
                <a:latin typeface="Times New Roman" panose="02020603050405020304" pitchFamily="18" charset="0"/>
                <a:ea typeface="Times New Roman" panose="02020603050405020304" pitchFamily="18" charset="0"/>
              </a:rPr>
              <a:t>Một số lưu ý khi viết bài văn nghị luận so sánh, đánh giá hai tác phẩm thơ</a:t>
            </a:r>
            <a:endParaRPr lang="en-SG" sz="2000" b="1" kern="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5235369" y="1544293"/>
            <a:ext cx="3504864" cy="3416320"/>
          </a:xfrm>
          <a:prstGeom prst="rect">
            <a:avLst/>
          </a:prstGeom>
          <a:noFill/>
        </p:spPr>
        <p:txBody>
          <a:bodyPr wrap="square">
            <a:spAutoFit/>
          </a:bodyPr>
          <a:lstStyle/>
          <a:p>
            <a:pPr algn="just"/>
            <a:r>
              <a:rPr lang="vi-VN" sz="2400" b="1" dirty="0">
                <a:effectLst/>
                <a:latin typeface="Times New Roman" panose="02020603050405020304" pitchFamily="18" charset="0"/>
                <a:ea typeface="Times New Roman" panose="02020603050405020304" pitchFamily="18" charset="0"/>
              </a:rPr>
              <a:t>Đảm bảo các yêu cầu của kiểu bài nghị luận như: </a:t>
            </a:r>
            <a:endParaRPr lang="en-US" sz="2400" b="1" dirty="0">
              <a:effectLst/>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Ø"/>
            </a:pPr>
            <a:r>
              <a:rPr lang="vi-VN" sz="2400" dirty="0">
                <a:effectLst/>
                <a:latin typeface="Times New Roman" panose="02020603050405020304" pitchFamily="18" charset="0"/>
                <a:ea typeface="Times New Roman" panose="02020603050405020304" pitchFamily="18" charset="0"/>
              </a:rPr>
              <a:t>sử dụng lí lẽ và bằng chứng thuyết phục; </a:t>
            </a:r>
            <a:endParaRPr lang="en-US" sz="2400" dirty="0">
              <a:effectLst/>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Ø"/>
            </a:pPr>
            <a:r>
              <a:rPr lang="vi-VN" sz="2400" dirty="0">
                <a:effectLst/>
                <a:latin typeface="Times New Roman" panose="02020603050405020304" pitchFamily="18" charset="0"/>
                <a:ea typeface="Times New Roman" panose="02020603050405020304" pitchFamily="18" charset="0"/>
              </a:rPr>
              <a:t>lập luận chặt chẽ; </a:t>
            </a:r>
            <a:endParaRPr lang="en-US" sz="2400" dirty="0">
              <a:effectLst/>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Ø"/>
            </a:pPr>
            <a:r>
              <a:rPr lang="vi-VN" sz="2400" dirty="0">
                <a:effectLst/>
                <a:latin typeface="Times New Roman" panose="02020603050405020304" pitchFamily="18" charset="0"/>
                <a:ea typeface="Times New Roman" panose="02020603050405020304" pitchFamily="18" charset="0"/>
              </a:rPr>
              <a:t>sắp xếp luận điểm, lí lẽ, bằng chứng theo trình tự hợp lí; </a:t>
            </a:r>
            <a:endParaRPr lang="en-US" sz="2400" dirty="0">
              <a:effectLst/>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Ø"/>
            </a:pPr>
            <a:r>
              <a:rPr lang="vi-VN" sz="2400" dirty="0">
                <a:effectLst/>
                <a:latin typeface="Times New Roman" panose="02020603050405020304" pitchFamily="18" charset="0"/>
                <a:ea typeface="Times New Roman" panose="02020603050405020304" pitchFamily="18" charset="0"/>
              </a:rPr>
              <a:t>diễn đạt mạch lạc;…</a:t>
            </a:r>
            <a:endParaRPr lang="en-SG"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barn(inVertical)">
                                      <p:cBhvr>
                                        <p:cTn id="12" dur="5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Effect transition="in" filter="barn(inVertical)">
                                      <p:cBhvr>
                                        <p:cTn id="17" dur="500"/>
                                        <p:tgtEl>
                                          <p:spTgt spid="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down)">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arn(inVertic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arn(inVertical)">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132;p46"/>
          <p:cNvSpPr txBox="1">
            <a:spLocks noGrp="1"/>
          </p:cNvSpPr>
          <p:nvPr/>
        </p:nvSpPr>
        <p:spPr>
          <a:xfrm>
            <a:off x="-224392" y="1681629"/>
            <a:ext cx="4549949"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4800" b="1" dirty="0" err="1">
                <a:latin typeface="Times New Roman" panose="02020603050405020304" pitchFamily="18" charset="0"/>
                <a:cs typeface="Times New Roman" panose="02020603050405020304" pitchFamily="18" charset="0"/>
              </a:rPr>
              <a:t>Hoạt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hướng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dẫn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tích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kiểu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bản</a:t>
            </a:r>
            <a:r>
              <a:rPr lang="en-US" sz="4800" b="1" dirty="0">
                <a:latin typeface="Times New Roman" panose="02020603050405020304" pitchFamily="18" charset="0"/>
                <a:cs typeface="Times New Roman" panose="02020603050405020304" pitchFamily="18" charset="0"/>
              </a:rPr>
              <a:t> </a:t>
            </a:r>
            <a:endParaRPr lang="en-SG" sz="23900" dirty="0">
              <a:latin typeface="Times New Roman" panose="02020603050405020304" pitchFamily="18" charset="0"/>
              <a:cs typeface="Times New Roman" panose="02020603050405020304" pitchFamily="18" charset="0"/>
            </a:endParaRPr>
          </a:p>
        </p:txBody>
      </p:sp>
      <p:sp>
        <p:nvSpPr>
          <p:cNvPr id="4" name="Google Shape;1161;p38"/>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162;p38"/>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PA_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3572737" y="781460"/>
            <a:ext cx="5166736" cy="4092971"/>
          </a:xfrm>
          <a:prstGeom prst="rect">
            <a:avLst/>
          </a:prstGeom>
        </p:spPr>
      </p:pic>
      <p:sp>
        <p:nvSpPr>
          <p:cNvPr id="61" name="文本框 5"/>
          <p:cNvSpPr txBox="1"/>
          <p:nvPr/>
        </p:nvSpPr>
        <p:spPr>
          <a:xfrm>
            <a:off x="3871490" y="1654382"/>
            <a:ext cx="4487853" cy="2677656"/>
          </a:xfrm>
          <a:prstGeom prst="rect">
            <a:avLst/>
          </a:prstGeom>
          <a:noFill/>
        </p:spPr>
        <p:txBody>
          <a:bodyPr wrap="square" rtlCol="0">
            <a:spAutoFit/>
          </a:bodyPr>
          <a:lstStyle/>
          <a:p>
            <a:pPr algn="just"/>
            <a:r>
              <a:rPr lang="vi-VN" sz="2800" dirty="0">
                <a:latin typeface="+mj-lt"/>
              </a:rPr>
              <a:t>Mở bài, thân bài và kết bài  của ngữ liệu đã đáp ứng được yêu cầu của kiểu bài văn nghị luận so sánh, đánh giá hai tác phẩm thơ như thế nào? (HS hoàn thiện </a:t>
            </a:r>
            <a:r>
              <a:rPr lang="vi-VN" sz="2800" b="1" dirty="0">
                <a:latin typeface="+mj-lt"/>
              </a:rPr>
              <a:t>PHT số 2</a:t>
            </a:r>
            <a:r>
              <a:rPr lang="vi-VN" sz="2800" dirty="0">
                <a:latin typeface="+mj-lt"/>
              </a:rPr>
              <a:t>)</a:t>
            </a:r>
            <a:endParaRPr lang="en-SG" sz="5400" dirty="0">
              <a:latin typeface="+mj-lt"/>
              <a:cs typeface="Times New Roman" panose="02020603050405020304" pitchFamily="18" charset="0"/>
            </a:endParaRPr>
          </a:p>
        </p:txBody>
      </p:sp>
      <p:pic>
        <p:nvPicPr>
          <p:cNvPr id="62"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3003" y="3028180"/>
            <a:ext cx="2961725" cy="18447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1000" fill="hold"/>
                                        <p:tgtEl>
                                          <p:spTgt spid="61"/>
                                        </p:tgtEl>
                                        <p:attrNameLst>
                                          <p:attrName>ppt_w</p:attrName>
                                        </p:attrNameLst>
                                      </p:cBhvr>
                                      <p:tavLst>
                                        <p:tav tm="0">
                                          <p:val>
                                            <p:strVal val="#ppt_w*0.70"/>
                                          </p:val>
                                        </p:tav>
                                        <p:tav tm="100000">
                                          <p:val>
                                            <p:strVal val="#ppt_w"/>
                                          </p:val>
                                        </p:tav>
                                      </p:tavLst>
                                    </p:anim>
                                    <p:anim calcmode="lin" valueType="num">
                                      <p:cBhvr>
                                        <p:cTn id="20" dur="1000" fill="hold"/>
                                        <p:tgtEl>
                                          <p:spTgt spid="61"/>
                                        </p:tgtEl>
                                        <p:attrNameLst>
                                          <p:attrName>ppt_h</p:attrName>
                                        </p:attrNameLst>
                                      </p:cBhvr>
                                      <p:tavLst>
                                        <p:tav tm="0">
                                          <p:val>
                                            <p:strVal val="#ppt_h"/>
                                          </p:val>
                                        </p:tav>
                                        <p:tav tm="100000">
                                          <p:val>
                                            <p:strVal val="#ppt_h"/>
                                          </p:val>
                                        </p:tav>
                                      </p:tavLst>
                                    </p:anim>
                                    <p:animEffect transition="in" filter="fade">
                                      <p:cBhvr>
                                        <p:cTn id="2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nvGrpSpPr>
          <p:cNvPr id="33" name="Group 32"/>
          <p:cNvGrpSpPr/>
          <p:nvPr/>
        </p:nvGrpSpPr>
        <p:grpSpPr>
          <a:xfrm>
            <a:off x="1363717" y="192944"/>
            <a:ext cx="5848466" cy="653312"/>
            <a:chOff x="156536" y="104747"/>
            <a:chExt cx="16189305" cy="2034483"/>
          </a:xfrm>
        </p:grpSpPr>
        <p:grpSp>
          <p:nvGrpSpPr>
            <p:cNvPr id="5" name="Group 5"/>
            <p:cNvGrpSpPr/>
            <p:nvPr/>
          </p:nvGrpSpPr>
          <p:grpSpPr>
            <a:xfrm>
              <a:off x="871904" y="135672"/>
              <a:ext cx="15473937" cy="1587950"/>
              <a:chOff x="0" y="-9525"/>
              <a:chExt cx="6291226" cy="645611"/>
            </a:xfrm>
          </p:grpSpPr>
          <p:sp>
            <p:nvSpPr>
              <p:cNvPr id="6" name="Freeform 6"/>
              <p:cNvSpPr/>
              <p:nvPr/>
            </p:nvSpPr>
            <p:spPr>
              <a:xfrm>
                <a:off x="307265" y="42285"/>
                <a:ext cx="5983961" cy="593801"/>
              </a:xfrm>
              <a:custGeom>
                <a:avLst/>
                <a:gdLst/>
                <a:ahLst/>
                <a:cxnLst/>
                <a:rect l="l" t="t" r="r" b="b"/>
                <a:pathLst>
                  <a:path w="4088885" h="385457">
                    <a:moveTo>
                      <a:pt x="0" y="0"/>
                    </a:moveTo>
                    <a:lnTo>
                      <a:pt x="4088885" y="0"/>
                    </a:lnTo>
                    <a:lnTo>
                      <a:pt x="4088885" y="385457"/>
                    </a:lnTo>
                    <a:lnTo>
                      <a:pt x="0" y="385457"/>
                    </a:lnTo>
                    <a:close/>
                  </a:path>
                </a:pathLst>
              </a:custGeom>
              <a:solidFill>
                <a:schemeClr val="accent2">
                  <a:lumMod val="40000"/>
                  <a:lumOff val="60000"/>
                </a:schemeClr>
              </a:solidFill>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00">
                  <a:lnSpc>
                    <a:spcPts val="595"/>
                  </a:lnSpc>
                  <a:buClrTx/>
                  <a:defRPr/>
                </a:pPr>
                <a:endParaRPr sz="900" kern="1200">
                  <a:solidFill>
                    <a:prstClr val="black"/>
                  </a:solidFill>
                  <a:latin typeface="Calibri" panose="020F0502020204030204"/>
                  <a:ea typeface="+mn-ea"/>
                  <a:cs typeface="+mn-cs"/>
                </a:endParaRPr>
              </a:p>
            </p:txBody>
          </p:sp>
        </p:grpSp>
        <p:grpSp>
          <p:nvGrpSpPr>
            <p:cNvPr id="8" name="Group 8"/>
            <p:cNvGrpSpPr/>
            <p:nvPr/>
          </p:nvGrpSpPr>
          <p:grpSpPr>
            <a:xfrm>
              <a:off x="156536" y="104747"/>
              <a:ext cx="2034483" cy="20344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lumMod val="40000"/>
                  <a:lumOff val="60000"/>
                </a:schemeClr>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10" name="TextBox 10"/>
              <p:cNvSpPr txBox="1"/>
              <p:nvPr/>
            </p:nvSpPr>
            <p:spPr>
              <a:xfrm>
                <a:off x="76200" y="-38100"/>
                <a:ext cx="660400" cy="774700"/>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nvGrpSpPr>
            <p:cNvPr id="11" name="Group 11"/>
            <p:cNvGrpSpPr/>
            <p:nvPr/>
          </p:nvGrpSpPr>
          <p:grpSpPr>
            <a:xfrm>
              <a:off x="314894" y="263105"/>
              <a:ext cx="1717767" cy="171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13" name="TextBox 13"/>
              <p:cNvSpPr txBox="1"/>
              <p:nvPr/>
            </p:nvSpPr>
            <p:spPr>
              <a:xfrm>
                <a:off x="76200" y="-38100"/>
                <a:ext cx="660400" cy="774700"/>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25" name="Freeform 25"/>
            <p:cNvSpPr/>
            <p:nvPr/>
          </p:nvSpPr>
          <p:spPr>
            <a:xfrm>
              <a:off x="482400" y="478884"/>
              <a:ext cx="1157653" cy="1316457"/>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457200">
                <a:buClrTx/>
                <a:defRPr/>
              </a:pPr>
              <a:endParaRPr lang="en-SG" sz="900" kern="1200">
                <a:solidFill>
                  <a:prstClr val="black"/>
                </a:solidFill>
                <a:latin typeface="Calibri" panose="020F0502020204030204"/>
                <a:ea typeface="+mn-ea"/>
                <a:cs typeface="+mn-cs"/>
              </a:endParaRPr>
            </a:p>
          </p:txBody>
        </p:sp>
      </p:grpSp>
      <p:sp>
        <p:nvSpPr>
          <p:cNvPr id="36" name="TextBox 35"/>
          <p:cNvSpPr txBox="1"/>
          <p:nvPr/>
        </p:nvSpPr>
        <p:spPr>
          <a:xfrm>
            <a:off x="3986661" y="63079"/>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PHT …</a:t>
            </a:r>
            <a:endParaRPr lang="en-SG"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nvGraphicFramePr>
        <p:xfrm>
          <a:off x="201305" y="902501"/>
          <a:ext cx="8710683" cy="4055808"/>
        </p:xfrm>
        <a:graphic>
          <a:graphicData uri="http://schemas.openxmlformats.org/drawingml/2006/table">
            <a:tbl>
              <a:tblPr firstRow="1" firstCol="1" bandRow="1">
                <a:tableStyleId>{1E171933-4619-4E11-9A3F-F7608DF75F80}</a:tableStyleId>
              </a:tblPr>
              <a:tblGrid>
                <a:gridCol w="3902357"/>
                <a:gridCol w="4808326"/>
              </a:tblGrid>
              <a:tr h="585105">
                <a:tc>
                  <a:txBody>
                    <a:bodyPr/>
                    <a:lstStyle/>
                    <a:p>
                      <a:pPr algn="ctr">
                        <a:lnSpc>
                          <a:spcPct val="100000"/>
                        </a:lnSpc>
                        <a:spcAft>
                          <a:spcPts val="800"/>
                        </a:spcAft>
                      </a:pPr>
                      <a:r>
                        <a:rPr lang="vi-VN" sz="2800">
                          <a:effectLst/>
                          <a:latin typeface="+mj-lt"/>
                        </a:rPr>
                        <a:t>Yêu cầu đối với kiểu bài </a:t>
                      </a:r>
                      <a:endParaRPr lang="en-SG" sz="280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a:effectLst/>
                          <a:latin typeface="+mj-lt"/>
                        </a:rPr>
                        <a:t>Phân tích ngữ liệu tham khảo</a:t>
                      </a:r>
                      <a:endParaRPr lang="en-SG" sz="280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8298">
                <a:tc>
                  <a:txBody>
                    <a:bodyPr/>
                    <a:lstStyle/>
                    <a:p>
                      <a:pPr algn="just">
                        <a:lnSpc>
                          <a:spcPct val="100000"/>
                        </a:lnSpc>
                        <a:spcAft>
                          <a:spcPts val="800"/>
                        </a:spcAft>
                      </a:pPr>
                      <a:endParaRPr lang="en-SG" sz="2800" dirty="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2878">
                <a:tc>
                  <a:txBody>
                    <a:bodyPr/>
                    <a:lstStyle/>
                    <a:p>
                      <a:pPr algn="just">
                        <a:lnSpc>
                          <a:spcPct val="100000"/>
                        </a:lnSpc>
                        <a:spcAft>
                          <a:spcPts val="800"/>
                        </a:spcAft>
                      </a:pPr>
                      <a:endParaRPr lang="en-SG" sz="2800" dirty="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9527">
                <a:tc>
                  <a:txBody>
                    <a:bodyPr/>
                    <a:lstStyle/>
                    <a:p>
                      <a:pPr algn="just">
                        <a:lnSpc>
                          <a:spcPct val="100000"/>
                        </a:lnSpc>
                        <a:spcAft>
                          <a:spcPts val="800"/>
                        </a:spcAft>
                      </a:pPr>
                      <a:endParaRPr lang="en-SG" sz="2800" dirty="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Freeform 6"/>
          <p:cNvSpPr/>
          <p:nvPr/>
        </p:nvSpPr>
        <p:spPr>
          <a:xfrm>
            <a:off x="7780283" y="119325"/>
            <a:ext cx="1020637" cy="860580"/>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36" name="TextBox 35"/>
          <p:cNvSpPr txBox="1"/>
          <p:nvPr/>
        </p:nvSpPr>
        <p:spPr>
          <a:xfrm>
            <a:off x="3986661" y="63079"/>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PHT …</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nvGraphicFramePr>
        <p:xfrm>
          <a:off x="87830" y="119325"/>
          <a:ext cx="8936277" cy="4904850"/>
        </p:xfrm>
        <a:graphic>
          <a:graphicData uri="http://schemas.openxmlformats.org/drawingml/2006/table">
            <a:tbl>
              <a:tblPr firstRow="1" firstCol="1" bandRow="1">
                <a:tableStyleId>{1E171933-4619-4E11-9A3F-F7608DF75F80}</a:tableStyleId>
              </a:tblPr>
              <a:tblGrid>
                <a:gridCol w="2696063"/>
                <a:gridCol w="6240214"/>
              </a:tblGrid>
              <a:tr h="1057333">
                <a:tc>
                  <a:txBody>
                    <a:bodyPr/>
                    <a:lstStyle/>
                    <a:p>
                      <a:pPr algn="ctr">
                        <a:lnSpc>
                          <a:spcPct val="100000"/>
                        </a:lnSpc>
                        <a:spcAft>
                          <a:spcPts val="800"/>
                        </a:spcAft>
                      </a:pPr>
                      <a:r>
                        <a:rPr lang="vi-VN" sz="2800" dirty="0">
                          <a:effectLst/>
                          <a:latin typeface="+mj-lt"/>
                        </a:rPr>
                        <a:t>Yêu cầu đối với kiểu bài </a:t>
                      </a:r>
                      <a:endParaRPr lang="en-SG" sz="2800" dirty="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a:effectLst/>
                          <a:latin typeface="+mj-lt"/>
                        </a:rPr>
                        <a:t>Phân tích ngữ liệu tham khảo</a:t>
                      </a:r>
                      <a:endParaRPr lang="en-SG" sz="280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7517">
                <a:tc>
                  <a:txBody>
                    <a:bodyPr/>
                    <a:lstStyle/>
                    <a:p>
                      <a:pPr algn="ctr">
                        <a:lnSpc>
                          <a:spcPct val="100000"/>
                        </a:lnSpc>
                        <a:spcAft>
                          <a:spcPts val="800"/>
                        </a:spcAft>
                      </a:pPr>
                      <a:r>
                        <a:rPr lang="vi-VN" sz="2800" dirty="0">
                          <a:effectLst/>
                          <a:latin typeface="+mj-lt"/>
                        </a:rPr>
                        <a:t>Mở bài: </a:t>
                      </a:r>
                      <a:endParaRPr lang="vi-VN" sz="2800" dirty="0">
                        <a:effectLst/>
                        <a:latin typeface="+mj-lt"/>
                      </a:endParaRPr>
                    </a:p>
                    <a:p>
                      <a:pPr algn="just">
                        <a:lnSpc>
                          <a:spcPct val="100000"/>
                        </a:lnSpc>
                        <a:spcAft>
                          <a:spcPts val="800"/>
                        </a:spcAft>
                      </a:pPr>
                      <a:r>
                        <a:rPr lang="vi-VN" sz="2800" dirty="0">
                          <a:solidFill>
                            <a:srgbClr val="EDEAF0"/>
                          </a:solidFill>
                          <a:effectLst/>
                          <a:latin typeface="+mj-lt"/>
                        </a:rPr>
                        <a:t>Giới thiệu hai tác phẩm thơ và nội dung, vấn đề cần so sánh, đánh giá. </a:t>
                      </a:r>
                      <a:endParaRPr lang="en-SG" sz="2800" dirty="0">
                        <a:solidFill>
                          <a:srgbClr val="EDEAF0"/>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01579" y="2230674"/>
            <a:ext cx="2625855" cy="224676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Giới thiệu hai tác phẩm thơ và nội dung, vấn đề cần so sánh, đánh giá. </a:t>
            </a:r>
            <a:endParaRPr kumimoji="0" lang="en-SG" sz="2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TextBox 7"/>
          <p:cNvSpPr txBox="1"/>
          <p:nvPr/>
        </p:nvSpPr>
        <p:spPr>
          <a:xfrm>
            <a:off x="2765012" y="1248858"/>
            <a:ext cx="6221516" cy="364202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Giới thiệu tên, xuất xứ, hoàn cảnh sáng tác hai tác phẩm thơ cần so sánh, đánh giá: Giang tuyết (Liễu Tông Nguyên) và Mộ (Hồ Chí Minh).</a:t>
            </a: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Giới thiệu được vấn đề cần so sánh, đánh giá: Phong vị cổ điển trong bài thơ Giang tuyết (Liễu Tông Nguyên) và tính hiện đạo trong bài thơ Mộ (Hồ Chí Minh).</a:t>
            </a:r>
            <a:endParaRPr kumimoji="0" lang="en-SG"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36" name="TextBox 35"/>
          <p:cNvSpPr txBox="1"/>
          <p:nvPr/>
        </p:nvSpPr>
        <p:spPr>
          <a:xfrm>
            <a:off x="3986661" y="63079"/>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PHT …</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nvGraphicFramePr>
        <p:xfrm>
          <a:off x="87830" y="119325"/>
          <a:ext cx="8936277" cy="4904850"/>
        </p:xfrm>
        <a:graphic>
          <a:graphicData uri="http://schemas.openxmlformats.org/drawingml/2006/table">
            <a:tbl>
              <a:tblPr firstRow="1" firstCol="1" bandRow="1">
                <a:tableStyleId>{10A1B5D5-9B99-4C35-A422-299274C87663}</a:tableStyleId>
              </a:tblPr>
              <a:tblGrid>
                <a:gridCol w="2395239"/>
                <a:gridCol w="6541038"/>
              </a:tblGrid>
              <a:tr h="707282">
                <a:tc>
                  <a:txBody>
                    <a:bodyPr/>
                    <a:lstStyle/>
                    <a:p>
                      <a:pPr algn="ctr">
                        <a:lnSpc>
                          <a:spcPct val="100000"/>
                        </a:lnSpc>
                        <a:spcAft>
                          <a:spcPts val="800"/>
                        </a:spcAft>
                      </a:pPr>
                      <a:r>
                        <a:rPr lang="vi-VN" sz="2300" dirty="0">
                          <a:solidFill>
                            <a:schemeClr val="tx1"/>
                          </a:solidFill>
                          <a:effectLst/>
                          <a:latin typeface="+mj-lt"/>
                        </a:rPr>
                        <a:t>Yêu cầu đối với kiểu bài </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algn="ctr">
                        <a:lnSpc>
                          <a:spcPct val="100000"/>
                        </a:lnSpc>
                        <a:spcAft>
                          <a:spcPts val="800"/>
                        </a:spcAft>
                      </a:pPr>
                      <a:r>
                        <a:rPr lang="vi-VN" sz="2300" dirty="0">
                          <a:solidFill>
                            <a:schemeClr val="tx1"/>
                          </a:solidFill>
                          <a:effectLst/>
                          <a:latin typeface="+mj-lt"/>
                        </a:rPr>
                        <a:t>Phân tích ngữ liệu tham khảo</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r>
              <a:tr h="4197568">
                <a:tc>
                  <a:txBody>
                    <a:bodyPr/>
                    <a:lstStyle/>
                    <a:p>
                      <a:pPr algn="ctr">
                        <a:lnSpc>
                          <a:spcPct val="100000"/>
                        </a:lnSpc>
                        <a:spcAft>
                          <a:spcPts val="800"/>
                        </a:spcAft>
                      </a:pPr>
                      <a:r>
                        <a:rPr lang="vi-VN" sz="2300" dirty="0">
                          <a:solidFill>
                            <a:schemeClr val="tx1"/>
                          </a:solidFill>
                          <a:effectLst/>
                          <a:latin typeface="+mj-lt"/>
                        </a:rPr>
                        <a:t>Thân bài: </a:t>
                      </a:r>
                      <a:endParaRPr lang="en-US" sz="2300" dirty="0">
                        <a:solidFill>
                          <a:schemeClr val="tx1"/>
                        </a:solidFill>
                        <a:effectLst/>
                        <a:latin typeface="+mj-lt"/>
                      </a:endParaRPr>
                    </a:p>
                    <a:p>
                      <a:pPr algn="just">
                        <a:lnSpc>
                          <a:spcPct val="100000"/>
                        </a:lnSpc>
                        <a:spcAft>
                          <a:spcPts val="800"/>
                        </a:spcAft>
                      </a:pPr>
                      <a:r>
                        <a:rPr lang="vi-VN" sz="2300" dirty="0">
                          <a:solidFill>
                            <a:srgbClr val="FDEFE9"/>
                          </a:solidFill>
                          <a:effectLst/>
                          <a:latin typeface="+mj-lt"/>
                        </a:rPr>
                        <a:t>Phân tích, so sánh hai tác phẩm để làm rõ điểm tương đồng, khác biệt về đặc điểm/ giá trị nội dung và nghệ thuật của hai tác phẩm thơ. </a:t>
                      </a:r>
                      <a:endParaRPr lang="en-SG" sz="2300" dirty="0">
                        <a:solidFill>
                          <a:srgbClr val="FDEFE9"/>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6296" y="1575303"/>
            <a:ext cx="2379476" cy="32778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Phân tích, so sánh hai tác phẩm để làm rõ điểm tương đồng, khác biệt về đặc điểm/ giá trị nội dung và nghệ thuật của hai tác phẩm thơ. </a:t>
            </a:r>
            <a:endParaRPr kumimoji="0" lang="en-SG" sz="23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TextBox 7"/>
          <p:cNvSpPr txBox="1"/>
          <p:nvPr/>
        </p:nvSpPr>
        <p:spPr>
          <a:xfrm>
            <a:off x="2467305" y="795685"/>
            <a:ext cx="6556801" cy="429348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Phân tích, so sánh hai tác phẩm để làm rõ điểm tương đồng, khác biệt của hai tác phẩm thơ: </a:t>
            </a:r>
            <a:endParaRPr kumimoji="0" lang="en-SG"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Điểm tương đồng: đề tài, thi liệu và thủ pháp, thể thơ.</a:t>
            </a:r>
            <a:endParaRPr kumimoji="0" lang="en-SG"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Điểm khác biệt: Bài Giang tuyết mang phong vị cổ điển với đầy đủ ý nghĩa của phong cách thơ cổ điển Trung Hoa; còn Mộ là bài thơ kết hợp giữa phong vị cổ điển và tính hiện đại. Điểm khác biệt này được làm rõ trên hai phương diện là chủ thể trữ tình và cách sử dụng nhãn tự. </a:t>
            </a:r>
            <a:endParaRPr kumimoji="0" lang="en-SG"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800"/>
              </a:spcAft>
              <a:buClrTx/>
              <a:buSzTx/>
              <a:buFontTx/>
              <a:buNone/>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Đánh giá phong cách sáng tác của mỗi tác phẩm. </a:t>
            </a:r>
            <a:endParaRPr kumimoji="0" lang="en-SG" sz="23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arn(inVertic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arn(inVertical)">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arn(inVertical)">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barn(inVertical)">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36" name="TextBox 35"/>
          <p:cNvSpPr txBox="1"/>
          <p:nvPr/>
        </p:nvSpPr>
        <p:spPr>
          <a:xfrm>
            <a:off x="3986661" y="63079"/>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PHT …</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nvGraphicFramePr>
        <p:xfrm>
          <a:off x="87830" y="119325"/>
          <a:ext cx="8936277" cy="5025540"/>
        </p:xfrm>
        <a:graphic>
          <a:graphicData uri="http://schemas.openxmlformats.org/drawingml/2006/table">
            <a:tbl>
              <a:tblPr firstRow="1" firstCol="1" bandRow="1">
                <a:tableStyleId>{5A111915-BE36-4E01-A7E5-04B1672EAD32}</a:tableStyleId>
              </a:tblPr>
              <a:tblGrid>
                <a:gridCol w="2505598"/>
                <a:gridCol w="6430679"/>
              </a:tblGrid>
              <a:tr h="798980">
                <a:tc>
                  <a:txBody>
                    <a:bodyPr/>
                    <a:lstStyle/>
                    <a:p>
                      <a:pPr algn="ctr">
                        <a:lnSpc>
                          <a:spcPct val="100000"/>
                        </a:lnSpc>
                        <a:spcAft>
                          <a:spcPts val="800"/>
                        </a:spcAft>
                      </a:pPr>
                      <a:r>
                        <a:rPr lang="vi-VN" sz="2400" dirty="0">
                          <a:solidFill>
                            <a:schemeClr val="tx1"/>
                          </a:solidFill>
                          <a:effectLst/>
                          <a:latin typeface="+mj-lt"/>
                        </a:rPr>
                        <a:t>Yêu cầu đối với kiểu bài </a:t>
                      </a:r>
                      <a:endParaRPr lang="en-SG" sz="2400" dirty="0">
                        <a:solidFill>
                          <a:schemeClr val="tx1"/>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800"/>
                        </a:spcAft>
                      </a:pPr>
                      <a:r>
                        <a:rPr lang="vi-VN" sz="2400" dirty="0">
                          <a:solidFill>
                            <a:schemeClr val="tx1"/>
                          </a:solidFill>
                          <a:effectLst/>
                          <a:latin typeface="+mj-lt"/>
                        </a:rPr>
                        <a:t>Phân tích ngữ liệu tham khảo</a:t>
                      </a:r>
                      <a:endParaRPr lang="en-SG" sz="2400" dirty="0">
                        <a:solidFill>
                          <a:schemeClr val="tx1"/>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105870">
                <a:tc>
                  <a:txBody>
                    <a:bodyPr/>
                    <a:lstStyle/>
                    <a:p>
                      <a:pPr algn="ctr">
                        <a:lnSpc>
                          <a:spcPct val="100000"/>
                        </a:lnSpc>
                        <a:spcAft>
                          <a:spcPts val="800"/>
                        </a:spcAft>
                      </a:pPr>
                      <a:r>
                        <a:rPr lang="vi-VN" sz="2400" dirty="0">
                          <a:solidFill>
                            <a:schemeClr val="tx1"/>
                          </a:solidFill>
                          <a:effectLst/>
                          <a:latin typeface="+mj-lt"/>
                        </a:rPr>
                        <a:t>Kết bài: </a:t>
                      </a:r>
                      <a:endParaRPr lang="en-US" sz="2400" dirty="0">
                        <a:solidFill>
                          <a:schemeClr val="tx1"/>
                        </a:solidFill>
                        <a:effectLst/>
                        <a:latin typeface="+mj-lt"/>
                      </a:endParaRPr>
                    </a:p>
                    <a:p>
                      <a:pPr algn="just">
                        <a:lnSpc>
                          <a:spcPct val="100000"/>
                        </a:lnSpc>
                        <a:spcAft>
                          <a:spcPts val="800"/>
                        </a:spcAft>
                      </a:pPr>
                      <a:r>
                        <a:rPr lang="vi-VN" sz="2400" dirty="0">
                          <a:solidFill>
                            <a:srgbClr val="EAF5F6"/>
                          </a:solidFill>
                          <a:effectLst/>
                          <a:latin typeface="+mj-lt"/>
                        </a:rPr>
                        <a:t>Khẳng định lại đặc điểm thể loại của tác phẩm; những giá trị chung và nét độc đáo ở mỗi tác phẩm; nêu cảm nghĩ về phong cách sáng tác của mỗi tác giả. </a:t>
                      </a:r>
                      <a:endParaRPr lang="en-SG" sz="2400" dirty="0">
                        <a:solidFill>
                          <a:srgbClr val="EAF5F6"/>
                        </a:solidFill>
                        <a:effectLst/>
                        <a:latin typeface="+mj-lt"/>
                      </a:endParaRPr>
                    </a:p>
                    <a:p>
                      <a:pPr algn="just">
                        <a:lnSpc>
                          <a:spcPct val="100000"/>
                        </a:lnSpc>
                        <a:spcAft>
                          <a:spcPts val="800"/>
                        </a:spcAft>
                      </a:pPr>
                      <a:r>
                        <a:rPr lang="vi-VN" sz="2400" dirty="0">
                          <a:solidFill>
                            <a:schemeClr val="tx1"/>
                          </a:solidFill>
                          <a:effectLst/>
                          <a:latin typeface="+mj-lt"/>
                        </a:rPr>
                        <a:t> </a:t>
                      </a:r>
                      <a:endParaRPr lang="en-SG" sz="2400" dirty="0">
                        <a:solidFill>
                          <a:schemeClr val="tx1"/>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solidFill>
                          <a:schemeClr val="tx1"/>
                        </a:solidFill>
                        <a:effectLst/>
                        <a:latin typeface="+mj-lt"/>
                        <a:ea typeface="Calibri" panose="020F0502020204030204" pitchFamily="34" charset="0"/>
                        <a:cs typeface="Times New Roman" panose="02020603050405020304" pitchFamily="18" charset="0"/>
                      </a:endParaRPr>
                    </a:p>
                  </a:txBody>
                  <a:tcPr marL="12079" marR="12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87826" y="1325690"/>
            <a:ext cx="2530366" cy="378565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Khẳng định lại đặc điểm thể loại của tác phẩm; những giá trị chung và nét độc đáo ở mỗi tác phẩm; nêu cảm nghĩ về phong cách sáng tác của mỗi tác giả. </a:t>
            </a:r>
            <a:endParaRPr kumimoji="0" lang="en-SG"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688310" y="1135931"/>
            <a:ext cx="6265678" cy="388824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Khẳng định lại những giá trị chung và nét độc đáo ở mỗi tác phẩm: Bài Giang tuyết tiêu biểu cho phong cách cổ điển, bài Mộ tiêu biểu cho phong cách hiện đại (kết hợp giữa cổ điển và lãng mạn). </a:t>
            </a: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800"/>
              </a:spcAft>
              <a:buClrTx/>
              <a:buSzTx/>
              <a:buFontTx/>
              <a:buNone/>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cảm nghĩ về phong cách sáng tác của hai tác giả: Mỗi tác giả đều có phong cách sáng tác độc đáo, không chỉ mang dấu ấn cá nhân của nhà thơ mà còn mang dấu ấn của phong cách sáng tác thời đại. </a:t>
            </a:r>
            <a:endParaRPr kumimoji="0" lang="en-SG"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tabLst>
                <a:tab pos="347345" algn="l"/>
              </a:tabLst>
            </a:pP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53270" y="1138267"/>
            <a:ext cx="4521818" cy="3639681"/>
          </a:xfrm>
          <a:prstGeom prst="rect">
            <a:avLst/>
          </a:prstGeom>
        </p:spPr>
      </p:pic>
      <p:sp>
        <p:nvSpPr>
          <p:cNvPr id="16" name="TextBox 15"/>
          <p:cNvSpPr txBox="1"/>
          <p:nvPr/>
        </p:nvSpPr>
        <p:spPr>
          <a:xfrm>
            <a:off x="4476328" y="2048530"/>
            <a:ext cx="3343505" cy="1569660"/>
          </a:xfrm>
          <a:prstGeom prst="rect">
            <a:avLst/>
          </a:prstGeom>
          <a:noFill/>
        </p:spPr>
        <p:txBody>
          <a:bodyPr wrap="square">
            <a:spAutoFit/>
          </a:bodyPr>
          <a:lstStyle/>
          <a:p>
            <a:pPr algn="ctr"/>
            <a:r>
              <a:rPr lang="vi-VN" sz="3200" dirty="0">
                <a:latin typeface="+mj-lt"/>
              </a:rPr>
              <a:t>Nhận xét cách sắp xếp các luận điểm ở phần thân bài.</a:t>
            </a:r>
            <a:endParaRPr lang="en-SG" sz="3200" dirty="0">
              <a:latin typeface="+mj-lt"/>
            </a:endParaRPr>
          </a:p>
        </p:txBody>
      </p:sp>
      <p:sp>
        <p:nvSpPr>
          <p:cNvPr id="17" name="Freeform 6"/>
          <p:cNvSpPr/>
          <p:nvPr/>
        </p:nvSpPr>
        <p:spPr>
          <a:xfrm>
            <a:off x="364827" y="2732395"/>
            <a:ext cx="2854567" cy="2302638"/>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362;p27"/>
          <p:cNvSpPr/>
          <p:nvPr/>
        </p:nvSpPr>
        <p:spPr>
          <a:xfrm>
            <a:off x="979498" y="2062042"/>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7200" b="1" i="0" u="none" strike="noStrike" kern="0" cap="none" spc="0" normalizeH="0" baseline="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Hoạt</a:t>
            </a:r>
            <a:r>
              <a:rPr kumimoji="0" lang="en-US" sz="72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72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động</a:t>
            </a:r>
            <a:r>
              <a:rPr kumimoji="0" lang="en-US" sz="72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72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mở</a:t>
            </a:r>
            <a:r>
              <a:rPr kumimoji="0" lang="en-US" sz="72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72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đầu</a:t>
            </a:r>
            <a:endParaRPr kumimoji="0" sz="7200" b="1" i="0" u="none" strike="noStrike" kern="0" cap="none" spc="0" normalizeH="0" baseline="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76200" y="2497736"/>
            <a:ext cx="2984911" cy="2509301"/>
            <a:chOff x="0" y="0"/>
            <a:chExt cx="15990205" cy="13045860"/>
          </a:xfrm>
        </p:grpSpPr>
        <p:sp>
          <p:nvSpPr>
            <p:cNvPr id="3" name="Freeform 3"/>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solidFill>
              <a:srgbClr val="FFF8EF"/>
            </a:solidFill>
          </p:spPr>
          <p:txBody>
            <a:bodyPr/>
            <a:lstStyle/>
            <a:p>
              <a:pPr defTabSz="457200">
                <a:buClrTx/>
              </a:pPr>
              <a:endParaRPr lang="en-SG" sz="900" kern="1200">
                <a:solidFill>
                  <a:prstClr val="black"/>
                </a:solidFill>
                <a:latin typeface="Calibri" panose="020F0502020204030204"/>
                <a:ea typeface="+mn-ea"/>
                <a:cs typeface="+mn-cs"/>
              </a:endParaRPr>
            </a:p>
          </p:txBody>
        </p:sp>
      </p:grpSp>
      <p:grpSp>
        <p:nvGrpSpPr>
          <p:cNvPr id="4" name="Group 4"/>
          <p:cNvGrpSpPr/>
          <p:nvPr/>
        </p:nvGrpSpPr>
        <p:grpSpPr>
          <a:xfrm>
            <a:off x="3346861" y="2497736"/>
            <a:ext cx="2984911" cy="2509301"/>
            <a:chOff x="0" y="0"/>
            <a:chExt cx="15990205" cy="13045860"/>
          </a:xfrm>
        </p:grpSpPr>
        <p:sp>
          <p:nvSpPr>
            <p:cNvPr id="5" name="Freeform 5"/>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solidFill>
              <a:srgbClr val="FFF8EF"/>
            </a:solidFill>
          </p:spPr>
          <p:txBody>
            <a:bodyPr/>
            <a:lstStyle/>
            <a:p>
              <a:pPr defTabSz="457200">
                <a:buClrTx/>
              </a:pPr>
              <a:endParaRPr lang="en-SG" sz="900" kern="1200">
                <a:solidFill>
                  <a:prstClr val="black"/>
                </a:solidFill>
                <a:latin typeface="Calibri" panose="020F0502020204030204"/>
                <a:ea typeface="+mn-ea"/>
                <a:cs typeface="+mn-cs"/>
              </a:endParaRPr>
            </a:p>
          </p:txBody>
        </p:sp>
      </p:grpSp>
      <p:sp>
        <p:nvSpPr>
          <p:cNvPr id="6" name="Freeform 6"/>
          <p:cNvSpPr/>
          <p:nvPr/>
        </p:nvSpPr>
        <p:spPr>
          <a:xfrm rot="-594752">
            <a:off x="6532084" y="2412230"/>
            <a:ext cx="1545236" cy="859997"/>
          </a:xfrm>
          <a:custGeom>
            <a:avLst/>
            <a:gdLst/>
            <a:ahLst/>
            <a:cxnLst/>
            <a:rect l="l" t="t" r="r" b="b"/>
            <a:pathLst>
              <a:path w="3090471" h="1719994">
                <a:moveTo>
                  <a:pt x="0" y="0"/>
                </a:moveTo>
                <a:lnTo>
                  <a:pt x="3090471" y="0"/>
                </a:lnTo>
                <a:lnTo>
                  <a:pt x="3090471" y="1719994"/>
                </a:lnTo>
                <a:lnTo>
                  <a:pt x="0" y="171999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457200">
              <a:buClrTx/>
            </a:pPr>
            <a:endParaRPr lang="en-SG" sz="900" kern="1200">
              <a:solidFill>
                <a:prstClr val="black"/>
              </a:solidFill>
              <a:latin typeface="Calibri" panose="020F0502020204030204"/>
              <a:ea typeface="+mn-ea"/>
              <a:cs typeface="+mn-cs"/>
            </a:endParaRPr>
          </a:p>
        </p:txBody>
      </p:sp>
      <p:grpSp>
        <p:nvGrpSpPr>
          <p:cNvPr id="13" name="Group 13"/>
          <p:cNvGrpSpPr/>
          <p:nvPr/>
        </p:nvGrpSpPr>
        <p:grpSpPr>
          <a:xfrm>
            <a:off x="1189652" y="2094859"/>
            <a:ext cx="758007" cy="816623"/>
            <a:chOff x="0" y="0"/>
            <a:chExt cx="2021352" cy="2177661"/>
          </a:xfrm>
        </p:grpSpPr>
        <p:sp>
          <p:nvSpPr>
            <p:cNvPr id="14" name="Freeform 14"/>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00">
                <a:buClrTx/>
              </a:pPr>
              <a:endParaRPr lang="en-SG" sz="900" kern="1200">
                <a:solidFill>
                  <a:prstClr val="black"/>
                </a:solidFill>
                <a:latin typeface="Calibri" panose="020F0502020204030204"/>
                <a:ea typeface="+mn-ea"/>
                <a:cs typeface="+mn-cs"/>
              </a:endParaRPr>
            </a:p>
          </p:txBody>
        </p:sp>
        <p:sp>
          <p:nvSpPr>
            <p:cNvPr id="15" name="TextBox 15"/>
            <p:cNvSpPr txBox="1"/>
            <p:nvPr/>
          </p:nvSpPr>
          <p:spPr>
            <a:xfrm>
              <a:off x="366573" y="513109"/>
              <a:ext cx="1436829" cy="866904"/>
            </a:xfrm>
            <a:prstGeom prst="rect">
              <a:avLst/>
            </a:prstGeom>
          </p:spPr>
          <p:txBody>
            <a:bodyPr lIns="0" tIns="0" rIns="0" bIns="0" rtlCol="0" anchor="t">
              <a:spAutoFit/>
            </a:bodyPr>
            <a:lstStyle/>
            <a:p>
              <a:pPr algn="ctr" defTabSz="457200">
                <a:lnSpc>
                  <a:spcPts val="2500"/>
                </a:lnSpc>
                <a:spcBef>
                  <a:spcPct val="0"/>
                </a:spcBef>
                <a:buClrTx/>
                <a:defRPr/>
              </a:pPr>
              <a:r>
                <a:rPr lang="en-US" sz="2500" kern="1200">
                  <a:solidFill>
                    <a:srgbClr val="FFF8EF"/>
                  </a:solidFill>
                  <a:latin typeface="Darumadrop One"/>
                  <a:ea typeface="+mn-ea"/>
                  <a:cs typeface="+mn-cs"/>
                </a:rPr>
                <a:t>1.</a:t>
              </a:r>
              <a:endParaRPr lang="en-US" sz="2500" kern="1200">
                <a:solidFill>
                  <a:srgbClr val="FFF8EF"/>
                </a:solidFill>
                <a:latin typeface="Darumadrop One"/>
                <a:ea typeface="+mn-ea"/>
                <a:cs typeface="+mn-cs"/>
              </a:endParaRPr>
            </a:p>
          </p:txBody>
        </p:sp>
      </p:grpSp>
      <p:grpSp>
        <p:nvGrpSpPr>
          <p:cNvPr id="16" name="Group 16"/>
          <p:cNvGrpSpPr/>
          <p:nvPr/>
        </p:nvGrpSpPr>
        <p:grpSpPr>
          <a:xfrm>
            <a:off x="4460313" y="2094859"/>
            <a:ext cx="758007" cy="816623"/>
            <a:chOff x="0" y="0"/>
            <a:chExt cx="2021352" cy="2177661"/>
          </a:xfrm>
        </p:grpSpPr>
        <p:sp>
          <p:nvSpPr>
            <p:cNvPr id="17" name="Freeform 17"/>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00">
                <a:buClrTx/>
              </a:pPr>
              <a:endParaRPr lang="en-SG" sz="900" kern="1200">
                <a:solidFill>
                  <a:prstClr val="black"/>
                </a:solidFill>
                <a:latin typeface="Calibri" panose="020F0502020204030204"/>
                <a:ea typeface="+mn-ea"/>
                <a:cs typeface="+mn-cs"/>
              </a:endParaRPr>
            </a:p>
          </p:txBody>
        </p:sp>
        <p:sp>
          <p:nvSpPr>
            <p:cNvPr id="18" name="TextBox 18"/>
            <p:cNvSpPr txBox="1"/>
            <p:nvPr/>
          </p:nvSpPr>
          <p:spPr>
            <a:xfrm>
              <a:off x="366573" y="513109"/>
              <a:ext cx="1436829" cy="866904"/>
            </a:xfrm>
            <a:prstGeom prst="rect">
              <a:avLst/>
            </a:prstGeom>
          </p:spPr>
          <p:txBody>
            <a:bodyPr lIns="0" tIns="0" rIns="0" bIns="0" rtlCol="0" anchor="t">
              <a:spAutoFit/>
            </a:bodyPr>
            <a:lstStyle/>
            <a:p>
              <a:pPr algn="ctr" defTabSz="457200">
                <a:lnSpc>
                  <a:spcPts val="2500"/>
                </a:lnSpc>
                <a:spcBef>
                  <a:spcPct val="0"/>
                </a:spcBef>
                <a:buClrTx/>
                <a:defRPr/>
              </a:pPr>
              <a:r>
                <a:rPr lang="en-US" sz="2500" kern="1200">
                  <a:solidFill>
                    <a:srgbClr val="FFF8EF"/>
                  </a:solidFill>
                  <a:latin typeface="Darumadrop One"/>
                  <a:ea typeface="+mn-ea"/>
                  <a:cs typeface="+mn-cs"/>
                </a:rPr>
                <a:t>2.</a:t>
              </a:r>
              <a:endParaRPr lang="en-US" sz="2500" kern="1200">
                <a:solidFill>
                  <a:srgbClr val="FFF8EF"/>
                </a:solidFill>
                <a:latin typeface="Darumadrop One"/>
                <a:ea typeface="+mn-ea"/>
                <a:cs typeface="+mn-cs"/>
              </a:endParaRPr>
            </a:p>
          </p:txBody>
        </p:sp>
      </p:grpSp>
      <p:sp>
        <p:nvSpPr>
          <p:cNvPr id="20" name="Freeform 5"/>
          <p:cNvSpPr/>
          <p:nvPr/>
        </p:nvSpPr>
        <p:spPr>
          <a:xfrm flipH="1">
            <a:off x="5697625" y="1"/>
            <a:ext cx="3446374" cy="2911482"/>
          </a:xfrm>
          <a:custGeom>
            <a:avLst/>
            <a:gdLst/>
            <a:ahLst/>
            <a:cxnLst/>
            <a:rect l="l" t="t" r="r" b="b"/>
            <a:pathLst>
              <a:path w="8725778" h="6012854">
                <a:moveTo>
                  <a:pt x="8725778" y="0"/>
                </a:moveTo>
                <a:lnTo>
                  <a:pt x="0" y="0"/>
                </a:lnTo>
                <a:lnTo>
                  <a:pt x="0" y="6012854"/>
                </a:lnTo>
                <a:lnTo>
                  <a:pt x="8725778" y="6012854"/>
                </a:lnTo>
                <a:lnTo>
                  <a:pt x="872577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457200">
              <a:buClrTx/>
            </a:pPr>
            <a:endParaRPr lang="en-SG" sz="900" kern="1200">
              <a:solidFill>
                <a:prstClr val="black"/>
              </a:solidFill>
              <a:latin typeface="Calibri" panose="020F0502020204030204"/>
              <a:ea typeface="+mn-ea"/>
              <a:cs typeface="+mn-cs"/>
            </a:endParaRPr>
          </a:p>
        </p:txBody>
      </p:sp>
      <p:sp>
        <p:nvSpPr>
          <p:cNvPr id="22" name="Freeform 7"/>
          <p:cNvSpPr/>
          <p:nvPr/>
        </p:nvSpPr>
        <p:spPr>
          <a:xfrm>
            <a:off x="7034609" y="2804780"/>
            <a:ext cx="2109391" cy="2308324"/>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457200">
              <a:buClrTx/>
            </a:pPr>
            <a:endParaRPr lang="en-SG" sz="900" kern="1200">
              <a:solidFill>
                <a:prstClr val="black"/>
              </a:solidFill>
              <a:latin typeface="Calibri" panose="020F0502020204030204"/>
              <a:ea typeface="+mn-ea"/>
              <a:cs typeface="+mn-cs"/>
            </a:endParaRPr>
          </a:p>
        </p:txBody>
      </p:sp>
      <p:sp>
        <p:nvSpPr>
          <p:cNvPr id="24" name="Freeform 22"/>
          <p:cNvSpPr/>
          <p:nvPr/>
        </p:nvSpPr>
        <p:spPr>
          <a:xfrm>
            <a:off x="410846" y="135919"/>
            <a:ext cx="5286781" cy="1891602"/>
          </a:xfrm>
          <a:custGeom>
            <a:avLst/>
            <a:gdLst/>
            <a:ahLst/>
            <a:cxnLst/>
            <a:rect l="l" t="t" r="r" b="b"/>
            <a:pathLst>
              <a:path w="2814626" h="1435459">
                <a:moveTo>
                  <a:pt x="0" y="0"/>
                </a:moveTo>
                <a:lnTo>
                  <a:pt x="2814626" y="0"/>
                </a:lnTo>
                <a:lnTo>
                  <a:pt x="2814626" y="1435459"/>
                </a:lnTo>
                <a:lnTo>
                  <a:pt x="0" y="14354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457200">
              <a:buClrTx/>
            </a:pPr>
            <a:endParaRPr lang="en-SG" sz="900" kern="1200">
              <a:solidFill>
                <a:prstClr val="black"/>
              </a:solidFill>
              <a:latin typeface="Calibri" panose="020F0502020204030204"/>
              <a:ea typeface="+mn-ea"/>
              <a:cs typeface="+mn-cs"/>
            </a:endParaRPr>
          </a:p>
        </p:txBody>
      </p:sp>
      <p:sp>
        <p:nvSpPr>
          <p:cNvPr id="12" name="TextBox 11"/>
          <p:cNvSpPr txBox="1"/>
          <p:nvPr/>
        </p:nvSpPr>
        <p:spPr>
          <a:xfrm>
            <a:off x="723378" y="231457"/>
            <a:ext cx="4494942" cy="1569660"/>
          </a:xfrm>
          <a:prstGeom prst="rect">
            <a:avLst/>
          </a:prstGeom>
          <a:noFill/>
        </p:spPr>
        <p:txBody>
          <a:bodyPr wrap="square">
            <a:spAutoFit/>
          </a:bodyPr>
          <a:lstStyle/>
          <a:p>
            <a:pPr algn="just"/>
            <a:r>
              <a:rPr lang="vi-VN" sz="2400" b="1" dirty="0">
                <a:solidFill>
                  <a:schemeClr val="bg1"/>
                </a:solidFill>
                <a:effectLst/>
                <a:latin typeface="Times New Roman" panose="02020603050405020304" pitchFamily="18" charset="0"/>
                <a:ea typeface="Times New Roman" panose="02020603050405020304" pitchFamily="18" charset="0"/>
              </a:rPr>
              <a:t>Các luận điểm ở phần thân bài được sắp xếp theo trật tự: nêu điểm tương đồng trước, điểm khác biệt </a:t>
            </a:r>
            <a:r>
              <a:rPr lang="vi-VN" sz="2400" b="1" dirty="0" smtClean="0">
                <a:solidFill>
                  <a:schemeClr val="bg1"/>
                </a:solidFill>
                <a:effectLst/>
                <a:latin typeface="Times New Roman" panose="02020603050405020304" pitchFamily="18" charset="0"/>
                <a:ea typeface="Times New Roman" panose="02020603050405020304" pitchFamily="18" charset="0"/>
              </a:rPr>
              <a:t>sau</a:t>
            </a:r>
            <a:r>
              <a:rPr lang="en-US" sz="2400" b="1" dirty="0" smtClean="0">
                <a:solidFill>
                  <a:schemeClr val="bg1"/>
                </a:solidFill>
                <a:effectLst/>
                <a:latin typeface="Times New Roman" panose="02020603050405020304" pitchFamily="18" charset="0"/>
                <a:ea typeface="Times New Roman" panose="02020603050405020304" pitchFamily="18" charset="0"/>
              </a:rPr>
              <a:t>:</a:t>
            </a:r>
            <a:endParaRPr lang="en-SG" sz="2400" b="1" dirty="0">
              <a:solidFill>
                <a:schemeClr val="bg1"/>
              </a:solidFill>
            </a:endParaRPr>
          </a:p>
        </p:txBody>
      </p:sp>
      <p:sp>
        <p:nvSpPr>
          <p:cNvPr id="25" name="TextBox 24"/>
          <p:cNvSpPr txBox="1"/>
          <p:nvPr/>
        </p:nvSpPr>
        <p:spPr>
          <a:xfrm>
            <a:off x="97096" y="2804780"/>
            <a:ext cx="2966670" cy="2308324"/>
          </a:xfrm>
          <a:prstGeom prst="rect">
            <a:avLst/>
          </a:prstGeom>
          <a:noFill/>
        </p:spPr>
        <p:txBody>
          <a:bodyPr wrap="square">
            <a:spAutoFit/>
          </a:bodyPr>
          <a:lstStyle/>
          <a:p>
            <a:pPr algn="just">
              <a:spcAft>
                <a:spcPts val="8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Luận điểm 1: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Điểm tương đồng giữa hai tác phẩm trên các phương diện: đề tài, thi liệu và thủ pháp, thể thơ.</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p:cNvSpPr txBox="1"/>
          <p:nvPr/>
        </p:nvSpPr>
        <p:spPr>
          <a:xfrm>
            <a:off x="3367858" y="2804780"/>
            <a:ext cx="2736130" cy="2308324"/>
          </a:xfrm>
          <a:prstGeom prst="rect">
            <a:avLst/>
          </a:prstGeom>
          <a:noFill/>
        </p:spPr>
        <p:txBody>
          <a:bodyPr wrap="square">
            <a:spAutoFit/>
          </a:bodyPr>
          <a:lstStyle/>
          <a:p>
            <a:pPr algn="just">
              <a:spcAft>
                <a:spcPts val="8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Luận điểm 2: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Điểm khác biệt giữa hai tác phẩm trên các phương diện: chủ thể trữ tình và cách sử dụng nhãn tự</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6"/>
          <p:cNvSpPr txBox="1"/>
          <p:nvPr/>
        </p:nvSpPr>
        <p:spPr>
          <a:xfrm>
            <a:off x="5934266" y="386679"/>
            <a:ext cx="2798889" cy="1723549"/>
          </a:xfrm>
          <a:prstGeom prst="rect">
            <a:avLst/>
          </a:prstGeom>
        </p:spPr>
        <p:txBody>
          <a:bodyPr lIns="0" tIns="0" rIns="0" bIns="0" rtlCol="0" anchor="t">
            <a:spAutoFit/>
          </a:bodyPr>
          <a:lstStyle/>
          <a:p>
            <a:pPr algn="ctr">
              <a:spcAft>
                <a:spcPts val="80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hằm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làm rõ sự khác biệt về phong cách sáng tác của hai tác phẩm.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tabLst>
                <a:tab pos="347345" algn="l"/>
              </a:tabLst>
            </a:pP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 name="组合 25"/>
          <p:cNvGrpSpPr/>
          <p:nvPr/>
        </p:nvGrpSpPr>
        <p:grpSpPr>
          <a:xfrm>
            <a:off x="2855313" y="793570"/>
            <a:ext cx="5941452" cy="3978174"/>
            <a:chOff x="4594158" y="1669137"/>
            <a:chExt cx="2917537" cy="2246197"/>
          </a:xfrm>
        </p:grpSpPr>
        <p:sp>
          <p:nvSpPr>
            <p:cNvPr id="16" name="十角星 5"/>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1" fmla="*/ 0 w 2387788"/>
                <a:gd name="connsiteY0-2" fmla="*/ 762105 h 2205868"/>
                <a:gd name="connsiteX1-3" fmla="*/ 315675 w 2387788"/>
                <a:gd name="connsiteY1-4" fmla="*/ 542329 h 2205868"/>
                <a:gd name="connsiteX2-5" fmla="*/ 477744 w 2387788"/>
                <a:gd name="connsiteY2-6" fmla="*/ 121833 h 2205868"/>
                <a:gd name="connsiteX3-7" fmla="*/ 858442 w 2387788"/>
                <a:gd name="connsiteY3-8" fmla="*/ 195859 h 2205868"/>
                <a:gd name="connsiteX4-9" fmla="*/ 1193894 w 2387788"/>
                <a:gd name="connsiteY4-10" fmla="*/ 0 h 2205868"/>
                <a:gd name="connsiteX5-11" fmla="*/ 1529346 w 2387788"/>
                <a:gd name="connsiteY5-12" fmla="*/ 195859 h 2205868"/>
                <a:gd name="connsiteX6-13" fmla="*/ 1931764 w 2387788"/>
                <a:gd name="connsiteY6-14" fmla="*/ 210638 h 2205868"/>
                <a:gd name="connsiteX7-15" fmla="*/ 2072113 w 2387788"/>
                <a:gd name="connsiteY7-16" fmla="*/ 542329 h 2205868"/>
                <a:gd name="connsiteX8-17" fmla="*/ 2387788 w 2387788"/>
                <a:gd name="connsiteY8-18" fmla="*/ 762105 h 2205868"/>
                <a:gd name="connsiteX9-19" fmla="*/ 2279428 w 2387788"/>
                <a:gd name="connsiteY9-20" fmla="*/ 1102934 h 2205868"/>
                <a:gd name="connsiteX10-21" fmla="*/ 2387788 w 2387788"/>
                <a:gd name="connsiteY10-22" fmla="*/ 1443763 h 2205868"/>
                <a:gd name="connsiteX11-23" fmla="*/ 2072113 w 2387788"/>
                <a:gd name="connsiteY11-24" fmla="*/ 1663539 h 2205868"/>
                <a:gd name="connsiteX12-25" fmla="*/ 1931764 w 2387788"/>
                <a:gd name="connsiteY12-26" fmla="*/ 1995230 h 2205868"/>
                <a:gd name="connsiteX13-27" fmla="*/ 1529346 w 2387788"/>
                <a:gd name="connsiteY13-28" fmla="*/ 2010009 h 2205868"/>
                <a:gd name="connsiteX14-29" fmla="*/ 1193894 w 2387788"/>
                <a:gd name="connsiteY14-30" fmla="*/ 2205868 h 2205868"/>
                <a:gd name="connsiteX15-31" fmla="*/ 858442 w 2387788"/>
                <a:gd name="connsiteY15-32" fmla="*/ 2010009 h 2205868"/>
                <a:gd name="connsiteX16-33" fmla="*/ 456024 w 2387788"/>
                <a:gd name="connsiteY16-34" fmla="*/ 1995230 h 2205868"/>
                <a:gd name="connsiteX17-35" fmla="*/ 315675 w 2387788"/>
                <a:gd name="connsiteY17-36" fmla="*/ 1663539 h 2205868"/>
                <a:gd name="connsiteX18-37" fmla="*/ 0 w 2387788"/>
                <a:gd name="connsiteY18-38" fmla="*/ 1443763 h 2205868"/>
                <a:gd name="connsiteX19-39" fmla="*/ 108360 w 2387788"/>
                <a:gd name="connsiteY19-40" fmla="*/ 1102934 h 2205868"/>
                <a:gd name="connsiteX20-41" fmla="*/ 0 w 2387788"/>
                <a:gd name="connsiteY20-42" fmla="*/ 762105 h 2205868"/>
                <a:gd name="connsiteX0-43" fmla="*/ 0 w 2387788"/>
                <a:gd name="connsiteY0-44" fmla="*/ 762105 h 2205868"/>
                <a:gd name="connsiteX1-45" fmla="*/ 273835 w 2387788"/>
                <a:gd name="connsiteY1-46" fmla="*/ 476590 h 2205868"/>
                <a:gd name="connsiteX2-47" fmla="*/ 477744 w 2387788"/>
                <a:gd name="connsiteY2-48" fmla="*/ 121833 h 2205868"/>
                <a:gd name="connsiteX3-49" fmla="*/ 858442 w 2387788"/>
                <a:gd name="connsiteY3-50" fmla="*/ 195859 h 2205868"/>
                <a:gd name="connsiteX4-51" fmla="*/ 1193894 w 2387788"/>
                <a:gd name="connsiteY4-52" fmla="*/ 0 h 2205868"/>
                <a:gd name="connsiteX5-53" fmla="*/ 1529346 w 2387788"/>
                <a:gd name="connsiteY5-54" fmla="*/ 195859 h 2205868"/>
                <a:gd name="connsiteX6-55" fmla="*/ 1931764 w 2387788"/>
                <a:gd name="connsiteY6-56" fmla="*/ 210638 h 2205868"/>
                <a:gd name="connsiteX7-57" fmla="*/ 2072113 w 2387788"/>
                <a:gd name="connsiteY7-58" fmla="*/ 542329 h 2205868"/>
                <a:gd name="connsiteX8-59" fmla="*/ 2387788 w 2387788"/>
                <a:gd name="connsiteY8-60" fmla="*/ 762105 h 2205868"/>
                <a:gd name="connsiteX9-61" fmla="*/ 2279428 w 2387788"/>
                <a:gd name="connsiteY9-62" fmla="*/ 1102934 h 2205868"/>
                <a:gd name="connsiteX10-63" fmla="*/ 2387788 w 2387788"/>
                <a:gd name="connsiteY10-64" fmla="*/ 1443763 h 2205868"/>
                <a:gd name="connsiteX11-65" fmla="*/ 2072113 w 2387788"/>
                <a:gd name="connsiteY11-66" fmla="*/ 1663539 h 2205868"/>
                <a:gd name="connsiteX12-67" fmla="*/ 1931764 w 2387788"/>
                <a:gd name="connsiteY12-68" fmla="*/ 1995230 h 2205868"/>
                <a:gd name="connsiteX13-69" fmla="*/ 1529346 w 2387788"/>
                <a:gd name="connsiteY13-70" fmla="*/ 2010009 h 2205868"/>
                <a:gd name="connsiteX14-71" fmla="*/ 1193894 w 2387788"/>
                <a:gd name="connsiteY14-72" fmla="*/ 2205868 h 2205868"/>
                <a:gd name="connsiteX15-73" fmla="*/ 858442 w 2387788"/>
                <a:gd name="connsiteY15-74" fmla="*/ 2010009 h 2205868"/>
                <a:gd name="connsiteX16-75" fmla="*/ 456024 w 2387788"/>
                <a:gd name="connsiteY16-76" fmla="*/ 1995230 h 2205868"/>
                <a:gd name="connsiteX17-77" fmla="*/ 315675 w 2387788"/>
                <a:gd name="connsiteY17-78" fmla="*/ 1663539 h 2205868"/>
                <a:gd name="connsiteX18-79" fmla="*/ 0 w 2387788"/>
                <a:gd name="connsiteY18-80" fmla="*/ 1443763 h 2205868"/>
                <a:gd name="connsiteX19-81" fmla="*/ 108360 w 2387788"/>
                <a:gd name="connsiteY19-82" fmla="*/ 1102934 h 2205868"/>
                <a:gd name="connsiteX20-83" fmla="*/ 0 w 2387788"/>
                <a:gd name="connsiteY20-84" fmla="*/ 762105 h 2205868"/>
                <a:gd name="connsiteX0-85" fmla="*/ 0 w 2396374"/>
                <a:gd name="connsiteY0-86" fmla="*/ 639341 h 2205868"/>
                <a:gd name="connsiteX1-87" fmla="*/ 282421 w 2396374"/>
                <a:gd name="connsiteY1-88" fmla="*/ 476590 h 2205868"/>
                <a:gd name="connsiteX2-89" fmla="*/ 486330 w 2396374"/>
                <a:gd name="connsiteY2-90" fmla="*/ 121833 h 2205868"/>
                <a:gd name="connsiteX3-91" fmla="*/ 867028 w 2396374"/>
                <a:gd name="connsiteY3-92" fmla="*/ 195859 h 2205868"/>
                <a:gd name="connsiteX4-93" fmla="*/ 1202480 w 2396374"/>
                <a:gd name="connsiteY4-94" fmla="*/ 0 h 2205868"/>
                <a:gd name="connsiteX5-95" fmla="*/ 1537932 w 2396374"/>
                <a:gd name="connsiteY5-96" fmla="*/ 195859 h 2205868"/>
                <a:gd name="connsiteX6-97" fmla="*/ 1940350 w 2396374"/>
                <a:gd name="connsiteY6-98" fmla="*/ 210638 h 2205868"/>
                <a:gd name="connsiteX7-99" fmla="*/ 2080699 w 2396374"/>
                <a:gd name="connsiteY7-100" fmla="*/ 542329 h 2205868"/>
                <a:gd name="connsiteX8-101" fmla="*/ 2396374 w 2396374"/>
                <a:gd name="connsiteY8-102" fmla="*/ 762105 h 2205868"/>
                <a:gd name="connsiteX9-103" fmla="*/ 2288014 w 2396374"/>
                <a:gd name="connsiteY9-104" fmla="*/ 1102934 h 2205868"/>
                <a:gd name="connsiteX10-105" fmla="*/ 2396374 w 2396374"/>
                <a:gd name="connsiteY10-106" fmla="*/ 1443763 h 2205868"/>
                <a:gd name="connsiteX11-107" fmla="*/ 2080699 w 2396374"/>
                <a:gd name="connsiteY11-108" fmla="*/ 1663539 h 2205868"/>
                <a:gd name="connsiteX12-109" fmla="*/ 1940350 w 2396374"/>
                <a:gd name="connsiteY12-110" fmla="*/ 1995230 h 2205868"/>
                <a:gd name="connsiteX13-111" fmla="*/ 1537932 w 2396374"/>
                <a:gd name="connsiteY13-112" fmla="*/ 2010009 h 2205868"/>
                <a:gd name="connsiteX14-113" fmla="*/ 1202480 w 2396374"/>
                <a:gd name="connsiteY14-114" fmla="*/ 2205868 h 2205868"/>
                <a:gd name="connsiteX15-115" fmla="*/ 867028 w 2396374"/>
                <a:gd name="connsiteY15-116" fmla="*/ 2010009 h 2205868"/>
                <a:gd name="connsiteX16-117" fmla="*/ 464610 w 2396374"/>
                <a:gd name="connsiteY16-118" fmla="*/ 1995230 h 2205868"/>
                <a:gd name="connsiteX17-119" fmla="*/ 324261 w 2396374"/>
                <a:gd name="connsiteY17-120" fmla="*/ 1663539 h 2205868"/>
                <a:gd name="connsiteX18-121" fmla="*/ 8586 w 2396374"/>
                <a:gd name="connsiteY18-122" fmla="*/ 1443763 h 2205868"/>
                <a:gd name="connsiteX19-123" fmla="*/ 116946 w 2396374"/>
                <a:gd name="connsiteY19-124" fmla="*/ 1102934 h 2205868"/>
                <a:gd name="connsiteX20-125" fmla="*/ 0 w 2396374"/>
                <a:gd name="connsiteY20-126" fmla="*/ 639341 h 2205868"/>
                <a:gd name="connsiteX0-127" fmla="*/ 0 w 2396374"/>
                <a:gd name="connsiteY0-128" fmla="*/ 639341 h 2205868"/>
                <a:gd name="connsiteX1-129" fmla="*/ 282421 w 2396374"/>
                <a:gd name="connsiteY1-130" fmla="*/ 476590 h 2205868"/>
                <a:gd name="connsiteX2-131" fmla="*/ 486330 w 2396374"/>
                <a:gd name="connsiteY2-132" fmla="*/ 121833 h 2205868"/>
                <a:gd name="connsiteX3-133" fmla="*/ 867028 w 2396374"/>
                <a:gd name="connsiteY3-134" fmla="*/ 195859 h 2205868"/>
                <a:gd name="connsiteX4-135" fmla="*/ 1202480 w 2396374"/>
                <a:gd name="connsiteY4-136" fmla="*/ 0 h 2205868"/>
                <a:gd name="connsiteX5-137" fmla="*/ 1537932 w 2396374"/>
                <a:gd name="connsiteY5-138" fmla="*/ 195859 h 2205868"/>
                <a:gd name="connsiteX6-139" fmla="*/ 1940350 w 2396374"/>
                <a:gd name="connsiteY6-140" fmla="*/ 210638 h 2205868"/>
                <a:gd name="connsiteX7-141" fmla="*/ 2080699 w 2396374"/>
                <a:gd name="connsiteY7-142" fmla="*/ 542329 h 2205868"/>
                <a:gd name="connsiteX8-143" fmla="*/ 2396374 w 2396374"/>
                <a:gd name="connsiteY8-144" fmla="*/ 762105 h 2205868"/>
                <a:gd name="connsiteX9-145" fmla="*/ 2288014 w 2396374"/>
                <a:gd name="connsiteY9-146" fmla="*/ 1102934 h 2205868"/>
                <a:gd name="connsiteX10-147" fmla="*/ 2396374 w 2396374"/>
                <a:gd name="connsiteY10-148" fmla="*/ 1443763 h 2205868"/>
                <a:gd name="connsiteX11-149" fmla="*/ 2080699 w 2396374"/>
                <a:gd name="connsiteY11-150" fmla="*/ 1663539 h 2205868"/>
                <a:gd name="connsiteX12-151" fmla="*/ 1940350 w 2396374"/>
                <a:gd name="connsiteY12-152" fmla="*/ 1995230 h 2205868"/>
                <a:gd name="connsiteX13-153" fmla="*/ 1537932 w 2396374"/>
                <a:gd name="connsiteY13-154" fmla="*/ 2010009 h 2205868"/>
                <a:gd name="connsiteX14-155" fmla="*/ 1202480 w 2396374"/>
                <a:gd name="connsiteY14-156" fmla="*/ 2205868 h 2205868"/>
                <a:gd name="connsiteX15-157" fmla="*/ 867028 w 2396374"/>
                <a:gd name="connsiteY15-158" fmla="*/ 2010009 h 2205868"/>
                <a:gd name="connsiteX16-159" fmla="*/ 464610 w 2396374"/>
                <a:gd name="connsiteY16-160" fmla="*/ 1995230 h 2205868"/>
                <a:gd name="connsiteX17-161" fmla="*/ 324261 w 2396374"/>
                <a:gd name="connsiteY17-162" fmla="*/ 1663539 h 2205868"/>
                <a:gd name="connsiteX18-163" fmla="*/ 8586 w 2396374"/>
                <a:gd name="connsiteY18-164" fmla="*/ 1443763 h 2205868"/>
                <a:gd name="connsiteX19-165" fmla="*/ 155197 w 2396374"/>
                <a:gd name="connsiteY19-166" fmla="*/ 1134009 h 2205868"/>
                <a:gd name="connsiteX20-167" fmla="*/ 0 w 2396374"/>
                <a:gd name="connsiteY20-168" fmla="*/ 639341 h 2205868"/>
                <a:gd name="connsiteX0-169" fmla="*/ 0 w 2396374"/>
                <a:gd name="connsiteY0-170" fmla="*/ 639341 h 2205868"/>
                <a:gd name="connsiteX1-171" fmla="*/ 282421 w 2396374"/>
                <a:gd name="connsiteY1-172" fmla="*/ 476590 h 2205868"/>
                <a:gd name="connsiteX2-173" fmla="*/ 486330 w 2396374"/>
                <a:gd name="connsiteY2-174" fmla="*/ 121833 h 2205868"/>
                <a:gd name="connsiteX3-175" fmla="*/ 867028 w 2396374"/>
                <a:gd name="connsiteY3-176" fmla="*/ 195859 h 2205868"/>
                <a:gd name="connsiteX4-177" fmla="*/ 1202480 w 2396374"/>
                <a:gd name="connsiteY4-178" fmla="*/ 0 h 2205868"/>
                <a:gd name="connsiteX5-179" fmla="*/ 1537932 w 2396374"/>
                <a:gd name="connsiteY5-180" fmla="*/ 195859 h 2205868"/>
                <a:gd name="connsiteX6-181" fmla="*/ 1940350 w 2396374"/>
                <a:gd name="connsiteY6-182" fmla="*/ 210638 h 2205868"/>
                <a:gd name="connsiteX7-183" fmla="*/ 2080699 w 2396374"/>
                <a:gd name="connsiteY7-184" fmla="*/ 542329 h 2205868"/>
                <a:gd name="connsiteX8-185" fmla="*/ 2396374 w 2396374"/>
                <a:gd name="connsiteY8-186" fmla="*/ 762105 h 2205868"/>
                <a:gd name="connsiteX9-187" fmla="*/ 2288014 w 2396374"/>
                <a:gd name="connsiteY9-188" fmla="*/ 1102934 h 2205868"/>
                <a:gd name="connsiteX10-189" fmla="*/ 2396374 w 2396374"/>
                <a:gd name="connsiteY10-190" fmla="*/ 1443763 h 2205868"/>
                <a:gd name="connsiteX11-191" fmla="*/ 2080699 w 2396374"/>
                <a:gd name="connsiteY11-192" fmla="*/ 1663539 h 2205868"/>
                <a:gd name="connsiteX12-193" fmla="*/ 1940350 w 2396374"/>
                <a:gd name="connsiteY12-194" fmla="*/ 1995230 h 2205868"/>
                <a:gd name="connsiteX13-195" fmla="*/ 1537932 w 2396374"/>
                <a:gd name="connsiteY13-196" fmla="*/ 2010009 h 2205868"/>
                <a:gd name="connsiteX14-197" fmla="*/ 1202480 w 2396374"/>
                <a:gd name="connsiteY14-198" fmla="*/ 2205868 h 2205868"/>
                <a:gd name="connsiteX15-199" fmla="*/ 867028 w 2396374"/>
                <a:gd name="connsiteY15-200" fmla="*/ 2010009 h 2205868"/>
                <a:gd name="connsiteX16-201" fmla="*/ 464610 w 2396374"/>
                <a:gd name="connsiteY16-202" fmla="*/ 1995230 h 2205868"/>
                <a:gd name="connsiteX17-203" fmla="*/ 324261 w 2396374"/>
                <a:gd name="connsiteY17-204" fmla="*/ 1663539 h 2205868"/>
                <a:gd name="connsiteX18-205" fmla="*/ 8586 w 2396374"/>
                <a:gd name="connsiteY18-206" fmla="*/ 1443763 h 2205868"/>
                <a:gd name="connsiteX19-207" fmla="*/ 128479 w 2396374"/>
                <a:gd name="connsiteY19-208" fmla="*/ 1134714 h 2205868"/>
                <a:gd name="connsiteX20-209" fmla="*/ 0 w 2396374"/>
                <a:gd name="connsiteY20-210" fmla="*/ 639341 h 2205868"/>
                <a:gd name="connsiteX0-211" fmla="*/ 0 w 2396374"/>
                <a:gd name="connsiteY0-212" fmla="*/ 639341 h 2205868"/>
                <a:gd name="connsiteX1-213" fmla="*/ 282421 w 2396374"/>
                <a:gd name="connsiteY1-214" fmla="*/ 476590 h 2205868"/>
                <a:gd name="connsiteX2-215" fmla="*/ 486330 w 2396374"/>
                <a:gd name="connsiteY2-216" fmla="*/ 121833 h 2205868"/>
                <a:gd name="connsiteX3-217" fmla="*/ 867028 w 2396374"/>
                <a:gd name="connsiteY3-218" fmla="*/ 195859 h 2205868"/>
                <a:gd name="connsiteX4-219" fmla="*/ 1202480 w 2396374"/>
                <a:gd name="connsiteY4-220" fmla="*/ 0 h 2205868"/>
                <a:gd name="connsiteX5-221" fmla="*/ 1537932 w 2396374"/>
                <a:gd name="connsiteY5-222" fmla="*/ 195859 h 2205868"/>
                <a:gd name="connsiteX6-223" fmla="*/ 1940350 w 2396374"/>
                <a:gd name="connsiteY6-224" fmla="*/ 210638 h 2205868"/>
                <a:gd name="connsiteX7-225" fmla="*/ 2080699 w 2396374"/>
                <a:gd name="connsiteY7-226" fmla="*/ 542329 h 2205868"/>
                <a:gd name="connsiteX8-227" fmla="*/ 2396374 w 2396374"/>
                <a:gd name="connsiteY8-228" fmla="*/ 762105 h 2205868"/>
                <a:gd name="connsiteX9-229" fmla="*/ 2288014 w 2396374"/>
                <a:gd name="connsiteY9-230" fmla="*/ 1102934 h 2205868"/>
                <a:gd name="connsiteX10-231" fmla="*/ 2396374 w 2396374"/>
                <a:gd name="connsiteY10-232" fmla="*/ 1443763 h 2205868"/>
                <a:gd name="connsiteX11-233" fmla="*/ 2080699 w 2396374"/>
                <a:gd name="connsiteY11-234" fmla="*/ 1663539 h 2205868"/>
                <a:gd name="connsiteX12-235" fmla="*/ 1940350 w 2396374"/>
                <a:gd name="connsiteY12-236" fmla="*/ 1995230 h 2205868"/>
                <a:gd name="connsiteX13-237" fmla="*/ 1537932 w 2396374"/>
                <a:gd name="connsiteY13-238" fmla="*/ 2010009 h 2205868"/>
                <a:gd name="connsiteX14-239" fmla="*/ 1202480 w 2396374"/>
                <a:gd name="connsiteY14-240" fmla="*/ 2205868 h 2205868"/>
                <a:gd name="connsiteX15-241" fmla="*/ 867028 w 2396374"/>
                <a:gd name="connsiteY15-242" fmla="*/ 2010009 h 2205868"/>
                <a:gd name="connsiteX16-243" fmla="*/ 464610 w 2396374"/>
                <a:gd name="connsiteY16-244" fmla="*/ 1995230 h 2205868"/>
                <a:gd name="connsiteX17-245" fmla="*/ 324261 w 2396374"/>
                <a:gd name="connsiteY17-246" fmla="*/ 1663539 h 2205868"/>
                <a:gd name="connsiteX18-247" fmla="*/ 162072 w 2396374"/>
                <a:gd name="connsiteY18-248" fmla="*/ 1383566 h 2205868"/>
                <a:gd name="connsiteX19-249" fmla="*/ 128479 w 2396374"/>
                <a:gd name="connsiteY19-250" fmla="*/ 1134714 h 2205868"/>
                <a:gd name="connsiteX20-251" fmla="*/ 0 w 2396374"/>
                <a:gd name="connsiteY20-252" fmla="*/ 639341 h 2205868"/>
                <a:gd name="connsiteX0-253" fmla="*/ 0 w 2396374"/>
                <a:gd name="connsiteY0-254" fmla="*/ 639341 h 2205868"/>
                <a:gd name="connsiteX1-255" fmla="*/ 282421 w 2396374"/>
                <a:gd name="connsiteY1-256" fmla="*/ 476590 h 2205868"/>
                <a:gd name="connsiteX2-257" fmla="*/ 486330 w 2396374"/>
                <a:gd name="connsiteY2-258" fmla="*/ 121833 h 2205868"/>
                <a:gd name="connsiteX3-259" fmla="*/ 867028 w 2396374"/>
                <a:gd name="connsiteY3-260" fmla="*/ 195859 h 2205868"/>
                <a:gd name="connsiteX4-261" fmla="*/ 1202480 w 2396374"/>
                <a:gd name="connsiteY4-262" fmla="*/ 0 h 2205868"/>
                <a:gd name="connsiteX5-263" fmla="*/ 1537932 w 2396374"/>
                <a:gd name="connsiteY5-264" fmla="*/ 195859 h 2205868"/>
                <a:gd name="connsiteX6-265" fmla="*/ 1940350 w 2396374"/>
                <a:gd name="connsiteY6-266" fmla="*/ 210638 h 2205868"/>
                <a:gd name="connsiteX7-267" fmla="*/ 2080699 w 2396374"/>
                <a:gd name="connsiteY7-268" fmla="*/ 542329 h 2205868"/>
                <a:gd name="connsiteX8-269" fmla="*/ 2396374 w 2396374"/>
                <a:gd name="connsiteY8-270" fmla="*/ 762105 h 2205868"/>
                <a:gd name="connsiteX9-271" fmla="*/ 2288014 w 2396374"/>
                <a:gd name="connsiteY9-272" fmla="*/ 1102934 h 2205868"/>
                <a:gd name="connsiteX10-273" fmla="*/ 2396374 w 2396374"/>
                <a:gd name="connsiteY10-274" fmla="*/ 1443763 h 2205868"/>
                <a:gd name="connsiteX11-275" fmla="*/ 2080699 w 2396374"/>
                <a:gd name="connsiteY11-276" fmla="*/ 1663539 h 2205868"/>
                <a:gd name="connsiteX12-277" fmla="*/ 1940350 w 2396374"/>
                <a:gd name="connsiteY12-278" fmla="*/ 1995230 h 2205868"/>
                <a:gd name="connsiteX13-279" fmla="*/ 1537932 w 2396374"/>
                <a:gd name="connsiteY13-280" fmla="*/ 2010009 h 2205868"/>
                <a:gd name="connsiteX14-281" fmla="*/ 1202480 w 2396374"/>
                <a:gd name="connsiteY14-282" fmla="*/ 2205868 h 2205868"/>
                <a:gd name="connsiteX15-283" fmla="*/ 867028 w 2396374"/>
                <a:gd name="connsiteY15-284" fmla="*/ 2010009 h 2205868"/>
                <a:gd name="connsiteX16-285" fmla="*/ 464610 w 2396374"/>
                <a:gd name="connsiteY16-286" fmla="*/ 1995230 h 2205868"/>
                <a:gd name="connsiteX17-287" fmla="*/ 324261 w 2396374"/>
                <a:gd name="connsiteY17-288" fmla="*/ 1663539 h 2205868"/>
                <a:gd name="connsiteX18-289" fmla="*/ 95276 w 2396374"/>
                <a:gd name="connsiteY18-290" fmla="*/ 1385327 h 2205868"/>
                <a:gd name="connsiteX19-291" fmla="*/ 128479 w 2396374"/>
                <a:gd name="connsiteY19-292" fmla="*/ 1134714 h 2205868"/>
                <a:gd name="connsiteX20-293" fmla="*/ 0 w 2396374"/>
                <a:gd name="connsiteY20-294" fmla="*/ 639341 h 2205868"/>
                <a:gd name="connsiteX0-295" fmla="*/ 0 w 2396374"/>
                <a:gd name="connsiteY0-296" fmla="*/ 639341 h 2205868"/>
                <a:gd name="connsiteX1-297" fmla="*/ 282421 w 2396374"/>
                <a:gd name="connsiteY1-298" fmla="*/ 476590 h 2205868"/>
                <a:gd name="connsiteX2-299" fmla="*/ 486330 w 2396374"/>
                <a:gd name="connsiteY2-300" fmla="*/ 121833 h 2205868"/>
                <a:gd name="connsiteX3-301" fmla="*/ 867028 w 2396374"/>
                <a:gd name="connsiteY3-302" fmla="*/ 195859 h 2205868"/>
                <a:gd name="connsiteX4-303" fmla="*/ 1202480 w 2396374"/>
                <a:gd name="connsiteY4-304" fmla="*/ 0 h 2205868"/>
                <a:gd name="connsiteX5-305" fmla="*/ 1537932 w 2396374"/>
                <a:gd name="connsiteY5-306" fmla="*/ 195859 h 2205868"/>
                <a:gd name="connsiteX6-307" fmla="*/ 1940350 w 2396374"/>
                <a:gd name="connsiteY6-308" fmla="*/ 210638 h 2205868"/>
                <a:gd name="connsiteX7-309" fmla="*/ 2080699 w 2396374"/>
                <a:gd name="connsiteY7-310" fmla="*/ 542329 h 2205868"/>
                <a:gd name="connsiteX8-311" fmla="*/ 2396374 w 2396374"/>
                <a:gd name="connsiteY8-312" fmla="*/ 762105 h 2205868"/>
                <a:gd name="connsiteX9-313" fmla="*/ 2288014 w 2396374"/>
                <a:gd name="connsiteY9-314" fmla="*/ 1102934 h 2205868"/>
                <a:gd name="connsiteX10-315" fmla="*/ 2396374 w 2396374"/>
                <a:gd name="connsiteY10-316" fmla="*/ 1443763 h 2205868"/>
                <a:gd name="connsiteX11-317" fmla="*/ 2080699 w 2396374"/>
                <a:gd name="connsiteY11-318" fmla="*/ 1663539 h 2205868"/>
                <a:gd name="connsiteX12-319" fmla="*/ 1940350 w 2396374"/>
                <a:gd name="connsiteY12-320" fmla="*/ 1995230 h 2205868"/>
                <a:gd name="connsiteX13-321" fmla="*/ 1537932 w 2396374"/>
                <a:gd name="connsiteY13-322" fmla="*/ 2010009 h 2205868"/>
                <a:gd name="connsiteX14-323" fmla="*/ 1202480 w 2396374"/>
                <a:gd name="connsiteY14-324" fmla="*/ 2205868 h 2205868"/>
                <a:gd name="connsiteX15-325" fmla="*/ 867028 w 2396374"/>
                <a:gd name="connsiteY15-326" fmla="*/ 2010009 h 2205868"/>
                <a:gd name="connsiteX16-327" fmla="*/ 617104 w 2396374"/>
                <a:gd name="connsiteY16-328" fmla="*/ 1796029 h 2205868"/>
                <a:gd name="connsiteX17-329" fmla="*/ 324261 w 2396374"/>
                <a:gd name="connsiteY17-330" fmla="*/ 1663539 h 2205868"/>
                <a:gd name="connsiteX18-331" fmla="*/ 95276 w 2396374"/>
                <a:gd name="connsiteY18-332" fmla="*/ 1385327 h 2205868"/>
                <a:gd name="connsiteX19-333" fmla="*/ 128479 w 2396374"/>
                <a:gd name="connsiteY19-334" fmla="*/ 1134714 h 2205868"/>
                <a:gd name="connsiteX20-335" fmla="*/ 0 w 2396374"/>
                <a:gd name="connsiteY20-336" fmla="*/ 639341 h 2205868"/>
                <a:gd name="connsiteX0-337" fmla="*/ 0 w 2396374"/>
                <a:gd name="connsiteY0-338" fmla="*/ 639341 h 2205868"/>
                <a:gd name="connsiteX1-339" fmla="*/ 282421 w 2396374"/>
                <a:gd name="connsiteY1-340" fmla="*/ 476590 h 2205868"/>
                <a:gd name="connsiteX2-341" fmla="*/ 486330 w 2396374"/>
                <a:gd name="connsiteY2-342" fmla="*/ 121833 h 2205868"/>
                <a:gd name="connsiteX3-343" fmla="*/ 867028 w 2396374"/>
                <a:gd name="connsiteY3-344" fmla="*/ 195859 h 2205868"/>
                <a:gd name="connsiteX4-345" fmla="*/ 1202480 w 2396374"/>
                <a:gd name="connsiteY4-346" fmla="*/ 0 h 2205868"/>
                <a:gd name="connsiteX5-347" fmla="*/ 1537932 w 2396374"/>
                <a:gd name="connsiteY5-348" fmla="*/ 195859 h 2205868"/>
                <a:gd name="connsiteX6-349" fmla="*/ 1940350 w 2396374"/>
                <a:gd name="connsiteY6-350" fmla="*/ 210638 h 2205868"/>
                <a:gd name="connsiteX7-351" fmla="*/ 2080699 w 2396374"/>
                <a:gd name="connsiteY7-352" fmla="*/ 542329 h 2205868"/>
                <a:gd name="connsiteX8-353" fmla="*/ 2396374 w 2396374"/>
                <a:gd name="connsiteY8-354" fmla="*/ 762105 h 2205868"/>
                <a:gd name="connsiteX9-355" fmla="*/ 2288014 w 2396374"/>
                <a:gd name="connsiteY9-356" fmla="*/ 1102934 h 2205868"/>
                <a:gd name="connsiteX10-357" fmla="*/ 2396374 w 2396374"/>
                <a:gd name="connsiteY10-358" fmla="*/ 1443763 h 2205868"/>
                <a:gd name="connsiteX11-359" fmla="*/ 2080699 w 2396374"/>
                <a:gd name="connsiteY11-360" fmla="*/ 1663539 h 2205868"/>
                <a:gd name="connsiteX12-361" fmla="*/ 1940350 w 2396374"/>
                <a:gd name="connsiteY12-362" fmla="*/ 1995230 h 2205868"/>
                <a:gd name="connsiteX13-363" fmla="*/ 1537932 w 2396374"/>
                <a:gd name="connsiteY13-364" fmla="*/ 2010009 h 2205868"/>
                <a:gd name="connsiteX14-365" fmla="*/ 1202480 w 2396374"/>
                <a:gd name="connsiteY14-366" fmla="*/ 2205868 h 2205868"/>
                <a:gd name="connsiteX15-367" fmla="*/ 867028 w 2396374"/>
                <a:gd name="connsiteY15-368" fmla="*/ 2010009 h 2205868"/>
                <a:gd name="connsiteX16-369" fmla="*/ 623927 w 2396374"/>
                <a:gd name="connsiteY16-370" fmla="*/ 1851996 h 2205868"/>
                <a:gd name="connsiteX17-371" fmla="*/ 324261 w 2396374"/>
                <a:gd name="connsiteY17-372" fmla="*/ 1663539 h 2205868"/>
                <a:gd name="connsiteX18-373" fmla="*/ 95276 w 2396374"/>
                <a:gd name="connsiteY18-374" fmla="*/ 1385327 h 2205868"/>
                <a:gd name="connsiteX19-375" fmla="*/ 128479 w 2396374"/>
                <a:gd name="connsiteY19-376" fmla="*/ 1134714 h 2205868"/>
                <a:gd name="connsiteX20-377" fmla="*/ 0 w 2396374"/>
                <a:gd name="connsiteY20-378" fmla="*/ 639341 h 2205868"/>
                <a:gd name="connsiteX0-379" fmla="*/ 0 w 2396374"/>
                <a:gd name="connsiteY0-380" fmla="*/ 639341 h 2205868"/>
                <a:gd name="connsiteX1-381" fmla="*/ 282421 w 2396374"/>
                <a:gd name="connsiteY1-382" fmla="*/ 476590 h 2205868"/>
                <a:gd name="connsiteX2-383" fmla="*/ 486330 w 2396374"/>
                <a:gd name="connsiteY2-384" fmla="*/ 121833 h 2205868"/>
                <a:gd name="connsiteX3-385" fmla="*/ 867028 w 2396374"/>
                <a:gd name="connsiteY3-386" fmla="*/ 195859 h 2205868"/>
                <a:gd name="connsiteX4-387" fmla="*/ 1202480 w 2396374"/>
                <a:gd name="connsiteY4-388" fmla="*/ 0 h 2205868"/>
                <a:gd name="connsiteX5-389" fmla="*/ 1537932 w 2396374"/>
                <a:gd name="connsiteY5-390" fmla="*/ 195859 h 2205868"/>
                <a:gd name="connsiteX6-391" fmla="*/ 1940350 w 2396374"/>
                <a:gd name="connsiteY6-392" fmla="*/ 210638 h 2205868"/>
                <a:gd name="connsiteX7-393" fmla="*/ 2080699 w 2396374"/>
                <a:gd name="connsiteY7-394" fmla="*/ 542329 h 2205868"/>
                <a:gd name="connsiteX8-395" fmla="*/ 2396374 w 2396374"/>
                <a:gd name="connsiteY8-396" fmla="*/ 762105 h 2205868"/>
                <a:gd name="connsiteX9-397" fmla="*/ 2288014 w 2396374"/>
                <a:gd name="connsiteY9-398" fmla="*/ 1102934 h 2205868"/>
                <a:gd name="connsiteX10-399" fmla="*/ 2396374 w 2396374"/>
                <a:gd name="connsiteY10-400" fmla="*/ 1443763 h 2205868"/>
                <a:gd name="connsiteX11-401" fmla="*/ 2080699 w 2396374"/>
                <a:gd name="connsiteY11-402" fmla="*/ 1663539 h 2205868"/>
                <a:gd name="connsiteX12-403" fmla="*/ 1940350 w 2396374"/>
                <a:gd name="connsiteY12-404" fmla="*/ 1995230 h 2205868"/>
                <a:gd name="connsiteX13-405" fmla="*/ 1537932 w 2396374"/>
                <a:gd name="connsiteY13-406" fmla="*/ 2010009 h 2205868"/>
                <a:gd name="connsiteX14-407" fmla="*/ 1202480 w 2396374"/>
                <a:gd name="connsiteY14-408" fmla="*/ 2205868 h 2205868"/>
                <a:gd name="connsiteX15-409" fmla="*/ 867028 w 2396374"/>
                <a:gd name="connsiteY15-410" fmla="*/ 2010009 h 2205868"/>
                <a:gd name="connsiteX16-411" fmla="*/ 623927 w 2396374"/>
                <a:gd name="connsiteY16-412" fmla="*/ 1851996 h 2205868"/>
                <a:gd name="connsiteX17-413" fmla="*/ 434080 w 2396374"/>
                <a:gd name="connsiteY17-414" fmla="*/ 1569737 h 2205868"/>
                <a:gd name="connsiteX18-415" fmla="*/ 95276 w 2396374"/>
                <a:gd name="connsiteY18-416" fmla="*/ 1385327 h 2205868"/>
                <a:gd name="connsiteX19-417" fmla="*/ 128479 w 2396374"/>
                <a:gd name="connsiteY19-418" fmla="*/ 1134714 h 2205868"/>
                <a:gd name="connsiteX20-419" fmla="*/ 0 w 2396374"/>
                <a:gd name="connsiteY20-420" fmla="*/ 639341 h 2205868"/>
                <a:gd name="connsiteX0-421" fmla="*/ 0 w 2396374"/>
                <a:gd name="connsiteY0-422" fmla="*/ 639341 h 2205868"/>
                <a:gd name="connsiteX1-423" fmla="*/ 282421 w 2396374"/>
                <a:gd name="connsiteY1-424" fmla="*/ 476590 h 2205868"/>
                <a:gd name="connsiteX2-425" fmla="*/ 486330 w 2396374"/>
                <a:gd name="connsiteY2-426" fmla="*/ 121833 h 2205868"/>
                <a:gd name="connsiteX3-427" fmla="*/ 867028 w 2396374"/>
                <a:gd name="connsiteY3-428" fmla="*/ 195859 h 2205868"/>
                <a:gd name="connsiteX4-429" fmla="*/ 1202480 w 2396374"/>
                <a:gd name="connsiteY4-430" fmla="*/ 0 h 2205868"/>
                <a:gd name="connsiteX5-431" fmla="*/ 1537932 w 2396374"/>
                <a:gd name="connsiteY5-432" fmla="*/ 195859 h 2205868"/>
                <a:gd name="connsiteX6-433" fmla="*/ 1940350 w 2396374"/>
                <a:gd name="connsiteY6-434" fmla="*/ 210638 h 2205868"/>
                <a:gd name="connsiteX7-435" fmla="*/ 2080699 w 2396374"/>
                <a:gd name="connsiteY7-436" fmla="*/ 542329 h 2205868"/>
                <a:gd name="connsiteX8-437" fmla="*/ 2396374 w 2396374"/>
                <a:gd name="connsiteY8-438" fmla="*/ 762105 h 2205868"/>
                <a:gd name="connsiteX9-439" fmla="*/ 2288014 w 2396374"/>
                <a:gd name="connsiteY9-440" fmla="*/ 1102934 h 2205868"/>
                <a:gd name="connsiteX10-441" fmla="*/ 2396374 w 2396374"/>
                <a:gd name="connsiteY10-442" fmla="*/ 1443763 h 2205868"/>
                <a:gd name="connsiteX11-443" fmla="*/ 2080699 w 2396374"/>
                <a:gd name="connsiteY11-444" fmla="*/ 1663539 h 2205868"/>
                <a:gd name="connsiteX12-445" fmla="*/ 1940350 w 2396374"/>
                <a:gd name="connsiteY12-446" fmla="*/ 1995230 h 2205868"/>
                <a:gd name="connsiteX13-447" fmla="*/ 1537932 w 2396374"/>
                <a:gd name="connsiteY13-448" fmla="*/ 2010009 h 2205868"/>
                <a:gd name="connsiteX14-449" fmla="*/ 1202480 w 2396374"/>
                <a:gd name="connsiteY14-450" fmla="*/ 2205868 h 2205868"/>
                <a:gd name="connsiteX15-451" fmla="*/ 867028 w 2396374"/>
                <a:gd name="connsiteY15-452" fmla="*/ 2010009 h 2205868"/>
                <a:gd name="connsiteX16-453" fmla="*/ 623927 w 2396374"/>
                <a:gd name="connsiteY16-454" fmla="*/ 1851996 h 2205868"/>
                <a:gd name="connsiteX17-455" fmla="*/ 509943 w 2396374"/>
                <a:gd name="connsiteY17-456" fmla="*/ 1506242 h 2205868"/>
                <a:gd name="connsiteX18-457" fmla="*/ 95276 w 2396374"/>
                <a:gd name="connsiteY18-458" fmla="*/ 1385327 h 2205868"/>
                <a:gd name="connsiteX19-459" fmla="*/ 128479 w 2396374"/>
                <a:gd name="connsiteY19-460" fmla="*/ 1134714 h 2205868"/>
                <a:gd name="connsiteX20-461" fmla="*/ 0 w 2396374"/>
                <a:gd name="connsiteY20-462" fmla="*/ 639341 h 2205868"/>
                <a:gd name="connsiteX0-463" fmla="*/ 0 w 2396374"/>
                <a:gd name="connsiteY0-464" fmla="*/ 639341 h 2205868"/>
                <a:gd name="connsiteX1-465" fmla="*/ 282421 w 2396374"/>
                <a:gd name="connsiteY1-466" fmla="*/ 476590 h 2205868"/>
                <a:gd name="connsiteX2-467" fmla="*/ 486330 w 2396374"/>
                <a:gd name="connsiteY2-468" fmla="*/ 121833 h 2205868"/>
                <a:gd name="connsiteX3-469" fmla="*/ 867028 w 2396374"/>
                <a:gd name="connsiteY3-470" fmla="*/ 195859 h 2205868"/>
                <a:gd name="connsiteX4-471" fmla="*/ 1202480 w 2396374"/>
                <a:gd name="connsiteY4-472" fmla="*/ 0 h 2205868"/>
                <a:gd name="connsiteX5-473" fmla="*/ 1537932 w 2396374"/>
                <a:gd name="connsiteY5-474" fmla="*/ 195859 h 2205868"/>
                <a:gd name="connsiteX6-475" fmla="*/ 1940350 w 2396374"/>
                <a:gd name="connsiteY6-476" fmla="*/ 210638 h 2205868"/>
                <a:gd name="connsiteX7-477" fmla="*/ 2080699 w 2396374"/>
                <a:gd name="connsiteY7-478" fmla="*/ 542329 h 2205868"/>
                <a:gd name="connsiteX8-479" fmla="*/ 2396374 w 2396374"/>
                <a:gd name="connsiteY8-480" fmla="*/ 762105 h 2205868"/>
                <a:gd name="connsiteX9-481" fmla="*/ 2288014 w 2396374"/>
                <a:gd name="connsiteY9-482" fmla="*/ 1102934 h 2205868"/>
                <a:gd name="connsiteX10-483" fmla="*/ 2396374 w 2396374"/>
                <a:gd name="connsiteY10-484" fmla="*/ 1443763 h 2205868"/>
                <a:gd name="connsiteX11-485" fmla="*/ 2080699 w 2396374"/>
                <a:gd name="connsiteY11-486" fmla="*/ 1663539 h 2205868"/>
                <a:gd name="connsiteX12-487" fmla="*/ 1940350 w 2396374"/>
                <a:gd name="connsiteY12-488" fmla="*/ 1995230 h 2205868"/>
                <a:gd name="connsiteX13-489" fmla="*/ 1537932 w 2396374"/>
                <a:gd name="connsiteY13-490" fmla="*/ 2010009 h 2205868"/>
                <a:gd name="connsiteX14-491" fmla="*/ 1202480 w 2396374"/>
                <a:gd name="connsiteY14-492" fmla="*/ 2205868 h 2205868"/>
                <a:gd name="connsiteX15-493" fmla="*/ 867028 w 2396374"/>
                <a:gd name="connsiteY15-494" fmla="*/ 2010009 h 2205868"/>
                <a:gd name="connsiteX16-495" fmla="*/ 623927 w 2396374"/>
                <a:gd name="connsiteY16-496" fmla="*/ 1851996 h 2205868"/>
                <a:gd name="connsiteX17-497" fmla="*/ 443852 w 2396374"/>
                <a:gd name="connsiteY17-498" fmla="*/ 1534722 h 2205868"/>
                <a:gd name="connsiteX18-499" fmla="*/ 95276 w 2396374"/>
                <a:gd name="connsiteY18-500" fmla="*/ 1385327 h 2205868"/>
                <a:gd name="connsiteX19-501" fmla="*/ 128479 w 2396374"/>
                <a:gd name="connsiteY19-502" fmla="*/ 1134714 h 2205868"/>
                <a:gd name="connsiteX20-503" fmla="*/ 0 w 2396374"/>
                <a:gd name="connsiteY20-504" fmla="*/ 639341 h 2205868"/>
                <a:gd name="connsiteX0-505" fmla="*/ 0 w 2396374"/>
                <a:gd name="connsiteY0-506" fmla="*/ 639341 h 2205868"/>
                <a:gd name="connsiteX1-507" fmla="*/ 282421 w 2396374"/>
                <a:gd name="connsiteY1-508" fmla="*/ 476590 h 2205868"/>
                <a:gd name="connsiteX2-509" fmla="*/ 486330 w 2396374"/>
                <a:gd name="connsiteY2-510" fmla="*/ 121833 h 2205868"/>
                <a:gd name="connsiteX3-511" fmla="*/ 867028 w 2396374"/>
                <a:gd name="connsiteY3-512" fmla="*/ 195859 h 2205868"/>
                <a:gd name="connsiteX4-513" fmla="*/ 1202480 w 2396374"/>
                <a:gd name="connsiteY4-514" fmla="*/ 0 h 2205868"/>
                <a:gd name="connsiteX5-515" fmla="*/ 1537932 w 2396374"/>
                <a:gd name="connsiteY5-516" fmla="*/ 195859 h 2205868"/>
                <a:gd name="connsiteX6-517" fmla="*/ 1940350 w 2396374"/>
                <a:gd name="connsiteY6-518" fmla="*/ 210638 h 2205868"/>
                <a:gd name="connsiteX7-519" fmla="*/ 2080699 w 2396374"/>
                <a:gd name="connsiteY7-520" fmla="*/ 542329 h 2205868"/>
                <a:gd name="connsiteX8-521" fmla="*/ 2396374 w 2396374"/>
                <a:gd name="connsiteY8-522" fmla="*/ 762105 h 2205868"/>
                <a:gd name="connsiteX9-523" fmla="*/ 2288014 w 2396374"/>
                <a:gd name="connsiteY9-524" fmla="*/ 1102934 h 2205868"/>
                <a:gd name="connsiteX10-525" fmla="*/ 2396374 w 2396374"/>
                <a:gd name="connsiteY10-526" fmla="*/ 1443763 h 2205868"/>
                <a:gd name="connsiteX11-527" fmla="*/ 2080699 w 2396374"/>
                <a:gd name="connsiteY11-528" fmla="*/ 1663539 h 2205868"/>
                <a:gd name="connsiteX12-529" fmla="*/ 1940350 w 2396374"/>
                <a:gd name="connsiteY12-530" fmla="*/ 1995230 h 2205868"/>
                <a:gd name="connsiteX13-531" fmla="*/ 1537932 w 2396374"/>
                <a:gd name="connsiteY13-532" fmla="*/ 2010009 h 2205868"/>
                <a:gd name="connsiteX14-533" fmla="*/ 1202480 w 2396374"/>
                <a:gd name="connsiteY14-534" fmla="*/ 2205868 h 2205868"/>
                <a:gd name="connsiteX15-535" fmla="*/ 967078 w 2396374"/>
                <a:gd name="connsiteY15-536" fmla="*/ 1951222 h 2205868"/>
                <a:gd name="connsiteX16-537" fmla="*/ 623927 w 2396374"/>
                <a:gd name="connsiteY16-538" fmla="*/ 1851996 h 2205868"/>
                <a:gd name="connsiteX17-539" fmla="*/ 443852 w 2396374"/>
                <a:gd name="connsiteY17-540" fmla="*/ 1534722 h 2205868"/>
                <a:gd name="connsiteX18-541" fmla="*/ 95276 w 2396374"/>
                <a:gd name="connsiteY18-542" fmla="*/ 1385327 h 2205868"/>
                <a:gd name="connsiteX19-543" fmla="*/ 128479 w 2396374"/>
                <a:gd name="connsiteY19-544" fmla="*/ 1134714 h 2205868"/>
                <a:gd name="connsiteX20-545" fmla="*/ 0 w 2396374"/>
                <a:gd name="connsiteY20-546" fmla="*/ 639341 h 2205868"/>
                <a:gd name="connsiteX0-547" fmla="*/ 0 w 2396374"/>
                <a:gd name="connsiteY0-548" fmla="*/ 639341 h 2205868"/>
                <a:gd name="connsiteX1-549" fmla="*/ 282421 w 2396374"/>
                <a:gd name="connsiteY1-550" fmla="*/ 476590 h 2205868"/>
                <a:gd name="connsiteX2-551" fmla="*/ 486330 w 2396374"/>
                <a:gd name="connsiteY2-552" fmla="*/ 121833 h 2205868"/>
                <a:gd name="connsiteX3-553" fmla="*/ 867028 w 2396374"/>
                <a:gd name="connsiteY3-554" fmla="*/ 195859 h 2205868"/>
                <a:gd name="connsiteX4-555" fmla="*/ 1202480 w 2396374"/>
                <a:gd name="connsiteY4-556" fmla="*/ 0 h 2205868"/>
                <a:gd name="connsiteX5-557" fmla="*/ 1537932 w 2396374"/>
                <a:gd name="connsiteY5-558" fmla="*/ 195859 h 2205868"/>
                <a:gd name="connsiteX6-559" fmla="*/ 1940350 w 2396374"/>
                <a:gd name="connsiteY6-560" fmla="*/ 210638 h 2205868"/>
                <a:gd name="connsiteX7-561" fmla="*/ 2080699 w 2396374"/>
                <a:gd name="connsiteY7-562" fmla="*/ 542329 h 2205868"/>
                <a:gd name="connsiteX8-563" fmla="*/ 2396374 w 2396374"/>
                <a:gd name="connsiteY8-564" fmla="*/ 762105 h 2205868"/>
                <a:gd name="connsiteX9-565" fmla="*/ 2288014 w 2396374"/>
                <a:gd name="connsiteY9-566" fmla="*/ 1102934 h 2205868"/>
                <a:gd name="connsiteX10-567" fmla="*/ 2396374 w 2396374"/>
                <a:gd name="connsiteY10-568" fmla="*/ 1443763 h 2205868"/>
                <a:gd name="connsiteX11-569" fmla="*/ 2080699 w 2396374"/>
                <a:gd name="connsiteY11-570" fmla="*/ 1663539 h 2205868"/>
                <a:gd name="connsiteX12-571" fmla="*/ 1940350 w 2396374"/>
                <a:gd name="connsiteY12-572" fmla="*/ 1995230 h 2205868"/>
                <a:gd name="connsiteX13-573" fmla="*/ 1537932 w 2396374"/>
                <a:gd name="connsiteY13-574" fmla="*/ 2010009 h 2205868"/>
                <a:gd name="connsiteX14-575" fmla="*/ 1202480 w 2396374"/>
                <a:gd name="connsiteY14-576" fmla="*/ 2205868 h 2205868"/>
                <a:gd name="connsiteX15-577" fmla="*/ 1007573 w 2396374"/>
                <a:gd name="connsiteY15-578" fmla="*/ 1864595 h 2205868"/>
                <a:gd name="connsiteX16-579" fmla="*/ 623927 w 2396374"/>
                <a:gd name="connsiteY16-580" fmla="*/ 1851996 h 2205868"/>
                <a:gd name="connsiteX17-581" fmla="*/ 443852 w 2396374"/>
                <a:gd name="connsiteY17-582" fmla="*/ 1534722 h 2205868"/>
                <a:gd name="connsiteX18-583" fmla="*/ 95276 w 2396374"/>
                <a:gd name="connsiteY18-584" fmla="*/ 1385327 h 2205868"/>
                <a:gd name="connsiteX19-585" fmla="*/ 128479 w 2396374"/>
                <a:gd name="connsiteY19-586" fmla="*/ 1134714 h 2205868"/>
                <a:gd name="connsiteX20-587" fmla="*/ 0 w 2396374"/>
                <a:gd name="connsiteY20-588" fmla="*/ 639341 h 2205868"/>
                <a:gd name="connsiteX0-589" fmla="*/ 0 w 2396374"/>
                <a:gd name="connsiteY0-590" fmla="*/ 639341 h 2043091"/>
                <a:gd name="connsiteX1-591" fmla="*/ 282421 w 2396374"/>
                <a:gd name="connsiteY1-592" fmla="*/ 476590 h 2043091"/>
                <a:gd name="connsiteX2-593" fmla="*/ 486330 w 2396374"/>
                <a:gd name="connsiteY2-594" fmla="*/ 121833 h 2043091"/>
                <a:gd name="connsiteX3-595" fmla="*/ 867028 w 2396374"/>
                <a:gd name="connsiteY3-596" fmla="*/ 195859 h 2043091"/>
                <a:gd name="connsiteX4-597" fmla="*/ 1202480 w 2396374"/>
                <a:gd name="connsiteY4-598" fmla="*/ 0 h 2043091"/>
                <a:gd name="connsiteX5-599" fmla="*/ 1537932 w 2396374"/>
                <a:gd name="connsiteY5-600" fmla="*/ 195859 h 2043091"/>
                <a:gd name="connsiteX6-601" fmla="*/ 1940350 w 2396374"/>
                <a:gd name="connsiteY6-602" fmla="*/ 210638 h 2043091"/>
                <a:gd name="connsiteX7-603" fmla="*/ 2080699 w 2396374"/>
                <a:gd name="connsiteY7-604" fmla="*/ 542329 h 2043091"/>
                <a:gd name="connsiteX8-605" fmla="*/ 2396374 w 2396374"/>
                <a:gd name="connsiteY8-606" fmla="*/ 762105 h 2043091"/>
                <a:gd name="connsiteX9-607" fmla="*/ 2288014 w 2396374"/>
                <a:gd name="connsiteY9-608" fmla="*/ 1102934 h 2043091"/>
                <a:gd name="connsiteX10-609" fmla="*/ 2396374 w 2396374"/>
                <a:gd name="connsiteY10-610" fmla="*/ 1443763 h 2043091"/>
                <a:gd name="connsiteX11-611" fmla="*/ 2080699 w 2396374"/>
                <a:gd name="connsiteY11-612" fmla="*/ 1663539 h 2043091"/>
                <a:gd name="connsiteX12-613" fmla="*/ 1940350 w 2396374"/>
                <a:gd name="connsiteY12-614" fmla="*/ 1995230 h 2043091"/>
                <a:gd name="connsiteX13-615" fmla="*/ 1537932 w 2396374"/>
                <a:gd name="connsiteY13-616" fmla="*/ 2010009 h 2043091"/>
                <a:gd name="connsiteX14-617" fmla="*/ 1291765 w 2396374"/>
                <a:gd name="connsiteY14-618" fmla="*/ 2043091 h 2043091"/>
                <a:gd name="connsiteX15-619" fmla="*/ 1007573 w 2396374"/>
                <a:gd name="connsiteY15-620" fmla="*/ 1864595 h 2043091"/>
                <a:gd name="connsiteX16-621" fmla="*/ 623927 w 2396374"/>
                <a:gd name="connsiteY16-622" fmla="*/ 1851996 h 2043091"/>
                <a:gd name="connsiteX17-623" fmla="*/ 443852 w 2396374"/>
                <a:gd name="connsiteY17-624" fmla="*/ 1534722 h 2043091"/>
                <a:gd name="connsiteX18-625" fmla="*/ 95276 w 2396374"/>
                <a:gd name="connsiteY18-626" fmla="*/ 1385327 h 2043091"/>
                <a:gd name="connsiteX19-627" fmla="*/ 128479 w 2396374"/>
                <a:gd name="connsiteY19-628" fmla="*/ 1134714 h 2043091"/>
                <a:gd name="connsiteX20-629" fmla="*/ 0 w 2396374"/>
                <a:gd name="connsiteY20-630" fmla="*/ 639341 h 2043091"/>
                <a:gd name="connsiteX0-631" fmla="*/ 0 w 2396374"/>
                <a:gd name="connsiteY0-632" fmla="*/ 639341 h 2085700"/>
                <a:gd name="connsiteX1-633" fmla="*/ 282421 w 2396374"/>
                <a:gd name="connsiteY1-634" fmla="*/ 476590 h 2085700"/>
                <a:gd name="connsiteX2-635" fmla="*/ 486330 w 2396374"/>
                <a:gd name="connsiteY2-636" fmla="*/ 121833 h 2085700"/>
                <a:gd name="connsiteX3-637" fmla="*/ 867028 w 2396374"/>
                <a:gd name="connsiteY3-638" fmla="*/ 195859 h 2085700"/>
                <a:gd name="connsiteX4-639" fmla="*/ 1202480 w 2396374"/>
                <a:gd name="connsiteY4-640" fmla="*/ 0 h 2085700"/>
                <a:gd name="connsiteX5-641" fmla="*/ 1537932 w 2396374"/>
                <a:gd name="connsiteY5-642" fmla="*/ 195859 h 2085700"/>
                <a:gd name="connsiteX6-643" fmla="*/ 1940350 w 2396374"/>
                <a:gd name="connsiteY6-644" fmla="*/ 210638 h 2085700"/>
                <a:gd name="connsiteX7-645" fmla="*/ 2080699 w 2396374"/>
                <a:gd name="connsiteY7-646" fmla="*/ 542329 h 2085700"/>
                <a:gd name="connsiteX8-647" fmla="*/ 2396374 w 2396374"/>
                <a:gd name="connsiteY8-648" fmla="*/ 762105 h 2085700"/>
                <a:gd name="connsiteX9-649" fmla="*/ 2288014 w 2396374"/>
                <a:gd name="connsiteY9-650" fmla="*/ 1102934 h 2085700"/>
                <a:gd name="connsiteX10-651" fmla="*/ 2396374 w 2396374"/>
                <a:gd name="connsiteY10-652" fmla="*/ 1443763 h 2085700"/>
                <a:gd name="connsiteX11-653" fmla="*/ 2080699 w 2396374"/>
                <a:gd name="connsiteY11-654" fmla="*/ 1663539 h 2085700"/>
                <a:gd name="connsiteX12-655" fmla="*/ 1940350 w 2396374"/>
                <a:gd name="connsiteY12-656" fmla="*/ 1995230 h 2085700"/>
                <a:gd name="connsiteX13-657" fmla="*/ 1537932 w 2396374"/>
                <a:gd name="connsiteY13-658" fmla="*/ 2010009 h 2085700"/>
                <a:gd name="connsiteX14-659" fmla="*/ 1298236 w 2396374"/>
                <a:gd name="connsiteY14-660" fmla="*/ 2085700 h 2085700"/>
                <a:gd name="connsiteX15-661" fmla="*/ 1007573 w 2396374"/>
                <a:gd name="connsiteY15-662" fmla="*/ 1864595 h 2085700"/>
                <a:gd name="connsiteX16-663" fmla="*/ 623927 w 2396374"/>
                <a:gd name="connsiteY16-664" fmla="*/ 1851996 h 2085700"/>
                <a:gd name="connsiteX17-665" fmla="*/ 443852 w 2396374"/>
                <a:gd name="connsiteY17-666" fmla="*/ 1534722 h 2085700"/>
                <a:gd name="connsiteX18-667" fmla="*/ 95276 w 2396374"/>
                <a:gd name="connsiteY18-668" fmla="*/ 1385327 h 2085700"/>
                <a:gd name="connsiteX19-669" fmla="*/ 128479 w 2396374"/>
                <a:gd name="connsiteY19-670" fmla="*/ 1134714 h 2085700"/>
                <a:gd name="connsiteX20-671" fmla="*/ 0 w 2396374"/>
                <a:gd name="connsiteY20-672" fmla="*/ 639341 h 2085700"/>
                <a:gd name="connsiteX0-673" fmla="*/ 0 w 2396374"/>
                <a:gd name="connsiteY0-674" fmla="*/ 639341 h 2085700"/>
                <a:gd name="connsiteX1-675" fmla="*/ 282421 w 2396374"/>
                <a:gd name="connsiteY1-676" fmla="*/ 476590 h 2085700"/>
                <a:gd name="connsiteX2-677" fmla="*/ 486330 w 2396374"/>
                <a:gd name="connsiteY2-678" fmla="*/ 121833 h 2085700"/>
                <a:gd name="connsiteX3-679" fmla="*/ 867028 w 2396374"/>
                <a:gd name="connsiteY3-680" fmla="*/ 195859 h 2085700"/>
                <a:gd name="connsiteX4-681" fmla="*/ 1202480 w 2396374"/>
                <a:gd name="connsiteY4-682" fmla="*/ 0 h 2085700"/>
                <a:gd name="connsiteX5-683" fmla="*/ 1537932 w 2396374"/>
                <a:gd name="connsiteY5-684" fmla="*/ 195859 h 2085700"/>
                <a:gd name="connsiteX6-685" fmla="*/ 1940350 w 2396374"/>
                <a:gd name="connsiteY6-686" fmla="*/ 210638 h 2085700"/>
                <a:gd name="connsiteX7-687" fmla="*/ 2080699 w 2396374"/>
                <a:gd name="connsiteY7-688" fmla="*/ 542329 h 2085700"/>
                <a:gd name="connsiteX8-689" fmla="*/ 2396374 w 2396374"/>
                <a:gd name="connsiteY8-690" fmla="*/ 762105 h 2085700"/>
                <a:gd name="connsiteX9-691" fmla="*/ 2288014 w 2396374"/>
                <a:gd name="connsiteY9-692" fmla="*/ 1102934 h 2085700"/>
                <a:gd name="connsiteX10-693" fmla="*/ 2396374 w 2396374"/>
                <a:gd name="connsiteY10-694" fmla="*/ 1443763 h 2085700"/>
                <a:gd name="connsiteX11-695" fmla="*/ 2080699 w 2396374"/>
                <a:gd name="connsiteY11-696" fmla="*/ 1663539 h 2085700"/>
                <a:gd name="connsiteX12-697" fmla="*/ 1885216 w 2396374"/>
                <a:gd name="connsiteY12-698" fmla="*/ 1830916 h 2085700"/>
                <a:gd name="connsiteX13-699" fmla="*/ 1537932 w 2396374"/>
                <a:gd name="connsiteY13-700" fmla="*/ 2010009 h 2085700"/>
                <a:gd name="connsiteX14-701" fmla="*/ 1298236 w 2396374"/>
                <a:gd name="connsiteY14-702" fmla="*/ 2085700 h 2085700"/>
                <a:gd name="connsiteX15-703" fmla="*/ 1007573 w 2396374"/>
                <a:gd name="connsiteY15-704" fmla="*/ 1864595 h 2085700"/>
                <a:gd name="connsiteX16-705" fmla="*/ 623927 w 2396374"/>
                <a:gd name="connsiteY16-706" fmla="*/ 1851996 h 2085700"/>
                <a:gd name="connsiteX17-707" fmla="*/ 443852 w 2396374"/>
                <a:gd name="connsiteY17-708" fmla="*/ 1534722 h 2085700"/>
                <a:gd name="connsiteX18-709" fmla="*/ 95276 w 2396374"/>
                <a:gd name="connsiteY18-710" fmla="*/ 1385327 h 2085700"/>
                <a:gd name="connsiteX19-711" fmla="*/ 128479 w 2396374"/>
                <a:gd name="connsiteY19-712" fmla="*/ 1134714 h 2085700"/>
                <a:gd name="connsiteX20-713" fmla="*/ 0 w 2396374"/>
                <a:gd name="connsiteY20-714" fmla="*/ 639341 h 2085700"/>
                <a:gd name="connsiteX0-715" fmla="*/ 0 w 2396374"/>
                <a:gd name="connsiteY0-716" fmla="*/ 639341 h 2085700"/>
                <a:gd name="connsiteX1-717" fmla="*/ 282421 w 2396374"/>
                <a:gd name="connsiteY1-718" fmla="*/ 476590 h 2085700"/>
                <a:gd name="connsiteX2-719" fmla="*/ 486330 w 2396374"/>
                <a:gd name="connsiteY2-720" fmla="*/ 121833 h 2085700"/>
                <a:gd name="connsiteX3-721" fmla="*/ 867028 w 2396374"/>
                <a:gd name="connsiteY3-722" fmla="*/ 195859 h 2085700"/>
                <a:gd name="connsiteX4-723" fmla="*/ 1202480 w 2396374"/>
                <a:gd name="connsiteY4-724" fmla="*/ 0 h 2085700"/>
                <a:gd name="connsiteX5-725" fmla="*/ 1537932 w 2396374"/>
                <a:gd name="connsiteY5-726" fmla="*/ 195859 h 2085700"/>
                <a:gd name="connsiteX6-727" fmla="*/ 1940350 w 2396374"/>
                <a:gd name="connsiteY6-728" fmla="*/ 210638 h 2085700"/>
                <a:gd name="connsiteX7-729" fmla="*/ 2080699 w 2396374"/>
                <a:gd name="connsiteY7-730" fmla="*/ 542329 h 2085700"/>
                <a:gd name="connsiteX8-731" fmla="*/ 2396374 w 2396374"/>
                <a:gd name="connsiteY8-732" fmla="*/ 762105 h 2085700"/>
                <a:gd name="connsiteX9-733" fmla="*/ 2288014 w 2396374"/>
                <a:gd name="connsiteY9-734" fmla="*/ 1102934 h 2085700"/>
                <a:gd name="connsiteX10-735" fmla="*/ 2396374 w 2396374"/>
                <a:gd name="connsiteY10-736" fmla="*/ 1443763 h 2085700"/>
                <a:gd name="connsiteX11-737" fmla="*/ 2080699 w 2396374"/>
                <a:gd name="connsiteY11-738" fmla="*/ 1663539 h 2085700"/>
                <a:gd name="connsiteX12-739" fmla="*/ 2032807 w 2396374"/>
                <a:gd name="connsiteY12-740" fmla="*/ 1952686 h 2085700"/>
                <a:gd name="connsiteX13-741" fmla="*/ 1537932 w 2396374"/>
                <a:gd name="connsiteY13-742" fmla="*/ 2010009 h 2085700"/>
                <a:gd name="connsiteX14-743" fmla="*/ 1298236 w 2396374"/>
                <a:gd name="connsiteY14-744" fmla="*/ 2085700 h 2085700"/>
                <a:gd name="connsiteX15-745" fmla="*/ 1007573 w 2396374"/>
                <a:gd name="connsiteY15-746" fmla="*/ 1864595 h 2085700"/>
                <a:gd name="connsiteX16-747" fmla="*/ 623927 w 2396374"/>
                <a:gd name="connsiteY16-748" fmla="*/ 1851996 h 2085700"/>
                <a:gd name="connsiteX17-749" fmla="*/ 443852 w 2396374"/>
                <a:gd name="connsiteY17-750" fmla="*/ 1534722 h 2085700"/>
                <a:gd name="connsiteX18-751" fmla="*/ 95276 w 2396374"/>
                <a:gd name="connsiteY18-752" fmla="*/ 1385327 h 2085700"/>
                <a:gd name="connsiteX19-753" fmla="*/ 128479 w 2396374"/>
                <a:gd name="connsiteY19-754" fmla="*/ 1134714 h 2085700"/>
                <a:gd name="connsiteX20-755" fmla="*/ 0 w 2396374"/>
                <a:gd name="connsiteY20-756" fmla="*/ 639341 h 2085700"/>
                <a:gd name="connsiteX0-757" fmla="*/ 0 w 2396374"/>
                <a:gd name="connsiteY0-758" fmla="*/ 639341 h 2085700"/>
                <a:gd name="connsiteX1-759" fmla="*/ 282421 w 2396374"/>
                <a:gd name="connsiteY1-760" fmla="*/ 476590 h 2085700"/>
                <a:gd name="connsiteX2-761" fmla="*/ 486330 w 2396374"/>
                <a:gd name="connsiteY2-762" fmla="*/ 121833 h 2085700"/>
                <a:gd name="connsiteX3-763" fmla="*/ 867028 w 2396374"/>
                <a:gd name="connsiteY3-764" fmla="*/ 195859 h 2085700"/>
                <a:gd name="connsiteX4-765" fmla="*/ 1202480 w 2396374"/>
                <a:gd name="connsiteY4-766" fmla="*/ 0 h 2085700"/>
                <a:gd name="connsiteX5-767" fmla="*/ 1537932 w 2396374"/>
                <a:gd name="connsiteY5-768" fmla="*/ 195859 h 2085700"/>
                <a:gd name="connsiteX6-769" fmla="*/ 1940350 w 2396374"/>
                <a:gd name="connsiteY6-770" fmla="*/ 210638 h 2085700"/>
                <a:gd name="connsiteX7-771" fmla="*/ 2080699 w 2396374"/>
                <a:gd name="connsiteY7-772" fmla="*/ 542329 h 2085700"/>
                <a:gd name="connsiteX8-773" fmla="*/ 2396374 w 2396374"/>
                <a:gd name="connsiteY8-774" fmla="*/ 762105 h 2085700"/>
                <a:gd name="connsiteX9-775" fmla="*/ 2288014 w 2396374"/>
                <a:gd name="connsiteY9-776" fmla="*/ 1102934 h 2085700"/>
                <a:gd name="connsiteX10-777" fmla="*/ 2396374 w 2396374"/>
                <a:gd name="connsiteY10-778" fmla="*/ 1443763 h 2085700"/>
                <a:gd name="connsiteX11-779" fmla="*/ 2080699 w 2396374"/>
                <a:gd name="connsiteY11-780" fmla="*/ 1663539 h 2085700"/>
                <a:gd name="connsiteX12-781" fmla="*/ 2032807 w 2396374"/>
                <a:gd name="connsiteY12-782" fmla="*/ 1952686 h 2085700"/>
                <a:gd name="connsiteX13-783" fmla="*/ 1544531 w 2396374"/>
                <a:gd name="connsiteY13-784" fmla="*/ 1854762 h 2085700"/>
                <a:gd name="connsiteX14-785" fmla="*/ 1298236 w 2396374"/>
                <a:gd name="connsiteY14-786" fmla="*/ 2085700 h 2085700"/>
                <a:gd name="connsiteX15-787" fmla="*/ 1007573 w 2396374"/>
                <a:gd name="connsiteY15-788" fmla="*/ 1864595 h 2085700"/>
                <a:gd name="connsiteX16-789" fmla="*/ 623927 w 2396374"/>
                <a:gd name="connsiteY16-790" fmla="*/ 1851996 h 2085700"/>
                <a:gd name="connsiteX17-791" fmla="*/ 443852 w 2396374"/>
                <a:gd name="connsiteY17-792" fmla="*/ 1534722 h 2085700"/>
                <a:gd name="connsiteX18-793" fmla="*/ 95276 w 2396374"/>
                <a:gd name="connsiteY18-794" fmla="*/ 1385327 h 2085700"/>
                <a:gd name="connsiteX19-795" fmla="*/ 128479 w 2396374"/>
                <a:gd name="connsiteY19-796" fmla="*/ 1134714 h 2085700"/>
                <a:gd name="connsiteX20-797" fmla="*/ 0 w 2396374"/>
                <a:gd name="connsiteY20-798" fmla="*/ 639341 h 2085700"/>
                <a:gd name="connsiteX0-799" fmla="*/ 0 w 2396374"/>
                <a:gd name="connsiteY0-800" fmla="*/ 639341 h 2085700"/>
                <a:gd name="connsiteX1-801" fmla="*/ 282421 w 2396374"/>
                <a:gd name="connsiteY1-802" fmla="*/ 476590 h 2085700"/>
                <a:gd name="connsiteX2-803" fmla="*/ 486330 w 2396374"/>
                <a:gd name="connsiteY2-804" fmla="*/ 121833 h 2085700"/>
                <a:gd name="connsiteX3-805" fmla="*/ 867028 w 2396374"/>
                <a:gd name="connsiteY3-806" fmla="*/ 195859 h 2085700"/>
                <a:gd name="connsiteX4-807" fmla="*/ 1202480 w 2396374"/>
                <a:gd name="connsiteY4-808" fmla="*/ 0 h 2085700"/>
                <a:gd name="connsiteX5-809" fmla="*/ 1537932 w 2396374"/>
                <a:gd name="connsiteY5-810" fmla="*/ 195859 h 2085700"/>
                <a:gd name="connsiteX6-811" fmla="*/ 1940350 w 2396374"/>
                <a:gd name="connsiteY6-812" fmla="*/ 210638 h 2085700"/>
                <a:gd name="connsiteX7-813" fmla="*/ 2080699 w 2396374"/>
                <a:gd name="connsiteY7-814" fmla="*/ 542329 h 2085700"/>
                <a:gd name="connsiteX8-815" fmla="*/ 2396374 w 2396374"/>
                <a:gd name="connsiteY8-816" fmla="*/ 762105 h 2085700"/>
                <a:gd name="connsiteX9-817" fmla="*/ 2288014 w 2396374"/>
                <a:gd name="connsiteY9-818" fmla="*/ 1102934 h 2085700"/>
                <a:gd name="connsiteX10-819" fmla="*/ 2396374 w 2396374"/>
                <a:gd name="connsiteY10-820" fmla="*/ 1443763 h 2085700"/>
                <a:gd name="connsiteX11-821" fmla="*/ 2080699 w 2396374"/>
                <a:gd name="connsiteY11-822" fmla="*/ 1663539 h 2085700"/>
                <a:gd name="connsiteX12-823" fmla="*/ 2032807 w 2396374"/>
                <a:gd name="connsiteY12-824" fmla="*/ 1952686 h 2085700"/>
                <a:gd name="connsiteX13-825" fmla="*/ 1623211 w 2396374"/>
                <a:gd name="connsiteY13-826" fmla="*/ 1898140 h 2085700"/>
                <a:gd name="connsiteX14-827" fmla="*/ 1298236 w 2396374"/>
                <a:gd name="connsiteY14-828" fmla="*/ 2085700 h 2085700"/>
                <a:gd name="connsiteX15-829" fmla="*/ 1007573 w 2396374"/>
                <a:gd name="connsiteY15-830" fmla="*/ 1864595 h 2085700"/>
                <a:gd name="connsiteX16-831" fmla="*/ 623927 w 2396374"/>
                <a:gd name="connsiteY16-832" fmla="*/ 1851996 h 2085700"/>
                <a:gd name="connsiteX17-833" fmla="*/ 443852 w 2396374"/>
                <a:gd name="connsiteY17-834" fmla="*/ 1534722 h 2085700"/>
                <a:gd name="connsiteX18-835" fmla="*/ 95276 w 2396374"/>
                <a:gd name="connsiteY18-836" fmla="*/ 1385327 h 2085700"/>
                <a:gd name="connsiteX19-837" fmla="*/ 128479 w 2396374"/>
                <a:gd name="connsiteY19-838" fmla="*/ 1134714 h 2085700"/>
                <a:gd name="connsiteX20-839" fmla="*/ 0 w 2396374"/>
                <a:gd name="connsiteY20-840" fmla="*/ 639341 h 2085700"/>
                <a:gd name="connsiteX0-841" fmla="*/ 0 w 2545855"/>
                <a:gd name="connsiteY0-842" fmla="*/ 639341 h 2085700"/>
                <a:gd name="connsiteX1-843" fmla="*/ 282421 w 2545855"/>
                <a:gd name="connsiteY1-844" fmla="*/ 476590 h 2085700"/>
                <a:gd name="connsiteX2-845" fmla="*/ 486330 w 2545855"/>
                <a:gd name="connsiteY2-846" fmla="*/ 121833 h 2085700"/>
                <a:gd name="connsiteX3-847" fmla="*/ 867028 w 2545855"/>
                <a:gd name="connsiteY3-848" fmla="*/ 195859 h 2085700"/>
                <a:gd name="connsiteX4-849" fmla="*/ 1202480 w 2545855"/>
                <a:gd name="connsiteY4-850" fmla="*/ 0 h 2085700"/>
                <a:gd name="connsiteX5-851" fmla="*/ 1537932 w 2545855"/>
                <a:gd name="connsiteY5-852" fmla="*/ 195859 h 2085700"/>
                <a:gd name="connsiteX6-853" fmla="*/ 1940350 w 2545855"/>
                <a:gd name="connsiteY6-854" fmla="*/ 210638 h 2085700"/>
                <a:gd name="connsiteX7-855" fmla="*/ 2080699 w 2545855"/>
                <a:gd name="connsiteY7-856" fmla="*/ 542329 h 2085700"/>
                <a:gd name="connsiteX8-857" fmla="*/ 2396374 w 2545855"/>
                <a:gd name="connsiteY8-858" fmla="*/ 762105 h 2085700"/>
                <a:gd name="connsiteX9-859" fmla="*/ 2288014 w 2545855"/>
                <a:gd name="connsiteY9-860" fmla="*/ 1102934 h 2085700"/>
                <a:gd name="connsiteX10-861" fmla="*/ 2545855 w 2545855"/>
                <a:gd name="connsiteY10-862" fmla="*/ 1434473 h 2085700"/>
                <a:gd name="connsiteX11-863" fmla="*/ 2080699 w 2545855"/>
                <a:gd name="connsiteY11-864" fmla="*/ 1663539 h 2085700"/>
                <a:gd name="connsiteX12-865" fmla="*/ 2032807 w 2545855"/>
                <a:gd name="connsiteY12-866" fmla="*/ 1952686 h 2085700"/>
                <a:gd name="connsiteX13-867" fmla="*/ 1623211 w 2545855"/>
                <a:gd name="connsiteY13-868" fmla="*/ 1898140 h 2085700"/>
                <a:gd name="connsiteX14-869" fmla="*/ 1298236 w 2545855"/>
                <a:gd name="connsiteY14-870" fmla="*/ 2085700 h 2085700"/>
                <a:gd name="connsiteX15-871" fmla="*/ 1007573 w 2545855"/>
                <a:gd name="connsiteY15-872" fmla="*/ 1864595 h 2085700"/>
                <a:gd name="connsiteX16-873" fmla="*/ 623927 w 2545855"/>
                <a:gd name="connsiteY16-874" fmla="*/ 1851996 h 2085700"/>
                <a:gd name="connsiteX17-875" fmla="*/ 443852 w 2545855"/>
                <a:gd name="connsiteY17-876" fmla="*/ 1534722 h 2085700"/>
                <a:gd name="connsiteX18-877" fmla="*/ 95276 w 2545855"/>
                <a:gd name="connsiteY18-878" fmla="*/ 1385327 h 2085700"/>
                <a:gd name="connsiteX19-879" fmla="*/ 128479 w 2545855"/>
                <a:gd name="connsiteY19-880" fmla="*/ 1134714 h 2085700"/>
                <a:gd name="connsiteX20-881" fmla="*/ 0 w 2545855"/>
                <a:gd name="connsiteY20-882" fmla="*/ 639341 h 2085700"/>
                <a:gd name="connsiteX0-883" fmla="*/ 0 w 2545855"/>
                <a:gd name="connsiteY0-884" fmla="*/ 639341 h 2085700"/>
                <a:gd name="connsiteX1-885" fmla="*/ 282421 w 2545855"/>
                <a:gd name="connsiteY1-886" fmla="*/ 476590 h 2085700"/>
                <a:gd name="connsiteX2-887" fmla="*/ 486330 w 2545855"/>
                <a:gd name="connsiteY2-888" fmla="*/ 121833 h 2085700"/>
                <a:gd name="connsiteX3-889" fmla="*/ 867028 w 2545855"/>
                <a:gd name="connsiteY3-890" fmla="*/ 195859 h 2085700"/>
                <a:gd name="connsiteX4-891" fmla="*/ 1202480 w 2545855"/>
                <a:gd name="connsiteY4-892" fmla="*/ 0 h 2085700"/>
                <a:gd name="connsiteX5-893" fmla="*/ 1537932 w 2545855"/>
                <a:gd name="connsiteY5-894" fmla="*/ 195859 h 2085700"/>
                <a:gd name="connsiteX6-895" fmla="*/ 1940350 w 2545855"/>
                <a:gd name="connsiteY6-896" fmla="*/ 210638 h 2085700"/>
                <a:gd name="connsiteX7-897" fmla="*/ 2080699 w 2545855"/>
                <a:gd name="connsiteY7-898" fmla="*/ 542329 h 2085700"/>
                <a:gd name="connsiteX8-899" fmla="*/ 2396374 w 2545855"/>
                <a:gd name="connsiteY8-900" fmla="*/ 762105 h 2085700"/>
                <a:gd name="connsiteX9-901" fmla="*/ 2288014 w 2545855"/>
                <a:gd name="connsiteY9-902" fmla="*/ 1102934 h 2085700"/>
                <a:gd name="connsiteX10-903" fmla="*/ 2545855 w 2545855"/>
                <a:gd name="connsiteY10-904" fmla="*/ 1434473 h 2085700"/>
                <a:gd name="connsiteX11-905" fmla="*/ 2228771 w 2545855"/>
                <a:gd name="connsiteY11-906" fmla="*/ 1600811 h 2085700"/>
                <a:gd name="connsiteX12-907" fmla="*/ 2032807 w 2545855"/>
                <a:gd name="connsiteY12-908" fmla="*/ 1952686 h 2085700"/>
                <a:gd name="connsiteX13-909" fmla="*/ 1623211 w 2545855"/>
                <a:gd name="connsiteY13-910" fmla="*/ 1898140 h 2085700"/>
                <a:gd name="connsiteX14-911" fmla="*/ 1298236 w 2545855"/>
                <a:gd name="connsiteY14-912" fmla="*/ 2085700 h 2085700"/>
                <a:gd name="connsiteX15-913" fmla="*/ 1007573 w 2545855"/>
                <a:gd name="connsiteY15-914" fmla="*/ 1864595 h 2085700"/>
                <a:gd name="connsiteX16-915" fmla="*/ 623927 w 2545855"/>
                <a:gd name="connsiteY16-916" fmla="*/ 1851996 h 2085700"/>
                <a:gd name="connsiteX17-917" fmla="*/ 443852 w 2545855"/>
                <a:gd name="connsiteY17-918" fmla="*/ 1534722 h 2085700"/>
                <a:gd name="connsiteX18-919" fmla="*/ 95276 w 2545855"/>
                <a:gd name="connsiteY18-920" fmla="*/ 1385327 h 2085700"/>
                <a:gd name="connsiteX19-921" fmla="*/ 128479 w 2545855"/>
                <a:gd name="connsiteY19-922" fmla="*/ 1134714 h 2085700"/>
                <a:gd name="connsiteX20-923" fmla="*/ 0 w 2545855"/>
                <a:gd name="connsiteY20-924" fmla="*/ 639341 h 2085700"/>
                <a:gd name="connsiteX0-925" fmla="*/ 0 w 2545855"/>
                <a:gd name="connsiteY0-926" fmla="*/ 639341 h 2085700"/>
                <a:gd name="connsiteX1-927" fmla="*/ 282421 w 2545855"/>
                <a:gd name="connsiteY1-928" fmla="*/ 476590 h 2085700"/>
                <a:gd name="connsiteX2-929" fmla="*/ 486330 w 2545855"/>
                <a:gd name="connsiteY2-930" fmla="*/ 121833 h 2085700"/>
                <a:gd name="connsiteX3-931" fmla="*/ 867028 w 2545855"/>
                <a:gd name="connsiteY3-932" fmla="*/ 195859 h 2085700"/>
                <a:gd name="connsiteX4-933" fmla="*/ 1202480 w 2545855"/>
                <a:gd name="connsiteY4-934" fmla="*/ 0 h 2085700"/>
                <a:gd name="connsiteX5-935" fmla="*/ 1537932 w 2545855"/>
                <a:gd name="connsiteY5-936" fmla="*/ 195859 h 2085700"/>
                <a:gd name="connsiteX6-937" fmla="*/ 1940350 w 2545855"/>
                <a:gd name="connsiteY6-938" fmla="*/ 210638 h 2085700"/>
                <a:gd name="connsiteX7-939" fmla="*/ 2080699 w 2545855"/>
                <a:gd name="connsiteY7-940" fmla="*/ 542329 h 2085700"/>
                <a:gd name="connsiteX8-941" fmla="*/ 2396374 w 2545855"/>
                <a:gd name="connsiteY8-942" fmla="*/ 762105 h 2085700"/>
                <a:gd name="connsiteX9-943" fmla="*/ 2349396 w 2545855"/>
                <a:gd name="connsiteY9-944" fmla="*/ 1098640 h 2085700"/>
                <a:gd name="connsiteX10-945" fmla="*/ 2545855 w 2545855"/>
                <a:gd name="connsiteY10-946" fmla="*/ 1434473 h 2085700"/>
                <a:gd name="connsiteX11-947" fmla="*/ 2228771 w 2545855"/>
                <a:gd name="connsiteY11-948" fmla="*/ 1600811 h 2085700"/>
                <a:gd name="connsiteX12-949" fmla="*/ 2032807 w 2545855"/>
                <a:gd name="connsiteY12-950" fmla="*/ 1952686 h 2085700"/>
                <a:gd name="connsiteX13-951" fmla="*/ 1623211 w 2545855"/>
                <a:gd name="connsiteY13-952" fmla="*/ 1898140 h 2085700"/>
                <a:gd name="connsiteX14-953" fmla="*/ 1298236 w 2545855"/>
                <a:gd name="connsiteY14-954" fmla="*/ 2085700 h 2085700"/>
                <a:gd name="connsiteX15-955" fmla="*/ 1007573 w 2545855"/>
                <a:gd name="connsiteY15-956" fmla="*/ 1864595 h 2085700"/>
                <a:gd name="connsiteX16-957" fmla="*/ 623927 w 2545855"/>
                <a:gd name="connsiteY16-958" fmla="*/ 1851996 h 2085700"/>
                <a:gd name="connsiteX17-959" fmla="*/ 443852 w 2545855"/>
                <a:gd name="connsiteY17-960" fmla="*/ 1534722 h 2085700"/>
                <a:gd name="connsiteX18-961" fmla="*/ 95276 w 2545855"/>
                <a:gd name="connsiteY18-962" fmla="*/ 1385327 h 2085700"/>
                <a:gd name="connsiteX19-963" fmla="*/ 128479 w 2545855"/>
                <a:gd name="connsiteY19-964" fmla="*/ 1134714 h 2085700"/>
                <a:gd name="connsiteX20-965" fmla="*/ 0 w 2545855"/>
                <a:gd name="connsiteY20-966" fmla="*/ 639341 h 2085700"/>
                <a:gd name="connsiteX0-967" fmla="*/ 0 w 2545855"/>
                <a:gd name="connsiteY0-968" fmla="*/ 639341 h 2085700"/>
                <a:gd name="connsiteX1-969" fmla="*/ 282421 w 2545855"/>
                <a:gd name="connsiteY1-970" fmla="*/ 476590 h 2085700"/>
                <a:gd name="connsiteX2-971" fmla="*/ 486330 w 2545855"/>
                <a:gd name="connsiteY2-972" fmla="*/ 121833 h 2085700"/>
                <a:gd name="connsiteX3-973" fmla="*/ 867028 w 2545855"/>
                <a:gd name="connsiteY3-974" fmla="*/ 195859 h 2085700"/>
                <a:gd name="connsiteX4-975" fmla="*/ 1202480 w 2545855"/>
                <a:gd name="connsiteY4-976" fmla="*/ 0 h 2085700"/>
                <a:gd name="connsiteX5-977" fmla="*/ 1537932 w 2545855"/>
                <a:gd name="connsiteY5-978" fmla="*/ 195859 h 2085700"/>
                <a:gd name="connsiteX6-979" fmla="*/ 1940350 w 2545855"/>
                <a:gd name="connsiteY6-980" fmla="*/ 210638 h 2085700"/>
                <a:gd name="connsiteX7-981" fmla="*/ 2080699 w 2545855"/>
                <a:gd name="connsiteY7-982" fmla="*/ 542329 h 2085700"/>
                <a:gd name="connsiteX8-983" fmla="*/ 2409028 w 2545855"/>
                <a:gd name="connsiteY8-984" fmla="*/ 735035 h 2085700"/>
                <a:gd name="connsiteX9-985" fmla="*/ 2349396 w 2545855"/>
                <a:gd name="connsiteY9-986" fmla="*/ 1098640 h 2085700"/>
                <a:gd name="connsiteX10-987" fmla="*/ 2545855 w 2545855"/>
                <a:gd name="connsiteY10-988" fmla="*/ 1434473 h 2085700"/>
                <a:gd name="connsiteX11-989" fmla="*/ 2228771 w 2545855"/>
                <a:gd name="connsiteY11-990" fmla="*/ 1600811 h 2085700"/>
                <a:gd name="connsiteX12-991" fmla="*/ 2032807 w 2545855"/>
                <a:gd name="connsiteY12-992" fmla="*/ 1952686 h 2085700"/>
                <a:gd name="connsiteX13-993" fmla="*/ 1623211 w 2545855"/>
                <a:gd name="connsiteY13-994" fmla="*/ 1898140 h 2085700"/>
                <a:gd name="connsiteX14-995" fmla="*/ 1298236 w 2545855"/>
                <a:gd name="connsiteY14-996" fmla="*/ 2085700 h 2085700"/>
                <a:gd name="connsiteX15-997" fmla="*/ 1007573 w 2545855"/>
                <a:gd name="connsiteY15-998" fmla="*/ 1864595 h 2085700"/>
                <a:gd name="connsiteX16-999" fmla="*/ 623927 w 2545855"/>
                <a:gd name="connsiteY16-1000" fmla="*/ 1851996 h 2085700"/>
                <a:gd name="connsiteX17-1001" fmla="*/ 443852 w 2545855"/>
                <a:gd name="connsiteY17-1002" fmla="*/ 1534722 h 2085700"/>
                <a:gd name="connsiteX18-1003" fmla="*/ 95276 w 2545855"/>
                <a:gd name="connsiteY18-1004" fmla="*/ 1385327 h 2085700"/>
                <a:gd name="connsiteX19-1005" fmla="*/ 128479 w 2545855"/>
                <a:gd name="connsiteY19-1006" fmla="*/ 1134714 h 2085700"/>
                <a:gd name="connsiteX20-1007" fmla="*/ 0 w 2545855"/>
                <a:gd name="connsiteY20-1008" fmla="*/ 639341 h 2085700"/>
                <a:gd name="connsiteX0-1009" fmla="*/ 0 w 2545855"/>
                <a:gd name="connsiteY0-1010" fmla="*/ 639341 h 2085700"/>
                <a:gd name="connsiteX1-1011" fmla="*/ 282421 w 2545855"/>
                <a:gd name="connsiteY1-1012" fmla="*/ 476590 h 2085700"/>
                <a:gd name="connsiteX2-1013" fmla="*/ 486330 w 2545855"/>
                <a:gd name="connsiteY2-1014" fmla="*/ 121833 h 2085700"/>
                <a:gd name="connsiteX3-1015" fmla="*/ 867028 w 2545855"/>
                <a:gd name="connsiteY3-1016" fmla="*/ 195859 h 2085700"/>
                <a:gd name="connsiteX4-1017" fmla="*/ 1202480 w 2545855"/>
                <a:gd name="connsiteY4-1018" fmla="*/ 0 h 2085700"/>
                <a:gd name="connsiteX5-1019" fmla="*/ 1537932 w 2545855"/>
                <a:gd name="connsiteY5-1020" fmla="*/ 195859 h 2085700"/>
                <a:gd name="connsiteX6-1021" fmla="*/ 1940350 w 2545855"/>
                <a:gd name="connsiteY6-1022" fmla="*/ 210638 h 2085700"/>
                <a:gd name="connsiteX7-1023" fmla="*/ 2006663 w 2545855"/>
                <a:gd name="connsiteY7-1024" fmla="*/ 573693 h 2085700"/>
                <a:gd name="connsiteX8-1025" fmla="*/ 2409028 w 2545855"/>
                <a:gd name="connsiteY8-1026" fmla="*/ 735035 h 2085700"/>
                <a:gd name="connsiteX9-1027" fmla="*/ 2349396 w 2545855"/>
                <a:gd name="connsiteY9-1028" fmla="*/ 1098640 h 2085700"/>
                <a:gd name="connsiteX10-1029" fmla="*/ 2545855 w 2545855"/>
                <a:gd name="connsiteY10-1030" fmla="*/ 1434473 h 2085700"/>
                <a:gd name="connsiteX11-1031" fmla="*/ 2228771 w 2545855"/>
                <a:gd name="connsiteY11-1032" fmla="*/ 1600811 h 2085700"/>
                <a:gd name="connsiteX12-1033" fmla="*/ 2032807 w 2545855"/>
                <a:gd name="connsiteY12-1034" fmla="*/ 1952686 h 2085700"/>
                <a:gd name="connsiteX13-1035" fmla="*/ 1623211 w 2545855"/>
                <a:gd name="connsiteY13-1036" fmla="*/ 1898140 h 2085700"/>
                <a:gd name="connsiteX14-1037" fmla="*/ 1298236 w 2545855"/>
                <a:gd name="connsiteY14-1038" fmla="*/ 2085700 h 2085700"/>
                <a:gd name="connsiteX15-1039" fmla="*/ 1007573 w 2545855"/>
                <a:gd name="connsiteY15-1040" fmla="*/ 1864595 h 2085700"/>
                <a:gd name="connsiteX16-1041" fmla="*/ 623927 w 2545855"/>
                <a:gd name="connsiteY16-1042" fmla="*/ 1851996 h 2085700"/>
                <a:gd name="connsiteX17-1043" fmla="*/ 443852 w 2545855"/>
                <a:gd name="connsiteY17-1044" fmla="*/ 1534722 h 2085700"/>
                <a:gd name="connsiteX18-1045" fmla="*/ 95276 w 2545855"/>
                <a:gd name="connsiteY18-1046" fmla="*/ 1385327 h 2085700"/>
                <a:gd name="connsiteX19-1047" fmla="*/ 128479 w 2545855"/>
                <a:gd name="connsiteY19-1048" fmla="*/ 1134714 h 2085700"/>
                <a:gd name="connsiteX20-1049" fmla="*/ 0 w 2545855"/>
                <a:gd name="connsiteY20-1050" fmla="*/ 639341 h 2085700"/>
                <a:gd name="connsiteX0-1051" fmla="*/ 0 w 2545855"/>
                <a:gd name="connsiteY0-1052" fmla="*/ 639341 h 2085700"/>
                <a:gd name="connsiteX1-1053" fmla="*/ 282421 w 2545855"/>
                <a:gd name="connsiteY1-1054" fmla="*/ 476590 h 2085700"/>
                <a:gd name="connsiteX2-1055" fmla="*/ 486330 w 2545855"/>
                <a:gd name="connsiteY2-1056" fmla="*/ 121833 h 2085700"/>
                <a:gd name="connsiteX3-1057" fmla="*/ 867028 w 2545855"/>
                <a:gd name="connsiteY3-1058" fmla="*/ 195859 h 2085700"/>
                <a:gd name="connsiteX4-1059" fmla="*/ 1202480 w 2545855"/>
                <a:gd name="connsiteY4-1060" fmla="*/ 0 h 2085700"/>
                <a:gd name="connsiteX5-1061" fmla="*/ 1537932 w 2545855"/>
                <a:gd name="connsiteY5-1062" fmla="*/ 195859 h 2085700"/>
                <a:gd name="connsiteX6-1063" fmla="*/ 1940350 w 2545855"/>
                <a:gd name="connsiteY6-1064" fmla="*/ 210638 h 2085700"/>
                <a:gd name="connsiteX7-1065" fmla="*/ 2046740 w 2545855"/>
                <a:gd name="connsiteY7-1066" fmla="*/ 572636 h 2085700"/>
                <a:gd name="connsiteX8-1067" fmla="*/ 2409028 w 2545855"/>
                <a:gd name="connsiteY8-1068" fmla="*/ 735035 h 2085700"/>
                <a:gd name="connsiteX9-1069" fmla="*/ 2349396 w 2545855"/>
                <a:gd name="connsiteY9-1070" fmla="*/ 1098640 h 2085700"/>
                <a:gd name="connsiteX10-1071" fmla="*/ 2545855 w 2545855"/>
                <a:gd name="connsiteY10-1072" fmla="*/ 1434473 h 2085700"/>
                <a:gd name="connsiteX11-1073" fmla="*/ 2228771 w 2545855"/>
                <a:gd name="connsiteY11-1074" fmla="*/ 1600811 h 2085700"/>
                <a:gd name="connsiteX12-1075" fmla="*/ 2032807 w 2545855"/>
                <a:gd name="connsiteY12-1076" fmla="*/ 1952686 h 2085700"/>
                <a:gd name="connsiteX13-1077" fmla="*/ 1623211 w 2545855"/>
                <a:gd name="connsiteY13-1078" fmla="*/ 1898140 h 2085700"/>
                <a:gd name="connsiteX14-1079" fmla="*/ 1298236 w 2545855"/>
                <a:gd name="connsiteY14-1080" fmla="*/ 2085700 h 2085700"/>
                <a:gd name="connsiteX15-1081" fmla="*/ 1007573 w 2545855"/>
                <a:gd name="connsiteY15-1082" fmla="*/ 1864595 h 2085700"/>
                <a:gd name="connsiteX16-1083" fmla="*/ 623927 w 2545855"/>
                <a:gd name="connsiteY16-1084" fmla="*/ 1851996 h 2085700"/>
                <a:gd name="connsiteX17-1085" fmla="*/ 443852 w 2545855"/>
                <a:gd name="connsiteY17-1086" fmla="*/ 1534722 h 2085700"/>
                <a:gd name="connsiteX18-1087" fmla="*/ 95276 w 2545855"/>
                <a:gd name="connsiteY18-1088" fmla="*/ 1385327 h 2085700"/>
                <a:gd name="connsiteX19-1089" fmla="*/ 128479 w 2545855"/>
                <a:gd name="connsiteY19-1090" fmla="*/ 1134714 h 2085700"/>
                <a:gd name="connsiteX20-1091" fmla="*/ 0 w 2545855"/>
                <a:gd name="connsiteY20-1092" fmla="*/ 639341 h 2085700"/>
                <a:gd name="connsiteX0-1093" fmla="*/ 0 w 2545855"/>
                <a:gd name="connsiteY0-1094" fmla="*/ 639341 h 2085700"/>
                <a:gd name="connsiteX1-1095" fmla="*/ 282421 w 2545855"/>
                <a:gd name="connsiteY1-1096" fmla="*/ 476590 h 2085700"/>
                <a:gd name="connsiteX2-1097" fmla="*/ 486330 w 2545855"/>
                <a:gd name="connsiteY2-1098" fmla="*/ 121833 h 2085700"/>
                <a:gd name="connsiteX3-1099" fmla="*/ 867028 w 2545855"/>
                <a:gd name="connsiteY3-1100" fmla="*/ 195859 h 2085700"/>
                <a:gd name="connsiteX4-1101" fmla="*/ 1202480 w 2545855"/>
                <a:gd name="connsiteY4-1102" fmla="*/ 0 h 2085700"/>
                <a:gd name="connsiteX5-1103" fmla="*/ 1537932 w 2545855"/>
                <a:gd name="connsiteY5-1104" fmla="*/ 195859 h 2085700"/>
                <a:gd name="connsiteX6-1105" fmla="*/ 1891207 w 2545855"/>
                <a:gd name="connsiteY6-1106" fmla="*/ 273430 h 2085700"/>
                <a:gd name="connsiteX7-1107" fmla="*/ 2046740 w 2545855"/>
                <a:gd name="connsiteY7-1108" fmla="*/ 572636 h 2085700"/>
                <a:gd name="connsiteX8-1109" fmla="*/ 2409028 w 2545855"/>
                <a:gd name="connsiteY8-1110" fmla="*/ 735035 h 2085700"/>
                <a:gd name="connsiteX9-1111" fmla="*/ 2349396 w 2545855"/>
                <a:gd name="connsiteY9-1112" fmla="*/ 1098640 h 2085700"/>
                <a:gd name="connsiteX10-1113" fmla="*/ 2545855 w 2545855"/>
                <a:gd name="connsiteY10-1114" fmla="*/ 1434473 h 2085700"/>
                <a:gd name="connsiteX11-1115" fmla="*/ 2228771 w 2545855"/>
                <a:gd name="connsiteY11-1116" fmla="*/ 1600811 h 2085700"/>
                <a:gd name="connsiteX12-1117" fmla="*/ 2032807 w 2545855"/>
                <a:gd name="connsiteY12-1118" fmla="*/ 1952686 h 2085700"/>
                <a:gd name="connsiteX13-1119" fmla="*/ 1623211 w 2545855"/>
                <a:gd name="connsiteY13-1120" fmla="*/ 1898140 h 2085700"/>
                <a:gd name="connsiteX14-1121" fmla="*/ 1298236 w 2545855"/>
                <a:gd name="connsiteY14-1122" fmla="*/ 2085700 h 2085700"/>
                <a:gd name="connsiteX15-1123" fmla="*/ 1007573 w 2545855"/>
                <a:gd name="connsiteY15-1124" fmla="*/ 1864595 h 2085700"/>
                <a:gd name="connsiteX16-1125" fmla="*/ 623927 w 2545855"/>
                <a:gd name="connsiteY16-1126" fmla="*/ 1851996 h 2085700"/>
                <a:gd name="connsiteX17-1127" fmla="*/ 443852 w 2545855"/>
                <a:gd name="connsiteY17-1128" fmla="*/ 1534722 h 2085700"/>
                <a:gd name="connsiteX18-1129" fmla="*/ 95276 w 2545855"/>
                <a:gd name="connsiteY18-1130" fmla="*/ 1385327 h 2085700"/>
                <a:gd name="connsiteX19-1131" fmla="*/ 128479 w 2545855"/>
                <a:gd name="connsiteY19-1132" fmla="*/ 1134714 h 2085700"/>
                <a:gd name="connsiteX20-1133" fmla="*/ 0 w 2545855"/>
                <a:gd name="connsiteY20-1134" fmla="*/ 639341 h 2085700"/>
                <a:gd name="connsiteX0-1135" fmla="*/ 0 w 2545855"/>
                <a:gd name="connsiteY0-1136" fmla="*/ 639341 h 2085700"/>
                <a:gd name="connsiteX1-1137" fmla="*/ 282421 w 2545855"/>
                <a:gd name="connsiteY1-1138" fmla="*/ 476590 h 2085700"/>
                <a:gd name="connsiteX2-1139" fmla="*/ 486330 w 2545855"/>
                <a:gd name="connsiteY2-1140" fmla="*/ 121833 h 2085700"/>
                <a:gd name="connsiteX3-1141" fmla="*/ 867028 w 2545855"/>
                <a:gd name="connsiteY3-1142" fmla="*/ 195859 h 2085700"/>
                <a:gd name="connsiteX4-1143" fmla="*/ 1202480 w 2545855"/>
                <a:gd name="connsiteY4-1144" fmla="*/ 0 h 2085700"/>
                <a:gd name="connsiteX5-1145" fmla="*/ 1537932 w 2545855"/>
                <a:gd name="connsiteY5-1146" fmla="*/ 195859 h 2085700"/>
                <a:gd name="connsiteX6-1147" fmla="*/ 1871728 w 2545855"/>
                <a:gd name="connsiteY6-1148" fmla="*/ 244533 h 2085700"/>
                <a:gd name="connsiteX7-1149" fmla="*/ 2046740 w 2545855"/>
                <a:gd name="connsiteY7-1150" fmla="*/ 572636 h 2085700"/>
                <a:gd name="connsiteX8-1151" fmla="*/ 2409028 w 2545855"/>
                <a:gd name="connsiteY8-1152" fmla="*/ 735035 h 2085700"/>
                <a:gd name="connsiteX9-1153" fmla="*/ 2349396 w 2545855"/>
                <a:gd name="connsiteY9-1154" fmla="*/ 1098640 h 2085700"/>
                <a:gd name="connsiteX10-1155" fmla="*/ 2545855 w 2545855"/>
                <a:gd name="connsiteY10-1156" fmla="*/ 1434473 h 2085700"/>
                <a:gd name="connsiteX11-1157" fmla="*/ 2228771 w 2545855"/>
                <a:gd name="connsiteY11-1158" fmla="*/ 1600811 h 2085700"/>
                <a:gd name="connsiteX12-1159" fmla="*/ 2032807 w 2545855"/>
                <a:gd name="connsiteY12-1160" fmla="*/ 1952686 h 2085700"/>
                <a:gd name="connsiteX13-1161" fmla="*/ 1623211 w 2545855"/>
                <a:gd name="connsiteY13-1162" fmla="*/ 1898140 h 2085700"/>
                <a:gd name="connsiteX14-1163" fmla="*/ 1298236 w 2545855"/>
                <a:gd name="connsiteY14-1164" fmla="*/ 2085700 h 2085700"/>
                <a:gd name="connsiteX15-1165" fmla="*/ 1007573 w 2545855"/>
                <a:gd name="connsiteY15-1166" fmla="*/ 1864595 h 2085700"/>
                <a:gd name="connsiteX16-1167" fmla="*/ 623927 w 2545855"/>
                <a:gd name="connsiteY16-1168" fmla="*/ 1851996 h 2085700"/>
                <a:gd name="connsiteX17-1169" fmla="*/ 443852 w 2545855"/>
                <a:gd name="connsiteY17-1170" fmla="*/ 1534722 h 2085700"/>
                <a:gd name="connsiteX18-1171" fmla="*/ 95276 w 2545855"/>
                <a:gd name="connsiteY18-1172" fmla="*/ 1385327 h 2085700"/>
                <a:gd name="connsiteX19-1173" fmla="*/ 128479 w 2545855"/>
                <a:gd name="connsiteY19-1174" fmla="*/ 1134714 h 2085700"/>
                <a:gd name="connsiteX20-1175" fmla="*/ 0 w 2545855"/>
                <a:gd name="connsiteY20-1176" fmla="*/ 639341 h 2085700"/>
                <a:gd name="connsiteX0-1177" fmla="*/ 0 w 2545855"/>
                <a:gd name="connsiteY0-1178" fmla="*/ 639341 h 2085700"/>
                <a:gd name="connsiteX1-1179" fmla="*/ 282421 w 2545855"/>
                <a:gd name="connsiteY1-1180" fmla="*/ 476590 h 2085700"/>
                <a:gd name="connsiteX2-1181" fmla="*/ 486330 w 2545855"/>
                <a:gd name="connsiteY2-1182" fmla="*/ 121833 h 2085700"/>
                <a:gd name="connsiteX3-1183" fmla="*/ 867028 w 2545855"/>
                <a:gd name="connsiteY3-1184" fmla="*/ 195859 h 2085700"/>
                <a:gd name="connsiteX4-1185" fmla="*/ 1202480 w 2545855"/>
                <a:gd name="connsiteY4-1186" fmla="*/ 0 h 2085700"/>
                <a:gd name="connsiteX5-1187" fmla="*/ 1537932 w 2545855"/>
                <a:gd name="connsiteY5-1188" fmla="*/ 195859 h 2085700"/>
                <a:gd name="connsiteX6-1189" fmla="*/ 1871728 w 2545855"/>
                <a:gd name="connsiteY6-1190" fmla="*/ 244533 h 2085700"/>
                <a:gd name="connsiteX7-1191" fmla="*/ 2064808 w 2545855"/>
                <a:gd name="connsiteY7-1192" fmla="*/ 548096 h 2085700"/>
                <a:gd name="connsiteX8-1193" fmla="*/ 2409028 w 2545855"/>
                <a:gd name="connsiteY8-1194" fmla="*/ 735035 h 2085700"/>
                <a:gd name="connsiteX9-1195" fmla="*/ 2349396 w 2545855"/>
                <a:gd name="connsiteY9-1196" fmla="*/ 1098640 h 2085700"/>
                <a:gd name="connsiteX10-1197" fmla="*/ 2545855 w 2545855"/>
                <a:gd name="connsiteY10-1198" fmla="*/ 1434473 h 2085700"/>
                <a:gd name="connsiteX11-1199" fmla="*/ 2228771 w 2545855"/>
                <a:gd name="connsiteY11-1200" fmla="*/ 1600811 h 2085700"/>
                <a:gd name="connsiteX12-1201" fmla="*/ 2032807 w 2545855"/>
                <a:gd name="connsiteY12-1202" fmla="*/ 1952686 h 2085700"/>
                <a:gd name="connsiteX13-1203" fmla="*/ 1623211 w 2545855"/>
                <a:gd name="connsiteY13-1204" fmla="*/ 1898140 h 2085700"/>
                <a:gd name="connsiteX14-1205" fmla="*/ 1298236 w 2545855"/>
                <a:gd name="connsiteY14-1206" fmla="*/ 2085700 h 2085700"/>
                <a:gd name="connsiteX15-1207" fmla="*/ 1007573 w 2545855"/>
                <a:gd name="connsiteY15-1208" fmla="*/ 1864595 h 2085700"/>
                <a:gd name="connsiteX16-1209" fmla="*/ 623927 w 2545855"/>
                <a:gd name="connsiteY16-1210" fmla="*/ 1851996 h 2085700"/>
                <a:gd name="connsiteX17-1211" fmla="*/ 443852 w 2545855"/>
                <a:gd name="connsiteY17-1212" fmla="*/ 1534722 h 2085700"/>
                <a:gd name="connsiteX18-1213" fmla="*/ 95276 w 2545855"/>
                <a:gd name="connsiteY18-1214" fmla="*/ 1385327 h 2085700"/>
                <a:gd name="connsiteX19-1215" fmla="*/ 128479 w 2545855"/>
                <a:gd name="connsiteY19-1216" fmla="*/ 1134714 h 2085700"/>
                <a:gd name="connsiteX20-1217" fmla="*/ 0 w 2545855"/>
                <a:gd name="connsiteY20-1218" fmla="*/ 639341 h 2085700"/>
                <a:gd name="connsiteX0-1219" fmla="*/ 0 w 2545855"/>
                <a:gd name="connsiteY0-1220" fmla="*/ 639341 h 2085700"/>
                <a:gd name="connsiteX1-1221" fmla="*/ 282421 w 2545855"/>
                <a:gd name="connsiteY1-1222" fmla="*/ 476590 h 2085700"/>
                <a:gd name="connsiteX2-1223" fmla="*/ 486330 w 2545855"/>
                <a:gd name="connsiteY2-1224" fmla="*/ 121833 h 2085700"/>
                <a:gd name="connsiteX3-1225" fmla="*/ 867028 w 2545855"/>
                <a:gd name="connsiteY3-1226" fmla="*/ 195859 h 2085700"/>
                <a:gd name="connsiteX4-1227" fmla="*/ 1202480 w 2545855"/>
                <a:gd name="connsiteY4-1228" fmla="*/ 0 h 2085700"/>
                <a:gd name="connsiteX5-1229" fmla="*/ 1519094 w 2545855"/>
                <a:gd name="connsiteY5-1230" fmla="*/ 292610 h 2085700"/>
                <a:gd name="connsiteX6-1231" fmla="*/ 1871728 w 2545855"/>
                <a:gd name="connsiteY6-1232" fmla="*/ 244533 h 2085700"/>
                <a:gd name="connsiteX7-1233" fmla="*/ 2064808 w 2545855"/>
                <a:gd name="connsiteY7-1234" fmla="*/ 548096 h 2085700"/>
                <a:gd name="connsiteX8-1235" fmla="*/ 2409028 w 2545855"/>
                <a:gd name="connsiteY8-1236" fmla="*/ 735035 h 2085700"/>
                <a:gd name="connsiteX9-1237" fmla="*/ 2349396 w 2545855"/>
                <a:gd name="connsiteY9-1238" fmla="*/ 1098640 h 2085700"/>
                <a:gd name="connsiteX10-1239" fmla="*/ 2545855 w 2545855"/>
                <a:gd name="connsiteY10-1240" fmla="*/ 1434473 h 2085700"/>
                <a:gd name="connsiteX11-1241" fmla="*/ 2228771 w 2545855"/>
                <a:gd name="connsiteY11-1242" fmla="*/ 1600811 h 2085700"/>
                <a:gd name="connsiteX12-1243" fmla="*/ 2032807 w 2545855"/>
                <a:gd name="connsiteY12-1244" fmla="*/ 1952686 h 2085700"/>
                <a:gd name="connsiteX13-1245" fmla="*/ 1623211 w 2545855"/>
                <a:gd name="connsiteY13-1246" fmla="*/ 1898140 h 2085700"/>
                <a:gd name="connsiteX14-1247" fmla="*/ 1298236 w 2545855"/>
                <a:gd name="connsiteY14-1248" fmla="*/ 2085700 h 2085700"/>
                <a:gd name="connsiteX15-1249" fmla="*/ 1007573 w 2545855"/>
                <a:gd name="connsiteY15-1250" fmla="*/ 1864595 h 2085700"/>
                <a:gd name="connsiteX16-1251" fmla="*/ 623927 w 2545855"/>
                <a:gd name="connsiteY16-1252" fmla="*/ 1851996 h 2085700"/>
                <a:gd name="connsiteX17-1253" fmla="*/ 443852 w 2545855"/>
                <a:gd name="connsiteY17-1254" fmla="*/ 1534722 h 2085700"/>
                <a:gd name="connsiteX18-1255" fmla="*/ 95276 w 2545855"/>
                <a:gd name="connsiteY18-1256" fmla="*/ 1385327 h 2085700"/>
                <a:gd name="connsiteX19-1257" fmla="*/ 128479 w 2545855"/>
                <a:gd name="connsiteY19-1258" fmla="*/ 1134714 h 2085700"/>
                <a:gd name="connsiteX20-1259" fmla="*/ 0 w 2545855"/>
                <a:gd name="connsiteY20-1260" fmla="*/ 639341 h 2085700"/>
                <a:gd name="connsiteX0-1261" fmla="*/ 0 w 2545855"/>
                <a:gd name="connsiteY0-1262" fmla="*/ 639341 h 2085700"/>
                <a:gd name="connsiteX1-1263" fmla="*/ 282421 w 2545855"/>
                <a:gd name="connsiteY1-1264" fmla="*/ 476590 h 2085700"/>
                <a:gd name="connsiteX2-1265" fmla="*/ 486330 w 2545855"/>
                <a:gd name="connsiteY2-1266" fmla="*/ 121833 h 2085700"/>
                <a:gd name="connsiteX3-1267" fmla="*/ 867028 w 2545855"/>
                <a:gd name="connsiteY3-1268" fmla="*/ 195859 h 2085700"/>
                <a:gd name="connsiteX4-1269" fmla="*/ 1202480 w 2545855"/>
                <a:gd name="connsiteY4-1270" fmla="*/ 0 h 2085700"/>
                <a:gd name="connsiteX5-1271" fmla="*/ 1491670 w 2545855"/>
                <a:gd name="connsiteY5-1272" fmla="*/ 266597 h 2085700"/>
                <a:gd name="connsiteX6-1273" fmla="*/ 1871728 w 2545855"/>
                <a:gd name="connsiteY6-1274" fmla="*/ 244533 h 2085700"/>
                <a:gd name="connsiteX7-1275" fmla="*/ 2064808 w 2545855"/>
                <a:gd name="connsiteY7-1276" fmla="*/ 548096 h 2085700"/>
                <a:gd name="connsiteX8-1277" fmla="*/ 2409028 w 2545855"/>
                <a:gd name="connsiteY8-1278" fmla="*/ 735035 h 2085700"/>
                <a:gd name="connsiteX9-1279" fmla="*/ 2349396 w 2545855"/>
                <a:gd name="connsiteY9-1280" fmla="*/ 1098640 h 2085700"/>
                <a:gd name="connsiteX10-1281" fmla="*/ 2545855 w 2545855"/>
                <a:gd name="connsiteY10-1282" fmla="*/ 1434473 h 2085700"/>
                <a:gd name="connsiteX11-1283" fmla="*/ 2228771 w 2545855"/>
                <a:gd name="connsiteY11-1284" fmla="*/ 1600811 h 2085700"/>
                <a:gd name="connsiteX12-1285" fmla="*/ 2032807 w 2545855"/>
                <a:gd name="connsiteY12-1286" fmla="*/ 1952686 h 2085700"/>
                <a:gd name="connsiteX13-1287" fmla="*/ 1623211 w 2545855"/>
                <a:gd name="connsiteY13-1288" fmla="*/ 1898140 h 2085700"/>
                <a:gd name="connsiteX14-1289" fmla="*/ 1298236 w 2545855"/>
                <a:gd name="connsiteY14-1290" fmla="*/ 2085700 h 2085700"/>
                <a:gd name="connsiteX15-1291" fmla="*/ 1007573 w 2545855"/>
                <a:gd name="connsiteY15-1292" fmla="*/ 1864595 h 2085700"/>
                <a:gd name="connsiteX16-1293" fmla="*/ 623927 w 2545855"/>
                <a:gd name="connsiteY16-1294" fmla="*/ 1851996 h 2085700"/>
                <a:gd name="connsiteX17-1295" fmla="*/ 443852 w 2545855"/>
                <a:gd name="connsiteY17-1296" fmla="*/ 1534722 h 2085700"/>
                <a:gd name="connsiteX18-1297" fmla="*/ 95276 w 2545855"/>
                <a:gd name="connsiteY18-1298" fmla="*/ 1385327 h 2085700"/>
                <a:gd name="connsiteX19-1299" fmla="*/ 128479 w 2545855"/>
                <a:gd name="connsiteY19-1300" fmla="*/ 1134714 h 2085700"/>
                <a:gd name="connsiteX20-1301" fmla="*/ 0 w 2545855"/>
                <a:gd name="connsiteY20-1302" fmla="*/ 639341 h 2085700"/>
                <a:gd name="connsiteX0-1303" fmla="*/ 0 w 2545855"/>
                <a:gd name="connsiteY0-1304" fmla="*/ 558833 h 2005192"/>
                <a:gd name="connsiteX1-1305" fmla="*/ 282421 w 2545855"/>
                <a:gd name="connsiteY1-1306" fmla="*/ 396082 h 2005192"/>
                <a:gd name="connsiteX2-1307" fmla="*/ 486330 w 2545855"/>
                <a:gd name="connsiteY2-1308" fmla="*/ 41325 h 2005192"/>
                <a:gd name="connsiteX3-1309" fmla="*/ 867028 w 2545855"/>
                <a:gd name="connsiteY3-1310" fmla="*/ 115351 h 2005192"/>
                <a:gd name="connsiteX4-1311" fmla="*/ 1191236 w 2545855"/>
                <a:gd name="connsiteY4-1312" fmla="*/ 0 h 2005192"/>
                <a:gd name="connsiteX5-1313" fmla="*/ 1491670 w 2545855"/>
                <a:gd name="connsiteY5-1314" fmla="*/ 186089 h 2005192"/>
                <a:gd name="connsiteX6-1315" fmla="*/ 1871728 w 2545855"/>
                <a:gd name="connsiteY6-1316" fmla="*/ 164025 h 2005192"/>
                <a:gd name="connsiteX7-1317" fmla="*/ 2064808 w 2545855"/>
                <a:gd name="connsiteY7-1318" fmla="*/ 467588 h 2005192"/>
                <a:gd name="connsiteX8-1319" fmla="*/ 2409028 w 2545855"/>
                <a:gd name="connsiteY8-1320" fmla="*/ 654527 h 2005192"/>
                <a:gd name="connsiteX9-1321" fmla="*/ 2349396 w 2545855"/>
                <a:gd name="connsiteY9-1322" fmla="*/ 1018132 h 2005192"/>
                <a:gd name="connsiteX10-1323" fmla="*/ 2545855 w 2545855"/>
                <a:gd name="connsiteY10-1324" fmla="*/ 1353965 h 2005192"/>
                <a:gd name="connsiteX11-1325" fmla="*/ 2228771 w 2545855"/>
                <a:gd name="connsiteY11-1326" fmla="*/ 1520303 h 2005192"/>
                <a:gd name="connsiteX12-1327" fmla="*/ 2032807 w 2545855"/>
                <a:gd name="connsiteY12-1328" fmla="*/ 1872178 h 2005192"/>
                <a:gd name="connsiteX13-1329" fmla="*/ 1623211 w 2545855"/>
                <a:gd name="connsiteY13-1330" fmla="*/ 1817632 h 2005192"/>
                <a:gd name="connsiteX14-1331" fmla="*/ 1298236 w 2545855"/>
                <a:gd name="connsiteY14-1332" fmla="*/ 2005192 h 2005192"/>
                <a:gd name="connsiteX15-1333" fmla="*/ 1007573 w 2545855"/>
                <a:gd name="connsiteY15-1334" fmla="*/ 1784087 h 2005192"/>
                <a:gd name="connsiteX16-1335" fmla="*/ 623927 w 2545855"/>
                <a:gd name="connsiteY16-1336" fmla="*/ 1771488 h 2005192"/>
                <a:gd name="connsiteX17-1337" fmla="*/ 443852 w 2545855"/>
                <a:gd name="connsiteY17-1338" fmla="*/ 1454214 h 2005192"/>
                <a:gd name="connsiteX18-1339" fmla="*/ 95276 w 2545855"/>
                <a:gd name="connsiteY18-1340" fmla="*/ 1304819 h 2005192"/>
                <a:gd name="connsiteX19-1341" fmla="*/ 128479 w 2545855"/>
                <a:gd name="connsiteY19-1342" fmla="*/ 1054206 h 2005192"/>
                <a:gd name="connsiteX20-1343" fmla="*/ 0 w 2545855"/>
                <a:gd name="connsiteY20-1344" fmla="*/ 558833 h 2005192"/>
                <a:gd name="connsiteX0-1345" fmla="*/ 0 w 2545855"/>
                <a:gd name="connsiteY0-1346" fmla="*/ 604677 h 2051036"/>
                <a:gd name="connsiteX1-1347" fmla="*/ 282421 w 2545855"/>
                <a:gd name="connsiteY1-1348" fmla="*/ 441926 h 2051036"/>
                <a:gd name="connsiteX2-1349" fmla="*/ 486330 w 2545855"/>
                <a:gd name="connsiteY2-1350" fmla="*/ 87169 h 2051036"/>
                <a:gd name="connsiteX3-1351" fmla="*/ 867028 w 2545855"/>
                <a:gd name="connsiteY3-1352" fmla="*/ 161195 h 2051036"/>
                <a:gd name="connsiteX4-1353" fmla="*/ 1206069 w 2545855"/>
                <a:gd name="connsiteY4-1354" fmla="*/ 0 h 2051036"/>
                <a:gd name="connsiteX5-1355" fmla="*/ 1491670 w 2545855"/>
                <a:gd name="connsiteY5-1356" fmla="*/ 231933 h 2051036"/>
                <a:gd name="connsiteX6-1357" fmla="*/ 1871728 w 2545855"/>
                <a:gd name="connsiteY6-1358" fmla="*/ 209869 h 2051036"/>
                <a:gd name="connsiteX7-1359" fmla="*/ 2064808 w 2545855"/>
                <a:gd name="connsiteY7-1360" fmla="*/ 513432 h 2051036"/>
                <a:gd name="connsiteX8-1361" fmla="*/ 2409028 w 2545855"/>
                <a:gd name="connsiteY8-1362" fmla="*/ 700371 h 2051036"/>
                <a:gd name="connsiteX9-1363" fmla="*/ 2349396 w 2545855"/>
                <a:gd name="connsiteY9-1364" fmla="*/ 1063976 h 2051036"/>
                <a:gd name="connsiteX10-1365" fmla="*/ 2545855 w 2545855"/>
                <a:gd name="connsiteY10-1366" fmla="*/ 1399809 h 2051036"/>
                <a:gd name="connsiteX11-1367" fmla="*/ 2228771 w 2545855"/>
                <a:gd name="connsiteY11-1368" fmla="*/ 1566147 h 2051036"/>
                <a:gd name="connsiteX12-1369" fmla="*/ 2032807 w 2545855"/>
                <a:gd name="connsiteY12-1370" fmla="*/ 1918022 h 2051036"/>
                <a:gd name="connsiteX13-1371" fmla="*/ 1623211 w 2545855"/>
                <a:gd name="connsiteY13-1372" fmla="*/ 1863476 h 2051036"/>
                <a:gd name="connsiteX14-1373" fmla="*/ 1298236 w 2545855"/>
                <a:gd name="connsiteY14-1374" fmla="*/ 2051036 h 2051036"/>
                <a:gd name="connsiteX15-1375" fmla="*/ 1007573 w 2545855"/>
                <a:gd name="connsiteY15-1376" fmla="*/ 1829931 h 2051036"/>
                <a:gd name="connsiteX16-1377" fmla="*/ 623927 w 2545855"/>
                <a:gd name="connsiteY16-1378" fmla="*/ 1817332 h 2051036"/>
                <a:gd name="connsiteX17-1379" fmla="*/ 443852 w 2545855"/>
                <a:gd name="connsiteY17-1380" fmla="*/ 1500058 h 2051036"/>
                <a:gd name="connsiteX18-1381" fmla="*/ 95276 w 2545855"/>
                <a:gd name="connsiteY18-1382" fmla="*/ 1350663 h 2051036"/>
                <a:gd name="connsiteX19-1383" fmla="*/ 128479 w 2545855"/>
                <a:gd name="connsiteY19-1384" fmla="*/ 1100050 h 2051036"/>
                <a:gd name="connsiteX20-1385" fmla="*/ 0 w 2545855"/>
                <a:gd name="connsiteY20-1386" fmla="*/ 604677 h 20510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icrosoft YaHei" panose="020B0503020204020204" pitchFamily="34" charset="-122"/>
                <a:cs typeface="+mn-ea"/>
                <a:sym typeface="+mn-lt"/>
              </a:endParaRPr>
            </a:p>
          </p:txBody>
        </p:sp>
        <p:grpSp>
          <p:nvGrpSpPr>
            <p:cNvPr id="17" name="组合 27"/>
            <p:cNvGrpSpPr/>
            <p:nvPr/>
          </p:nvGrpSpPr>
          <p:grpSpPr>
            <a:xfrm>
              <a:off x="4594158" y="1669137"/>
              <a:ext cx="2917537" cy="2246197"/>
              <a:chOff x="4594158" y="1669137"/>
              <a:chExt cx="2917537" cy="2246197"/>
            </a:xfrm>
          </p:grpSpPr>
          <p:pic>
            <p:nvPicPr>
              <p:cNvPr id="18" name="图片 28"/>
              <p:cNvPicPr>
                <a:picLocks noChangeAspect="1"/>
              </p:cNvPicPr>
              <p:nvPr/>
            </p:nvPicPr>
            <p:blipFill>
              <a:blip r:embed="rId1" cstate="screen"/>
              <a:stretch>
                <a:fillRect/>
              </a:stretch>
            </p:blipFill>
            <p:spPr>
              <a:xfrm>
                <a:off x="4594158" y="1669137"/>
                <a:ext cx="2917537" cy="2246197"/>
              </a:xfrm>
              <a:prstGeom prst="rect">
                <a:avLst/>
              </a:prstGeom>
            </p:spPr>
          </p:pic>
          <p:sp>
            <p:nvSpPr>
              <p:cNvPr id="19" name="文本框 31"/>
              <p:cNvSpPr txBox="1"/>
              <p:nvPr/>
            </p:nvSpPr>
            <p:spPr>
              <a:xfrm>
                <a:off x="5074211" y="2229472"/>
                <a:ext cx="2055579" cy="1442373"/>
              </a:xfrm>
              <a:prstGeom prst="rect">
                <a:avLst/>
              </a:prstGeom>
              <a:noFill/>
            </p:spPr>
            <p:txBody>
              <a:bodyPr wrap="square" rtlCol="0">
                <a:spAutoFit/>
              </a:bodyPr>
              <a:lstStyle/>
              <a:p>
                <a:pPr algn="ctr">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Trong từng luận điểm, sự kết hợp giữa lí lẽ và bằng chứng được thể hiện như thế nào?</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20" name="Google Shape;1598;p44"/>
          <p:cNvGrpSpPr/>
          <p:nvPr/>
        </p:nvGrpSpPr>
        <p:grpSpPr>
          <a:xfrm>
            <a:off x="0" y="4757355"/>
            <a:ext cx="1015425" cy="359429"/>
            <a:chOff x="715093" y="1897778"/>
            <a:chExt cx="1406484" cy="465002"/>
          </a:xfrm>
        </p:grpSpPr>
        <p:grpSp>
          <p:nvGrpSpPr>
            <p:cNvPr id="21" name="Google Shape;1599;p44"/>
            <p:cNvGrpSpPr/>
            <p:nvPr/>
          </p:nvGrpSpPr>
          <p:grpSpPr>
            <a:xfrm>
              <a:off x="715093" y="2081634"/>
              <a:ext cx="1312596" cy="281146"/>
              <a:chOff x="780725" y="4075288"/>
              <a:chExt cx="436775" cy="93550"/>
            </a:xfrm>
          </p:grpSpPr>
          <p:sp>
            <p:nvSpPr>
              <p:cNvPr id="31" name="Google Shape;1600;p44"/>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01;p44"/>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02;p44"/>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03;p44"/>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04;p44"/>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05;p44"/>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06;p44"/>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07;p44"/>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08;p44"/>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09;p44"/>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610;p44"/>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611;p44"/>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612;p44"/>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613;p44"/>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 name="Google Shape;1614;p44"/>
            <p:cNvGrpSpPr/>
            <p:nvPr/>
          </p:nvGrpSpPr>
          <p:grpSpPr>
            <a:xfrm>
              <a:off x="989217" y="1897778"/>
              <a:ext cx="1132359" cy="183849"/>
              <a:chOff x="851625" y="4168813"/>
              <a:chExt cx="376800" cy="61175"/>
            </a:xfrm>
          </p:grpSpPr>
          <p:sp>
            <p:nvSpPr>
              <p:cNvPr id="23" name="Google Shape;1615;p44"/>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16;p44"/>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17;p44"/>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18;p44"/>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619;p44"/>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20;p44"/>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21;p44"/>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22;p44"/>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5" name="Google Shape;897;p36"/>
          <p:cNvGrpSpPr/>
          <p:nvPr/>
        </p:nvGrpSpPr>
        <p:grpSpPr>
          <a:xfrm>
            <a:off x="698048" y="2449711"/>
            <a:ext cx="2518653" cy="2339916"/>
            <a:chOff x="698048" y="2449711"/>
            <a:chExt cx="2518653" cy="2339916"/>
          </a:xfrm>
        </p:grpSpPr>
        <p:sp>
          <p:nvSpPr>
            <p:cNvPr id="66" name="Google Shape;902;p36"/>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903;p36"/>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904;p36"/>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905;p36"/>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906;p36"/>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907;p36"/>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908;p36"/>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910;p36"/>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911;p36"/>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912;p36"/>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913;p36"/>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914;p36"/>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915;p36"/>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916;p36"/>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917;p36"/>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918;p36"/>
            <p:cNvSpPr/>
            <p:nvPr/>
          </p:nvSpPr>
          <p:spPr>
            <a:xfrm>
              <a:off x="1829401" y="2995508"/>
              <a:ext cx="91942" cy="89"/>
            </a:xfrm>
            <a:custGeom>
              <a:avLst/>
              <a:gdLst/>
              <a:ahLst/>
              <a:cxnLst/>
              <a:rect l="l" t="t" r="r" b="b"/>
              <a:pathLst>
                <a:path w="1036" h="1" fill="none" extrusionOk="0">
                  <a:moveTo>
                    <a:pt x="1" y="1"/>
                  </a:moveTo>
                  <a:lnTo>
                    <a:pt x="1036"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919;p36"/>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920;p36"/>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924;p36"/>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925;p36"/>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926;p36"/>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927;p36"/>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928;p36"/>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929;p36"/>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30;p36"/>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31;p36"/>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32;p36"/>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3;p36"/>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34;p36"/>
            <p:cNvSpPr/>
            <p:nvPr/>
          </p:nvSpPr>
          <p:spPr>
            <a:xfrm>
              <a:off x="1905635" y="3531631"/>
              <a:ext cx="89" cy="1257996"/>
            </a:xfrm>
            <a:custGeom>
              <a:avLst/>
              <a:gdLst/>
              <a:ahLst/>
              <a:cxnLst/>
              <a:rect l="l" t="t" r="r" b="b"/>
              <a:pathLst>
                <a:path w="1" h="14175" fill="none" extrusionOk="0">
                  <a:moveTo>
                    <a:pt x="0" y="1"/>
                  </a:moveTo>
                  <a:lnTo>
                    <a:pt x="0" y="14175"/>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35;p36"/>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36;p36"/>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37;p36"/>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38;p36"/>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39;p36"/>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chemeClr val="accent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940;p36"/>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941;p36"/>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942;p36"/>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943;p36"/>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944;p36"/>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945;p36"/>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946;p36"/>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947;p36"/>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948;p36"/>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949;p36"/>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950;p36"/>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951;p36"/>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952;p36"/>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953;p36"/>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954;p36"/>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955;p36"/>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956;p36"/>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957;p36"/>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958;p36"/>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959;p36"/>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tabLst>
                <a:tab pos="347345" algn="l"/>
              </a:tabLst>
            </a:pP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 name="组合 10"/>
          <p:cNvGrpSpPr/>
          <p:nvPr/>
        </p:nvGrpSpPr>
        <p:grpSpPr>
          <a:xfrm>
            <a:off x="966837" y="1060058"/>
            <a:ext cx="7344956" cy="1815998"/>
            <a:chOff x="2522" y="5414"/>
            <a:chExt cx="13840" cy="3814"/>
          </a:xfrm>
        </p:grpSpPr>
        <p:grpSp>
          <p:nvGrpSpPr>
            <p:cNvPr id="16" name="组合 11"/>
            <p:cNvGrpSpPr/>
            <p:nvPr/>
          </p:nvGrpSpPr>
          <p:grpSpPr>
            <a:xfrm>
              <a:off x="2522" y="6427"/>
              <a:ext cx="1182" cy="1146"/>
              <a:chOff x="3250" y="6121"/>
              <a:chExt cx="1182" cy="1146"/>
            </a:xfrm>
          </p:grpSpPr>
          <p:sp>
            <p:nvSpPr>
              <p:cNvPr id="18" name="椭圆 1"/>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ctr" defTabSz="685800" eaLnBrk="1" hangingPunct="1">
                  <a:buClrTx/>
                  <a:defRPr/>
                </a:pPr>
                <a:endParaRPr lang="zh-CN" altLang="en-US" sz="1500" kern="12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9" name="TextBox 32"/>
              <p:cNvSpPr txBox="1">
                <a:spLocks noChangeArrowheads="1"/>
              </p:cNvSpPr>
              <p:nvPr/>
            </p:nvSpPr>
            <p:spPr bwMode="auto">
              <a:xfrm>
                <a:off x="3398" y="6227"/>
                <a:ext cx="103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defTabSz="685800" eaLnBrk="1" hangingPunct="1">
                  <a:buClrTx/>
                  <a:defRPr/>
                </a:pPr>
                <a:r>
                  <a:rPr lang="en-US" altLang="zh-CN" sz="2400"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rPr>
                  <a:t>01</a:t>
                </a:r>
                <a:endParaRPr lang="en-US" altLang="zh-CN" sz="2400"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17" name="TextBox 76"/>
            <p:cNvSpPr txBox="1"/>
            <p:nvPr/>
          </p:nvSpPr>
          <p:spPr>
            <a:xfrm>
              <a:off x="5092" y="5414"/>
              <a:ext cx="11270" cy="3814"/>
            </a:xfrm>
            <a:prstGeom prst="rect">
              <a:avLst/>
            </a:prstGeom>
            <a:solidFill>
              <a:schemeClr val="tx2">
                <a:lumMod val="40000"/>
                <a:lumOff val="60000"/>
              </a:schemeClr>
            </a:solidFill>
          </p:spPr>
          <p:txBody>
            <a:bodyPr wrap="square" rtlCol="0">
              <a:spAutoFit/>
            </a:bodyPr>
            <a:lstStyle/>
            <a:p>
              <a:pPr algn="just" defTabSz="685800">
                <a:buClrTx/>
              </a:pPr>
              <a:r>
                <a:rPr lang="vi-VN" sz="2800" dirty="0">
                  <a:solidFill>
                    <a:schemeClr val="tx1"/>
                  </a:solidFill>
                  <a:effectLst/>
                  <a:latin typeface="Times New Roman" panose="02020603050405020304" pitchFamily="18" charset="0"/>
                  <a:ea typeface="Times New Roman" panose="02020603050405020304" pitchFamily="18" charset="0"/>
                </a:rPr>
                <a:t>Trong từng luận điểm, lí lẽ và bằng chứng có sự kết hợp chặt chẽ, các bằng chứng được lựa chọn, phân tích để củng cố, làm rõ cho cho lí lẽ. </a:t>
              </a:r>
              <a:endParaRPr lang="en-SG" sz="28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4246" y="1060073"/>
            <a:ext cx="1275962" cy="1275962"/>
          </a:xfrm>
          <a:prstGeom prst="rect">
            <a:avLst/>
          </a:prstGeom>
        </p:spPr>
      </p:pic>
      <p:grpSp>
        <p:nvGrpSpPr>
          <p:cNvPr id="21" name="组合 33"/>
          <p:cNvGrpSpPr/>
          <p:nvPr/>
        </p:nvGrpSpPr>
        <p:grpSpPr>
          <a:xfrm>
            <a:off x="209236" y="3024247"/>
            <a:ext cx="7766778" cy="1845049"/>
            <a:chOff x="6744" y="6053"/>
            <a:chExt cx="15068" cy="3875"/>
          </a:xfrm>
        </p:grpSpPr>
        <p:grpSp>
          <p:nvGrpSpPr>
            <p:cNvPr id="22" name="组合 34"/>
            <p:cNvGrpSpPr/>
            <p:nvPr/>
          </p:nvGrpSpPr>
          <p:grpSpPr>
            <a:xfrm>
              <a:off x="6744" y="6427"/>
              <a:ext cx="1146" cy="1146"/>
              <a:chOff x="11167" y="6123"/>
              <a:chExt cx="1146" cy="1146"/>
            </a:xfrm>
          </p:grpSpPr>
          <p:sp>
            <p:nvSpPr>
              <p:cNvPr id="24" name="椭圆 1"/>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ctr" defTabSz="685800" eaLnBrk="1" hangingPunct="1">
                  <a:buClrTx/>
                  <a:defRPr/>
                </a:pPr>
                <a:endParaRPr lang="zh-CN" altLang="en-US" sz="1500" kern="12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5" name="TextBox 32"/>
              <p:cNvSpPr txBox="1">
                <a:spLocks noChangeArrowheads="1"/>
              </p:cNvSpPr>
              <p:nvPr/>
            </p:nvSpPr>
            <p:spPr bwMode="auto">
              <a:xfrm>
                <a:off x="11266" y="6236"/>
                <a:ext cx="103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defTabSz="685800" eaLnBrk="1" hangingPunct="1">
                  <a:buClrTx/>
                  <a:defRPr/>
                </a:pPr>
                <a:r>
                  <a:rPr lang="en-US" altLang="zh-CN" sz="2400"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rPr>
                  <a:t>02</a:t>
                </a:r>
                <a:endParaRPr lang="en-US" altLang="zh-CN" sz="2400"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23" name="TextBox 76"/>
            <p:cNvSpPr txBox="1"/>
            <p:nvPr/>
          </p:nvSpPr>
          <p:spPr>
            <a:xfrm>
              <a:off x="8500" y="6053"/>
              <a:ext cx="13312" cy="3875"/>
            </a:xfrm>
            <a:prstGeom prst="rect">
              <a:avLst/>
            </a:prstGeom>
            <a:solidFill>
              <a:srgbClr val="FDEFE9"/>
            </a:solid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spcAft>
                  <a:spcPts val="80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Ví dụ, khi so sánh để làm rõ sự khác biệt về cách sử dụng nhãn tự của hai tác phẩm, người viết đã phân tích chữ “hàn” (</a:t>
              </a:r>
              <a:r>
                <a:rPr lang="vi-VN"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Giang tuyết</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và từ “hồng” (</a:t>
              </a:r>
              <a:r>
                <a:rPr lang="vi-VN"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để làm rõ, củng cố cho lí lẽ. </a:t>
              </a:r>
              <a:endParaRPr lang="en-SG"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105" y="2856529"/>
            <a:ext cx="1275962" cy="1275962"/>
          </a:xfrm>
          <a:prstGeom prst="rect">
            <a:avLst/>
          </a:prstGeom>
        </p:spPr>
      </p:pic>
      <p:grpSp>
        <p:nvGrpSpPr>
          <p:cNvPr id="27" name="Group 26"/>
          <p:cNvGrpSpPr/>
          <p:nvPr/>
        </p:nvGrpSpPr>
        <p:grpSpPr>
          <a:xfrm>
            <a:off x="8134256" y="3262644"/>
            <a:ext cx="1124526" cy="1779246"/>
            <a:chOff x="11604736" y="839607"/>
            <a:chExt cx="6309347" cy="8177673"/>
          </a:xfrm>
        </p:grpSpPr>
        <p:sp>
          <p:nvSpPr>
            <p:cNvPr id="28" name="Freeform 16"/>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29" name="Freeform 17"/>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30" name="Freeform 18"/>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1+#ppt_w/2"/>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1+#ppt_w/2"/>
                                          </p:val>
                                        </p:tav>
                                        <p:tav tm="100000">
                                          <p:val>
                                            <p:strVal val="#ppt_x"/>
                                          </p:val>
                                        </p:tav>
                                      </p:tavLst>
                                    </p:anim>
                                    <p:anim calcmode="lin" valueType="num">
                                      <p:cBhvr additive="base">
                                        <p:cTn id="20"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ppt_x"/>
                                          </p:val>
                                        </p:tav>
                                        <p:tav tm="100000">
                                          <p:val>
                                            <p:strVal val="#ppt_x"/>
                                          </p:val>
                                        </p:tav>
                                      </p:tavLst>
                                    </p:anim>
                                    <p:anim calcmode="lin" valueType="num">
                                      <p:cBhvr additive="base">
                                        <p:cTn id="2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tabLst>
                <a:tab pos="347345" algn="l"/>
              </a:tabLst>
            </a:pP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4</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Freeform 7"/>
          <p:cNvSpPr/>
          <p:nvPr/>
        </p:nvSpPr>
        <p:spPr>
          <a:xfrm flipH="1">
            <a:off x="2383602" y="779260"/>
            <a:ext cx="6251647" cy="4104221"/>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3273513" y="1390202"/>
            <a:ext cx="4546320" cy="2862322"/>
          </a:xfrm>
          <a:prstGeom prst="rect">
            <a:avLst/>
          </a:prstGeom>
          <a:noFill/>
        </p:spPr>
        <p:txBody>
          <a:bodyPr wrap="square">
            <a:spAutoFit/>
          </a:bodyPr>
          <a:lstStyle/>
          <a:p>
            <a:pPr algn="ctr"/>
            <a:r>
              <a:rPr lang="vi-VN" sz="3600" dirty="0">
                <a:latin typeface="+mj-lt"/>
              </a:rPr>
              <a:t>Từ ngữ liệu trên, em rút ra được những lưu ý gì khi viết bài văn nghị luận so sánh, đánh giá hai tác phẩm thơ?</a:t>
            </a:r>
            <a:endParaRPr lang="en-SG" sz="3600" dirty="0">
              <a:latin typeface="+mj-lt"/>
            </a:endParaRPr>
          </a:p>
        </p:txBody>
      </p:sp>
      <p:pic>
        <p:nvPicPr>
          <p:cNvPr id="17" name="Picture 16" descr="A person writing on a piece of pape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379844"/>
            <a:ext cx="2865446" cy="286544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132;p46"/>
          <p:cNvSpPr txBox="1">
            <a:spLocks noGrp="1"/>
          </p:cNvSpPr>
          <p:nvPr/>
        </p:nvSpPr>
        <p:spPr>
          <a:xfrm>
            <a:off x="-241734" y="1819650"/>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None/>
            </a:pPr>
            <a:r>
              <a:rPr lang="vi-VN" sz="5400" b="1" dirty="0">
                <a:latin typeface="+mj-lt"/>
              </a:rPr>
              <a:t>Hoạt động tìm hiểu lí thuyết về quy trình viết</a:t>
            </a:r>
            <a:endParaRPr lang="en-SG" sz="28700" dirty="0">
              <a:latin typeface="+mj-lt"/>
              <a:cs typeface="Times New Roman" panose="02020603050405020304" pitchFamily="18" charset="0"/>
            </a:endParaRPr>
          </a:p>
        </p:txBody>
      </p:sp>
      <p:sp>
        <p:nvSpPr>
          <p:cNvPr id="4" name="Google Shape;1161;p38"/>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162;p38"/>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3. Hoạt động tìm hiểu lí thuyết về quy trình viết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Freeform 7"/>
          <p:cNvSpPr/>
          <p:nvPr/>
        </p:nvSpPr>
        <p:spPr>
          <a:xfrm>
            <a:off x="206634" y="2928061"/>
            <a:ext cx="1482330" cy="2215439"/>
          </a:xfrm>
          <a:custGeom>
            <a:avLst/>
            <a:gdLst/>
            <a:ahLst/>
            <a:cxnLst/>
            <a:rect l="l" t="t" r="r" b="b"/>
            <a:pathLst>
              <a:path w="1482330" h="2215439">
                <a:moveTo>
                  <a:pt x="0" y="0"/>
                </a:moveTo>
                <a:lnTo>
                  <a:pt x="1482331" y="0"/>
                </a:lnTo>
                <a:lnTo>
                  <a:pt x="1482331" y="2215439"/>
                </a:lnTo>
                <a:lnTo>
                  <a:pt x="0" y="221543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3"/>
          <p:cNvSpPr/>
          <p:nvPr/>
        </p:nvSpPr>
        <p:spPr>
          <a:xfrm>
            <a:off x="1855899" y="1092260"/>
            <a:ext cx="5432202" cy="3437600"/>
          </a:xfrm>
          <a:custGeom>
            <a:avLst/>
            <a:gdLst/>
            <a:ahLst/>
            <a:cxnLst/>
            <a:rect l="l" t="t" r="r" b="b"/>
            <a:pathLst>
              <a:path w="2773456" h="2057400">
                <a:moveTo>
                  <a:pt x="0" y="0"/>
                </a:moveTo>
                <a:lnTo>
                  <a:pt x="2773456" y="0"/>
                </a:lnTo>
                <a:lnTo>
                  <a:pt x="2773456"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2258835" y="1496695"/>
            <a:ext cx="4606432" cy="2554545"/>
          </a:xfrm>
          <a:prstGeom prst="rect">
            <a:avLst/>
          </a:prstGeom>
          <a:noFill/>
        </p:spPr>
        <p:txBody>
          <a:bodyPr wrap="square">
            <a:spAutoFit/>
          </a:bodyPr>
          <a:lstStyle/>
          <a:p>
            <a:pPr algn="just">
              <a:spcAft>
                <a:spcPts val="800"/>
              </a:spcAft>
            </a:pPr>
            <a:r>
              <a:rPr lang="vi-VN"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HS đọc nội dung phần </a:t>
            </a:r>
            <a:r>
              <a:rPr lang="vi-VN" sz="32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Thực hành viết theo quy trình</a:t>
            </a:r>
            <a:r>
              <a:rPr lang="vi-VN"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 tr. 23 – 25), sau đó, thảo luận và điền thông tin vào PHT số 3</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42626" y="741431"/>
          <a:ext cx="8458747" cy="4090700"/>
        </p:xfrm>
        <a:graphic>
          <a:graphicData uri="http://schemas.openxmlformats.org/drawingml/2006/table">
            <a:tbl>
              <a:tblPr firstRow="1" firstCol="1" bandRow="1">
                <a:tableStyleId>{8A107856-5554-42FB-B03E-39F5DBC370BA}</a:tableStyleId>
              </a:tblPr>
              <a:tblGrid>
                <a:gridCol w="3344791"/>
                <a:gridCol w="5113956"/>
              </a:tblGrid>
              <a:tr h="293613">
                <a:tc>
                  <a:txBody>
                    <a:bodyPr/>
                    <a:lstStyle/>
                    <a:p>
                      <a:pPr algn="ctr">
                        <a:lnSpc>
                          <a:spcPct val="100000"/>
                        </a:lnSpc>
                        <a:spcAft>
                          <a:spcPts val="800"/>
                        </a:spcAft>
                      </a:pPr>
                      <a:r>
                        <a:rPr lang="vi-VN" sz="1800" dirty="0">
                          <a:effectLst/>
                          <a:latin typeface="Times New Roman" panose="02020603050405020304" pitchFamily="18" charset="0"/>
                          <a:cs typeface="Times New Roman" panose="02020603050405020304" pitchFamily="18" charset="0"/>
                        </a:rPr>
                        <a:t>Quy trình viết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800"/>
                        </a:spcAft>
                      </a:pPr>
                      <a:r>
                        <a:rPr lang="vi-VN" sz="1800" dirty="0">
                          <a:effectLst/>
                          <a:latin typeface="Times New Roman" panose="02020603050405020304" pitchFamily="18" charset="0"/>
                          <a:cs typeface="Times New Roman" panose="02020603050405020304" pitchFamily="18" charset="0"/>
                        </a:rPr>
                        <a:t>Lưu ý</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532332">
                <a:tc>
                  <a:txBody>
                    <a:bodyPr/>
                    <a:lstStyle/>
                    <a:p>
                      <a:pPr>
                        <a:lnSpc>
                          <a:spcPct val="100000"/>
                        </a:lnSpc>
                        <a:spcAft>
                          <a:spcPts val="800"/>
                        </a:spcAft>
                      </a:pPr>
                      <a:r>
                        <a:rPr lang="vi-VN" sz="2000" dirty="0">
                          <a:effectLst/>
                          <a:latin typeface="Times New Roman" panose="02020603050405020304" pitchFamily="18" charset="0"/>
                          <a:cs typeface="Times New Roman" panose="02020603050405020304" pitchFamily="18" charset="0"/>
                        </a:rPr>
                        <a:t>Bước 1: Chuẩn bị viết </a:t>
                      </a:r>
                      <a:endParaRPr lang="en-SG" sz="2000" dirty="0">
                        <a:effectLst/>
                        <a:latin typeface="Times New Roman" panose="02020603050405020304" pitchFamily="18" charset="0"/>
                        <a:cs typeface="Times New Roman" panose="02020603050405020304" pitchFamily="18" charset="0"/>
                      </a:endParaRPr>
                    </a:p>
                    <a:p>
                      <a:pPr>
                        <a:lnSpc>
                          <a:spcPct val="100000"/>
                        </a:lnSpc>
                        <a:spcAft>
                          <a:spcPts val="800"/>
                        </a:spcAft>
                      </a:pPr>
                      <a:r>
                        <a:rPr lang="vi-VN" sz="2000" dirty="0">
                          <a:effectLst/>
                          <a:latin typeface="Times New Roman" panose="02020603050405020304" pitchFamily="18" charset="0"/>
                          <a:cs typeface="Times New Roman" panose="02020603050405020304" pitchFamily="18" charset="0"/>
                        </a:rPr>
                        <a:t> </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52705" algn="just">
                        <a:lnSpc>
                          <a:spcPct val="100000"/>
                        </a:lnSpc>
                        <a:spcAft>
                          <a:spcPts val="800"/>
                        </a:spcAft>
                      </a:pP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8897">
                <a:tc>
                  <a:txBody>
                    <a:bodyPr/>
                    <a:lstStyle/>
                    <a:p>
                      <a:pPr>
                        <a:lnSpc>
                          <a:spcPct val="100000"/>
                        </a:lnSpc>
                        <a:spcAft>
                          <a:spcPts val="800"/>
                        </a:spcAft>
                      </a:pPr>
                      <a:r>
                        <a:rPr lang="vi-VN" sz="2000" dirty="0">
                          <a:effectLst/>
                          <a:latin typeface="Times New Roman" panose="02020603050405020304" pitchFamily="18" charset="0"/>
                          <a:cs typeface="Times New Roman" panose="02020603050405020304" pitchFamily="18" charset="0"/>
                        </a:rPr>
                        <a:t>Bước 2: Tìm ý, </a:t>
                      </a:r>
                      <a:r>
                        <a:rPr lang="vi-VN" sz="2000" dirty="0" smtClean="0">
                          <a:effectLst/>
                          <a:latin typeface="Times New Roman" panose="02020603050405020304" pitchFamily="18" charset="0"/>
                          <a:cs typeface="Times New Roman" panose="02020603050405020304" pitchFamily="18" charset="0"/>
                        </a:rPr>
                        <a:t>l</a:t>
                      </a:r>
                      <a:r>
                        <a:rPr lang="en-US" sz="2000" dirty="0" err="1" smtClean="0">
                          <a:effectLst/>
                          <a:latin typeface="Times New Roman" panose="02020603050405020304" pitchFamily="18" charset="0"/>
                          <a:cs typeface="Times New Roman" panose="02020603050405020304" pitchFamily="18" charset="0"/>
                        </a:rPr>
                        <a:t>ập</a:t>
                      </a:r>
                      <a:r>
                        <a:rPr lang="vi-VN" sz="2000" dirty="0" smtClean="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dàn ý </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52705" algn="just">
                        <a:lnSpc>
                          <a:spcPct val="100000"/>
                        </a:lnSpc>
                        <a:spcAft>
                          <a:spcPts val="800"/>
                        </a:spcAft>
                      </a:pP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833">
                <a:tc>
                  <a:txBody>
                    <a:bodyPr/>
                    <a:lstStyle/>
                    <a:p>
                      <a:pPr>
                        <a:lnSpc>
                          <a:spcPct val="100000"/>
                        </a:lnSpc>
                        <a:spcAft>
                          <a:spcPts val="800"/>
                        </a:spcAft>
                      </a:pPr>
                      <a:r>
                        <a:rPr lang="vi-VN" sz="2000" dirty="0">
                          <a:effectLst/>
                          <a:latin typeface="Times New Roman" panose="02020603050405020304" pitchFamily="18" charset="0"/>
                          <a:cs typeface="Times New Roman" panose="02020603050405020304" pitchFamily="18" charset="0"/>
                        </a:rPr>
                        <a:t>Bước 3: Viết bài </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52705" algn="just">
                        <a:lnSpc>
                          <a:spcPct val="100000"/>
                        </a:lnSpc>
                        <a:spcAft>
                          <a:spcPts val="800"/>
                        </a:spcAft>
                      </a:pP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025">
                <a:tc>
                  <a:txBody>
                    <a:bodyPr/>
                    <a:lstStyle/>
                    <a:p>
                      <a:pPr>
                        <a:lnSpc>
                          <a:spcPct val="100000"/>
                        </a:lnSpc>
                        <a:spcAft>
                          <a:spcPts val="800"/>
                        </a:spcAft>
                      </a:pPr>
                      <a:r>
                        <a:rPr lang="vi-VN" sz="2000" dirty="0">
                          <a:effectLst/>
                          <a:latin typeface="Times New Roman" panose="02020603050405020304" pitchFamily="18" charset="0"/>
                          <a:cs typeface="Times New Roman" panose="02020603050405020304" pitchFamily="18" charset="0"/>
                        </a:rPr>
                        <a:t>Bước 4: Xem lại và chỉnh sửa</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52705" algn="just">
                        <a:lnSpc>
                          <a:spcPct val="100000"/>
                        </a:lnSpc>
                        <a:spcAft>
                          <a:spcPts val="800"/>
                        </a:spcAft>
                      </a:pP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사각형: 둥근 모서리 4"/>
          <p:cNvSpPr/>
          <p:nvPr/>
        </p:nvSpPr>
        <p:spPr>
          <a:xfrm>
            <a:off x="1261241" y="211565"/>
            <a:ext cx="6844863" cy="457200"/>
          </a:xfrm>
          <a:prstGeom prst="roundRect">
            <a:avLst>
              <a:gd name="adj" fmla="val 50000"/>
            </a:avLst>
          </a:prstGeom>
          <a:solidFill>
            <a:schemeClr val="accent5">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latinLnBrk="1"/>
            <a:endParaRPr lang="ko-KR" altLang="en-US" sz="2700" dirty="0">
              <a:solidFill>
                <a:srgbClr val="472512"/>
              </a:solidFill>
              <a:latin typeface="Poppins Light" panose="00000400000000000000"/>
            </a:endParaRPr>
          </a:p>
        </p:txBody>
      </p:sp>
      <p:pic>
        <p:nvPicPr>
          <p:cNvPr id="4" name="그림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96503" y="3908573"/>
            <a:ext cx="1647497" cy="1230172"/>
          </a:xfrm>
          <a:prstGeom prst="rect">
            <a:avLst/>
          </a:prstGeom>
          <a:effectLst>
            <a:outerShdw dist="38100" dir="5400000" algn="t" rotWithShape="0">
              <a:srgbClr val="3299F6">
                <a:alpha val="62000"/>
              </a:srgbClr>
            </a:outerShdw>
          </a:effectLst>
        </p:spPr>
      </p:pic>
      <p:sp>
        <p:nvSpPr>
          <p:cNvPr id="6" name="TextBox 5"/>
          <p:cNvSpPr txBox="1"/>
          <p:nvPr/>
        </p:nvSpPr>
        <p:spPr>
          <a:xfrm>
            <a:off x="806669" y="138899"/>
            <a:ext cx="7299435" cy="463397"/>
          </a:xfrm>
          <a:prstGeom prst="rect">
            <a:avLst/>
          </a:prstGeom>
          <a:noFill/>
        </p:spPr>
        <p:txBody>
          <a:bodyPr wrap="square">
            <a:spAutoFit/>
          </a:bodyPr>
          <a:lstStyle/>
          <a:p>
            <a:pPr indent="457200" algn="ctr">
              <a:lnSpc>
                <a:spcPct val="150000"/>
              </a:lnSpc>
              <a:spcAft>
                <a:spcPts val="800"/>
              </a:spcAft>
            </a:pP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Quy trình viết bài văn nghị luận so sánh, đánh giá hai tác phẩm thơ</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42626" y="741431"/>
          <a:ext cx="8458747" cy="4090700"/>
        </p:xfrm>
        <a:graphic>
          <a:graphicData uri="http://schemas.openxmlformats.org/drawingml/2006/table">
            <a:tbl>
              <a:tblPr firstRow="1" firstCol="1" bandRow="1">
                <a:tableStyleId>{8A107856-5554-42FB-B03E-39F5DBC370BA}</a:tableStyleId>
              </a:tblPr>
              <a:tblGrid>
                <a:gridCol w="1880312"/>
                <a:gridCol w="6578435"/>
              </a:tblGrid>
              <a:tr h="293613">
                <a:tc>
                  <a:txBody>
                    <a:bodyPr/>
                    <a:lstStyle/>
                    <a:p>
                      <a:pPr algn="ctr">
                        <a:lnSpc>
                          <a:spcPct val="100000"/>
                        </a:lnSpc>
                        <a:spcAft>
                          <a:spcPts val="800"/>
                        </a:spcAft>
                      </a:pPr>
                      <a:r>
                        <a:rPr lang="vi-VN" sz="1800" dirty="0">
                          <a:effectLst/>
                          <a:latin typeface="Times New Roman" panose="02020603050405020304" pitchFamily="18" charset="0"/>
                          <a:cs typeface="Times New Roman" panose="02020603050405020304" pitchFamily="18" charset="0"/>
                        </a:rPr>
                        <a:t>Quy tr</a:t>
                      </a:r>
                      <a:r>
                        <a:rPr lang="en-US" altLang="vi-VN" sz="1800" dirty="0">
                          <a:effectLst/>
                          <a:latin typeface="Times New Roman" panose="02020603050405020304" pitchFamily="18" charset="0"/>
                          <a:cs typeface="Times New Roman" panose="02020603050405020304" pitchFamily="18" charset="0"/>
                        </a:rPr>
                        <a:t>ì</a:t>
                      </a:r>
                      <a:r>
                        <a:rPr lang="vi-VN" sz="1800" dirty="0">
                          <a:effectLst/>
                          <a:latin typeface="Times New Roman" panose="02020603050405020304" pitchFamily="18" charset="0"/>
                          <a:cs typeface="Times New Roman" panose="02020603050405020304" pitchFamily="18" charset="0"/>
                        </a:rPr>
                        <a:t>nh viết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800"/>
                        </a:spcAft>
                      </a:pPr>
                      <a:r>
                        <a:rPr lang="vi-VN" sz="1800" dirty="0">
                          <a:effectLst/>
                          <a:latin typeface="Times New Roman" panose="02020603050405020304" pitchFamily="18" charset="0"/>
                          <a:cs typeface="Times New Roman" panose="02020603050405020304" pitchFamily="18" charset="0"/>
                        </a:rPr>
                        <a:t>L</a:t>
                      </a:r>
                      <a:r>
                        <a:rPr lang="en-US" altLang="vi-VN" sz="1800" dirty="0">
                          <a:effectLst/>
                          <a:latin typeface="Times New Roman" panose="02020603050405020304" pitchFamily="18" charset="0"/>
                          <a:cs typeface="Times New Roman" panose="02020603050405020304" pitchFamily="18" charset="0"/>
                        </a:rPr>
                        <a:t>ưu ý</a:t>
                      </a:r>
                      <a:endParaRPr lang="en-US" altLang="vi-V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532332">
                <a:tc>
                  <a:txBody>
                    <a:bodyPr/>
                    <a:lstStyle/>
                    <a:p>
                      <a:pPr algn="ctr">
                        <a:lnSpc>
                          <a:spcPct val="100000"/>
                        </a:lnSpc>
                        <a:spcAft>
                          <a:spcPts val="800"/>
                        </a:spcAft>
                      </a:pPr>
                      <a:r>
                        <a:rPr lang="vi-VN" sz="2000" dirty="0">
                          <a:effectLst/>
                          <a:latin typeface="Times New Roman" panose="02020603050405020304" pitchFamily="18" charset="0"/>
                          <a:cs typeface="Times New Roman" panose="02020603050405020304" pitchFamily="18" charset="0"/>
                        </a:rPr>
                        <a:t>B</a:t>
                      </a:r>
                      <a:r>
                        <a:rPr lang="en-US" altLang="vi-VN" sz="2000" dirty="0">
                          <a:effectLst/>
                          <a:latin typeface="Times New Roman" panose="02020603050405020304" pitchFamily="18" charset="0"/>
                          <a:cs typeface="Times New Roman" panose="02020603050405020304" pitchFamily="18" charset="0"/>
                        </a:rPr>
                        <a:t>ước</a:t>
                      </a:r>
                      <a:r>
                        <a:rPr lang="vi-VN" sz="2000" dirty="0">
                          <a:effectLst/>
                          <a:latin typeface="Times New Roman" panose="02020603050405020304" pitchFamily="18" charset="0"/>
                          <a:cs typeface="Times New Roman" panose="02020603050405020304" pitchFamily="18" charset="0"/>
                        </a:rPr>
                        <a:t>: </a:t>
                      </a:r>
                      <a:r>
                        <a:rPr lang="vi-VN" sz="2000" dirty="0" smtClean="0">
                          <a:effectLst/>
                          <a:latin typeface="Times New Roman" panose="02020603050405020304" pitchFamily="18" charset="0"/>
                          <a:cs typeface="Times New Roman" panose="02020603050405020304" pitchFamily="18" charset="0"/>
                        </a:rPr>
                        <a:t>Chuẩn</a:t>
                      </a:r>
                      <a:endParaRPr lang="en-US" sz="2000" dirty="0" smtClean="0">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vi-VN" sz="2000" dirty="0" smtClean="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b</a:t>
                      </a:r>
                      <a:r>
                        <a:rPr lang="en-US" altLang="vi-VN" sz="2000" dirty="0">
                          <a:effectLst/>
                          <a:latin typeface="Times New Roman" panose="02020603050405020304" pitchFamily="18" charset="0"/>
                          <a:cs typeface="Times New Roman" panose="02020603050405020304" pitchFamily="18" charset="0"/>
                        </a:rPr>
                        <a:t>ị</a:t>
                      </a:r>
                      <a:r>
                        <a:rPr lang="vi-VN" sz="2000" dirty="0">
                          <a:effectLst/>
                          <a:latin typeface="Times New Roman" panose="02020603050405020304" pitchFamily="18" charset="0"/>
                          <a:cs typeface="Times New Roman" panose="02020603050405020304" pitchFamily="18" charset="0"/>
                        </a:rPr>
                        <a:t> viết </a:t>
                      </a:r>
                      <a:endParaRPr lang="en-SG" sz="2000" dirty="0">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vi-VN" sz="2000" dirty="0">
                          <a:effectLst/>
                          <a:latin typeface="Times New Roman" panose="02020603050405020304" pitchFamily="18" charset="0"/>
                          <a:cs typeface="Times New Roman" panose="02020603050405020304" pitchFamily="18" charset="0"/>
                        </a:rPr>
                        <a:t> </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52705" algn="just">
                        <a:lnSpc>
                          <a:spcPct val="100000"/>
                        </a:lnSpc>
                        <a:spcAft>
                          <a:spcPts val="800"/>
                        </a:spcAft>
                      </a:pP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8897">
                <a:tc>
                  <a:txBody>
                    <a:bodyPr/>
                    <a:lstStyle/>
                    <a:p>
                      <a:pPr algn="ctr">
                        <a:lnSpc>
                          <a:spcPct val="100000"/>
                        </a:lnSpc>
                        <a:spcAft>
                          <a:spcPts val="800"/>
                        </a:spcAft>
                      </a:pPr>
                      <a:r>
                        <a:rPr lang="vi-VN" sz="2000" dirty="0">
                          <a:effectLst/>
                          <a:latin typeface="Times New Roman" panose="02020603050405020304" pitchFamily="18" charset="0"/>
                          <a:cs typeface="Times New Roman" panose="02020603050405020304" pitchFamily="18" charset="0"/>
                        </a:rPr>
                        <a:t>B</a:t>
                      </a:r>
                      <a:r>
                        <a:rPr lang="en-US" altLang="vi-VN" sz="2000" dirty="0">
                          <a:effectLst/>
                          <a:latin typeface="Times New Roman" panose="02020603050405020304" pitchFamily="18" charset="0"/>
                          <a:cs typeface="Times New Roman" panose="02020603050405020304" pitchFamily="18" charset="0"/>
                        </a:rPr>
                        <a:t>ước </a:t>
                      </a:r>
                      <a:r>
                        <a:rPr lang="vi-VN" sz="2000" dirty="0">
                          <a:effectLst/>
                          <a:latin typeface="Times New Roman" panose="02020603050405020304" pitchFamily="18" charset="0"/>
                          <a:cs typeface="Times New Roman" panose="02020603050405020304" pitchFamily="18" charset="0"/>
                        </a:rPr>
                        <a:t>2: T</a:t>
                      </a:r>
                      <a:r>
                        <a:rPr lang="en-US" altLang="vi-VN" sz="2000" dirty="0">
                          <a:effectLst/>
                          <a:latin typeface="Times New Roman" panose="02020603050405020304" pitchFamily="18" charset="0"/>
                          <a:cs typeface="Times New Roman" panose="02020603050405020304" pitchFamily="18" charset="0"/>
                        </a:rPr>
                        <a:t>ìm ý</a:t>
                      </a:r>
                      <a:r>
                        <a:rPr lang="vi-VN"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vi-VN" sz="2000" dirty="0" smtClean="0">
                          <a:effectLst/>
                          <a:latin typeface="Times New Roman" panose="02020603050405020304" pitchFamily="18" charset="0"/>
                          <a:cs typeface="Times New Roman" panose="02020603050405020304" pitchFamily="18" charset="0"/>
                        </a:rPr>
                        <a:t> l</a:t>
                      </a:r>
                      <a:r>
                        <a:rPr lang="en-US" sz="2000" dirty="0" smtClean="0">
                          <a:effectLst/>
                          <a:latin typeface="Times New Roman" panose="02020603050405020304" pitchFamily="18" charset="0"/>
                          <a:cs typeface="Times New Roman" panose="02020603050405020304" pitchFamily="18" charset="0"/>
                        </a:rPr>
                        <a:t>ậ</a:t>
                      </a:r>
                      <a:r>
                        <a:rPr lang="vi-VN" sz="2000" dirty="0" smtClean="0">
                          <a:effectLst/>
                          <a:latin typeface="Times New Roman" panose="02020603050405020304" pitchFamily="18" charset="0"/>
                          <a:cs typeface="Times New Roman" panose="02020603050405020304" pitchFamily="18" charset="0"/>
                        </a:rPr>
                        <a:t>p </a:t>
                      </a:r>
                      <a:r>
                        <a:rPr lang="vi-VN" sz="2000" dirty="0">
                          <a:effectLst/>
                          <a:latin typeface="Times New Roman" panose="02020603050405020304" pitchFamily="18" charset="0"/>
                          <a:cs typeface="Times New Roman" panose="02020603050405020304" pitchFamily="18" charset="0"/>
                        </a:rPr>
                        <a:t>d</a:t>
                      </a:r>
                      <a:r>
                        <a:rPr lang="en-US" altLang="vi-VN" sz="2000" dirty="0">
                          <a:effectLst/>
                          <a:latin typeface="Times New Roman" panose="02020603050405020304" pitchFamily="18" charset="0"/>
                          <a:cs typeface="Times New Roman" panose="02020603050405020304" pitchFamily="18" charset="0"/>
                        </a:rPr>
                        <a:t>àn ý</a:t>
                      </a:r>
                      <a:r>
                        <a:rPr lang="vi-VN" sz="2000" dirty="0">
                          <a:effectLst/>
                          <a:latin typeface="Times New Roman" panose="02020603050405020304" pitchFamily="18" charset="0"/>
                          <a:cs typeface="Times New Roman" panose="02020603050405020304" pitchFamily="18" charset="0"/>
                        </a:rPr>
                        <a:t> </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52705" algn="just">
                        <a:lnSpc>
                          <a:spcPct val="100000"/>
                        </a:lnSpc>
                        <a:spcAft>
                          <a:spcPts val="800"/>
                        </a:spcAft>
                      </a:pP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833">
                <a:tc>
                  <a:txBody>
                    <a:bodyPr/>
                    <a:lstStyle/>
                    <a:p>
                      <a:pPr algn="ctr">
                        <a:lnSpc>
                          <a:spcPct val="100000"/>
                        </a:lnSpc>
                        <a:spcAft>
                          <a:spcPts val="800"/>
                        </a:spcAft>
                      </a:pPr>
                      <a:r>
                        <a:rPr lang="vi-VN" sz="2000" dirty="0">
                          <a:effectLst/>
                          <a:latin typeface="Times New Roman" panose="02020603050405020304" pitchFamily="18" charset="0"/>
                          <a:cs typeface="Times New Roman" panose="02020603050405020304" pitchFamily="18" charset="0"/>
                        </a:rPr>
                        <a:t>B</a:t>
                      </a:r>
                      <a:r>
                        <a:rPr lang="en-US" altLang="vi-VN" sz="2000" dirty="0">
                          <a:effectLst/>
                          <a:latin typeface="Times New Roman" panose="02020603050405020304" pitchFamily="18" charset="0"/>
                          <a:cs typeface="Times New Roman" panose="02020603050405020304" pitchFamily="18" charset="0"/>
                        </a:rPr>
                        <a:t>ướ</a:t>
                      </a:r>
                      <a:r>
                        <a:rPr lang="vi-VN" sz="2000" dirty="0">
                          <a:effectLst/>
                          <a:latin typeface="Times New Roman" panose="02020603050405020304" pitchFamily="18" charset="0"/>
                          <a:cs typeface="Times New Roman" panose="02020603050405020304" pitchFamily="18" charset="0"/>
                        </a:rPr>
                        <a:t>c 3: Viết b</a:t>
                      </a:r>
                      <a:r>
                        <a:rPr lang="en-US" altLang="vi-VN" sz="2000" dirty="0">
                          <a:effectLst/>
                          <a:latin typeface="Times New Roman" panose="02020603050405020304" pitchFamily="18" charset="0"/>
                          <a:cs typeface="Times New Roman" panose="02020603050405020304" pitchFamily="18" charset="0"/>
                        </a:rPr>
                        <a:t>à</a:t>
                      </a:r>
                      <a:r>
                        <a:rPr lang="vi-VN" sz="2000" dirty="0">
                          <a:effectLst/>
                          <a:latin typeface="Times New Roman" panose="02020603050405020304" pitchFamily="18" charset="0"/>
                          <a:cs typeface="Times New Roman" panose="02020603050405020304" pitchFamily="18" charset="0"/>
                        </a:rPr>
                        <a:t>i </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52705" algn="just">
                        <a:lnSpc>
                          <a:spcPct val="100000"/>
                        </a:lnSpc>
                        <a:spcAft>
                          <a:spcPts val="800"/>
                        </a:spcAft>
                      </a:pP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025">
                <a:tc>
                  <a:txBody>
                    <a:bodyPr/>
                    <a:lstStyle/>
                    <a:p>
                      <a:pPr algn="ctr">
                        <a:lnSpc>
                          <a:spcPct val="100000"/>
                        </a:lnSpc>
                        <a:spcAft>
                          <a:spcPts val="800"/>
                        </a:spcAft>
                      </a:pPr>
                      <a:r>
                        <a:rPr lang="vi-VN" sz="2000" dirty="0">
                          <a:effectLst/>
                          <a:latin typeface="Times New Roman" panose="02020603050405020304" pitchFamily="18" charset="0"/>
                          <a:cs typeface="Times New Roman" panose="02020603050405020304" pitchFamily="18" charset="0"/>
                        </a:rPr>
                        <a:t>B</a:t>
                      </a:r>
                      <a:r>
                        <a:rPr lang="en-US" altLang="vi-VN" sz="2000" dirty="0">
                          <a:effectLst/>
                          <a:latin typeface="Times New Roman" panose="02020603050405020304" pitchFamily="18" charset="0"/>
                          <a:cs typeface="Times New Roman" panose="02020603050405020304" pitchFamily="18" charset="0"/>
                        </a:rPr>
                        <a:t>ướ</a:t>
                      </a:r>
                      <a:r>
                        <a:rPr lang="vi-VN" sz="2000" dirty="0">
                          <a:effectLst/>
                          <a:latin typeface="Times New Roman" panose="02020603050405020304" pitchFamily="18" charset="0"/>
                          <a:cs typeface="Times New Roman" panose="02020603050405020304" pitchFamily="18" charset="0"/>
                        </a:rPr>
                        <a:t>c 4: Xem lại và ch</a:t>
                      </a:r>
                      <a:r>
                        <a:rPr lang="en-US" altLang="vi-VN" sz="2000" dirty="0">
                          <a:effectLst/>
                          <a:latin typeface="Times New Roman" panose="02020603050405020304" pitchFamily="18" charset="0"/>
                          <a:cs typeface="Times New Roman" panose="02020603050405020304" pitchFamily="18" charset="0"/>
                        </a:rPr>
                        <a:t>ỉ</a:t>
                      </a:r>
                      <a:r>
                        <a:rPr lang="vi-VN" sz="2000" dirty="0">
                          <a:effectLst/>
                          <a:latin typeface="Times New Roman" panose="02020603050405020304" pitchFamily="18" charset="0"/>
                          <a:cs typeface="Times New Roman" panose="02020603050405020304" pitchFamily="18" charset="0"/>
                        </a:rPr>
                        <a:t>nh s</a:t>
                      </a:r>
                      <a:r>
                        <a:rPr lang="en-US" altLang="vi-VN" sz="2000" dirty="0">
                          <a:effectLst/>
                          <a:latin typeface="Times New Roman" panose="02020603050405020304" pitchFamily="18" charset="0"/>
                          <a:cs typeface="Times New Roman" panose="02020603050405020304" pitchFamily="18" charset="0"/>
                        </a:rPr>
                        <a:t>ử</a:t>
                      </a:r>
                      <a:r>
                        <a:rPr lang="vi-VN" sz="2000" dirty="0">
                          <a:effectLst/>
                          <a:latin typeface="Times New Roman" panose="02020603050405020304" pitchFamily="18" charset="0"/>
                          <a:cs typeface="Times New Roman" panose="02020603050405020304" pitchFamily="18" charset="0"/>
                        </a:rPr>
                        <a:t>a</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52705" algn="just">
                        <a:lnSpc>
                          <a:spcPct val="100000"/>
                        </a:lnSpc>
                        <a:spcAft>
                          <a:spcPts val="800"/>
                        </a:spcAft>
                      </a:pP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25" marR="4925" marT="4925" marB="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사각형: 둥근 모서리 4"/>
          <p:cNvSpPr/>
          <p:nvPr/>
        </p:nvSpPr>
        <p:spPr>
          <a:xfrm>
            <a:off x="1261241" y="211565"/>
            <a:ext cx="6844863" cy="457200"/>
          </a:xfrm>
          <a:prstGeom prst="roundRect">
            <a:avLst>
              <a:gd name="adj" fmla="val 50000"/>
            </a:avLst>
          </a:prstGeom>
          <a:solidFill>
            <a:schemeClr val="accent5">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latinLnBrk="1"/>
            <a:endParaRPr lang="ko-KR" altLang="en-US" sz="2700" dirty="0">
              <a:solidFill>
                <a:srgbClr val="472512"/>
              </a:solidFill>
              <a:latin typeface="Poppins Light" panose="00000400000000000000"/>
            </a:endParaRPr>
          </a:p>
        </p:txBody>
      </p:sp>
      <p:pic>
        <p:nvPicPr>
          <p:cNvPr id="4" name="그림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96503" y="3908573"/>
            <a:ext cx="1647497" cy="1230172"/>
          </a:xfrm>
          <a:prstGeom prst="rect">
            <a:avLst/>
          </a:prstGeom>
          <a:effectLst>
            <a:outerShdw dist="38100" dir="5400000" algn="t" rotWithShape="0">
              <a:srgbClr val="3299F6">
                <a:alpha val="62000"/>
              </a:srgbClr>
            </a:outerShdw>
          </a:effectLst>
        </p:spPr>
      </p:pic>
      <p:sp>
        <p:nvSpPr>
          <p:cNvPr id="6" name="TextBox 5"/>
          <p:cNvSpPr txBox="1"/>
          <p:nvPr/>
        </p:nvSpPr>
        <p:spPr>
          <a:xfrm>
            <a:off x="806669" y="138899"/>
            <a:ext cx="7299435" cy="463397"/>
          </a:xfrm>
          <a:prstGeom prst="rect">
            <a:avLst/>
          </a:prstGeom>
          <a:noFill/>
        </p:spPr>
        <p:txBody>
          <a:bodyPr wrap="square">
            <a:spAutoFit/>
          </a:bodyPr>
          <a:lstStyle/>
          <a:p>
            <a:pPr indent="457200" algn="ctr">
              <a:lnSpc>
                <a:spcPct val="150000"/>
              </a:lnSpc>
              <a:spcAft>
                <a:spcPts val="800"/>
              </a:spcAft>
            </a:pP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Quy trình viết bài văn nghị luận so sánh, đánh giá hai tác phẩm thơ</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209800" y="992207"/>
            <a:ext cx="6571593" cy="1579920"/>
          </a:xfrm>
          <a:prstGeom prst="rect">
            <a:avLst/>
          </a:prstGeom>
          <a:noFill/>
        </p:spPr>
        <p:txBody>
          <a:bodyPr wrap="square">
            <a:spAutoFit/>
          </a:bodyPr>
          <a:lstStyle/>
          <a:p>
            <a:pPr marL="19050" marR="52705" algn="just">
              <a:spcAft>
                <a:spcPts val="8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Chọn hai bài thơ có cùng phong cách cổ điển hoặc phong cách lãng mạn của hai tác giả/ lựa chọn hai bài thơ khác nhau về phong cách sáng tác của hai tác giả.</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 Thu thập tư liệu liên quan đến hai tác phẩm từ các nguồn đa dạng, uy tín, ghi chép nguồn tư liệu.</a:t>
            </a:r>
            <a:endParaRPr lang="en-SG" sz="1800" dirty="0"/>
          </a:p>
        </p:txBody>
      </p:sp>
      <p:sp>
        <p:nvSpPr>
          <p:cNvPr id="13" name="TextBox 12"/>
          <p:cNvSpPr txBox="1"/>
          <p:nvPr/>
        </p:nvSpPr>
        <p:spPr>
          <a:xfrm>
            <a:off x="2200082" y="2512081"/>
            <a:ext cx="6571593" cy="1302921"/>
          </a:xfrm>
          <a:prstGeom prst="rect">
            <a:avLst/>
          </a:prstGeom>
          <a:noFill/>
        </p:spPr>
        <p:txBody>
          <a:bodyPr wrap="square">
            <a:spAutoFit/>
          </a:bodyPr>
          <a:lstStyle/>
          <a:p>
            <a:pPr marL="19050" marR="52705" algn="just">
              <a:spcAft>
                <a:spcPts val="800"/>
              </a:spcAft>
            </a:pPr>
            <a:r>
              <a:rPr lang="vi-VN" sz="1800" dirty="0">
                <a:effectLst/>
                <a:latin typeface="Times New Roman" panose="02020603050405020304" pitchFamily="18" charset="0"/>
                <a:ea typeface="TimesNewRomanPSMT"/>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Ghi các ý về đặc điểm giá trị nội dung và nghệ thuật của từng tác phẩm, điểm tương đồng giữa hai tác phẩm/ nét đặc sắc về phong cách sáng tác của hai tác phẩm.</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Times New Roman" panose="02020603050405020304" pitchFamily="18" charset="0"/>
                <a:ea typeface="TimesNewRomanPSMT"/>
              </a:rPr>
              <a:t>– </a:t>
            </a:r>
            <a:r>
              <a:rPr lang="vi-VN" sz="1800" dirty="0">
                <a:effectLst/>
                <a:latin typeface="Times New Roman" panose="02020603050405020304" pitchFamily="18" charset="0"/>
                <a:ea typeface="Times New Roman" panose="02020603050405020304" pitchFamily="18" charset="0"/>
              </a:rPr>
              <a:t>Sắp xếp các ý đã tìm theo trình tự phù hợp.</a:t>
            </a:r>
            <a:endParaRPr lang="en-SG" sz="1800" dirty="0"/>
          </a:p>
        </p:txBody>
      </p:sp>
      <p:sp>
        <p:nvSpPr>
          <p:cNvPr id="15" name="TextBox 14"/>
          <p:cNvSpPr txBox="1"/>
          <p:nvPr/>
        </p:nvSpPr>
        <p:spPr>
          <a:xfrm>
            <a:off x="2209800" y="3807077"/>
            <a:ext cx="4572000" cy="369332"/>
          </a:xfrm>
          <a:prstGeom prst="rect">
            <a:avLst/>
          </a:prstGeom>
          <a:noFill/>
        </p:spPr>
        <p:txBody>
          <a:bodyPr wrap="square">
            <a:spAutoFit/>
          </a:bodyPr>
          <a:lstStyle/>
          <a:p>
            <a:r>
              <a:rPr lang="vi-VN" sz="1800" dirty="0">
                <a:effectLst/>
                <a:latin typeface="Times New Roman" panose="02020603050405020304" pitchFamily="18" charset="0"/>
                <a:ea typeface="Times New Roman" panose="02020603050405020304" pitchFamily="18" charset="0"/>
              </a:rPr>
              <a:t>Viết bài dựa trên định hướng của bảng kiểm. </a:t>
            </a:r>
            <a:endParaRPr lang="en-SG" sz="1800" dirty="0"/>
          </a:p>
        </p:txBody>
      </p:sp>
      <p:sp>
        <p:nvSpPr>
          <p:cNvPr id="17" name="TextBox 16"/>
          <p:cNvSpPr txBox="1"/>
          <p:nvPr/>
        </p:nvSpPr>
        <p:spPr>
          <a:xfrm>
            <a:off x="2219518" y="4151293"/>
            <a:ext cx="4572000" cy="748030"/>
          </a:xfrm>
          <a:prstGeom prst="rect">
            <a:avLst/>
          </a:prstGeom>
          <a:noFill/>
        </p:spPr>
        <p:txBody>
          <a:bodyPr wrap="square">
            <a:spAutoFit/>
          </a:bodyPr>
          <a:lstStyle/>
          <a:p>
            <a:pPr marL="19050" marR="52705" algn="just">
              <a:spcAft>
                <a:spcPts val="8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Điều chỉnh dựa vào b</a:t>
            </a:r>
            <a:r>
              <a:rPr lang="en-US" altLang="vi-VN" sz="1800" dirty="0">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ng kiểm.</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 Rút ra bài học kinh nghiệm.</a:t>
            </a:r>
            <a:endParaRPr lang="en-SG"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arn(inVertic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barn(inVertical)">
                                      <p:cBhvr>
                                        <p:cTn id="34" dur="500"/>
                                        <p:tgtEl>
                                          <p:spTgt spid="1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xEl>
                                              <p:pRg st="1" end="1"/>
                                            </p:txEl>
                                          </p:spTgt>
                                        </p:tgtEl>
                                        <p:attrNameLst>
                                          <p:attrName>style.visibility</p:attrName>
                                        </p:attrNameLst>
                                      </p:cBhvr>
                                      <p:to>
                                        <p:strVal val="visible"/>
                                      </p:to>
                                    </p:set>
                                    <p:animEffect transition="in" filter="barn(inVertical)">
                                      <p:cBhvr>
                                        <p:cTn id="3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362;p27"/>
          <p:cNvSpPr/>
          <p:nvPr/>
        </p:nvSpPr>
        <p:spPr>
          <a:xfrm>
            <a:off x="798162" y="2211814"/>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6000" b="1" i="0" u="none" strike="noStrike" kern="0" cap="none" spc="0" normalizeH="0" baseline="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Hoạt</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động</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luyện</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tập</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vận</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dụng</a:t>
            </a:r>
            <a:endParaRPr kumimoji="0" sz="6000" b="1" i="0" u="none" strike="noStrike" kern="0" cap="none" spc="0" normalizeH="0" baseline="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132;p46"/>
          <p:cNvSpPr txBox="1">
            <a:spLocks noGrp="1"/>
          </p:cNvSpPr>
          <p:nvPr/>
        </p:nvSpPr>
        <p:spPr>
          <a:xfrm>
            <a:off x="-233852" y="1929049"/>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5400" b="1" dirty="0" err="1">
                <a:latin typeface="Times New Roman" panose="02020603050405020304" pitchFamily="18" charset="0"/>
                <a:cs typeface="Times New Roman" panose="02020603050405020304" pitchFamily="18" charset="0"/>
              </a:rPr>
              <a:t>Hoạt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động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chuẩn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bị</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trước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viết</a:t>
            </a:r>
            <a:endParaRPr lang="en-SG" sz="5400" dirty="0">
              <a:latin typeface="Times New Roman" panose="02020603050405020304" pitchFamily="18" charset="0"/>
              <a:cs typeface="Times New Roman" panose="02020603050405020304" pitchFamily="18" charset="0"/>
            </a:endParaRPr>
          </a:p>
        </p:txBody>
      </p:sp>
      <p:sp>
        <p:nvSpPr>
          <p:cNvPr id="4" name="Google Shape;1161;p38"/>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162;p38"/>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ln>
        </p:spPr>
        <p:txBody>
          <a:bodyPr spcFirstLastPara="1" wrap="square" lIns="91425" tIns="91425" rIns="91425" bIns="91425" anchor="ctr" anchorCtr="0">
            <a:noAutofit/>
          </a:bodyPr>
          <a:lstStyle/>
          <a:p>
            <a:pPr algn="just">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 name="Google Shape;1598;p44"/>
          <p:cNvGrpSpPr/>
          <p:nvPr/>
        </p:nvGrpSpPr>
        <p:grpSpPr>
          <a:xfrm>
            <a:off x="0" y="4757355"/>
            <a:ext cx="1015425" cy="359429"/>
            <a:chOff x="715093" y="1897778"/>
            <a:chExt cx="1406484" cy="465002"/>
          </a:xfrm>
        </p:grpSpPr>
        <p:grpSp>
          <p:nvGrpSpPr>
            <p:cNvPr id="17" name="Google Shape;1599;p44"/>
            <p:cNvGrpSpPr/>
            <p:nvPr/>
          </p:nvGrpSpPr>
          <p:grpSpPr>
            <a:xfrm>
              <a:off x="715093" y="2081634"/>
              <a:ext cx="1312596" cy="281146"/>
              <a:chOff x="780725" y="4075288"/>
              <a:chExt cx="436775" cy="93550"/>
            </a:xfrm>
          </p:grpSpPr>
          <p:sp>
            <p:nvSpPr>
              <p:cNvPr id="27" name="Google Shape;1600;p44"/>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01;p44"/>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2;p44"/>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03;p44"/>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04;p44"/>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05;p44"/>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06;p44"/>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07;p44"/>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08;p44"/>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09;p44"/>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10;p44"/>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11;p44"/>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12;p44"/>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13;p44"/>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 name="Google Shape;1614;p44"/>
            <p:cNvGrpSpPr/>
            <p:nvPr/>
          </p:nvGrpSpPr>
          <p:grpSpPr>
            <a:xfrm>
              <a:off x="989217" y="1897778"/>
              <a:ext cx="1132359" cy="183849"/>
              <a:chOff x="851625" y="4168813"/>
              <a:chExt cx="376800" cy="61175"/>
            </a:xfrm>
          </p:grpSpPr>
          <p:sp>
            <p:nvSpPr>
              <p:cNvPr id="19" name="Google Shape;1615;p44"/>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616;p44"/>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617;p44"/>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618;p44"/>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619;p44"/>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20;p44"/>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21;p44"/>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22;p44"/>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7" name="组合 48"/>
          <p:cNvGrpSpPr/>
          <p:nvPr/>
        </p:nvGrpSpPr>
        <p:grpSpPr>
          <a:xfrm>
            <a:off x="1618507" y="1196625"/>
            <a:ext cx="5642420" cy="2864617"/>
            <a:chOff x="2900496" y="1028113"/>
            <a:chExt cx="6336001" cy="3420001"/>
          </a:xfrm>
          <a:solidFill>
            <a:schemeClr val="accent5">
              <a:lumMod val="20000"/>
              <a:lumOff val="80000"/>
            </a:schemeClr>
          </a:solidFill>
        </p:grpSpPr>
        <p:sp>
          <p:nvSpPr>
            <p:cNvPr id="68" name="任意多边形: 形状 45"/>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Calibri" panose="020F0502020204030204"/>
                <a:ea typeface="SimSun" panose="02010600030101010101" pitchFamily="2" charset="-122"/>
                <a:cs typeface="Arial" panose="020B0604020202020204"/>
              </a:endParaRPr>
            </a:p>
          </p:txBody>
        </p:sp>
        <p:sp>
          <p:nvSpPr>
            <p:cNvPr id="69" name="任意多边形: 形状 44"/>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Calibri" panose="020F0502020204030204"/>
                <a:ea typeface="SimSun" panose="02010600030101010101" pitchFamily="2" charset="-122"/>
                <a:cs typeface="Arial" panose="020B0604020202020204"/>
              </a:endParaRPr>
            </a:p>
          </p:txBody>
        </p:sp>
      </p:grpSp>
      <p:pic>
        <p:nvPicPr>
          <p:cNvPr id="71" name="图片 74"/>
          <p:cNvPicPr>
            <a:picLocks noChangeAspect="1"/>
          </p:cNvPicPr>
          <p:nvPr/>
        </p:nvPicPr>
        <p:blipFill rotWithShape="1">
          <a:blip r:embed="rId1" cstate="print">
            <a:extLst>
              <a:ext uri="{28A0092B-C50C-407E-A947-70E740481C1C}">
                <a14:useLocalDpi xmlns:a14="http://schemas.microsoft.com/office/drawing/2010/main" val="0"/>
              </a:ext>
            </a:extLst>
          </a:blip>
          <a:srcRect l="38631" t="33683" r="31300" b="42531"/>
          <a:stretch>
            <a:fillRect/>
          </a:stretch>
        </p:blipFill>
        <p:spPr>
          <a:xfrm>
            <a:off x="918653" y="2482888"/>
            <a:ext cx="1546638" cy="1223411"/>
          </a:xfrm>
          <a:prstGeom prst="rect">
            <a:avLst/>
          </a:prstGeom>
        </p:spPr>
      </p:pic>
      <p:sp>
        <p:nvSpPr>
          <p:cNvPr id="72" name="TextBox 71"/>
          <p:cNvSpPr txBox="1"/>
          <p:nvPr/>
        </p:nvSpPr>
        <p:spPr>
          <a:xfrm>
            <a:off x="1800318" y="1459530"/>
            <a:ext cx="5119267" cy="2246769"/>
          </a:xfrm>
          <a:prstGeom prst="rect">
            <a:avLst/>
          </a:prstGeom>
          <a:noFill/>
        </p:spPr>
        <p:txBody>
          <a:bodyPr wrap="square">
            <a:spAutoFit/>
          </a:bodyPr>
          <a:lstStyle/>
          <a:p>
            <a:pPr algn="ctr"/>
            <a:r>
              <a:rPr lang="vi-VN" sz="2800" dirty="0">
                <a:latin typeface="+mj-lt"/>
              </a:rPr>
              <a:t>Dựa vào tên đề mục </a:t>
            </a:r>
            <a:endParaRPr lang="en-US" sz="2800" dirty="0">
              <a:latin typeface="+mj-lt"/>
            </a:endParaRPr>
          </a:p>
          <a:p>
            <a:pPr algn="ctr"/>
            <a:r>
              <a:rPr lang="vi-VN" sz="2800" dirty="0">
                <a:latin typeface="+mj-lt"/>
              </a:rPr>
              <a:t>phần kĩ năng </a:t>
            </a:r>
            <a:r>
              <a:rPr lang="vi-VN" sz="2800" i="1" dirty="0">
                <a:latin typeface="+mj-lt"/>
              </a:rPr>
              <a:t>Viết và</a:t>
            </a:r>
            <a:r>
              <a:rPr lang="vi-VN" sz="2800" dirty="0">
                <a:latin typeface="+mj-lt"/>
              </a:rPr>
              <a:t> nội dung phần </a:t>
            </a:r>
            <a:r>
              <a:rPr lang="vi-VN" sz="2800" i="1" dirty="0">
                <a:latin typeface="+mj-lt"/>
              </a:rPr>
              <a:t>Tri thức về kiểu bài,</a:t>
            </a:r>
            <a:r>
              <a:rPr lang="vi-VN" sz="2800" dirty="0">
                <a:latin typeface="+mj-lt"/>
              </a:rPr>
              <a:t> cho biết ở bài học này, chúng ta sẽ thực hiện nhiệm vụ viết nào</a:t>
            </a:r>
            <a:r>
              <a:rPr lang="en-US" sz="2800" dirty="0">
                <a:latin typeface="+mj-lt"/>
              </a:rPr>
              <a:t>?</a:t>
            </a:r>
            <a:endParaRPr lang="en-SG" sz="2800" dirty="0">
              <a:latin typeface="+mj-lt"/>
            </a:endParaRPr>
          </a:p>
        </p:txBody>
      </p:sp>
      <p:pic>
        <p:nvPicPr>
          <p:cNvPr id="73" name="Picture 72" descr="A person writing on a piece of pap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181" y="1999382"/>
            <a:ext cx="3398190" cy="3398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strVal val="4/3*#ppt_w"/>
                                          </p:val>
                                        </p:tav>
                                        <p:tav tm="100000">
                                          <p:val>
                                            <p:strVal val="#ppt_w"/>
                                          </p:val>
                                        </p:tav>
                                      </p:tavLst>
                                    </p:anim>
                                    <p:anim calcmode="lin" valueType="num">
                                      <p:cBhvr>
                                        <p:cTn id="8" dur="750" fill="hold"/>
                                        <p:tgtEl>
                                          <p:spTgt spid="67"/>
                                        </p:tgtEl>
                                        <p:attrNameLst>
                                          <p:attrName>ppt_h</p:attrName>
                                        </p:attrNameLst>
                                      </p:cBhvr>
                                      <p:tavLst>
                                        <p:tav tm="0">
                                          <p:val>
                                            <p:strVal val="4/3*#ppt_h"/>
                                          </p:val>
                                        </p:tav>
                                        <p:tav tm="100000">
                                          <p:val>
                                            <p:strVal val="#ppt_h"/>
                                          </p:val>
                                        </p:tav>
                                      </p:tavLst>
                                    </p:anim>
                                  </p:childTnLst>
                                </p:cTn>
                              </p:par>
                              <p:par>
                                <p:cTn id="9" presetID="12" presetClass="entr" presetSubtype="8" fill="hold" nodeType="withEffect">
                                  <p:stCondLst>
                                    <p:cond delay="175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p:tgtEl>
                                          <p:spTgt spid="71"/>
                                        </p:tgtEl>
                                        <p:attrNameLst>
                                          <p:attrName>ppt_x</p:attrName>
                                        </p:attrNameLst>
                                      </p:cBhvr>
                                      <p:tavLst>
                                        <p:tav tm="0">
                                          <p:val>
                                            <p:strVal val="#ppt_x-#ppt_w*1.125000"/>
                                          </p:val>
                                        </p:tav>
                                        <p:tav tm="100000">
                                          <p:val>
                                            <p:strVal val="#ppt_x"/>
                                          </p:val>
                                        </p:tav>
                                      </p:tavLst>
                                    </p:anim>
                                    <p:animEffect transition="in" filter="wipe(right)">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arn(inVertical)">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1.1.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tài</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0" name="Freeform 11"/>
          <p:cNvSpPr/>
          <p:nvPr/>
        </p:nvSpPr>
        <p:spPr>
          <a:xfrm>
            <a:off x="258527" y="891461"/>
            <a:ext cx="1648332" cy="3623384"/>
          </a:xfrm>
          <a:custGeom>
            <a:avLst/>
            <a:gdLst/>
            <a:ahLst/>
            <a:cxnLst/>
            <a:rect l="l" t="t" r="r" b="b"/>
            <a:pathLst>
              <a:path w="3119245" h="3778821">
                <a:moveTo>
                  <a:pt x="0" y="0"/>
                </a:moveTo>
                <a:lnTo>
                  <a:pt x="3119244" y="0"/>
                </a:lnTo>
                <a:lnTo>
                  <a:pt x="3119244" y="3778820"/>
                </a:lnTo>
                <a:lnTo>
                  <a:pt x="0" y="37788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457200">
              <a:buClrTx/>
            </a:pPr>
            <a:endParaRPr lang="en-SG" sz="900" kern="1200">
              <a:solidFill>
                <a:prstClr val="black"/>
              </a:solidFill>
              <a:latin typeface="Calibri" panose="020F0502020204030204"/>
              <a:ea typeface="+mn-ea"/>
              <a:cs typeface="+mn-cs"/>
            </a:endParaRPr>
          </a:p>
        </p:txBody>
      </p:sp>
      <p:sp>
        <p:nvSpPr>
          <p:cNvPr id="31" name="Freeform 15"/>
          <p:cNvSpPr/>
          <p:nvPr/>
        </p:nvSpPr>
        <p:spPr>
          <a:xfrm>
            <a:off x="2377038" y="1035596"/>
            <a:ext cx="1608575" cy="3491046"/>
          </a:xfrm>
          <a:custGeom>
            <a:avLst/>
            <a:gdLst/>
            <a:ahLst/>
            <a:cxnLst/>
            <a:rect l="l" t="t" r="r" b="b"/>
            <a:pathLst>
              <a:path w="3217149" h="3640806">
                <a:moveTo>
                  <a:pt x="0" y="0"/>
                </a:moveTo>
                <a:lnTo>
                  <a:pt x="3217148" y="0"/>
                </a:lnTo>
                <a:lnTo>
                  <a:pt x="3217148" y="3640806"/>
                </a:lnTo>
                <a:lnTo>
                  <a:pt x="0" y="364080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defTabSz="457200">
              <a:buClrTx/>
            </a:pPr>
            <a:endParaRPr lang="en-SG" sz="900" kern="1200">
              <a:solidFill>
                <a:prstClr val="black"/>
              </a:solidFill>
              <a:latin typeface="Calibri" panose="020F0502020204030204"/>
              <a:ea typeface="+mn-ea"/>
              <a:cs typeface="+mn-cs"/>
            </a:endParaRPr>
          </a:p>
        </p:txBody>
      </p:sp>
      <p:sp>
        <p:nvSpPr>
          <p:cNvPr id="32" name="Freeform 19"/>
          <p:cNvSpPr/>
          <p:nvPr/>
        </p:nvSpPr>
        <p:spPr>
          <a:xfrm>
            <a:off x="4466179" y="1198902"/>
            <a:ext cx="2073221" cy="3662887"/>
          </a:xfrm>
          <a:custGeom>
            <a:avLst/>
            <a:gdLst/>
            <a:ahLst/>
            <a:cxnLst/>
            <a:rect l="l" t="t" r="r" b="b"/>
            <a:pathLst>
              <a:path w="4146441" h="3490550">
                <a:moveTo>
                  <a:pt x="0" y="0"/>
                </a:moveTo>
                <a:lnTo>
                  <a:pt x="4146441" y="0"/>
                </a:lnTo>
                <a:lnTo>
                  <a:pt x="4146441" y="3490549"/>
                </a:lnTo>
                <a:lnTo>
                  <a:pt x="0" y="3490549"/>
                </a:lnTo>
                <a:lnTo>
                  <a:pt x="0" y="0"/>
                </a:lnTo>
                <a:close/>
              </a:path>
            </a:pathLst>
          </a:custGeom>
          <a:blipFill>
            <a:blip r:embed="rId5">
              <a:extLst>
                <a:ext uri="{96DAC541-7B7A-43D3-8B79-37D633B846F1}">
                  <asvg:svgBlip xmlns:asvg="http://schemas.microsoft.com/office/drawing/2016/SVG/main" r:embed="rId6"/>
                </a:ext>
              </a:extLst>
            </a:blip>
            <a:stretch>
              <a:fillRect t="-5130"/>
            </a:stretch>
          </a:blipFill>
          <a:ln cap="sq">
            <a:noFill/>
            <a:prstDash val="solid"/>
            <a:miter/>
          </a:ln>
        </p:spPr>
        <p:txBody>
          <a:bodyPr/>
          <a:lstStyle/>
          <a:p>
            <a:pPr defTabSz="457200">
              <a:buClrTx/>
            </a:pPr>
            <a:endParaRPr lang="en-SG" sz="900" kern="1200" dirty="0">
              <a:solidFill>
                <a:prstClr val="black"/>
              </a:solidFill>
              <a:latin typeface="Calibri" panose="020F0502020204030204"/>
              <a:ea typeface="+mn-ea"/>
              <a:cs typeface="+mn-cs"/>
            </a:endParaRPr>
          </a:p>
        </p:txBody>
      </p:sp>
      <p:sp>
        <p:nvSpPr>
          <p:cNvPr id="33" name="Freeform 20"/>
          <p:cNvSpPr/>
          <p:nvPr/>
        </p:nvSpPr>
        <p:spPr>
          <a:xfrm rot="-5922888" flipH="1">
            <a:off x="1858053" y="1239245"/>
            <a:ext cx="632961" cy="756801"/>
          </a:xfrm>
          <a:custGeom>
            <a:avLst/>
            <a:gdLst/>
            <a:ahLst/>
            <a:cxnLst/>
            <a:rect l="l" t="t" r="r" b="b"/>
            <a:pathLst>
              <a:path w="1265921" h="1513601">
                <a:moveTo>
                  <a:pt x="1265921" y="0"/>
                </a:moveTo>
                <a:lnTo>
                  <a:pt x="0" y="0"/>
                </a:lnTo>
                <a:lnTo>
                  <a:pt x="0" y="1513601"/>
                </a:lnTo>
                <a:lnTo>
                  <a:pt x="1265921" y="1513601"/>
                </a:lnTo>
                <a:lnTo>
                  <a:pt x="1265921"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pPr defTabSz="457200">
              <a:buClrTx/>
            </a:pPr>
            <a:endParaRPr lang="en-SG" sz="900" kern="1200">
              <a:solidFill>
                <a:prstClr val="black"/>
              </a:solidFill>
              <a:latin typeface="Calibri" panose="020F0502020204030204"/>
              <a:ea typeface="+mn-ea"/>
              <a:cs typeface="+mn-cs"/>
            </a:endParaRPr>
          </a:p>
        </p:txBody>
      </p:sp>
      <p:sp>
        <p:nvSpPr>
          <p:cNvPr id="34" name="Freeform 21"/>
          <p:cNvSpPr/>
          <p:nvPr/>
        </p:nvSpPr>
        <p:spPr>
          <a:xfrm rot="3365082">
            <a:off x="3901719" y="1273656"/>
            <a:ext cx="700826" cy="745559"/>
          </a:xfrm>
          <a:custGeom>
            <a:avLst/>
            <a:gdLst/>
            <a:ahLst/>
            <a:cxnLst/>
            <a:rect l="l" t="t" r="r" b="b"/>
            <a:pathLst>
              <a:path w="1401651" h="1491118">
                <a:moveTo>
                  <a:pt x="0" y="0"/>
                </a:moveTo>
                <a:lnTo>
                  <a:pt x="1401651" y="0"/>
                </a:lnTo>
                <a:lnTo>
                  <a:pt x="1401651" y="1491118"/>
                </a:lnTo>
                <a:lnTo>
                  <a:pt x="0" y="149111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pPr defTabSz="457200">
              <a:buClrTx/>
            </a:pPr>
            <a:endParaRPr lang="en-SG" sz="900" kern="1200">
              <a:solidFill>
                <a:prstClr val="black"/>
              </a:solidFill>
              <a:latin typeface="Calibri" panose="020F0502020204030204"/>
              <a:ea typeface="+mn-ea"/>
              <a:cs typeface="+mn-cs"/>
            </a:endParaRPr>
          </a:p>
        </p:txBody>
      </p:sp>
      <p:sp>
        <p:nvSpPr>
          <p:cNvPr id="35" name="Freeform 22"/>
          <p:cNvSpPr/>
          <p:nvPr/>
        </p:nvSpPr>
        <p:spPr>
          <a:xfrm>
            <a:off x="6817200" y="876635"/>
            <a:ext cx="2042131" cy="3560235"/>
          </a:xfrm>
          <a:custGeom>
            <a:avLst/>
            <a:gdLst/>
            <a:ahLst/>
            <a:cxnLst/>
            <a:rect l="l" t="t" r="r" b="b"/>
            <a:pathLst>
              <a:path w="4084261" h="3712964">
                <a:moveTo>
                  <a:pt x="0" y="0"/>
                </a:moveTo>
                <a:lnTo>
                  <a:pt x="4084260" y="0"/>
                </a:lnTo>
                <a:lnTo>
                  <a:pt x="4084260" y="3712965"/>
                </a:lnTo>
                <a:lnTo>
                  <a:pt x="0" y="3712965"/>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pPr defTabSz="457200">
              <a:buClrTx/>
            </a:pPr>
            <a:endParaRPr lang="en-SG" sz="900" kern="1200">
              <a:solidFill>
                <a:prstClr val="black"/>
              </a:solidFill>
              <a:latin typeface="Calibri" panose="020F0502020204030204"/>
              <a:ea typeface="+mn-ea"/>
              <a:cs typeface="+mn-cs"/>
            </a:endParaRPr>
          </a:p>
        </p:txBody>
      </p:sp>
      <p:sp>
        <p:nvSpPr>
          <p:cNvPr id="36" name="Freeform 29"/>
          <p:cNvSpPr/>
          <p:nvPr/>
        </p:nvSpPr>
        <p:spPr>
          <a:xfrm rot="4197235">
            <a:off x="6741771" y="1261535"/>
            <a:ext cx="325998" cy="826262"/>
          </a:xfrm>
          <a:custGeom>
            <a:avLst/>
            <a:gdLst/>
            <a:ahLst/>
            <a:cxnLst/>
            <a:rect l="l" t="t" r="r" b="b"/>
            <a:pathLst>
              <a:path w="651996" h="1652523">
                <a:moveTo>
                  <a:pt x="0" y="0"/>
                </a:moveTo>
                <a:lnTo>
                  <a:pt x="651996" y="0"/>
                </a:lnTo>
                <a:lnTo>
                  <a:pt x="651996" y="1652524"/>
                </a:lnTo>
                <a:lnTo>
                  <a:pt x="0" y="1652524"/>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pPr defTabSz="457200">
              <a:buClrTx/>
            </a:pPr>
            <a:endParaRPr lang="en-SG" sz="900" kern="1200">
              <a:solidFill>
                <a:prstClr val="black"/>
              </a:solidFill>
              <a:latin typeface="Calibri" panose="020F0502020204030204"/>
              <a:ea typeface="+mn-ea"/>
              <a:cs typeface="+mn-cs"/>
            </a:endParaRPr>
          </a:p>
        </p:txBody>
      </p:sp>
      <p:sp>
        <p:nvSpPr>
          <p:cNvPr id="37" name="Freeform 30"/>
          <p:cNvSpPr/>
          <p:nvPr/>
        </p:nvSpPr>
        <p:spPr>
          <a:xfrm>
            <a:off x="3432220" y="4042912"/>
            <a:ext cx="763463" cy="1134905"/>
          </a:xfrm>
          <a:custGeom>
            <a:avLst/>
            <a:gdLst/>
            <a:ahLst/>
            <a:cxnLst/>
            <a:rect l="l" t="t" r="r" b="b"/>
            <a:pathLst>
              <a:path w="1846508" h="2085378">
                <a:moveTo>
                  <a:pt x="0" y="0"/>
                </a:moveTo>
                <a:lnTo>
                  <a:pt x="1846507" y="0"/>
                </a:lnTo>
                <a:lnTo>
                  <a:pt x="1846507" y="2085378"/>
                </a:lnTo>
                <a:lnTo>
                  <a:pt x="0" y="208537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pPr defTabSz="457200">
              <a:buClrTx/>
            </a:pPr>
            <a:endParaRPr lang="en-SG" sz="900" kern="1200">
              <a:solidFill>
                <a:prstClr val="black"/>
              </a:solidFill>
              <a:latin typeface="Calibri" panose="020F0502020204030204"/>
              <a:ea typeface="+mn-ea"/>
              <a:cs typeface="+mn-cs"/>
            </a:endParaRPr>
          </a:p>
        </p:txBody>
      </p:sp>
      <p:sp>
        <p:nvSpPr>
          <p:cNvPr id="38" name="Freeform 34"/>
          <p:cNvSpPr/>
          <p:nvPr/>
        </p:nvSpPr>
        <p:spPr>
          <a:xfrm>
            <a:off x="4038631" y="4051945"/>
            <a:ext cx="364252" cy="439339"/>
          </a:xfrm>
          <a:custGeom>
            <a:avLst/>
            <a:gdLst/>
            <a:ahLst/>
            <a:cxnLst/>
            <a:rect l="l" t="t" r="r" b="b"/>
            <a:pathLst>
              <a:path w="728503" h="878677">
                <a:moveTo>
                  <a:pt x="0" y="0"/>
                </a:moveTo>
                <a:lnTo>
                  <a:pt x="728503" y="0"/>
                </a:lnTo>
                <a:lnTo>
                  <a:pt x="728503" y="878677"/>
                </a:lnTo>
                <a:lnTo>
                  <a:pt x="0" y="878677"/>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pPr defTabSz="457200">
              <a:buClrTx/>
            </a:pPr>
            <a:endParaRPr lang="en-SG" sz="900" kern="1200" dirty="0">
              <a:solidFill>
                <a:prstClr val="black"/>
              </a:solidFill>
              <a:latin typeface="Calibri" panose="020F0502020204030204"/>
              <a:ea typeface="+mn-ea"/>
              <a:cs typeface="+mn-cs"/>
            </a:endParaRPr>
          </a:p>
        </p:txBody>
      </p:sp>
      <p:sp>
        <p:nvSpPr>
          <p:cNvPr id="40" name="TextBox 39"/>
          <p:cNvSpPr txBox="1"/>
          <p:nvPr/>
        </p:nvSpPr>
        <p:spPr>
          <a:xfrm>
            <a:off x="227977" y="1725513"/>
            <a:ext cx="1722920" cy="2569934"/>
          </a:xfrm>
          <a:prstGeom prst="rect">
            <a:avLst/>
          </a:prstGeom>
          <a:solidFill>
            <a:schemeClr val="accent6">
              <a:lumMod val="20000"/>
              <a:lumOff val="80000"/>
            </a:schemeClr>
          </a:solidFill>
        </p:spPr>
        <p:txBody>
          <a:bodyPr wrap="square">
            <a:spAutoFit/>
          </a:bodyPr>
          <a:lstStyle/>
          <a:p>
            <a:pPr>
              <a:spcAft>
                <a:spcPts val="800"/>
              </a:spcAft>
              <a:tabLst>
                <a:tab pos="347345" algn="l"/>
              </a:tabLst>
            </a:pPr>
            <a:r>
              <a:rPr lang="vi-VN" sz="2300" i="1" dirty="0">
                <a:effectLst/>
                <a:latin typeface="Times New Roman" panose="02020603050405020304" pitchFamily="18" charset="0"/>
                <a:ea typeface="Times New Roman" panose="02020603050405020304" pitchFamily="18" charset="0"/>
                <a:cs typeface="Times New Roman" panose="02020603050405020304" pitchFamily="18" charset="0"/>
              </a:rPr>
              <a:t>Bạn sẽ chọn so sánh, đánh giá hai tác phẩm thơ nào? Vì sao bạn chọn tác phẩm ấy?</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p:cNvSpPr txBox="1"/>
          <p:nvPr/>
        </p:nvSpPr>
        <p:spPr>
          <a:xfrm>
            <a:off x="2393983" y="1773442"/>
            <a:ext cx="1590904" cy="2215991"/>
          </a:xfrm>
          <a:prstGeom prst="rect">
            <a:avLst/>
          </a:prstGeom>
          <a:solidFill>
            <a:schemeClr val="accent6">
              <a:lumMod val="20000"/>
              <a:lumOff val="80000"/>
            </a:schemeClr>
          </a:solidFill>
        </p:spPr>
        <p:txBody>
          <a:bodyPr wrap="square">
            <a:spAutoFit/>
          </a:bodyPr>
          <a:lstStyle/>
          <a:p>
            <a:pPr algn="just">
              <a:spcAft>
                <a:spcPts val="800"/>
              </a:spcAft>
              <a:tabLst>
                <a:tab pos="347345" algn="l"/>
              </a:tabLst>
            </a:pPr>
            <a:r>
              <a:rPr lang="vi-VN" sz="2300" i="1" dirty="0">
                <a:effectLst/>
                <a:latin typeface="Times New Roman" panose="02020603050405020304" pitchFamily="18" charset="0"/>
                <a:ea typeface="Times New Roman" panose="02020603050405020304" pitchFamily="18" charset="0"/>
                <a:cs typeface="Times New Roman" panose="02020603050405020304" pitchFamily="18" charset="0"/>
              </a:rPr>
              <a:t>Với đề bài này, bạn sẽ viết bài văn cho ai đọc, nhằm mục đích gì?</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Box 63"/>
          <p:cNvSpPr txBox="1"/>
          <p:nvPr/>
        </p:nvSpPr>
        <p:spPr>
          <a:xfrm>
            <a:off x="4480161" y="1709263"/>
            <a:ext cx="2045255" cy="2923877"/>
          </a:xfrm>
          <a:prstGeom prst="rect">
            <a:avLst/>
          </a:prstGeom>
          <a:solidFill>
            <a:srgbClr val="FDEFE9"/>
          </a:solidFill>
        </p:spPr>
        <p:txBody>
          <a:bodyPr wrap="square">
            <a:spAutoFit/>
          </a:bodyPr>
          <a:lstStyle/>
          <a:p>
            <a:pPr algn="just">
              <a:spcAft>
                <a:spcPts val="800"/>
              </a:spcAft>
              <a:tabLst>
                <a:tab pos="347345" algn="l"/>
              </a:tabLst>
            </a:pPr>
            <a:r>
              <a:rPr lang="vi-VN" sz="2300" i="1" dirty="0">
                <a:effectLst/>
                <a:latin typeface="Times New Roman" panose="02020603050405020304" pitchFamily="18" charset="0"/>
                <a:ea typeface="Times New Roman" panose="02020603050405020304" pitchFamily="18" charset="0"/>
                <a:cs typeface="Times New Roman" panose="02020603050405020304" pitchFamily="18" charset="0"/>
              </a:rPr>
              <a:t>Với đối tượng và mục đích ấy, bạn dự định sẽ chọn nội dung và hình thức trình bày như thế nào cho phù hợp?</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Box 65"/>
          <p:cNvSpPr txBox="1"/>
          <p:nvPr/>
        </p:nvSpPr>
        <p:spPr>
          <a:xfrm>
            <a:off x="6840346" y="2043699"/>
            <a:ext cx="2018985" cy="2215991"/>
          </a:xfrm>
          <a:prstGeom prst="rect">
            <a:avLst/>
          </a:prstGeom>
          <a:solidFill>
            <a:srgbClr val="FDEFE9"/>
          </a:solidFill>
        </p:spPr>
        <p:txBody>
          <a:bodyPr wrap="square">
            <a:spAutoFit/>
          </a:bodyPr>
          <a:lstStyle/>
          <a:p>
            <a:pPr algn="just">
              <a:spcAft>
                <a:spcPts val="800"/>
              </a:spcAft>
              <a:tabLst>
                <a:tab pos="347345" algn="l"/>
              </a:tabLst>
            </a:pPr>
            <a:r>
              <a:rPr lang="vi-VN" sz="2300" i="1" dirty="0">
                <a:effectLst/>
                <a:latin typeface="Times New Roman" panose="02020603050405020304" pitchFamily="18" charset="0"/>
                <a:ea typeface="Times New Roman" panose="02020603050405020304" pitchFamily="18" charset="0"/>
                <a:cs typeface="Times New Roman" panose="02020603050405020304" pitchFamily="18" charset="0"/>
              </a:rPr>
              <a:t>Tư liệu tham khảo có thể bao gồm những nguồn nào? Có thể tìm được ở đâu?</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arn(inVertic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arn(inVertical)">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barn(inVertical)">
                                      <p:cBhvr>
                                        <p:cTn id="44" dur="500"/>
                                        <p:tgtEl>
                                          <p:spTgt spid="6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40" grpId="0" animBg="1"/>
      <p:bldP spid="62" grpId="0" animBg="1"/>
      <p:bldP spid="64" grpId="0" animBg="1"/>
      <p:bldP spid="6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2270590" y="1205900"/>
            <a:ext cx="6581690" cy="3352945"/>
            <a:chOff x="4557820" y="1639032"/>
            <a:chExt cx="6879004" cy="3437936"/>
          </a:xfrm>
        </p:grpSpPr>
        <p:sp>
          <p:nvSpPr>
            <p:cNvPr id="71" name="Google Shape;1486;p46"/>
            <p:cNvSpPr/>
            <p:nvPr/>
          </p:nvSpPr>
          <p:spPr>
            <a:xfrm>
              <a:off x="4557820" y="1639032"/>
              <a:ext cx="6879004" cy="343793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solidFill>
            <a:ln w="12700" cmpd="sng">
              <a:solidFill>
                <a:srgbClr val="682F2D"/>
              </a:solidFill>
              <a:prstDash val="dash"/>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字魂86号-杨任东楷书"/>
                <a:cs typeface="Arial" panose="020B0604020202020204"/>
              </a:endParaRPr>
            </a:p>
          </p:txBody>
        </p:sp>
        <p:sp>
          <p:nvSpPr>
            <p:cNvPr id="72" name="TextBox 71"/>
            <p:cNvSpPr txBox="1"/>
            <p:nvPr/>
          </p:nvSpPr>
          <p:spPr>
            <a:xfrm flipH="1">
              <a:off x="4950108" y="1907447"/>
              <a:ext cx="6203993" cy="2540326"/>
            </a:xfrm>
            <a:prstGeom prst="rect">
              <a:avLst/>
            </a:prstGeom>
            <a:noFill/>
          </p:spPr>
          <p:txBody>
            <a:bodyPr wrap="square">
              <a:spAutoFit/>
            </a:bodyPr>
            <a:lstStyle/>
            <a:p>
              <a:pPr algn="ctr">
                <a:spcAft>
                  <a:spcPts val="800"/>
                </a:spcAft>
                <a:tabLst>
                  <a:tab pos="347345"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GV dùng kĩ thuật nói to suy nghĩ để làm một mẫu thao tác trong quy trình viết (so sánh), HS quan sát cách GV thực hiện và rút ra đã các bước thực hiện (so sánh).</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Freeform 25"/>
          <p:cNvSpPr/>
          <p:nvPr/>
        </p:nvSpPr>
        <p:spPr>
          <a:xfrm>
            <a:off x="0" y="3395345"/>
            <a:ext cx="3282282" cy="1748156"/>
          </a:xfrm>
          <a:custGeom>
            <a:avLst/>
            <a:gdLst/>
            <a:ahLst/>
            <a:cxnLst/>
            <a:rect l="l" t="t" r="r" b="b"/>
            <a:pathLst>
              <a:path w="3436518" h="1959099">
                <a:moveTo>
                  <a:pt x="0" y="0"/>
                </a:moveTo>
                <a:lnTo>
                  <a:pt x="3436518" y="0"/>
                </a:lnTo>
                <a:lnTo>
                  <a:pt x="3436518" y="1959098"/>
                </a:lnTo>
                <a:lnTo>
                  <a:pt x="0" y="1959098"/>
                </a:lnTo>
                <a:lnTo>
                  <a:pt x="0" y="0"/>
                </a:lnTo>
                <a:close/>
              </a:path>
            </a:pathLst>
          </a:custGeom>
          <a:blipFill>
            <a:blip r:embed="rId1">
              <a:extLst>
                <a:ext uri="{96DAC541-7B7A-43D3-8B79-37D633B846F1}">
                  <asvg:svgBlip xmlns:asvg="http://schemas.microsoft.com/office/drawing/2016/SVG/main" r:embed="rId2"/>
                </a:ext>
              </a:extLst>
            </a:blip>
            <a:stretch>
              <a:fillRect b="-97093"/>
            </a:stretch>
          </a:blipFill>
          <a:ln cap="sq">
            <a:noFill/>
            <a:prstDash val="solid"/>
            <a:miter/>
          </a:ln>
        </p:spPr>
        <p:txBody>
          <a:bodyPr/>
          <a:lstStyle/>
          <a:p>
            <a:endParaRPr lang="en-SG"/>
          </a:p>
        </p:txBody>
      </p:sp>
      <p:sp>
        <p:nvSpPr>
          <p:cNvPr id="61" name="Freeform 5"/>
          <p:cNvSpPr/>
          <p:nvPr/>
        </p:nvSpPr>
        <p:spPr>
          <a:xfrm>
            <a:off x="199952" y="1571838"/>
            <a:ext cx="1392568" cy="1030929"/>
          </a:xfrm>
          <a:custGeom>
            <a:avLst/>
            <a:gdLst/>
            <a:ahLst/>
            <a:cxnLst/>
            <a:rect l="l" t="t" r="r" b="b"/>
            <a:pathLst>
              <a:path w="2688279" h="2315280">
                <a:moveTo>
                  <a:pt x="0" y="0"/>
                </a:moveTo>
                <a:lnTo>
                  <a:pt x="2688278" y="0"/>
                </a:lnTo>
                <a:lnTo>
                  <a:pt x="2688278" y="2315280"/>
                </a:lnTo>
                <a:lnTo>
                  <a:pt x="0" y="2315280"/>
                </a:lnTo>
                <a:lnTo>
                  <a:pt x="0" y="0"/>
                </a:lnTo>
                <a:close/>
              </a:path>
            </a:pathLst>
          </a:custGeom>
          <a:blipFill>
            <a:blip r:embed="rId3"/>
            <a:stretch>
              <a:fillRect/>
            </a:stretch>
          </a:blipFill>
        </p:spPr>
        <p:txBody>
          <a:bodyP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132;p46"/>
          <p:cNvSpPr txBox="1">
            <a:spLocks noGrp="1"/>
          </p:cNvSpPr>
          <p:nvPr/>
        </p:nvSpPr>
        <p:spPr>
          <a:xfrm>
            <a:off x="-178672" y="1747745"/>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4800" b="1" dirty="0" err="1">
                <a:latin typeface="Times New Roman" panose="02020603050405020304" pitchFamily="18" charset="0"/>
                <a:cs typeface="Times New Roman" panose="02020603050405020304" pitchFamily="18" charset="0"/>
              </a:rPr>
              <a:t>Hoạt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tìm</a:t>
            </a:r>
            <a:r>
              <a:rPr lang="en-US" sz="4800" b="1" dirty="0">
                <a:latin typeface="Times New Roman" panose="02020603050405020304" pitchFamily="18" charset="0"/>
                <a:cs typeface="Times New Roman" panose="02020603050405020304" pitchFamily="18" charset="0"/>
              </a:rPr>
              <a:t> ý, </a:t>
            </a:r>
            <a:r>
              <a:rPr lang="en-US" sz="4800" b="1" dirty="0" err="1">
                <a:latin typeface="Times New Roman" panose="02020603050405020304" pitchFamily="18" charset="0"/>
                <a:cs typeface="Times New Roman" panose="02020603050405020304" pitchFamily="18" charset="0"/>
              </a:rPr>
              <a:t>lập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dàn</a:t>
            </a:r>
            <a:r>
              <a:rPr lang="en-US" sz="4800" b="1" dirty="0">
                <a:latin typeface="Times New Roman" panose="02020603050405020304" pitchFamily="18" charset="0"/>
                <a:cs typeface="Times New Roman" panose="02020603050405020304" pitchFamily="18" charset="0"/>
              </a:rPr>
              <a:t> ý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thực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nhà</a:t>
            </a:r>
            <a:r>
              <a:rPr lang="en-US" sz="4800" b="1" dirty="0">
                <a:latin typeface="Times New Roman" panose="02020603050405020304" pitchFamily="18" charset="0"/>
                <a:cs typeface="Times New Roman" panose="02020603050405020304" pitchFamily="18" charset="0"/>
              </a:rPr>
              <a:t>)</a:t>
            </a:r>
            <a:endParaRPr lang="en-SG" sz="4800" dirty="0">
              <a:latin typeface="Times New Roman" panose="02020603050405020304" pitchFamily="18" charset="0"/>
              <a:cs typeface="Times New Roman" panose="02020603050405020304" pitchFamily="18" charset="0"/>
            </a:endParaRPr>
          </a:p>
        </p:txBody>
      </p:sp>
      <p:sp>
        <p:nvSpPr>
          <p:cNvPr id="4" name="Google Shape;1161;p38"/>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162;p38"/>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pPr>
            <a:r>
              <a:rPr lang="en-US" sz="2400" b="1" dirty="0">
                <a:effectLst/>
                <a:latin typeface="Times New Roman" panose="02020603050405020304" pitchFamily="18" charset="0"/>
                <a:ea typeface="Calibri" panose="020F0502020204030204" pitchFamily="34" charset="0"/>
              </a:rPr>
              <a:t>2. </a:t>
            </a:r>
            <a:r>
              <a:rPr lang="en-US" sz="2400" b="1" dirty="0" err="1">
                <a:effectLst/>
                <a:latin typeface="Times New Roman" panose="02020603050405020304" pitchFamily="18" charset="0"/>
                <a:ea typeface="Calibri" panose="020F0502020204030204" pitchFamily="34" charset="0"/>
              </a:rPr>
              <a:t>Hoạt</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động</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tìm</a:t>
            </a:r>
            <a:r>
              <a:rPr lang="en-US" sz="2400" b="1" dirty="0">
                <a:effectLst/>
                <a:latin typeface="Times New Roman" panose="02020603050405020304" pitchFamily="18" charset="0"/>
                <a:ea typeface="Calibri" panose="020F0502020204030204" pitchFamily="34" charset="0"/>
              </a:rPr>
              <a:t> ý, </a:t>
            </a:r>
            <a:r>
              <a:rPr lang="en-US" sz="2400" b="1" dirty="0" err="1">
                <a:effectLst/>
                <a:latin typeface="Times New Roman" panose="02020603050405020304" pitchFamily="18" charset="0"/>
                <a:ea typeface="Calibri" panose="020F0502020204030204" pitchFamily="34" charset="0"/>
              </a:rPr>
              <a:t>lập</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dàn</a:t>
            </a:r>
            <a:r>
              <a:rPr lang="en-US" sz="2400" b="1" dirty="0">
                <a:effectLst/>
                <a:latin typeface="Times New Roman" panose="02020603050405020304" pitchFamily="18" charset="0"/>
                <a:ea typeface="Calibri" panose="020F0502020204030204" pitchFamily="34" charset="0"/>
              </a:rPr>
              <a:t> ý </a:t>
            </a:r>
            <a:r>
              <a:rPr lang="en-US" sz="2400" b="1" dirty="0" err="1">
                <a:effectLst/>
                <a:latin typeface="Times New Roman" panose="02020603050405020304" pitchFamily="18" charset="0"/>
                <a:ea typeface="Calibri" panose="020F0502020204030204" pitchFamily="34" charset="0"/>
              </a:rPr>
              <a:t>và</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viết</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bài</a:t>
            </a:r>
            <a:r>
              <a:rPr lang="en-US" sz="2400" b="1" dirty="0">
                <a:effectLst/>
                <a:latin typeface="Times New Roman" panose="02020603050405020304" pitchFamily="18" charset="0"/>
                <a:ea typeface="Calibri" panose="020F0502020204030204" pitchFamily="34" charset="0"/>
              </a:rPr>
              <a:t> </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 name="Google Shape;1598;p44"/>
          <p:cNvGrpSpPr/>
          <p:nvPr/>
        </p:nvGrpSpPr>
        <p:grpSpPr>
          <a:xfrm>
            <a:off x="0" y="4757355"/>
            <a:ext cx="1015425" cy="359429"/>
            <a:chOff x="715093" y="1897778"/>
            <a:chExt cx="1406484" cy="465002"/>
          </a:xfrm>
        </p:grpSpPr>
        <p:grpSp>
          <p:nvGrpSpPr>
            <p:cNvPr id="17" name="Google Shape;1599;p44"/>
            <p:cNvGrpSpPr/>
            <p:nvPr/>
          </p:nvGrpSpPr>
          <p:grpSpPr>
            <a:xfrm>
              <a:off x="715093" y="2081634"/>
              <a:ext cx="1312596" cy="281146"/>
              <a:chOff x="780725" y="4075288"/>
              <a:chExt cx="436775" cy="93550"/>
            </a:xfrm>
          </p:grpSpPr>
          <p:sp>
            <p:nvSpPr>
              <p:cNvPr id="27" name="Google Shape;1600;p44"/>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01;p44"/>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2;p44"/>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03;p44"/>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04;p44"/>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05;p44"/>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06;p44"/>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07;p44"/>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08;p44"/>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09;p44"/>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10;p44"/>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11;p44"/>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12;p44"/>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13;p44"/>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 name="Google Shape;1614;p44"/>
            <p:cNvGrpSpPr/>
            <p:nvPr/>
          </p:nvGrpSpPr>
          <p:grpSpPr>
            <a:xfrm>
              <a:off x="989217" y="1897778"/>
              <a:ext cx="1132359" cy="183849"/>
              <a:chOff x="851625" y="4168813"/>
              <a:chExt cx="376800" cy="61175"/>
            </a:xfrm>
          </p:grpSpPr>
          <p:sp>
            <p:nvSpPr>
              <p:cNvPr id="19" name="Google Shape;1615;p44"/>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616;p44"/>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617;p44"/>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618;p44"/>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619;p44"/>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20;p44"/>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21;p44"/>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22;p44"/>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Freeform 3"/>
          <p:cNvSpPr/>
          <p:nvPr/>
        </p:nvSpPr>
        <p:spPr>
          <a:xfrm rot="-5859846">
            <a:off x="550122" y="1291831"/>
            <a:ext cx="2159618" cy="2422233"/>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1"/>
            <a:stretch>
              <a:fillRect l="-4554" r="-27031"/>
            </a:stretch>
          </a:blipFill>
        </p:spPr>
        <p:txBody>
          <a:bodyPr/>
          <a:lstStyle/>
          <a:p>
            <a:pPr defTabSz="609600">
              <a:buClrTx/>
              <a:buFontTx/>
              <a:buNone/>
            </a:pPr>
            <a:endParaRPr lang="en-SG" sz="1200" kern="1200">
              <a:solidFill>
                <a:prstClr val="black"/>
              </a:solidFill>
              <a:latin typeface="Calibri" panose="020F0502020204030204"/>
            </a:endParaRPr>
          </a:p>
        </p:txBody>
      </p:sp>
      <p:sp>
        <p:nvSpPr>
          <p:cNvPr id="61" name="Freeform 4"/>
          <p:cNvSpPr/>
          <p:nvPr/>
        </p:nvSpPr>
        <p:spPr>
          <a:xfrm>
            <a:off x="1436696" y="2848128"/>
            <a:ext cx="2288648" cy="2404536"/>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00">
              <a:buClrTx/>
              <a:buFontTx/>
              <a:buNone/>
            </a:pPr>
            <a:endParaRPr lang="en-SG" sz="1200" kern="1200">
              <a:solidFill>
                <a:prstClr val="black"/>
              </a:solidFill>
              <a:latin typeface="Calibri" panose="020F0502020204030204"/>
            </a:endParaRPr>
          </a:p>
        </p:txBody>
      </p:sp>
      <p:sp>
        <p:nvSpPr>
          <p:cNvPr id="62" name="Freeform 5"/>
          <p:cNvSpPr/>
          <p:nvPr/>
        </p:nvSpPr>
        <p:spPr>
          <a:xfrm flipH="1">
            <a:off x="1023778" y="1245852"/>
            <a:ext cx="1295297" cy="329742"/>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4"/>
            <a:stretch>
              <a:fillRect l="-88701" t="-111098" r="-4196" b="-123704"/>
            </a:stretch>
          </a:blipFill>
        </p:spPr>
        <p:txBody>
          <a:bodyPr/>
          <a:lstStyle/>
          <a:p>
            <a:pPr defTabSz="609600">
              <a:buClrTx/>
              <a:buFontTx/>
              <a:buNone/>
            </a:pPr>
            <a:endParaRPr lang="en-SG" sz="1200" kern="1200">
              <a:solidFill>
                <a:prstClr val="black"/>
              </a:solidFill>
              <a:latin typeface="Calibri" panose="020F0502020204030204"/>
            </a:endParaRPr>
          </a:p>
        </p:txBody>
      </p:sp>
      <p:sp>
        <p:nvSpPr>
          <p:cNvPr id="63" name="TextBox 62"/>
          <p:cNvSpPr txBox="1"/>
          <p:nvPr/>
        </p:nvSpPr>
        <p:spPr>
          <a:xfrm>
            <a:off x="476072" y="1739802"/>
            <a:ext cx="2448431" cy="1569660"/>
          </a:xfrm>
          <a:prstGeom prst="rect">
            <a:avLst/>
          </a:prstGeom>
          <a:noFill/>
        </p:spPr>
        <p:txBody>
          <a:bodyPr wrap="square">
            <a:spAutoFit/>
          </a:bodyPr>
          <a:lstStyle/>
          <a:p>
            <a:pPr algn="ctr"/>
            <a:r>
              <a:rPr lang="vi-VN" sz="3200" b="1" dirty="0">
                <a:latin typeface="+mj-lt"/>
              </a:rPr>
              <a:t>HS thực hiện các nhiệm vụ:</a:t>
            </a:r>
            <a:endParaRPr lang="en-SG" sz="3200" b="1" dirty="0">
              <a:latin typeface="+mj-lt"/>
            </a:endParaRPr>
          </a:p>
        </p:txBody>
      </p:sp>
      <p:sp>
        <p:nvSpPr>
          <p:cNvPr id="64" name="Freeform 25"/>
          <p:cNvSpPr/>
          <p:nvPr/>
        </p:nvSpPr>
        <p:spPr>
          <a:xfrm>
            <a:off x="3293234" y="1242140"/>
            <a:ext cx="398432" cy="40011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65" name="Freeform 25"/>
          <p:cNvSpPr/>
          <p:nvPr/>
        </p:nvSpPr>
        <p:spPr>
          <a:xfrm>
            <a:off x="3712392" y="2102402"/>
            <a:ext cx="398432" cy="40011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dirty="0"/>
          </a:p>
        </p:txBody>
      </p:sp>
      <p:sp>
        <p:nvSpPr>
          <p:cNvPr id="67" name="TextBox 66"/>
          <p:cNvSpPr txBox="1"/>
          <p:nvPr/>
        </p:nvSpPr>
        <p:spPr>
          <a:xfrm>
            <a:off x="3900332" y="1148924"/>
            <a:ext cx="4160108" cy="461665"/>
          </a:xfrm>
          <a:prstGeom prst="rect">
            <a:avLst/>
          </a:prstGeom>
          <a:noFill/>
        </p:spPr>
        <p:txBody>
          <a:bodyPr wrap="square">
            <a:spAutoFit/>
          </a:bodyPr>
          <a:lstStyle/>
          <a:p>
            <a:pPr algn="just"/>
            <a:r>
              <a:rPr lang="vi-VN" sz="2400" dirty="0">
                <a:latin typeface="+mj-lt"/>
              </a:rPr>
              <a:t>Tìm ý dựa trên </a:t>
            </a:r>
            <a:r>
              <a:rPr lang="vi-VN" sz="2400" b="1" dirty="0">
                <a:latin typeface="+mj-lt"/>
              </a:rPr>
              <a:t>PHT số 4</a:t>
            </a:r>
            <a:endParaRPr lang="en-SG" sz="2400" dirty="0">
              <a:latin typeface="+mj-lt"/>
            </a:endParaRPr>
          </a:p>
        </p:txBody>
      </p:sp>
      <p:sp>
        <p:nvSpPr>
          <p:cNvPr id="69" name="TextBox 68"/>
          <p:cNvSpPr txBox="1"/>
          <p:nvPr/>
        </p:nvSpPr>
        <p:spPr>
          <a:xfrm>
            <a:off x="4243889" y="2023580"/>
            <a:ext cx="4370660" cy="461665"/>
          </a:xfrm>
          <a:prstGeom prst="rect">
            <a:avLst/>
          </a:prstGeom>
          <a:noFill/>
        </p:spPr>
        <p:txBody>
          <a:bodyPr wrap="square">
            <a:spAutoFit/>
          </a:bodyPr>
          <a:lstStyle/>
          <a:p>
            <a:pPr algn="just"/>
            <a:r>
              <a:rPr lang="vi-VN" sz="2400" dirty="0">
                <a:latin typeface="+mj-lt"/>
              </a:rPr>
              <a:t>Lập dàn ý dựa trên phiếu tìm ý.</a:t>
            </a:r>
            <a:endParaRPr lang="en-SG" sz="2400" dirty="0">
              <a:latin typeface="+mj-lt"/>
            </a:endParaRPr>
          </a:p>
        </p:txBody>
      </p:sp>
      <p:sp>
        <p:nvSpPr>
          <p:cNvPr id="66" name="Freeform 25"/>
          <p:cNvSpPr/>
          <p:nvPr/>
        </p:nvSpPr>
        <p:spPr>
          <a:xfrm>
            <a:off x="3463292" y="3046672"/>
            <a:ext cx="398432" cy="40011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dirty="0"/>
          </a:p>
        </p:txBody>
      </p:sp>
      <p:sp>
        <p:nvSpPr>
          <p:cNvPr id="68" name="TextBox 67"/>
          <p:cNvSpPr txBox="1"/>
          <p:nvPr/>
        </p:nvSpPr>
        <p:spPr>
          <a:xfrm>
            <a:off x="4045531" y="2915504"/>
            <a:ext cx="4970798" cy="1938992"/>
          </a:xfrm>
          <a:prstGeom prst="rect">
            <a:avLst/>
          </a:prstGeom>
          <a:noFill/>
        </p:spPr>
        <p:txBody>
          <a:bodyPr wrap="square">
            <a:spAutoFit/>
          </a:bodyPr>
          <a:lstStyle/>
          <a:p>
            <a:pPr algn="just"/>
            <a:r>
              <a:rPr lang="vi-VN" sz="2400" dirty="0">
                <a:latin typeface="+mj-lt"/>
              </a:rPr>
              <a:t>Dựa vào dàn ý để triển khai và viết bài văn, đối chiếu với bảng kiểm kĩ năng viết bài văn nghị luận so sánh, đánh giá hai tác phẩm thơ (SGK, tr. 25) để đảm bảo đáp ứng yêu cầu của kiểu bài. </a:t>
            </a:r>
            <a:endParaRPr lang="en-SG"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down)">
                                      <p:cBhvr>
                                        <p:cTn id="33" dur="500"/>
                                        <p:tgtEl>
                                          <p:spTgt spid="6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down)">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down)">
                                      <p:cBhvr>
                                        <p:cTn id="41" dur="500"/>
                                        <p:tgtEl>
                                          <p:spTgt spid="6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 grpId="0" animBg="1"/>
      <p:bldP spid="62" grpId="0" animBg="1"/>
      <p:bldP spid="63" grpId="0"/>
      <p:bldP spid="64" grpId="0" animBg="1"/>
      <p:bldP spid="65" grpId="0" animBg="1"/>
      <p:bldP spid="67" grpId="0"/>
      <p:bldP spid="69" grpId="0"/>
      <p:bldP spid="66" grpId="0" animBg="1"/>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159" y="154463"/>
            <a:ext cx="9000778"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nvGrpSpPr>
          <p:cNvPr id="33" name="Group 32"/>
          <p:cNvGrpSpPr/>
          <p:nvPr/>
        </p:nvGrpSpPr>
        <p:grpSpPr>
          <a:xfrm>
            <a:off x="119888" y="-36909"/>
            <a:ext cx="8825169" cy="707886"/>
            <a:chOff x="347269" y="9380"/>
            <a:chExt cx="17487588" cy="1939116"/>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00">
                  <a:lnSpc>
                    <a:spcPts val="595"/>
                  </a:lnSpc>
                  <a:buClrTx/>
                  <a:defRPr/>
                </a:pPr>
                <a:endParaRPr sz="900" kern="1200">
                  <a:solidFill>
                    <a:prstClr val="black"/>
                  </a:solidFill>
                  <a:latin typeface="Calibri" panose="020F0502020204030204"/>
                  <a:ea typeface="+mn-ea"/>
                  <a:cs typeface="+mn-cs"/>
                </a:endParaRPr>
              </a:p>
            </p:txBody>
          </p:sp>
        </p:grpSp>
        <p:sp>
          <p:nvSpPr>
            <p:cNvPr id="10" name="TextBox 10"/>
            <p:cNvSpPr txBox="1"/>
            <p:nvPr/>
          </p:nvSpPr>
          <p:spPr>
            <a:xfrm>
              <a:off x="347269" y="9380"/>
              <a:ext cx="1653017" cy="1939116"/>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sp>
          <p:nvSpPr>
            <p:cNvPr id="13" name="TextBox 13"/>
            <p:cNvSpPr txBox="1"/>
            <p:nvPr/>
          </p:nvSpPr>
          <p:spPr>
            <a:xfrm>
              <a:off x="475934" y="182584"/>
              <a:ext cx="1395685" cy="1637246"/>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sp>
        <p:nvSpPr>
          <p:cNvPr id="36" name="TextBox 35"/>
          <p:cNvSpPr txBox="1"/>
          <p:nvPr/>
        </p:nvSpPr>
        <p:spPr>
          <a:xfrm>
            <a:off x="1387949" y="28665"/>
            <a:ext cx="6275188" cy="615553"/>
          </a:xfrm>
          <a:prstGeom prst="rect">
            <a:avLst/>
          </a:prstGeom>
          <a:noFill/>
        </p:spPr>
        <p:txBody>
          <a:bodyPr wrap="square">
            <a:spAutoFit/>
          </a:bodyPr>
          <a:lstStyle/>
          <a:p>
            <a:pPr algn="ctr">
              <a:spcAft>
                <a:spcPts val="800"/>
              </a:spcAft>
            </a:pPr>
            <a:r>
              <a:rPr lang="vi-VN" sz="1700" b="1" dirty="0">
                <a:effectLst/>
                <a:latin typeface="Times New Roman" panose="02020603050405020304" pitchFamily="18" charset="0"/>
                <a:ea typeface="Times New Roman" panose="02020603050405020304" pitchFamily="18" charset="0"/>
                <a:cs typeface="Times New Roman" panose="02020603050405020304" pitchFamily="18" charset="0"/>
              </a:rPr>
              <a:t>PHIẾU TÌM Ý</a:t>
            </a:r>
            <a:r>
              <a:rPr lang="en-SG" sz="1700" dirty="0">
                <a:latin typeface="Calibri" panose="020F0502020204030204" pitchFamily="34" charset="0"/>
                <a:ea typeface="Calibri" panose="020F0502020204030204" pitchFamily="34" charset="0"/>
                <a:cs typeface="Times New Roman" panose="02020603050405020304" pitchFamily="18" charset="0"/>
              </a:rPr>
              <a:t>                                                                                           </a:t>
            </a:r>
            <a:r>
              <a:rPr lang="vi-VN" sz="1700" b="1" dirty="0">
                <a:effectLst/>
                <a:latin typeface="Times New Roman" panose="02020603050405020304" pitchFamily="18" charset="0"/>
                <a:ea typeface="Times New Roman" panose="02020603050405020304" pitchFamily="18" charset="0"/>
                <a:cs typeface="Times New Roman" panose="02020603050405020304" pitchFamily="18" charset="0"/>
              </a:rPr>
              <a:t>Bài văn nghị luận so sánh, đánh giá hai tác phẩm thơ</a:t>
            </a:r>
            <a:endParaRPr lang="en-SG" sz="17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241061" y="-55836"/>
            <a:ext cx="807140" cy="739720"/>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defTabSz="457200">
                  <a:buClrTx/>
                  <a:defRPr/>
                </a:pPr>
                <a:endParaRPr lang="en-SG" sz="900" kern="1200" dirty="0">
                  <a:solidFill>
                    <a:prstClr val="black"/>
                  </a:solidFill>
                  <a:latin typeface="Calibri" panose="020F0502020204030204"/>
                  <a:ea typeface="+mn-ea"/>
                  <a:cs typeface="+mn-cs"/>
                </a:endParaRPr>
              </a:p>
            </p:txBody>
          </p:sp>
          <p:sp>
            <p:nvSpPr>
              <p:cNvPr id="19" name="TextBox 19"/>
              <p:cNvSpPr txBox="1"/>
              <p:nvPr/>
            </p:nvSpPr>
            <p:spPr>
              <a:xfrm>
                <a:off x="76200" y="-38100"/>
                <a:ext cx="660400" cy="774700"/>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nvGrpSpPr>
            <p:cNvPr id="21" name="Group 21"/>
            <p:cNvGrpSpPr/>
            <p:nvPr/>
          </p:nvGrpSpPr>
          <p:grpSpPr>
            <a:xfrm>
              <a:off x="323909" y="368775"/>
              <a:ext cx="872730" cy="87273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23" name="TextBox 23"/>
              <p:cNvSpPr txBox="1"/>
              <p:nvPr/>
            </p:nvSpPr>
            <p:spPr>
              <a:xfrm>
                <a:off x="76200" y="-38100"/>
                <a:ext cx="660400" cy="774700"/>
              </a:xfrm>
              <a:prstGeom prst="rect">
                <a:avLst/>
              </a:prstGeom>
            </p:spPr>
            <p:txBody>
              <a:bodyPr lIns="25400" tIns="25400" rIns="25400" bIns="25400" rtlCol="0" anchor="ctr"/>
              <a:lstStyle/>
              <a:p>
                <a:pPr algn="ctr" defTabSz="457200">
                  <a:lnSpc>
                    <a:spcPts val="1640"/>
                  </a:lnSpc>
                  <a:buClrTx/>
                  <a:defRPr/>
                </a:pPr>
                <a:endParaRPr sz="900" kern="1200">
                  <a:solidFill>
                    <a:prstClr val="black"/>
                  </a:solidFill>
                  <a:latin typeface="Calibri" panose="020F0502020204030204"/>
                  <a:ea typeface="+mn-ea"/>
                  <a:cs typeface="+mn-cs"/>
                </a:endParaRPr>
              </a:p>
            </p:txBody>
          </p:sp>
        </p:grpSp>
      </p:grpSp>
      <p:sp>
        <p:nvSpPr>
          <p:cNvPr id="9" name="Freeform 25"/>
          <p:cNvSpPr/>
          <p:nvPr/>
        </p:nvSpPr>
        <p:spPr>
          <a:xfrm>
            <a:off x="414365" y="112847"/>
            <a:ext cx="432296" cy="422740"/>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457200">
              <a:buClrTx/>
              <a:defRPr/>
            </a:pPr>
            <a:endParaRPr lang="en-SG" sz="900" kern="1200">
              <a:solidFill>
                <a:prstClr val="black"/>
              </a:solidFill>
              <a:latin typeface="Calibri" panose="020F0502020204030204"/>
              <a:ea typeface="+mn-ea"/>
              <a:cs typeface="+mn-cs"/>
            </a:endParaRPr>
          </a:p>
        </p:txBody>
      </p:sp>
      <p:sp>
        <p:nvSpPr>
          <p:cNvPr id="16" name="TextBox 15"/>
          <p:cNvSpPr txBox="1"/>
          <p:nvPr/>
        </p:nvSpPr>
        <p:spPr>
          <a:xfrm>
            <a:off x="136053" y="566695"/>
            <a:ext cx="6927297" cy="380938"/>
          </a:xfrm>
          <a:prstGeom prst="rect">
            <a:avLst/>
          </a:prstGeom>
          <a:noFill/>
        </p:spPr>
        <p:txBody>
          <a:bodyPr wrap="square">
            <a:spAutoFit/>
          </a:bodyPr>
          <a:lstStyle/>
          <a:p>
            <a:pPr algn="just">
              <a:lnSpc>
                <a:spcPct val="150000"/>
              </a:lnSpc>
              <a:spcAft>
                <a:spcPts val="80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1. Đặc điểm/ giá trị nội dung và nghệ thuật của hai tác phẩm thơ: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6" name="Table 25"/>
          <p:cNvGraphicFramePr>
            <a:graphicFrameLocks noGrp="1"/>
          </p:cNvGraphicFramePr>
          <p:nvPr/>
        </p:nvGraphicFramePr>
        <p:xfrm>
          <a:off x="215105" y="908796"/>
          <a:ext cx="8636795" cy="927260"/>
        </p:xfrm>
        <a:graphic>
          <a:graphicData uri="http://schemas.openxmlformats.org/drawingml/2006/table">
            <a:tbl>
              <a:tblPr firstRow="1" firstCol="1" bandRow="1">
                <a:tableStyleId>{10A1B5D5-9B99-4C35-A422-299274C87663}</a:tableStyleId>
              </a:tblPr>
              <a:tblGrid>
                <a:gridCol w="2710805"/>
                <a:gridCol w="2709915"/>
                <a:gridCol w="3216075"/>
              </a:tblGrid>
              <a:tr h="320723">
                <a:tc>
                  <a:txBody>
                    <a:bodyPr/>
                    <a:lstStyle/>
                    <a:p>
                      <a:pPr>
                        <a:lnSpc>
                          <a:spcPct val="150000"/>
                        </a:lnSpc>
                        <a:spcAft>
                          <a:spcPts val="800"/>
                        </a:spcAft>
                      </a:pPr>
                      <a:r>
                        <a:rPr lang="vi-VN" sz="1400" dirty="0">
                          <a:solidFill>
                            <a:schemeClr val="tx1"/>
                          </a:solidFill>
                          <a:effectLst/>
                          <a:latin typeface="+mj-lt"/>
                        </a:rPr>
                        <a:t>Phương diện </a:t>
                      </a:r>
                      <a:endParaRPr lang="en-SG" sz="1100" dirty="0">
                        <a:solidFill>
                          <a:schemeClr val="tx1"/>
                        </a:solidFill>
                        <a:effectLst/>
                        <a:latin typeface="+mj-lt"/>
                        <a:ea typeface="Calibri" panose="020F0502020204030204" pitchFamily="34" charset="0"/>
                        <a:cs typeface="Times New Roman" panose="02020603050405020304" pitchFamily="18" charset="0"/>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800"/>
                        </a:spcAft>
                      </a:pPr>
                      <a:r>
                        <a:rPr lang="vi-VN" sz="1400" dirty="0">
                          <a:solidFill>
                            <a:schemeClr val="tx1"/>
                          </a:solidFill>
                          <a:effectLst/>
                          <a:latin typeface="+mj-lt"/>
                        </a:rPr>
                        <a:t>Tác phẩm ……………….</a:t>
                      </a:r>
                      <a:endParaRPr lang="en-SG" sz="1100" dirty="0">
                        <a:solidFill>
                          <a:schemeClr val="tx1"/>
                        </a:solidFill>
                        <a:effectLst/>
                        <a:latin typeface="+mj-lt"/>
                        <a:ea typeface="Calibri" panose="020F0502020204030204" pitchFamily="34" charset="0"/>
                        <a:cs typeface="Times New Roman" panose="02020603050405020304" pitchFamily="18" charset="0"/>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800"/>
                        </a:spcAft>
                      </a:pPr>
                      <a:r>
                        <a:rPr lang="vi-VN" sz="1400" dirty="0">
                          <a:solidFill>
                            <a:schemeClr val="tx1"/>
                          </a:solidFill>
                          <a:effectLst/>
                          <a:latin typeface="+mj-lt"/>
                        </a:rPr>
                        <a:t>Tác phẩm ……………….</a:t>
                      </a:r>
                      <a:endParaRPr lang="en-SG" sz="1100" dirty="0">
                        <a:solidFill>
                          <a:schemeClr val="tx1"/>
                        </a:solidFill>
                        <a:effectLst/>
                        <a:latin typeface="+mj-lt"/>
                        <a:ea typeface="Calibri" panose="020F0502020204030204" pitchFamily="34" charset="0"/>
                        <a:cs typeface="Times New Roman" panose="02020603050405020304" pitchFamily="18" charset="0"/>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51578">
                <a:tc>
                  <a:txBody>
                    <a:bodyPr/>
                    <a:lstStyle/>
                    <a:p>
                      <a:pPr>
                        <a:lnSpc>
                          <a:spcPct val="150000"/>
                        </a:lnSpc>
                        <a:spcAft>
                          <a:spcPts val="800"/>
                        </a:spcAft>
                      </a:pPr>
                      <a:r>
                        <a:rPr lang="vi-VN" sz="1400" dirty="0">
                          <a:solidFill>
                            <a:schemeClr val="tx1"/>
                          </a:solidFill>
                          <a:effectLst/>
                          <a:latin typeface="+mj-lt"/>
                        </a:rPr>
                        <a:t>Giá trị nội dung</a:t>
                      </a:r>
                      <a:endParaRPr lang="en-SG" sz="1100" dirty="0">
                        <a:solidFill>
                          <a:schemeClr val="tx1"/>
                        </a:solidFill>
                        <a:effectLst/>
                        <a:latin typeface="+mj-lt"/>
                        <a:ea typeface="Calibri" panose="020F0502020204030204" pitchFamily="34" charset="0"/>
                        <a:cs typeface="Times New Roman" panose="02020603050405020304" pitchFamily="18" charset="0"/>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800"/>
                        </a:spcAft>
                      </a:pPr>
                      <a:r>
                        <a:rPr lang="vi-VN" sz="1400" dirty="0">
                          <a:solidFill>
                            <a:schemeClr val="tx1"/>
                          </a:solidFill>
                          <a:effectLst/>
                          <a:latin typeface="+mj-lt"/>
                        </a:rPr>
                        <a:t>………………………….</a:t>
                      </a:r>
                      <a:endParaRPr lang="en-SG" sz="1100" dirty="0">
                        <a:solidFill>
                          <a:schemeClr val="tx1"/>
                        </a:solidFill>
                        <a:effectLst/>
                        <a:latin typeface="+mj-lt"/>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800"/>
                        </a:spcAft>
                      </a:pPr>
                      <a:r>
                        <a:rPr lang="vi-VN" sz="1400">
                          <a:solidFill>
                            <a:schemeClr val="tx1"/>
                          </a:solidFill>
                          <a:effectLst/>
                          <a:latin typeface="+mj-lt"/>
                        </a:rPr>
                        <a:t>………………………….</a:t>
                      </a:r>
                      <a:endParaRPr lang="en-SG" sz="1100">
                        <a:solidFill>
                          <a:schemeClr val="tx1"/>
                        </a:solidFill>
                        <a:effectLst/>
                        <a:latin typeface="+mj-lt"/>
                        <a:ea typeface="Calibri" panose="020F0502020204030204" pitchFamily="34" charset="0"/>
                        <a:cs typeface="Times New Roman" panose="02020603050405020304" pitchFamily="18" charset="0"/>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723">
                <a:tc>
                  <a:txBody>
                    <a:bodyPr/>
                    <a:lstStyle/>
                    <a:p>
                      <a:pPr>
                        <a:lnSpc>
                          <a:spcPct val="150000"/>
                        </a:lnSpc>
                        <a:spcAft>
                          <a:spcPts val="800"/>
                        </a:spcAft>
                      </a:pPr>
                      <a:r>
                        <a:rPr lang="vi-VN" sz="1400" dirty="0">
                          <a:solidFill>
                            <a:schemeClr val="tx1"/>
                          </a:solidFill>
                          <a:effectLst/>
                          <a:latin typeface="+mj-lt"/>
                        </a:rPr>
                        <a:t>Giá trị nghệ thuật</a:t>
                      </a:r>
                      <a:endParaRPr lang="en-SG" sz="1100" dirty="0">
                        <a:solidFill>
                          <a:schemeClr val="tx1"/>
                        </a:solidFill>
                        <a:effectLst/>
                        <a:latin typeface="+mj-lt"/>
                        <a:ea typeface="Calibri" panose="020F0502020204030204" pitchFamily="34" charset="0"/>
                        <a:cs typeface="Times New Roman" panose="02020603050405020304" pitchFamily="18" charset="0"/>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800"/>
                        </a:spcAft>
                      </a:pPr>
                      <a:r>
                        <a:rPr lang="vi-VN" sz="1400">
                          <a:solidFill>
                            <a:schemeClr val="tx1"/>
                          </a:solidFill>
                          <a:effectLst/>
                          <a:latin typeface="+mj-lt"/>
                        </a:rPr>
                        <a:t>………………………….</a:t>
                      </a:r>
                      <a:endParaRPr lang="en-SG" sz="1100">
                        <a:solidFill>
                          <a:schemeClr val="tx1"/>
                        </a:solidFill>
                        <a:effectLst/>
                        <a:latin typeface="+mj-lt"/>
                        <a:ea typeface="Calibri" panose="020F0502020204030204" pitchFamily="34" charset="0"/>
                        <a:cs typeface="Times New Roman" panose="02020603050405020304" pitchFamily="18" charset="0"/>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800"/>
                        </a:spcAft>
                      </a:pPr>
                      <a:r>
                        <a:rPr lang="vi-VN" sz="1400" dirty="0">
                          <a:solidFill>
                            <a:schemeClr val="tx1"/>
                          </a:solidFill>
                          <a:effectLst/>
                          <a:latin typeface="+mj-lt"/>
                        </a:rPr>
                        <a:t>……………………………</a:t>
                      </a:r>
                      <a:endParaRPr lang="en-SG" sz="1100" dirty="0">
                        <a:solidFill>
                          <a:schemeClr val="tx1"/>
                        </a:solidFill>
                        <a:effectLst/>
                        <a:latin typeface="+mj-lt"/>
                        <a:ea typeface="Calibri" panose="020F0502020204030204" pitchFamily="34" charset="0"/>
                        <a:cs typeface="Times New Roman" panose="02020603050405020304" pitchFamily="18" charset="0"/>
                      </a:endParaRPr>
                    </a:p>
                  </a:txBody>
                  <a:tcPr marL="45852" marR="458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TextBox 27"/>
          <p:cNvSpPr txBox="1"/>
          <p:nvPr/>
        </p:nvSpPr>
        <p:spPr>
          <a:xfrm>
            <a:off x="85819" y="1823808"/>
            <a:ext cx="8936276" cy="3385542"/>
          </a:xfrm>
          <a:prstGeom prst="rect">
            <a:avLst/>
          </a:prstGeom>
          <a:noFill/>
        </p:spPr>
        <p:txBody>
          <a:bodyPr wrap="square">
            <a:spAutoFit/>
          </a:bodyPr>
          <a:lstStyle/>
          <a:p>
            <a:pPr>
              <a:spcAft>
                <a:spcPts val="80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2. Điểm tương đồng giữa hai tác phẩm thơ:</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   – Điểm tương đồng thứ nhất (lí lẽ + bằng chứng)</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   – Điểm tương đồng thứ hai (lí lẽ + bằng chứng)</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 Điểm khác biệt giữa hai tác phẩm thơ:</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   – Điểm khác biệt thứ nhất (lí lẽ + bằng chứng)</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   – Điểm khác biệt thứ hai (lí lẽ + bằng chứng)</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Nguyên nhân của sự khác biệt: ……………………………………………………</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vi-VN" sz="1400" b="1" dirty="0">
                <a:effectLst/>
                <a:latin typeface="Times New Roman" panose="02020603050405020304" pitchFamily="18" charset="0"/>
                <a:ea typeface="Times New Roman" panose="02020603050405020304" pitchFamily="18" charset="0"/>
              </a:rPr>
              <a:t>4. Đánh giá sự đặc sắc về phong cách sáng tác của hai tác phẩm thơ: </a:t>
            </a:r>
            <a:r>
              <a:rPr lang="vi-VN" sz="1400" dirty="0">
                <a:effectLst/>
                <a:latin typeface="Times New Roman" panose="02020603050405020304" pitchFamily="18" charset="0"/>
                <a:ea typeface="Times New Roman" panose="02020603050405020304" pitchFamily="18" charset="0"/>
              </a:rPr>
              <a:t>……………………………………………………………………………………………………………………………........</a:t>
            </a:r>
            <a:endParaRPr lang="en-SG"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132;p46"/>
          <p:cNvSpPr txBox="1">
            <a:spLocks noGrp="1"/>
          </p:cNvSpPr>
          <p:nvPr/>
        </p:nvSpPr>
        <p:spPr>
          <a:xfrm>
            <a:off x="-178672" y="1727349"/>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4800" b="1" dirty="0">
                <a:latin typeface="+mj-lt"/>
              </a:rPr>
              <a:t>Hoạt động xem lại và chỉnh sửa, rút kinh nghiệm </a:t>
            </a:r>
            <a:endParaRPr lang="en-SG" sz="4800" dirty="0">
              <a:latin typeface="+mj-lt"/>
            </a:endParaRPr>
          </a:p>
        </p:txBody>
      </p:sp>
      <p:sp>
        <p:nvSpPr>
          <p:cNvPr id="4" name="Google Shape;1161;p38"/>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162;p38"/>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 name="Google Shape;1598;p44"/>
          <p:cNvGrpSpPr/>
          <p:nvPr/>
        </p:nvGrpSpPr>
        <p:grpSpPr>
          <a:xfrm>
            <a:off x="0" y="4757355"/>
            <a:ext cx="1015425" cy="359429"/>
            <a:chOff x="715093" y="1897778"/>
            <a:chExt cx="1406484" cy="465002"/>
          </a:xfrm>
        </p:grpSpPr>
        <p:grpSp>
          <p:nvGrpSpPr>
            <p:cNvPr id="17" name="Google Shape;1599;p44"/>
            <p:cNvGrpSpPr/>
            <p:nvPr/>
          </p:nvGrpSpPr>
          <p:grpSpPr>
            <a:xfrm>
              <a:off x="715093" y="2081634"/>
              <a:ext cx="1312596" cy="281146"/>
              <a:chOff x="780725" y="4075288"/>
              <a:chExt cx="436775" cy="93550"/>
            </a:xfrm>
          </p:grpSpPr>
          <p:sp>
            <p:nvSpPr>
              <p:cNvPr id="27" name="Google Shape;1600;p44"/>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01;p44"/>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2;p44"/>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03;p44"/>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04;p44"/>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05;p44"/>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06;p44"/>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07;p44"/>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08;p44"/>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09;p44"/>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10;p44"/>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11;p44"/>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12;p44"/>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13;p44"/>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 name="Google Shape;1614;p44"/>
            <p:cNvGrpSpPr/>
            <p:nvPr/>
          </p:nvGrpSpPr>
          <p:grpSpPr>
            <a:xfrm>
              <a:off x="989217" y="1897778"/>
              <a:ext cx="1132359" cy="183849"/>
              <a:chOff x="851625" y="4168813"/>
              <a:chExt cx="376800" cy="61175"/>
            </a:xfrm>
          </p:grpSpPr>
          <p:sp>
            <p:nvSpPr>
              <p:cNvPr id="19" name="Google Shape;1615;p44"/>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616;p44"/>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617;p44"/>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618;p44"/>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619;p44"/>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20;p44"/>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21;p44"/>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22;p44"/>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그림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01398" y="879723"/>
            <a:ext cx="1856241" cy="1156191"/>
          </a:xfrm>
          <a:prstGeom prst="rect">
            <a:avLst/>
          </a:prstGeom>
        </p:spPr>
      </p:pic>
      <p:pic>
        <p:nvPicPr>
          <p:cNvPr id="61"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49" y="1116441"/>
            <a:ext cx="1660752" cy="992365"/>
          </a:xfrm>
          <a:prstGeom prst="rect">
            <a:avLst/>
          </a:prstGeom>
          <a:effectLst>
            <a:outerShdw dist="38100" dir="5400000" algn="t" rotWithShape="0">
              <a:srgbClr val="3299F6">
                <a:alpha val="62000"/>
              </a:srgbClr>
            </a:outerShdw>
          </a:effectLst>
        </p:spPr>
      </p:pic>
      <p:sp>
        <p:nvSpPr>
          <p:cNvPr id="63" name="TextBox 62"/>
          <p:cNvSpPr txBox="1"/>
          <p:nvPr/>
        </p:nvSpPr>
        <p:spPr>
          <a:xfrm>
            <a:off x="197907" y="2091314"/>
            <a:ext cx="4477854" cy="2677656"/>
          </a:xfrm>
          <a:prstGeom prst="rect">
            <a:avLst/>
          </a:prstGeom>
          <a:noFill/>
        </p:spPr>
        <p:txBody>
          <a:bodyPr wrap="square">
            <a:spAutoFit/>
          </a:bodyPr>
          <a:lstStyle/>
          <a:p>
            <a:pPr algn="ctr"/>
            <a:r>
              <a:rPr lang="vi-VN" sz="2800" dirty="0">
                <a:latin typeface="+mj-lt"/>
              </a:rPr>
              <a:t>HS trao đổi bài viết cho nhau theo nhóm đôi, dựa vào bảng kiểm kĩ năng viết bài văn nghị luận so sánh, đánh giá hai tác phẩm thơ để đánh giá, nhận xét bài viết của bạn. </a:t>
            </a:r>
            <a:endParaRPr lang="en-SG" sz="2800" dirty="0">
              <a:latin typeface="+mj-lt"/>
            </a:endParaRPr>
          </a:p>
        </p:txBody>
      </p:sp>
      <p:sp>
        <p:nvSpPr>
          <p:cNvPr id="65" name="TextBox 64"/>
          <p:cNvSpPr txBox="1"/>
          <p:nvPr/>
        </p:nvSpPr>
        <p:spPr>
          <a:xfrm>
            <a:off x="5640638" y="2080705"/>
            <a:ext cx="3120733" cy="2246769"/>
          </a:xfrm>
          <a:prstGeom prst="rect">
            <a:avLst/>
          </a:prstGeom>
          <a:noFill/>
        </p:spPr>
        <p:txBody>
          <a:bodyPr wrap="square">
            <a:spAutoFit/>
          </a:bodyPr>
          <a:lstStyle/>
          <a:p>
            <a:pPr algn="ctr"/>
            <a:r>
              <a:rPr lang="vi-VN" sz="2800" dirty="0">
                <a:latin typeface="+mj-lt"/>
              </a:rPr>
              <a:t>HS đọc bài viết của mình trên lớp, các HS khác nhận xét dựa vào bảng kiểm đã chỉnh sửa. </a:t>
            </a:r>
            <a:endParaRPr lang="en-SG" sz="28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ln>
        </p:spPr>
        <p:txBody>
          <a:bodyPr spcFirstLastPara="1" wrap="square" lIns="91425" tIns="91425" rIns="91425" bIns="91425" anchor="ctr" anchorCtr="0">
            <a:noAutofit/>
          </a:bodyPr>
          <a:lstStyle/>
          <a:p>
            <a:pPr>
              <a:lnSpc>
                <a:spcPct val="150000"/>
              </a:lnSpc>
            </a:pPr>
            <a:r>
              <a:rPr lang="en-US" sz="2800" b="1" dirty="0">
                <a:effectLst/>
                <a:latin typeface="Times New Roman" panose="02020603050405020304" pitchFamily="18" charset="0"/>
                <a:ea typeface="Calibri" panose="020F0502020204030204" pitchFamily="34" charset="0"/>
              </a:rPr>
              <a:t>3.2. </a:t>
            </a:r>
            <a:r>
              <a:rPr lang="en-US" sz="2800" b="1" dirty="0" err="1">
                <a:effectLst/>
                <a:latin typeface="Times New Roman" panose="02020603050405020304" pitchFamily="18" charset="0"/>
                <a:ea typeface="Calibri" panose="020F0502020204030204" pitchFamily="34" charset="0"/>
              </a:rPr>
              <a:t>Hoạt</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động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rút</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kinh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nghiệm</a:t>
            </a:r>
            <a:r>
              <a:rPr lang="en-US" sz="2800" b="1" dirty="0">
                <a:effectLst/>
                <a:latin typeface="Times New Roman" panose="02020603050405020304" pitchFamily="18" charset="0"/>
                <a:ea typeface="Calibri" panose="020F0502020204030204" pitchFamily="34" charset="0"/>
              </a:rPr>
              <a:t> </a:t>
            </a:r>
            <a:endParaRPr lang="en-SG" sz="2800" dirty="0">
              <a:effectLst/>
              <a:latin typeface="Times New Roman" panose="02020603050405020304" pitchFamily="18" charset="0"/>
              <a:ea typeface="Calibri" panose="020F0502020204030204" pitchFamily="34"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 name="Google Shape;1598;p44"/>
          <p:cNvGrpSpPr/>
          <p:nvPr/>
        </p:nvGrpSpPr>
        <p:grpSpPr>
          <a:xfrm>
            <a:off x="0" y="4757355"/>
            <a:ext cx="1015425" cy="359429"/>
            <a:chOff x="715093" y="1897778"/>
            <a:chExt cx="1406484" cy="465002"/>
          </a:xfrm>
        </p:grpSpPr>
        <p:grpSp>
          <p:nvGrpSpPr>
            <p:cNvPr id="17" name="Google Shape;1599;p44"/>
            <p:cNvGrpSpPr/>
            <p:nvPr/>
          </p:nvGrpSpPr>
          <p:grpSpPr>
            <a:xfrm>
              <a:off x="715093" y="2081634"/>
              <a:ext cx="1312596" cy="281146"/>
              <a:chOff x="780725" y="4075288"/>
              <a:chExt cx="436775" cy="93550"/>
            </a:xfrm>
          </p:grpSpPr>
          <p:sp>
            <p:nvSpPr>
              <p:cNvPr id="27" name="Google Shape;1600;p44"/>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01;p44"/>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2;p44"/>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03;p44"/>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04;p44"/>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05;p44"/>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06;p44"/>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07;p44"/>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08;p44"/>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09;p44"/>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10;p44"/>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11;p44"/>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12;p44"/>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13;p44"/>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 name="Google Shape;1614;p44"/>
            <p:cNvGrpSpPr/>
            <p:nvPr/>
          </p:nvGrpSpPr>
          <p:grpSpPr>
            <a:xfrm>
              <a:off x="989217" y="1897778"/>
              <a:ext cx="1132359" cy="183849"/>
              <a:chOff x="851625" y="4168813"/>
              <a:chExt cx="376800" cy="61175"/>
            </a:xfrm>
          </p:grpSpPr>
          <p:sp>
            <p:nvSpPr>
              <p:cNvPr id="19" name="Google Shape;1615;p44"/>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616;p44"/>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617;p44"/>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618;p44"/>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619;p44"/>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20;p44"/>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21;p44"/>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22;p44"/>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Freeform 11"/>
          <p:cNvSpPr/>
          <p:nvPr/>
        </p:nvSpPr>
        <p:spPr>
          <a:xfrm>
            <a:off x="3464396" y="812733"/>
            <a:ext cx="5332369" cy="3659511"/>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1"/>
            <a:stretch>
              <a:fillRect/>
            </a:stretch>
          </a:blipFill>
        </p:spPr>
        <p:txBody>
          <a:bodyPr/>
          <a:lstStyle/>
          <a:p>
            <a:endParaRPr lang="en-SG"/>
          </a:p>
        </p:txBody>
      </p:sp>
      <p:grpSp>
        <p:nvGrpSpPr>
          <p:cNvPr id="61" name="Google Shape;897;p36"/>
          <p:cNvGrpSpPr/>
          <p:nvPr/>
        </p:nvGrpSpPr>
        <p:grpSpPr>
          <a:xfrm>
            <a:off x="698048" y="2449711"/>
            <a:ext cx="2518653" cy="2339916"/>
            <a:chOff x="698048" y="2449711"/>
            <a:chExt cx="2518653" cy="2339916"/>
          </a:xfrm>
        </p:grpSpPr>
        <p:sp>
          <p:nvSpPr>
            <p:cNvPr id="62" name="Google Shape;902;p36"/>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903;p36"/>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904;p36"/>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905;p36"/>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906;p36"/>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907;p36"/>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908;p36"/>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910;p36"/>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911;p36"/>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912;p36"/>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913;p36"/>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914;p36"/>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915;p36"/>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916;p36"/>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917;p36"/>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918;p36"/>
            <p:cNvSpPr/>
            <p:nvPr/>
          </p:nvSpPr>
          <p:spPr>
            <a:xfrm>
              <a:off x="1829401" y="2995508"/>
              <a:ext cx="91942" cy="89"/>
            </a:xfrm>
            <a:custGeom>
              <a:avLst/>
              <a:gdLst/>
              <a:ahLst/>
              <a:cxnLst/>
              <a:rect l="l" t="t" r="r" b="b"/>
              <a:pathLst>
                <a:path w="1036" h="1" fill="none" extrusionOk="0">
                  <a:moveTo>
                    <a:pt x="1" y="1"/>
                  </a:moveTo>
                  <a:lnTo>
                    <a:pt x="1036"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919;p36"/>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920;p36"/>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924;p36"/>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925;p36"/>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926;p36"/>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927;p36"/>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928;p36"/>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929;p36"/>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930;p36"/>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931;p36"/>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932;p36"/>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933;p36"/>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34;p36"/>
            <p:cNvSpPr/>
            <p:nvPr/>
          </p:nvSpPr>
          <p:spPr>
            <a:xfrm>
              <a:off x="1905635" y="3531631"/>
              <a:ext cx="89" cy="1257996"/>
            </a:xfrm>
            <a:custGeom>
              <a:avLst/>
              <a:gdLst/>
              <a:ahLst/>
              <a:cxnLst/>
              <a:rect l="l" t="t" r="r" b="b"/>
              <a:pathLst>
                <a:path w="1" h="14175" fill="none" extrusionOk="0">
                  <a:moveTo>
                    <a:pt x="0" y="1"/>
                  </a:moveTo>
                  <a:lnTo>
                    <a:pt x="0" y="14175"/>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35;p36"/>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36;p36"/>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7;p36"/>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38;p36"/>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39;p36"/>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chemeClr val="accent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40;p36"/>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41;p36"/>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42;p36"/>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43;p36"/>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944;p36"/>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945;p36"/>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946;p36"/>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947;p36"/>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948;p36"/>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949;p36"/>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950;p36"/>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951;p36"/>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952;p36"/>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953;p36"/>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954;p36"/>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955;p36"/>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956;p36"/>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957;p36"/>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958;p36"/>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959;p36"/>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TextBox 116"/>
          <p:cNvSpPr txBox="1"/>
          <p:nvPr/>
        </p:nvSpPr>
        <p:spPr>
          <a:xfrm>
            <a:off x="3828902" y="1646882"/>
            <a:ext cx="4603356" cy="2554545"/>
          </a:xfrm>
          <a:prstGeom prst="rect">
            <a:avLst/>
          </a:prstGeom>
          <a:noFill/>
        </p:spPr>
        <p:txBody>
          <a:bodyPr wrap="square">
            <a:spAutoFit/>
          </a:bodyPr>
          <a:lstStyle/>
          <a:p>
            <a:pPr algn="just">
              <a:spcAft>
                <a:spcPts val="800"/>
              </a:spcAft>
              <a:tabLst>
                <a:tab pos="347345" algn="l"/>
              </a:tabLst>
            </a:pPr>
            <a:r>
              <a:rPr lang="vi-VN" sz="3200" dirty="0">
                <a:latin typeface="+mj-lt"/>
              </a:rPr>
              <a:t>HS ghi lại những kinh nghiệm của bản thân sau khi viết bài văn nghị luận bài nghị luận so sánh, đánh giá hai tác phẩm thơ. </a:t>
            </a:r>
            <a:endParaRPr lang="en-SG" sz="6000" dirty="0">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362;p27"/>
          <p:cNvSpPr/>
          <p:nvPr/>
        </p:nvSpPr>
        <p:spPr>
          <a:xfrm>
            <a:off x="861224" y="2212168"/>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6000" b="1" i="0" u="none" strike="noStrike" kern="0" cap="none" spc="0" normalizeH="0" baseline="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Hoạt</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động</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vận</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dụng</a:t>
            </a:r>
            <a:endPar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
        <p:nvSpPr>
          <p:cNvPr id="4" name="Rectangle 3"/>
          <p:cNvSpPr/>
          <p:nvPr/>
        </p:nvSpPr>
        <p:spPr>
          <a:xfrm>
            <a:off x="3475347" y="1338924"/>
            <a:ext cx="3851126" cy="369332"/>
          </a:xfrm>
          <a:prstGeom prst="rect">
            <a:avLst/>
          </a:prstGeom>
        </p:spPr>
        <p:txBody>
          <a:bodyPr wrap="square">
            <a:spAutoFit/>
          </a:bodyPr>
          <a:lstStyle/>
          <a:p>
            <a:pPr>
              <a:defRPr/>
            </a:pPr>
            <a:r>
              <a:rPr lang="en-US" dirty="0" err="1">
                <a:solidFill>
                  <a:schemeClr val="bg1"/>
                </a:solidFill>
                <a:latin typeface="Times New Roman" panose="02020603050405020304" pitchFamily="18" charset="0"/>
                <a:cs typeface="Times New Roman" panose="02020603050405020304" pitchFamily="18" charset="0"/>
              </a:rPr>
              <a:t>Nguyễn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Nhâm-Zalo</a:t>
            </a: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0981.713.891-68</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tabLst>
                <a:tab pos="347345" algn="l"/>
              </a:tabLst>
            </a:pPr>
            <a:r>
              <a:rPr lang="en-GB"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b="1"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b="1"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16" name="Group 15"/>
          <p:cNvGrpSpPr/>
          <p:nvPr/>
        </p:nvGrpSpPr>
        <p:grpSpPr>
          <a:xfrm>
            <a:off x="1334187" y="782331"/>
            <a:ext cx="7043541" cy="3867784"/>
            <a:chOff x="1452011" y="619825"/>
            <a:chExt cx="15884005" cy="9113435"/>
          </a:xfrm>
        </p:grpSpPr>
        <p:sp>
          <p:nvSpPr>
            <p:cNvPr id="17" name="Freeform 3"/>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1"/>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sp>
          <p:nvSpPr>
            <p:cNvPr id="18" name="Freeform 4"/>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2"/>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grpSp>
          <p:nvGrpSpPr>
            <p:cNvPr id="19" name="Group 5"/>
            <p:cNvGrpSpPr/>
            <p:nvPr/>
          </p:nvGrpSpPr>
          <p:grpSpPr>
            <a:xfrm>
              <a:off x="2305772" y="2119826"/>
              <a:ext cx="13706108" cy="5530013"/>
              <a:chOff x="0" y="-102583"/>
              <a:chExt cx="5076336" cy="2048153"/>
            </a:xfrm>
          </p:grpSpPr>
          <p:sp>
            <p:nvSpPr>
              <p:cNvPr id="26" name="Freeform 6"/>
              <p:cNvSpPr/>
              <p:nvPr/>
            </p:nvSpPr>
            <p:spPr>
              <a:xfrm>
                <a:off x="10982" y="-102583"/>
                <a:ext cx="5065354" cy="1945570"/>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sp>
            <p:nvSpPr>
              <p:cNvPr id="27" name="TextBox 7"/>
              <p:cNvSpPr txBox="1"/>
              <p:nvPr/>
            </p:nvSpPr>
            <p:spPr>
              <a:xfrm>
                <a:off x="0" y="9525"/>
                <a:ext cx="5065354" cy="1936045"/>
              </a:xfrm>
              <a:prstGeom prst="rect">
                <a:avLst/>
              </a:prstGeom>
            </p:spPr>
            <p:txBody>
              <a:bodyPr lIns="38100" tIns="38100" rIns="38100" bIns="38100" rtlCol="0" anchor="ctr"/>
              <a:lstStyle/>
              <a:p>
                <a:pPr marL="0" marR="0" lvl="0" indent="0" algn="ctr" defTabSz="685800" rtl="0" eaLnBrk="1" fontAlgn="auto" latinLnBrk="0" hangingPunct="1">
                  <a:lnSpc>
                    <a:spcPts val="1155"/>
                  </a:lnSpc>
                  <a:spcBef>
                    <a:spcPts val="0"/>
                  </a:spcBef>
                  <a:spcAft>
                    <a:spcPts val="0"/>
                  </a:spcAft>
                  <a:buClrTx/>
                  <a:buSzTx/>
                  <a:buFont typeface="Arial" panose="020B0604020202020204"/>
                  <a:buNone/>
                  <a:defRPr/>
                </a:pPr>
                <a:endParaRPr kumimoji="0"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grpSp>
        <p:sp>
          <p:nvSpPr>
            <p:cNvPr id="20" name="Freeform 8"/>
            <p:cNvSpPr/>
            <p:nvPr/>
          </p:nvSpPr>
          <p:spPr>
            <a:xfrm rot="1537641">
              <a:off x="14129705" y="6467518"/>
              <a:ext cx="2476025" cy="3265742"/>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sp>
          <p:nvSpPr>
            <p:cNvPr id="21" name="Freeform 9"/>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sp>
          <p:nvSpPr>
            <p:cNvPr id="22" name="Freeform 10"/>
            <p:cNvSpPr/>
            <p:nvPr/>
          </p:nvSpPr>
          <p:spPr>
            <a:xfrm>
              <a:off x="8182656" y="1679304"/>
              <a:ext cx="2308527" cy="650584"/>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5"/>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sp>
          <p:nvSpPr>
            <p:cNvPr id="23" name="Freeform 12"/>
            <p:cNvSpPr/>
            <p:nvPr/>
          </p:nvSpPr>
          <p:spPr>
            <a:xfrm rot="4483766">
              <a:off x="4585313" y="7165650"/>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6"/>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sp>
          <p:nvSpPr>
            <p:cNvPr id="24" name="Freeform 13"/>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7"/>
              <a:stretch>
                <a:fillRect t="-19117" r="-25904"/>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sp>
          <p:nvSpPr>
            <p:cNvPr id="25" name="Freeform 14"/>
            <p:cNvSpPr/>
            <p:nvPr/>
          </p:nvSpPr>
          <p:spPr>
            <a:xfrm>
              <a:off x="15521493" y="1120835"/>
              <a:ext cx="1814523"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8"/>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en-SG" sz="135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panose="020B0604020202020204"/>
                <a:sym typeface="Arial" panose="020B0604020202020204"/>
              </a:endParaRPr>
            </a:p>
          </p:txBody>
        </p:sp>
      </p:grpSp>
      <p:grpSp>
        <p:nvGrpSpPr>
          <p:cNvPr id="28" name="Google Shape;49;p15"/>
          <p:cNvGrpSpPr/>
          <p:nvPr/>
        </p:nvGrpSpPr>
        <p:grpSpPr>
          <a:xfrm>
            <a:off x="96272" y="2400301"/>
            <a:ext cx="2637660" cy="2798193"/>
            <a:chOff x="457200" y="1608525"/>
            <a:chExt cx="3653750" cy="3648425"/>
          </a:xfrm>
        </p:grpSpPr>
        <p:sp>
          <p:nvSpPr>
            <p:cNvPr id="29" name="Google Shape;50;p15"/>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51;p15"/>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52;p15"/>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53;p15"/>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54;p15"/>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55;p15"/>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56;p15"/>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57;p15"/>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58;p15"/>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59;p15"/>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60;p15"/>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61;p15"/>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2;p15"/>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3;p15"/>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4;p15"/>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5;p15"/>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6;p15"/>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7;p15"/>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8;p15"/>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69;p15"/>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70;p15"/>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1;p15"/>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2;p15"/>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3;p15"/>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 name="Google Shape;74;p15"/>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 name="Google Shape;75;p15"/>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6;p15"/>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7;p15"/>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 name="Google Shape;83;p15"/>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80" name="Google Shape;84;p15"/>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5;p15"/>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6;p15"/>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 name="Google Shape;87;p15"/>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 name="Google Shape;88;p15"/>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05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 name="TextBox 84"/>
          <p:cNvSpPr txBox="1"/>
          <p:nvPr/>
        </p:nvSpPr>
        <p:spPr>
          <a:xfrm>
            <a:off x="1857775" y="1469541"/>
            <a:ext cx="5769170" cy="2062103"/>
          </a:xfrm>
          <a:prstGeom prst="rect">
            <a:avLst/>
          </a:prstGeom>
          <a:noFill/>
        </p:spPr>
        <p:txBody>
          <a:bodyPr wrap="square">
            <a:spAutoFit/>
          </a:bodyPr>
          <a:lstStyle/>
          <a:p>
            <a:pPr algn="just"/>
            <a:r>
              <a:rPr lang="vi-VN" sz="3200" b="1" dirty="0">
                <a:latin typeface="+mj-lt"/>
              </a:rPr>
              <a:t>Từ bài viết đã được đọc, chỉnh sửa và rút kinh nghiệm trên lớp, HS tiếp tục chỉnh sửa và hoàn thiện. </a:t>
            </a:r>
            <a:endParaRPr lang="en-SG" sz="3200" b="1" dirty="0">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500" fill="hold"/>
                                        <p:tgtEl>
                                          <p:spTgt spid="85"/>
                                        </p:tgtEl>
                                        <p:attrNameLst>
                                          <p:attrName>ppt_x</p:attrName>
                                        </p:attrNameLst>
                                      </p:cBhvr>
                                      <p:tavLst>
                                        <p:tav tm="0">
                                          <p:val>
                                            <p:strVal val="#ppt_x"/>
                                          </p:val>
                                        </p:tav>
                                        <p:tav tm="100000">
                                          <p:val>
                                            <p:strVal val="#ppt_x"/>
                                          </p:val>
                                        </p:tav>
                                      </p:tavLst>
                                    </p:anim>
                                    <p:anim calcmode="lin" valueType="num">
                                      <p:cBhvr additive="base">
                                        <p:cTn id="1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ln>
        </p:spPr>
        <p:txBody>
          <a:bodyPr spcFirstLastPara="1" wrap="square" lIns="91425" tIns="91425" rIns="91425" bIns="91425" anchor="ctr" anchorCtr="0">
            <a:noAutofit/>
          </a:bodyPr>
          <a:lstStyle/>
          <a:p>
            <a:pPr algn="just">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 name="Google Shape;1598;p44"/>
          <p:cNvGrpSpPr/>
          <p:nvPr/>
        </p:nvGrpSpPr>
        <p:grpSpPr>
          <a:xfrm>
            <a:off x="0" y="4757355"/>
            <a:ext cx="1015425" cy="359429"/>
            <a:chOff x="715093" y="1897778"/>
            <a:chExt cx="1406484" cy="465002"/>
          </a:xfrm>
        </p:grpSpPr>
        <p:grpSp>
          <p:nvGrpSpPr>
            <p:cNvPr id="17" name="Google Shape;1599;p44"/>
            <p:cNvGrpSpPr/>
            <p:nvPr/>
          </p:nvGrpSpPr>
          <p:grpSpPr>
            <a:xfrm>
              <a:off x="715093" y="2081634"/>
              <a:ext cx="1312596" cy="281146"/>
              <a:chOff x="780725" y="4075288"/>
              <a:chExt cx="436775" cy="93550"/>
            </a:xfrm>
          </p:grpSpPr>
          <p:sp>
            <p:nvSpPr>
              <p:cNvPr id="27" name="Google Shape;1600;p44"/>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01;p44"/>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2;p44"/>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03;p44"/>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04;p44"/>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05;p44"/>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06;p44"/>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07;p44"/>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08;p44"/>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09;p44"/>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10;p44"/>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11;p44"/>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12;p44"/>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13;p44"/>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 name="Google Shape;1614;p44"/>
            <p:cNvGrpSpPr/>
            <p:nvPr/>
          </p:nvGrpSpPr>
          <p:grpSpPr>
            <a:xfrm>
              <a:off x="989217" y="1897778"/>
              <a:ext cx="1132359" cy="183849"/>
              <a:chOff x="851625" y="4168813"/>
              <a:chExt cx="376800" cy="61175"/>
            </a:xfrm>
          </p:grpSpPr>
          <p:sp>
            <p:nvSpPr>
              <p:cNvPr id="19" name="Google Shape;1615;p44"/>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616;p44"/>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617;p44"/>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618;p44"/>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619;p44"/>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20;p44"/>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21;p44"/>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22;p44"/>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roup 65"/>
          <p:cNvGrpSpPr/>
          <p:nvPr/>
        </p:nvGrpSpPr>
        <p:grpSpPr>
          <a:xfrm>
            <a:off x="4019308" y="900327"/>
            <a:ext cx="4359044" cy="3688123"/>
            <a:chOff x="5359078" y="1200436"/>
            <a:chExt cx="5812058" cy="4917497"/>
          </a:xfrm>
        </p:grpSpPr>
        <p:pic>
          <p:nvPicPr>
            <p:cNvPr id="67" name="图片 10245" descr="22"/>
            <p:cNvPicPr>
              <a:picLocks noChangeAspect="1"/>
            </p:cNvPicPr>
            <p:nvPr/>
          </p:nvPicPr>
          <p:blipFill>
            <a:blip r:embed="rId1"/>
            <a:stretch>
              <a:fillRect/>
            </a:stretch>
          </p:blipFill>
          <p:spPr>
            <a:xfrm>
              <a:off x="5359078" y="1200436"/>
              <a:ext cx="5812058" cy="4917497"/>
            </a:xfrm>
            <a:prstGeom prst="rect">
              <a:avLst/>
            </a:prstGeom>
            <a:noFill/>
            <a:ln w="9525">
              <a:noFill/>
            </a:ln>
          </p:spPr>
        </p:pic>
        <p:sp>
          <p:nvSpPr>
            <p:cNvPr id="68" name="TextBox 67"/>
            <p:cNvSpPr txBox="1"/>
            <p:nvPr/>
          </p:nvSpPr>
          <p:spPr>
            <a:xfrm>
              <a:off x="5848333" y="2655040"/>
              <a:ext cx="4904681" cy="2749470"/>
            </a:xfrm>
            <a:prstGeom prst="rect">
              <a:avLst/>
            </a:prstGeom>
            <a:noFill/>
          </p:spPr>
          <p:txBody>
            <a:bodyPr wrap="square">
              <a:spAutoFit/>
            </a:bodyPr>
            <a:lstStyle/>
            <a:p>
              <a:pPr algn="ctr" defTabSz="685800">
                <a:buClrTx/>
              </a:pPr>
              <a:r>
                <a:rPr lang="en-US" sz="3200" b="1" i="1" dirty="0" err="1">
                  <a:effectLst/>
                  <a:latin typeface="Times New Roman" panose="02020603050405020304" pitchFamily="18" charset="0"/>
                  <a:ea typeface="Times New Roman" panose="02020603050405020304" pitchFamily="18" charset="0"/>
                </a:rPr>
                <a:t>Nhiệm</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vụ</a:t>
              </a:r>
              <a:r>
                <a:rPr lang="en-US" sz="3200" b="1" i="1" dirty="0">
                  <a:effectLst/>
                  <a:latin typeface="Times New Roman" panose="02020603050405020304" pitchFamily="18" charset="0"/>
                  <a:ea typeface="Times New Roman" panose="02020603050405020304" pitchFamily="18" charset="0"/>
                </a:rPr>
                <a:t> HT:</a:t>
              </a:r>
              <a:r>
                <a:rPr lang="en-US"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defTabSz="685800">
                <a:buClrTx/>
              </a:pP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bài văn nghị luận so sánh, đánh giá hai tác phẩm thơ.</a:t>
              </a:r>
              <a:endParaRPr lang="en-SG" sz="21500" kern="1200" dirty="0">
                <a:solidFill>
                  <a:prstClr val="black"/>
                </a:solidFill>
                <a:latin typeface="Times New Roman" panose="02020603050405020304" pitchFamily="18" charset="0"/>
                <a:ea typeface="+mn-ea"/>
                <a:cs typeface="Times New Roman" panose="02020603050405020304" pitchFamily="18" charset="0"/>
              </a:endParaRPr>
            </a:p>
          </p:txBody>
        </p:sp>
      </p:grpSp>
      <p:grpSp>
        <p:nvGrpSpPr>
          <p:cNvPr id="69" name="Group 68"/>
          <p:cNvGrpSpPr/>
          <p:nvPr/>
        </p:nvGrpSpPr>
        <p:grpSpPr>
          <a:xfrm>
            <a:off x="646687" y="1892750"/>
            <a:ext cx="2773632" cy="3036094"/>
            <a:chOff x="862249" y="2523666"/>
            <a:chExt cx="3698176" cy="4048125"/>
          </a:xfrm>
        </p:grpSpPr>
        <p:sp>
          <p:nvSpPr>
            <p:cNvPr id="70" name="Freeform 20"/>
            <p:cNvSpPr/>
            <p:nvPr/>
          </p:nvSpPr>
          <p:spPr>
            <a:xfrm>
              <a:off x="2375337" y="2523666"/>
              <a:ext cx="1962877"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85800">
                <a:buClrTx/>
              </a:pPr>
              <a:endParaRPr lang="en-SG" sz="1350" kern="1200" dirty="0">
                <a:solidFill>
                  <a:prstClr val="black"/>
                </a:solidFill>
                <a:latin typeface="Calibri" panose="020F0502020204030204"/>
                <a:ea typeface="+mn-ea"/>
                <a:cs typeface="+mn-cs"/>
              </a:endParaRPr>
            </a:p>
          </p:txBody>
        </p:sp>
        <p:sp>
          <p:nvSpPr>
            <p:cNvPr id="71" name="Freeform 21"/>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4">
                <a:extLst>
                  <a:ext uri="{96DAC541-7B7A-43D3-8B79-37D633B846F1}">
                    <asvg:svgBlip xmlns:asvg="http://schemas.microsoft.com/office/drawing/2016/SVG/main" r:embed="rId5"/>
                  </a:ext>
                </a:extLst>
              </a:blip>
              <a:stretch>
                <a:fillRect r="-69273" b="-52568"/>
              </a:stretch>
            </a:blipFill>
            <a:ln cap="sq">
              <a:noFill/>
              <a:prstDash val="solid"/>
              <a:miter/>
            </a:ln>
          </p:spPr>
          <p:txBody>
            <a:bodyPr/>
            <a:lstStyle/>
            <a:p>
              <a:pPr defTabSz="685800">
                <a:buClrTx/>
              </a:pPr>
              <a:endParaRPr lang="en-SG" sz="1350" kern="1200">
                <a:solidFill>
                  <a:prstClr val="black"/>
                </a:solidFill>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724129"/>
          </a:xfrm>
          <a:custGeom>
            <a:avLst/>
            <a:gdLst>
              <a:gd name="connsiteX0" fmla="*/ 0 w 6515564"/>
              <a:gd name="connsiteY0" fmla="*/ 0 h 724129"/>
              <a:gd name="connsiteX1" fmla="*/ 651556 w 6515564"/>
              <a:gd name="connsiteY1" fmla="*/ 0 h 724129"/>
              <a:gd name="connsiteX2" fmla="*/ 1237957 w 6515564"/>
              <a:gd name="connsiteY2" fmla="*/ 0 h 724129"/>
              <a:gd name="connsiteX3" fmla="*/ 1824358 w 6515564"/>
              <a:gd name="connsiteY3" fmla="*/ 0 h 724129"/>
              <a:gd name="connsiteX4" fmla="*/ 2410759 w 6515564"/>
              <a:gd name="connsiteY4" fmla="*/ 0 h 724129"/>
              <a:gd name="connsiteX5" fmla="*/ 3127471 w 6515564"/>
              <a:gd name="connsiteY5" fmla="*/ 0 h 724129"/>
              <a:gd name="connsiteX6" fmla="*/ 3779027 w 6515564"/>
              <a:gd name="connsiteY6" fmla="*/ 0 h 724129"/>
              <a:gd name="connsiteX7" fmla="*/ 4235117 w 6515564"/>
              <a:gd name="connsiteY7" fmla="*/ 0 h 724129"/>
              <a:gd name="connsiteX8" fmla="*/ 4821517 w 6515564"/>
              <a:gd name="connsiteY8" fmla="*/ 0 h 724129"/>
              <a:gd name="connsiteX9" fmla="*/ 5342762 w 6515564"/>
              <a:gd name="connsiteY9" fmla="*/ 0 h 724129"/>
              <a:gd name="connsiteX10" fmla="*/ 5929163 w 6515564"/>
              <a:gd name="connsiteY10" fmla="*/ 0 h 724129"/>
              <a:gd name="connsiteX11" fmla="*/ 6515564 w 6515564"/>
              <a:gd name="connsiteY11" fmla="*/ 0 h 724129"/>
              <a:gd name="connsiteX12" fmla="*/ 6515564 w 6515564"/>
              <a:gd name="connsiteY12" fmla="*/ 340341 h 724129"/>
              <a:gd name="connsiteX13" fmla="*/ 6515564 w 6515564"/>
              <a:gd name="connsiteY13" fmla="*/ 724129 h 724129"/>
              <a:gd name="connsiteX14" fmla="*/ 5994319 w 6515564"/>
              <a:gd name="connsiteY14" fmla="*/ 724129 h 724129"/>
              <a:gd name="connsiteX15" fmla="*/ 5538229 w 6515564"/>
              <a:gd name="connsiteY15" fmla="*/ 724129 h 724129"/>
              <a:gd name="connsiteX16" fmla="*/ 4756362 w 6515564"/>
              <a:gd name="connsiteY16" fmla="*/ 724129 h 724129"/>
              <a:gd name="connsiteX17" fmla="*/ 3974494 w 6515564"/>
              <a:gd name="connsiteY17" fmla="*/ 724129 h 724129"/>
              <a:gd name="connsiteX18" fmla="*/ 3453249 w 6515564"/>
              <a:gd name="connsiteY18" fmla="*/ 724129 h 724129"/>
              <a:gd name="connsiteX19" fmla="*/ 2866848 w 6515564"/>
              <a:gd name="connsiteY19" fmla="*/ 724129 h 724129"/>
              <a:gd name="connsiteX20" fmla="*/ 2150136 w 6515564"/>
              <a:gd name="connsiteY20" fmla="*/ 724129 h 724129"/>
              <a:gd name="connsiteX21" fmla="*/ 1628891 w 6515564"/>
              <a:gd name="connsiteY21" fmla="*/ 724129 h 724129"/>
              <a:gd name="connsiteX22" fmla="*/ 977335 w 6515564"/>
              <a:gd name="connsiteY22" fmla="*/ 724129 h 724129"/>
              <a:gd name="connsiteX23" fmla="*/ 0 w 6515564"/>
              <a:gd name="connsiteY23" fmla="*/ 724129 h 724129"/>
              <a:gd name="connsiteX24" fmla="*/ 0 w 6515564"/>
              <a:gd name="connsiteY24" fmla="*/ 376547 h 724129"/>
              <a:gd name="connsiteX25" fmla="*/ 0 w 6515564"/>
              <a:gd name="connsiteY25" fmla="*/ 0 h 72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15564" h="724129" fill="none" extrusionOk="0">
                <a:moveTo>
                  <a:pt x="0" y="0"/>
                </a:moveTo>
                <a:cubicBezTo>
                  <a:pt x="275645" y="-15024"/>
                  <a:pt x="466440" y="30378"/>
                  <a:pt x="651556" y="0"/>
                </a:cubicBezTo>
                <a:cubicBezTo>
                  <a:pt x="836672" y="-30378"/>
                  <a:pt x="962675" y="-21009"/>
                  <a:pt x="1237957" y="0"/>
                </a:cubicBezTo>
                <a:cubicBezTo>
                  <a:pt x="1513239" y="21009"/>
                  <a:pt x="1667644" y="26893"/>
                  <a:pt x="1824358" y="0"/>
                </a:cubicBezTo>
                <a:cubicBezTo>
                  <a:pt x="1981072" y="-26893"/>
                  <a:pt x="2148544" y="12749"/>
                  <a:pt x="2410759" y="0"/>
                </a:cubicBezTo>
                <a:cubicBezTo>
                  <a:pt x="2672974" y="-12749"/>
                  <a:pt x="2915106" y="628"/>
                  <a:pt x="3127471" y="0"/>
                </a:cubicBezTo>
                <a:cubicBezTo>
                  <a:pt x="3339836" y="-628"/>
                  <a:pt x="3573549" y="8733"/>
                  <a:pt x="3779027" y="0"/>
                </a:cubicBezTo>
                <a:cubicBezTo>
                  <a:pt x="3984505" y="-8733"/>
                  <a:pt x="4103883" y="-3187"/>
                  <a:pt x="4235117" y="0"/>
                </a:cubicBezTo>
                <a:cubicBezTo>
                  <a:pt x="4366351" y="3187"/>
                  <a:pt x="4561720" y="-16334"/>
                  <a:pt x="4821517" y="0"/>
                </a:cubicBezTo>
                <a:cubicBezTo>
                  <a:pt x="5081314" y="16334"/>
                  <a:pt x="5090184" y="-5047"/>
                  <a:pt x="5342762" y="0"/>
                </a:cubicBezTo>
                <a:cubicBezTo>
                  <a:pt x="5595340" y="5047"/>
                  <a:pt x="5662443" y="-26731"/>
                  <a:pt x="5929163" y="0"/>
                </a:cubicBezTo>
                <a:cubicBezTo>
                  <a:pt x="6195883" y="26731"/>
                  <a:pt x="6398031" y="-1083"/>
                  <a:pt x="6515564" y="0"/>
                </a:cubicBezTo>
                <a:cubicBezTo>
                  <a:pt x="6521624" y="117323"/>
                  <a:pt x="6507752" y="240988"/>
                  <a:pt x="6515564" y="340341"/>
                </a:cubicBezTo>
                <a:cubicBezTo>
                  <a:pt x="6523376" y="439694"/>
                  <a:pt x="6513443" y="572954"/>
                  <a:pt x="6515564" y="724129"/>
                </a:cubicBezTo>
                <a:cubicBezTo>
                  <a:pt x="6280717" y="720912"/>
                  <a:pt x="6213544" y="715690"/>
                  <a:pt x="5994319" y="724129"/>
                </a:cubicBezTo>
                <a:cubicBezTo>
                  <a:pt x="5775095" y="732568"/>
                  <a:pt x="5734421" y="716208"/>
                  <a:pt x="5538229" y="724129"/>
                </a:cubicBezTo>
                <a:cubicBezTo>
                  <a:pt x="5342037" y="732051"/>
                  <a:pt x="5062530" y="726486"/>
                  <a:pt x="4756362" y="724129"/>
                </a:cubicBezTo>
                <a:cubicBezTo>
                  <a:pt x="4450194" y="721772"/>
                  <a:pt x="4154402" y="737836"/>
                  <a:pt x="3974494" y="724129"/>
                </a:cubicBezTo>
                <a:cubicBezTo>
                  <a:pt x="3794586" y="710422"/>
                  <a:pt x="3576142" y="748015"/>
                  <a:pt x="3453249" y="724129"/>
                </a:cubicBezTo>
                <a:cubicBezTo>
                  <a:pt x="3330357" y="700243"/>
                  <a:pt x="3114274" y="738114"/>
                  <a:pt x="2866848" y="724129"/>
                </a:cubicBezTo>
                <a:cubicBezTo>
                  <a:pt x="2619422" y="710144"/>
                  <a:pt x="2336864" y="701096"/>
                  <a:pt x="2150136" y="724129"/>
                </a:cubicBezTo>
                <a:cubicBezTo>
                  <a:pt x="1963408" y="747162"/>
                  <a:pt x="1837076" y="701187"/>
                  <a:pt x="1628891" y="724129"/>
                </a:cubicBezTo>
                <a:cubicBezTo>
                  <a:pt x="1420706" y="747071"/>
                  <a:pt x="1299100" y="728347"/>
                  <a:pt x="977335" y="724129"/>
                </a:cubicBezTo>
                <a:cubicBezTo>
                  <a:pt x="655570" y="719911"/>
                  <a:pt x="318973" y="723218"/>
                  <a:pt x="0" y="724129"/>
                </a:cubicBezTo>
                <a:cubicBezTo>
                  <a:pt x="-14579" y="560391"/>
                  <a:pt x="-2161" y="452418"/>
                  <a:pt x="0" y="376547"/>
                </a:cubicBezTo>
                <a:cubicBezTo>
                  <a:pt x="2161" y="300676"/>
                  <a:pt x="1394" y="105240"/>
                  <a:pt x="0" y="0"/>
                </a:cubicBezTo>
                <a:close/>
              </a:path>
              <a:path w="6515564" h="724129" stroke="0" extrusionOk="0">
                <a:moveTo>
                  <a:pt x="0" y="0"/>
                </a:moveTo>
                <a:cubicBezTo>
                  <a:pt x="258124" y="35416"/>
                  <a:pt x="494734" y="-32418"/>
                  <a:pt x="716712" y="0"/>
                </a:cubicBezTo>
                <a:cubicBezTo>
                  <a:pt x="938690" y="32418"/>
                  <a:pt x="1004861" y="6094"/>
                  <a:pt x="1172802" y="0"/>
                </a:cubicBezTo>
                <a:cubicBezTo>
                  <a:pt x="1340743" y="-6094"/>
                  <a:pt x="1569294" y="-24663"/>
                  <a:pt x="1759202" y="0"/>
                </a:cubicBezTo>
                <a:cubicBezTo>
                  <a:pt x="1949110" y="24663"/>
                  <a:pt x="2211932" y="-25749"/>
                  <a:pt x="2410759" y="0"/>
                </a:cubicBezTo>
                <a:cubicBezTo>
                  <a:pt x="2609586" y="25749"/>
                  <a:pt x="2779876" y="-25421"/>
                  <a:pt x="3127471" y="0"/>
                </a:cubicBezTo>
                <a:cubicBezTo>
                  <a:pt x="3475066" y="25421"/>
                  <a:pt x="3658766" y="26534"/>
                  <a:pt x="3844183" y="0"/>
                </a:cubicBezTo>
                <a:cubicBezTo>
                  <a:pt x="4029600" y="-26534"/>
                  <a:pt x="4298077" y="24440"/>
                  <a:pt x="4430584" y="0"/>
                </a:cubicBezTo>
                <a:cubicBezTo>
                  <a:pt x="4563091" y="-24440"/>
                  <a:pt x="4811568" y="19497"/>
                  <a:pt x="5082140" y="0"/>
                </a:cubicBezTo>
                <a:cubicBezTo>
                  <a:pt x="5352712" y="-19497"/>
                  <a:pt x="5523483" y="-24683"/>
                  <a:pt x="5733696" y="0"/>
                </a:cubicBezTo>
                <a:cubicBezTo>
                  <a:pt x="5943909" y="24683"/>
                  <a:pt x="6314471" y="19698"/>
                  <a:pt x="6515564" y="0"/>
                </a:cubicBezTo>
                <a:cubicBezTo>
                  <a:pt x="6528886" y="116593"/>
                  <a:pt x="6517723" y="192463"/>
                  <a:pt x="6515564" y="340341"/>
                </a:cubicBezTo>
                <a:cubicBezTo>
                  <a:pt x="6513405" y="488219"/>
                  <a:pt x="6508767" y="582998"/>
                  <a:pt x="6515564" y="724129"/>
                </a:cubicBezTo>
                <a:cubicBezTo>
                  <a:pt x="6249768" y="743175"/>
                  <a:pt x="6103056" y="707114"/>
                  <a:pt x="5929163" y="724129"/>
                </a:cubicBezTo>
                <a:cubicBezTo>
                  <a:pt x="5755270" y="741144"/>
                  <a:pt x="5612955" y="704467"/>
                  <a:pt x="5407918" y="724129"/>
                </a:cubicBezTo>
                <a:cubicBezTo>
                  <a:pt x="5202882" y="743791"/>
                  <a:pt x="5056528" y="718670"/>
                  <a:pt x="4951829" y="724129"/>
                </a:cubicBezTo>
                <a:cubicBezTo>
                  <a:pt x="4847130" y="729588"/>
                  <a:pt x="4473653" y="721252"/>
                  <a:pt x="4300272" y="724129"/>
                </a:cubicBezTo>
                <a:cubicBezTo>
                  <a:pt x="4126891" y="727006"/>
                  <a:pt x="3926025" y="730489"/>
                  <a:pt x="3648716" y="724129"/>
                </a:cubicBezTo>
                <a:cubicBezTo>
                  <a:pt x="3371407" y="717769"/>
                  <a:pt x="3191551" y="715064"/>
                  <a:pt x="3062315" y="724129"/>
                </a:cubicBezTo>
                <a:cubicBezTo>
                  <a:pt x="2933079" y="733194"/>
                  <a:pt x="2674242" y="720736"/>
                  <a:pt x="2541070" y="724129"/>
                </a:cubicBezTo>
                <a:cubicBezTo>
                  <a:pt x="2407899" y="727522"/>
                  <a:pt x="2133375" y="695706"/>
                  <a:pt x="1759202" y="724129"/>
                </a:cubicBezTo>
                <a:cubicBezTo>
                  <a:pt x="1385029" y="752552"/>
                  <a:pt x="1408857" y="709751"/>
                  <a:pt x="1237957" y="724129"/>
                </a:cubicBezTo>
                <a:cubicBezTo>
                  <a:pt x="1067057" y="738507"/>
                  <a:pt x="817304" y="742169"/>
                  <a:pt x="651556" y="724129"/>
                </a:cubicBezTo>
                <a:cubicBezTo>
                  <a:pt x="485808" y="706089"/>
                  <a:pt x="240771" y="743997"/>
                  <a:pt x="0" y="724129"/>
                </a:cubicBezTo>
                <a:cubicBezTo>
                  <a:pt x="14396" y="562776"/>
                  <a:pt x="18262" y="471773"/>
                  <a:pt x="0" y="354823"/>
                </a:cubicBezTo>
                <a:cubicBezTo>
                  <a:pt x="-18262" y="237873"/>
                  <a:pt x="13284" y="108184"/>
                  <a:pt x="0" y="0"/>
                </a:cubicBezTo>
                <a:close/>
              </a:path>
            </a:pathLst>
          </a:custGeom>
          <a:ln w="19050">
            <a:solidFill>
              <a:schemeClr val="accent4">
                <a:lumMod val="75000"/>
              </a:schemeClr>
            </a:solidFill>
          </a:ln>
        </p:spPr>
        <p:txBody>
          <a:bodyPr spcFirstLastPara="1" wrap="square" lIns="91425" tIns="91425" rIns="91425" bIns="91425" anchor="ctr" anchorCtr="0">
            <a:noAutofit/>
          </a:bodyPr>
          <a:lstStyle/>
          <a:p>
            <a:pPr>
              <a:spcAft>
                <a:spcPts val="800"/>
              </a:spcAft>
              <a:tabLst>
                <a:tab pos="3473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3595426" y="1266352"/>
            <a:ext cx="4816812" cy="3259156"/>
            <a:chOff x="3595426" y="1266352"/>
            <a:chExt cx="4816812" cy="3259156"/>
          </a:xfrm>
        </p:grpSpPr>
        <p:sp>
          <p:nvSpPr>
            <p:cNvPr id="67" name="Freeform 11"/>
            <p:cNvSpPr/>
            <p:nvPr/>
          </p:nvSpPr>
          <p:spPr>
            <a:xfrm flipH="1">
              <a:off x="3595426" y="1266352"/>
              <a:ext cx="4816812" cy="3258302"/>
            </a:xfrm>
            <a:custGeom>
              <a:avLst/>
              <a:gdLst/>
              <a:ahLst/>
              <a:cxnLst/>
              <a:rect l="l" t="t" r="r" b="b"/>
              <a:pathLst>
                <a:path w="5296086" h="3488796">
                  <a:moveTo>
                    <a:pt x="0" y="0"/>
                  </a:moveTo>
                  <a:lnTo>
                    <a:pt x="5296086" y="0"/>
                  </a:lnTo>
                  <a:lnTo>
                    <a:pt x="5296086" y="3488797"/>
                  </a:lnTo>
                  <a:lnTo>
                    <a:pt x="0" y="3488797"/>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TextBox 68"/>
            <p:cNvSpPr txBox="1"/>
            <p:nvPr/>
          </p:nvSpPr>
          <p:spPr>
            <a:xfrm>
              <a:off x="4069284" y="1972173"/>
              <a:ext cx="4150640" cy="2553335"/>
            </a:xfrm>
            <a:prstGeom prst="rect">
              <a:avLst/>
            </a:prstGeom>
            <a:noFill/>
          </p:spPr>
          <p:txBody>
            <a:bodyPr wrap="square">
              <a:spAutoFit/>
            </a:bodyPr>
            <a:lstStyle/>
            <a:p>
              <a:pPr algn="ctr">
                <a:spcAft>
                  <a:spcPts val="800"/>
                </a:spcAft>
              </a:pPr>
              <a:r>
                <a:rPr lang="vi-VN" sz="3200" dirty="0">
                  <a:effectLst/>
                  <a:latin typeface="Times New Roman" panose="02020603050405020304" pitchFamily="18" charset="0"/>
                  <a:ea typeface="Calibri" panose="020F0502020204030204" pitchFamily="34" charset="0"/>
                </a:rPr>
                <a:t>Trong những tình huống nào thì cần viết bài văn nghị lu</a:t>
              </a:r>
              <a:r>
                <a:rPr lang="en-US" altLang="vi-VN" sz="3200" dirty="0">
                  <a:effectLst/>
                  <a:latin typeface="Times New Roman" panose="02020603050405020304" pitchFamily="18" charset="0"/>
                  <a:ea typeface="Calibri" panose="020F0502020204030204" pitchFamily="34" charset="0"/>
                </a:rPr>
                <a:t>ậ</a:t>
              </a:r>
              <a:r>
                <a:rPr lang="vi-VN" sz="3200" dirty="0">
                  <a:effectLst/>
                  <a:latin typeface="Times New Roman" panose="02020603050405020304" pitchFamily="18" charset="0"/>
                  <a:ea typeface="Calibri" panose="020F0502020204030204" pitchFamily="34" charset="0"/>
                </a:rPr>
                <a:t>n so sánh, đánh giá hai tác phẩm thơ?</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Freeform 2"/>
          <p:cNvSpPr/>
          <p:nvPr/>
        </p:nvSpPr>
        <p:spPr>
          <a:xfrm>
            <a:off x="731762" y="1972173"/>
            <a:ext cx="2579552" cy="3569779"/>
          </a:xfrm>
          <a:custGeom>
            <a:avLst/>
            <a:gdLst/>
            <a:ahLst/>
            <a:cxnLst/>
            <a:rect l="l" t="t" r="r" b="b"/>
            <a:pathLst>
              <a:path w="6613379" h="6954796">
                <a:moveTo>
                  <a:pt x="0" y="0"/>
                </a:moveTo>
                <a:lnTo>
                  <a:pt x="6613379" y="0"/>
                </a:lnTo>
                <a:lnTo>
                  <a:pt x="6613379" y="6954796"/>
                </a:lnTo>
                <a:lnTo>
                  <a:pt x="0" y="6954796"/>
                </a:lnTo>
                <a:lnTo>
                  <a:pt x="0" y="0"/>
                </a:lnTo>
                <a:close/>
              </a:path>
            </a:pathLst>
          </a:custGeom>
          <a:blipFill>
            <a:blip r:embed="rId2">
              <a:extLst>
                <a:ext uri="{96DAC541-7B7A-43D3-8B79-37D633B846F1}">
                  <asvg:svgBlip xmlns:asvg="http://schemas.microsoft.com/office/drawing/2016/SVG/main" r:embed="rId3"/>
                </a:ext>
              </a:extLst>
            </a:blip>
            <a:stretch>
              <a:fillRect r="-85391" b="-437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724129"/>
          </a:xfrm>
          <a:custGeom>
            <a:avLst/>
            <a:gdLst>
              <a:gd name="connsiteX0" fmla="*/ 0 w 6515564"/>
              <a:gd name="connsiteY0" fmla="*/ 0 h 724129"/>
              <a:gd name="connsiteX1" fmla="*/ 651556 w 6515564"/>
              <a:gd name="connsiteY1" fmla="*/ 0 h 724129"/>
              <a:gd name="connsiteX2" fmla="*/ 1237957 w 6515564"/>
              <a:gd name="connsiteY2" fmla="*/ 0 h 724129"/>
              <a:gd name="connsiteX3" fmla="*/ 1824358 w 6515564"/>
              <a:gd name="connsiteY3" fmla="*/ 0 h 724129"/>
              <a:gd name="connsiteX4" fmla="*/ 2410759 w 6515564"/>
              <a:gd name="connsiteY4" fmla="*/ 0 h 724129"/>
              <a:gd name="connsiteX5" fmla="*/ 3127471 w 6515564"/>
              <a:gd name="connsiteY5" fmla="*/ 0 h 724129"/>
              <a:gd name="connsiteX6" fmla="*/ 3779027 w 6515564"/>
              <a:gd name="connsiteY6" fmla="*/ 0 h 724129"/>
              <a:gd name="connsiteX7" fmla="*/ 4235117 w 6515564"/>
              <a:gd name="connsiteY7" fmla="*/ 0 h 724129"/>
              <a:gd name="connsiteX8" fmla="*/ 4821517 w 6515564"/>
              <a:gd name="connsiteY8" fmla="*/ 0 h 724129"/>
              <a:gd name="connsiteX9" fmla="*/ 5342762 w 6515564"/>
              <a:gd name="connsiteY9" fmla="*/ 0 h 724129"/>
              <a:gd name="connsiteX10" fmla="*/ 5929163 w 6515564"/>
              <a:gd name="connsiteY10" fmla="*/ 0 h 724129"/>
              <a:gd name="connsiteX11" fmla="*/ 6515564 w 6515564"/>
              <a:gd name="connsiteY11" fmla="*/ 0 h 724129"/>
              <a:gd name="connsiteX12" fmla="*/ 6515564 w 6515564"/>
              <a:gd name="connsiteY12" fmla="*/ 340341 h 724129"/>
              <a:gd name="connsiteX13" fmla="*/ 6515564 w 6515564"/>
              <a:gd name="connsiteY13" fmla="*/ 724129 h 724129"/>
              <a:gd name="connsiteX14" fmla="*/ 5994319 w 6515564"/>
              <a:gd name="connsiteY14" fmla="*/ 724129 h 724129"/>
              <a:gd name="connsiteX15" fmla="*/ 5538229 w 6515564"/>
              <a:gd name="connsiteY15" fmla="*/ 724129 h 724129"/>
              <a:gd name="connsiteX16" fmla="*/ 4756362 w 6515564"/>
              <a:gd name="connsiteY16" fmla="*/ 724129 h 724129"/>
              <a:gd name="connsiteX17" fmla="*/ 3974494 w 6515564"/>
              <a:gd name="connsiteY17" fmla="*/ 724129 h 724129"/>
              <a:gd name="connsiteX18" fmla="*/ 3453249 w 6515564"/>
              <a:gd name="connsiteY18" fmla="*/ 724129 h 724129"/>
              <a:gd name="connsiteX19" fmla="*/ 2866848 w 6515564"/>
              <a:gd name="connsiteY19" fmla="*/ 724129 h 724129"/>
              <a:gd name="connsiteX20" fmla="*/ 2150136 w 6515564"/>
              <a:gd name="connsiteY20" fmla="*/ 724129 h 724129"/>
              <a:gd name="connsiteX21" fmla="*/ 1628891 w 6515564"/>
              <a:gd name="connsiteY21" fmla="*/ 724129 h 724129"/>
              <a:gd name="connsiteX22" fmla="*/ 977335 w 6515564"/>
              <a:gd name="connsiteY22" fmla="*/ 724129 h 724129"/>
              <a:gd name="connsiteX23" fmla="*/ 0 w 6515564"/>
              <a:gd name="connsiteY23" fmla="*/ 724129 h 724129"/>
              <a:gd name="connsiteX24" fmla="*/ 0 w 6515564"/>
              <a:gd name="connsiteY24" fmla="*/ 376547 h 724129"/>
              <a:gd name="connsiteX25" fmla="*/ 0 w 6515564"/>
              <a:gd name="connsiteY25" fmla="*/ 0 h 72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15564" h="724129" fill="none" extrusionOk="0">
                <a:moveTo>
                  <a:pt x="0" y="0"/>
                </a:moveTo>
                <a:cubicBezTo>
                  <a:pt x="275645" y="-15024"/>
                  <a:pt x="466440" y="30378"/>
                  <a:pt x="651556" y="0"/>
                </a:cubicBezTo>
                <a:cubicBezTo>
                  <a:pt x="836672" y="-30378"/>
                  <a:pt x="962675" y="-21009"/>
                  <a:pt x="1237957" y="0"/>
                </a:cubicBezTo>
                <a:cubicBezTo>
                  <a:pt x="1513239" y="21009"/>
                  <a:pt x="1667644" y="26893"/>
                  <a:pt x="1824358" y="0"/>
                </a:cubicBezTo>
                <a:cubicBezTo>
                  <a:pt x="1981072" y="-26893"/>
                  <a:pt x="2148544" y="12749"/>
                  <a:pt x="2410759" y="0"/>
                </a:cubicBezTo>
                <a:cubicBezTo>
                  <a:pt x="2672974" y="-12749"/>
                  <a:pt x="2915106" y="628"/>
                  <a:pt x="3127471" y="0"/>
                </a:cubicBezTo>
                <a:cubicBezTo>
                  <a:pt x="3339836" y="-628"/>
                  <a:pt x="3573549" y="8733"/>
                  <a:pt x="3779027" y="0"/>
                </a:cubicBezTo>
                <a:cubicBezTo>
                  <a:pt x="3984505" y="-8733"/>
                  <a:pt x="4103883" y="-3187"/>
                  <a:pt x="4235117" y="0"/>
                </a:cubicBezTo>
                <a:cubicBezTo>
                  <a:pt x="4366351" y="3187"/>
                  <a:pt x="4561720" y="-16334"/>
                  <a:pt x="4821517" y="0"/>
                </a:cubicBezTo>
                <a:cubicBezTo>
                  <a:pt x="5081314" y="16334"/>
                  <a:pt x="5090184" y="-5047"/>
                  <a:pt x="5342762" y="0"/>
                </a:cubicBezTo>
                <a:cubicBezTo>
                  <a:pt x="5595340" y="5047"/>
                  <a:pt x="5662443" y="-26731"/>
                  <a:pt x="5929163" y="0"/>
                </a:cubicBezTo>
                <a:cubicBezTo>
                  <a:pt x="6195883" y="26731"/>
                  <a:pt x="6398031" y="-1083"/>
                  <a:pt x="6515564" y="0"/>
                </a:cubicBezTo>
                <a:cubicBezTo>
                  <a:pt x="6521624" y="117323"/>
                  <a:pt x="6507752" y="240988"/>
                  <a:pt x="6515564" y="340341"/>
                </a:cubicBezTo>
                <a:cubicBezTo>
                  <a:pt x="6523376" y="439694"/>
                  <a:pt x="6513443" y="572954"/>
                  <a:pt x="6515564" y="724129"/>
                </a:cubicBezTo>
                <a:cubicBezTo>
                  <a:pt x="6280717" y="720912"/>
                  <a:pt x="6213544" y="715690"/>
                  <a:pt x="5994319" y="724129"/>
                </a:cubicBezTo>
                <a:cubicBezTo>
                  <a:pt x="5775095" y="732568"/>
                  <a:pt x="5734421" y="716208"/>
                  <a:pt x="5538229" y="724129"/>
                </a:cubicBezTo>
                <a:cubicBezTo>
                  <a:pt x="5342037" y="732051"/>
                  <a:pt x="5062530" y="726486"/>
                  <a:pt x="4756362" y="724129"/>
                </a:cubicBezTo>
                <a:cubicBezTo>
                  <a:pt x="4450194" y="721772"/>
                  <a:pt x="4154402" y="737836"/>
                  <a:pt x="3974494" y="724129"/>
                </a:cubicBezTo>
                <a:cubicBezTo>
                  <a:pt x="3794586" y="710422"/>
                  <a:pt x="3576142" y="748015"/>
                  <a:pt x="3453249" y="724129"/>
                </a:cubicBezTo>
                <a:cubicBezTo>
                  <a:pt x="3330357" y="700243"/>
                  <a:pt x="3114274" y="738114"/>
                  <a:pt x="2866848" y="724129"/>
                </a:cubicBezTo>
                <a:cubicBezTo>
                  <a:pt x="2619422" y="710144"/>
                  <a:pt x="2336864" y="701096"/>
                  <a:pt x="2150136" y="724129"/>
                </a:cubicBezTo>
                <a:cubicBezTo>
                  <a:pt x="1963408" y="747162"/>
                  <a:pt x="1837076" y="701187"/>
                  <a:pt x="1628891" y="724129"/>
                </a:cubicBezTo>
                <a:cubicBezTo>
                  <a:pt x="1420706" y="747071"/>
                  <a:pt x="1299100" y="728347"/>
                  <a:pt x="977335" y="724129"/>
                </a:cubicBezTo>
                <a:cubicBezTo>
                  <a:pt x="655570" y="719911"/>
                  <a:pt x="318973" y="723218"/>
                  <a:pt x="0" y="724129"/>
                </a:cubicBezTo>
                <a:cubicBezTo>
                  <a:pt x="-14579" y="560391"/>
                  <a:pt x="-2161" y="452418"/>
                  <a:pt x="0" y="376547"/>
                </a:cubicBezTo>
                <a:cubicBezTo>
                  <a:pt x="2161" y="300676"/>
                  <a:pt x="1394" y="105240"/>
                  <a:pt x="0" y="0"/>
                </a:cubicBezTo>
                <a:close/>
              </a:path>
              <a:path w="6515564" h="724129" stroke="0" extrusionOk="0">
                <a:moveTo>
                  <a:pt x="0" y="0"/>
                </a:moveTo>
                <a:cubicBezTo>
                  <a:pt x="258124" y="35416"/>
                  <a:pt x="494734" y="-32418"/>
                  <a:pt x="716712" y="0"/>
                </a:cubicBezTo>
                <a:cubicBezTo>
                  <a:pt x="938690" y="32418"/>
                  <a:pt x="1004861" y="6094"/>
                  <a:pt x="1172802" y="0"/>
                </a:cubicBezTo>
                <a:cubicBezTo>
                  <a:pt x="1340743" y="-6094"/>
                  <a:pt x="1569294" y="-24663"/>
                  <a:pt x="1759202" y="0"/>
                </a:cubicBezTo>
                <a:cubicBezTo>
                  <a:pt x="1949110" y="24663"/>
                  <a:pt x="2211932" y="-25749"/>
                  <a:pt x="2410759" y="0"/>
                </a:cubicBezTo>
                <a:cubicBezTo>
                  <a:pt x="2609586" y="25749"/>
                  <a:pt x="2779876" y="-25421"/>
                  <a:pt x="3127471" y="0"/>
                </a:cubicBezTo>
                <a:cubicBezTo>
                  <a:pt x="3475066" y="25421"/>
                  <a:pt x="3658766" y="26534"/>
                  <a:pt x="3844183" y="0"/>
                </a:cubicBezTo>
                <a:cubicBezTo>
                  <a:pt x="4029600" y="-26534"/>
                  <a:pt x="4298077" y="24440"/>
                  <a:pt x="4430584" y="0"/>
                </a:cubicBezTo>
                <a:cubicBezTo>
                  <a:pt x="4563091" y="-24440"/>
                  <a:pt x="4811568" y="19497"/>
                  <a:pt x="5082140" y="0"/>
                </a:cubicBezTo>
                <a:cubicBezTo>
                  <a:pt x="5352712" y="-19497"/>
                  <a:pt x="5523483" y="-24683"/>
                  <a:pt x="5733696" y="0"/>
                </a:cubicBezTo>
                <a:cubicBezTo>
                  <a:pt x="5943909" y="24683"/>
                  <a:pt x="6314471" y="19698"/>
                  <a:pt x="6515564" y="0"/>
                </a:cubicBezTo>
                <a:cubicBezTo>
                  <a:pt x="6528886" y="116593"/>
                  <a:pt x="6517723" y="192463"/>
                  <a:pt x="6515564" y="340341"/>
                </a:cubicBezTo>
                <a:cubicBezTo>
                  <a:pt x="6513405" y="488219"/>
                  <a:pt x="6508767" y="582998"/>
                  <a:pt x="6515564" y="724129"/>
                </a:cubicBezTo>
                <a:cubicBezTo>
                  <a:pt x="6249768" y="743175"/>
                  <a:pt x="6103056" y="707114"/>
                  <a:pt x="5929163" y="724129"/>
                </a:cubicBezTo>
                <a:cubicBezTo>
                  <a:pt x="5755270" y="741144"/>
                  <a:pt x="5612955" y="704467"/>
                  <a:pt x="5407918" y="724129"/>
                </a:cubicBezTo>
                <a:cubicBezTo>
                  <a:pt x="5202882" y="743791"/>
                  <a:pt x="5056528" y="718670"/>
                  <a:pt x="4951829" y="724129"/>
                </a:cubicBezTo>
                <a:cubicBezTo>
                  <a:pt x="4847130" y="729588"/>
                  <a:pt x="4473653" y="721252"/>
                  <a:pt x="4300272" y="724129"/>
                </a:cubicBezTo>
                <a:cubicBezTo>
                  <a:pt x="4126891" y="727006"/>
                  <a:pt x="3926025" y="730489"/>
                  <a:pt x="3648716" y="724129"/>
                </a:cubicBezTo>
                <a:cubicBezTo>
                  <a:pt x="3371407" y="717769"/>
                  <a:pt x="3191551" y="715064"/>
                  <a:pt x="3062315" y="724129"/>
                </a:cubicBezTo>
                <a:cubicBezTo>
                  <a:pt x="2933079" y="733194"/>
                  <a:pt x="2674242" y="720736"/>
                  <a:pt x="2541070" y="724129"/>
                </a:cubicBezTo>
                <a:cubicBezTo>
                  <a:pt x="2407899" y="727522"/>
                  <a:pt x="2133375" y="695706"/>
                  <a:pt x="1759202" y="724129"/>
                </a:cubicBezTo>
                <a:cubicBezTo>
                  <a:pt x="1385029" y="752552"/>
                  <a:pt x="1408857" y="709751"/>
                  <a:pt x="1237957" y="724129"/>
                </a:cubicBezTo>
                <a:cubicBezTo>
                  <a:pt x="1067057" y="738507"/>
                  <a:pt x="817304" y="742169"/>
                  <a:pt x="651556" y="724129"/>
                </a:cubicBezTo>
                <a:cubicBezTo>
                  <a:pt x="485808" y="706089"/>
                  <a:pt x="240771" y="743997"/>
                  <a:pt x="0" y="724129"/>
                </a:cubicBezTo>
                <a:cubicBezTo>
                  <a:pt x="14396" y="562776"/>
                  <a:pt x="18262" y="471773"/>
                  <a:pt x="0" y="354823"/>
                </a:cubicBezTo>
                <a:cubicBezTo>
                  <a:pt x="-18262" y="237873"/>
                  <a:pt x="13284" y="108184"/>
                  <a:pt x="0" y="0"/>
                </a:cubicBezTo>
                <a:close/>
              </a:path>
            </a:pathLst>
          </a:custGeom>
          <a:ln w="19050">
            <a:solidFill>
              <a:schemeClr val="accent4">
                <a:lumMod val="75000"/>
              </a:schemeClr>
            </a:solidFill>
          </a:ln>
        </p:spPr>
        <p:txBody>
          <a:bodyPr spcFirstLastPara="1" wrap="square" lIns="91425" tIns="91425" rIns="91425" bIns="91425" anchor="ctr" anchorCtr="0">
            <a:noAutofit/>
          </a:bodyPr>
          <a:lstStyle/>
          <a:p>
            <a:pPr>
              <a:spcAft>
                <a:spcPts val="800"/>
              </a:spcAft>
              <a:tabLst>
                <a:tab pos="3473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190185" y="4648804"/>
            <a:ext cx="937709" cy="468808"/>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4" name="Google Shape;2227;p41"/>
          <p:cNvSpPr txBox="1"/>
          <p:nvPr/>
        </p:nvSpPr>
        <p:spPr>
          <a:xfrm>
            <a:off x="38142" y="2968867"/>
            <a:ext cx="2399313" cy="627300"/>
          </a:xfrm>
          <a:prstGeom prst="rect">
            <a:avLst/>
          </a:prstGeom>
          <a:noFill/>
          <a:ln>
            <a:noFill/>
          </a:ln>
        </p:spPr>
        <p:txBody>
          <a:bodyPr spcFirstLastPara="1" wrap="square" lIns="91425" tIns="91425" rIns="91425" bIns="91425" anchor="ctr" anchorCtr="0">
            <a:noAutofit/>
          </a:bodyPr>
          <a:lstStyle/>
          <a:p>
            <a:pPr algn="ctr"/>
            <a:r>
              <a:rPr lang="vi-VN" sz="2800" dirty="0">
                <a:latin typeface="+mj-lt"/>
              </a:rPr>
              <a:t>Viết bài để tham dự thi cuộc thi viết.</a:t>
            </a:r>
            <a:endParaRPr lang="en-SG" sz="2800" dirty="0">
              <a:latin typeface="+mj-lt"/>
            </a:endParaRPr>
          </a:p>
        </p:txBody>
      </p:sp>
      <p:sp>
        <p:nvSpPr>
          <p:cNvPr id="35" name="Google Shape;2240;p41"/>
          <p:cNvSpPr/>
          <p:nvPr/>
        </p:nvSpPr>
        <p:spPr>
          <a:xfrm>
            <a:off x="908532" y="1335262"/>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defTabSz="914400">
              <a:buClrTx/>
              <a:defRPr/>
            </a:pPr>
            <a:endParaRPr sz="1800" b="1">
              <a:solidFill>
                <a:srgbClr val="FFFFFF"/>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
        <p:nvSpPr>
          <p:cNvPr id="36" name="Google Shape;2241;p41"/>
          <p:cNvSpPr/>
          <p:nvPr/>
        </p:nvSpPr>
        <p:spPr>
          <a:xfrm>
            <a:off x="6431687" y="1335262"/>
            <a:ext cx="627300" cy="627300"/>
          </a:xfrm>
          <a:prstGeom prst="ellipse">
            <a:avLst/>
          </a:prstGeom>
          <a:solidFill>
            <a:srgbClr val="7AB848"/>
          </a:solidFill>
          <a:ln>
            <a:noFill/>
          </a:ln>
        </p:spPr>
        <p:txBody>
          <a:bodyPr spcFirstLastPara="1" wrap="square" lIns="91425" tIns="91425" rIns="91425" bIns="91425" anchor="ctr" anchorCtr="0">
            <a:noAutofit/>
          </a:bodyPr>
          <a:lstStyle/>
          <a:p>
            <a:pPr algn="ctr" defTabSz="914400">
              <a:buClrTx/>
              <a:defRPr/>
            </a:pPr>
            <a:endParaRPr sz="1800" b="1">
              <a:solidFill>
                <a:srgbClr val="FFFFFF"/>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cxnSp>
        <p:nvCxnSpPr>
          <p:cNvPr id="37" name="Google Shape;2242;p41"/>
          <p:cNvCxnSpPr>
            <a:stCxn id="35" idx="6"/>
          </p:cNvCxnSpPr>
          <p:nvPr/>
        </p:nvCxnSpPr>
        <p:spPr>
          <a:xfrm flipV="1">
            <a:off x="1535832" y="1646981"/>
            <a:ext cx="1172226" cy="1931"/>
          </a:xfrm>
          <a:prstGeom prst="straightConnector1">
            <a:avLst/>
          </a:prstGeom>
          <a:noFill/>
          <a:ln w="9525" cap="flat" cmpd="sng">
            <a:solidFill>
              <a:srgbClr val="000000"/>
            </a:solidFill>
            <a:prstDash val="solid"/>
            <a:round/>
            <a:headEnd type="none" w="med" len="med"/>
            <a:tailEnd type="none" w="med" len="med"/>
          </a:ln>
        </p:spPr>
      </p:cxnSp>
      <p:cxnSp>
        <p:nvCxnSpPr>
          <p:cNvPr id="38" name="Google Shape;2243;p41"/>
          <p:cNvCxnSpPr>
            <a:endCxn id="36" idx="2"/>
          </p:cNvCxnSpPr>
          <p:nvPr/>
        </p:nvCxnSpPr>
        <p:spPr>
          <a:xfrm>
            <a:off x="5056037" y="1646981"/>
            <a:ext cx="1375650" cy="1931"/>
          </a:xfrm>
          <a:prstGeom prst="straightConnector1">
            <a:avLst/>
          </a:prstGeom>
          <a:noFill/>
          <a:ln w="9525" cap="flat" cmpd="sng">
            <a:solidFill>
              <a:srgbClr val="000000"/>
            </a:solidFill>
            <a:prstDash val="solid"/>
            <a:round/>
            <a:headEnd type="none" w="med" len="med"/>
            <a:tailEnd type="none" w="med" len="med"/>
          </a:ln>
        </p:spPr>
      </p:cxnSp>
      <p:cxnSp>
        <p:nvCxnSpPr>
          <p:cNvPr id="39" name="Google Shape;2244;p41"/>
          <p:cNvCxnSpPr>
            <a:stCxn id="35" idx="4"/>
          </p:cNvCxnSpPr>
          <p:nvPr/>
        </p:nvCxnSpPr>
        <p:spPr>
          <a:xfrm>
            <a:off x="1222182" y="1962563"/>
            <a:ext cx="0" cy="559237"/>
          </a:xfrm>
          <a:prstGeom prst="straightConnector1">
            <a:avLst/>
          </a:prstGeom>
          <a:noFill/>
          <a:ln w="9525" cap="flat" cmpd="sng">
            <a:solidFill>
              <a:srgbClr val="000000"/>
            </a:solidFill>
            <a:prstDash val="solid"/>
            <a:round/>
            <a:headEnd type="none" w="med" len="med"/>
            <a:tailEnd type="none" w="med" len="med"/>
          </a:ln>
        </p:spPr>
      </p:cxnSp>
      <p:cxnSp>
        <p:nvCxnSpPr>
          <p:cNvPr id="40" name="Google Shape;2245;p41"/>
          <p:cNvCxnSpPr>
            <a:stCxn id="36" idx="4"/>
          </p:cNvCxnSpPr>
          <p:nvPr/>
        </p:nvCxnSpPr>
        <p:spPr>
          <a:xfrm>
            <a:off x="6745337" y="1962562"/>
            <a:ext cx="0" cy="671400"/>
          </a:xfrm>
          <a:prstGeom prst="straightConnector1">
            <a:avLst/>
          </a:prstGeom>
          <a:noFill/>
          <a:ln w="9525" cap="flat" cmpd="sng">
            <a:solidFill>
              <a:srgbClr val="000000"/>
            </a:solidFill>
            <a:prstDash val="solid"/>
            <a:round/>
            <a:headEnd type="none" w="med" len="med"/>
            <a:tailEnd type="none" w="med" len="med"/>
          </a:ln>
        </p:spPr>
      </p:cxnSp>
      <p:grpSp>
        <p:nvGrpSpPr>
          <p:cNvPr id="61" name="Google Shape;2236;p41"/>
          <p:cNvGrpSpPr/>
          <p:nvPr/>
        </p:nvGrpSpPr>
        <p:grpSpPr>
          <a:xfrm>
            <a:off x="6596212" y="1428285"/>
            <a:ext cx="298377" cy="354519"/>
            <a:chOff x="-48233050" y="3569725"/>
            <a:chExt cx="252050" cy="299475"/>
          </a:xfrm>
        </p:grpSpPr>
        <p:sp>
          <p:nvSpPr>
            <p:cNvPr id="62" name="Google Shape;2237;p41"/>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91425" tIns="91425" rIns="91425" bIns="91425" anchor="ctr" anchorCtr="0">
              <a:noAutofit/>
            </a:bodyPr>
            <a:lstStyle/>
            <a:p>
              <a:pPr defTabSz="914400">
                <a:buClrTx/>
                <a:defRPr/>
              </a:pPr>
              <a:endParaRPr sz="1800">
                <a:solidFill>
                  <a:sysClr val="windowText" lastClr="000000"/>
                </a:solidFill>
                <a:ea typeface="等线" panose="020F0502020204030204"/>
              </a:endParaRPr>
            </a:p>
          </p:txBody>
        </p:sp>
        <p:sp>
          <p:nvSpPr>
            <p:cNvPr id="63" name="Google Shape;2238;p41"/>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91425" tIns="91425" rIns="91425" bIns="91425" anchor="ctr" anchorCtr="0">
              <a:noAutofit/>
            </a:bodyPr>
            <a:lstStyle/>
            <a:p>
              <a:pPr defTabSz="914400">
                <a:buClrTx/>
                <a:defRPr/>
              </a:pPr>
              <a:endParaRPr sz="1800">
                <a:solidFill>
                  <a:sysClr val="windowText" lastClr="000000"/>
                </a:solidFill>
                <a:ea typeface="等线" panose="020F0502020204030204"/>
              </a:endParaRPr>
            </a:p>
          </p:txBody>
        </p:sp>
        <p:sp>
          <p:nvSpPr>
            <p:cNvPr id="64" name="Google Shape;2239;p41"/>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91425" tIns="91425" rIns="91425" bIns="91425" anchor="ctr" anchorCtr="0">
              <a:noAutofit/>
            </a:bodyPr>
            <a:lstStyle/>
            <a:p>
              <a:pPr defTabSz="914400">
                <a:buClrTx/>
                <a:defRPr/>
              </a:pPr>
              <a:endParaRPr sz="1800">
                <a:solidFill>
                  <a:sysClr val="windowText" lastClr="000000"/>
                </a:solidFill>
                <a:ea typeface="等线" panose="020F0502020204030204"/>
              </a:endParaRPr>
            </a:p>
          </p:txBody>
        </p:sp>
      </p:grpSp>
      <p:grpSp>
        <p:nvGrpSpPr>
          <p:cNvPr id="65" name="Google Shape;2231;p41"/>
          <p:cNvGrpSpPr/>
          <p:nvPr/>
        </p:nvGrpSpPr>
        <p:grpSpPr>
          <a:xfrm>
            <a:off x="1036279" y="1460543"/>
            <a:ext cx="371785" cy="370879"/>
            <a:chOff x="-41111350" y="3239100"/>
            <a:chExt cx="318200" cy="317425"/>
          </a:xfrm>
        </p:grpSpPr>
        <p:sp>
          <p:nvSpPr>
            <p:cNvPr id="66" name="Google Shape;2232;p41"/>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FFFFFF"/>
            </a:solidFill>
            <a:ln>
              <a:noFill/>
            </a:ln>
          </p:spPr>
          <p:txBody>
            <a:bodyPr spcFirstLastPara="1" wrap="square" lIns="91425" tIns="91425" rIns="91425" bIns="91425" anchor="ctr" anchorCtr="0">
              <a:noAutofit/>
            </a:bodyPr>
            <a:lstStyle/>
            <a:p>
              <a:pPr defTabSz="914400">
                <a:buClrTx/>
                <a:defRPr/>
              </a:pPr>
              <a:endParaRPr sz="1800">
                <a:solidFill>
                  <a:sysClr val="windowText" lastClr="000000"/>
                </a:solidFill>
                <a:ea typeface="等线" panose="020F0502020204030204"/>
              </a:endParaRPr>
            </a:p>
          </p:txBody>
        </p:sp>
        <p:sp>
          <p:nvSpPr>
            <p:cNvPr id="68" name="Google Shape;2233;p41"/>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FFFFFF"/>
            </a:solidFill>
            <a:ln>
              <a:noFill/>
            </a:ln>
          </p:spPr>
          <p:txBody>
            <a:bodyPr spcFirstLastPara="1" wrap="square" lIns="91425" tIns="91425" rIns="91425" bIns="91425" anchor="ctr" anchorCtr="0">
              <a:noAutofit/>
            </a:bodyPr>
            <a:lstStyle/>
            <a:p>
              <a:pPr defTabSz="914400">
                <a:buClrTx/>
                <a:defRPr/>
              </a:pPr>
              <a:endParaRPr sz="1800">
                <a:solidFill>
                  <a:sysClr val="windowText" lastClr="000000"/>
                </a:solidFill>
                <a:ea typeface="等线" panose="020F0502020204030204"/>
              </a:endParaRPr>
            </a:p>
          </p:txBody>
        </p:sp>
        <p:sp>
          <p:nvSpPr>
            <p:cNvPr id="71" name="Google Shape;2234;p41"/>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FFFFFF"/>
            </a:solidFill>
            <a:ln>
              <a:noFill/>
            </a:ln>
          </p:spPr>
          <p:txBody>
            <a:bodyPr spcFirstLastPara="1" wrap="square" lIns="91425" tIns="91425" rIns="91425" bIns="91425" anchor="ctr" anchorCtr="0">
              <a:noAutofit/>
            </a:bodyPr>
            <a:lstStyle/>
            <a:p>
              <a:pPr defTabSz="914400">
                <a:buClrTx/>
                <a:defRPr/>
              </a:pPr>
              <a:endParaRPr sz="1800">
                <a:solidFill>
                  <a:sysClr val="windowText" lastClr="000000"/>
                </a:solidFill>
                <a:ea typeface="等线" panose="020F0502020204030204"/>
              </a:endParaRPr>
            </a:p>
          </p:txBody>
        </p:sp>
        <p:sp>
          <p:nvSpPr>
            <p:cNvPr id="72" name="Google Shape;2235;p41"/>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FFFFFF"/>
            </a:solidFill>
            <a:ln>
              <a:noFill/>
            </a:ln>
          </p:spPr>
          <p:txBody>
            <a:bodyPr spcFirstLastPara="1" wrap="square" lIns="91425" tIns="91425" rIns="91425" bIns="91425" anchor="ctr" anchorCtr="0">
              <a:noAutofit/>
            </a:bodyPr>
            <a:lstStyle/>
            <a:p>
              <a:pPr defTabSz="914400">
                <a:buClrTx/>
                <a:defRPr/>
              </a:pPr>
              <a:endParaRPr sz="1800">
                <a:solidFill>
                  <a:sysClr val="windowText" lastClr="000000"/>
                </a:solidFill>
                <a:ea typeface="等线" panose="020F0502020204030204"/>
              </a:endParaRPr>
            </a:p>
          </p:txBody>
        </p:sp>
      </p:grpSp>
      <p:sp>
        <p:nvSpPr>
          <p:cNvPr id="73" name="Google Shape;2224;p41"/>
          <p:cNvSpPr/>
          <p:nvPr/>
        </p:nvSpPr>
        <p:spPr>
          <a:xfrm>
            <a:off x="2435294" y="1335262"/>
            <a:ext cx="3091659" cy="623438"/>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algn="ctr" defTabSz="914400">
              <a:spcAft>
                <a:spcPts val="1000"/>
              </a:spcAft>
              <a:defRPr/>
            </a:pPr>
            <a:r>
              <a:rPr lang="en-US" sz="2700" b="1" dirty="0" err="1">
                <a:solidFill>
                  <a:srgbClr val="FDFCF5"/>
                </a:solidFill>
                <a:latin typeface="Times New Roman" panose="02020603050405020304" pitchFamily="18" charset="0"/>
                <a:ea typeface="+mn-ea"/>
              </a:rPr>
              <a:t>Gợi</a:t>
            </a:r>
            <a:r>
              <a:rPr lang="en-US" sz="2700" b="1" dirty="0">
                <a:solidFill>
                  <a:srgbClr val="FDFCF5"/>
                </a:solidFill>
                <a:latin typeface="Times New Roman" panose="02020603050405020304" pitchFamily="18" charset="0"/>
                <a:ea typeface="+mn-ea"/>
              </a:rPr>
              <a:t> ý</a:t>
            </a:r>
            <a:endParaRPr lang="en-US" sz="7200" b="1" i="1" dirty="0">
              <a:solidFill>
                <a:srgbClr val="FDFCF5"/>
              </a:solidFill>
              <a:ea typeface="Calibri" panose="020F0502020204030204" pitchFamily="34" charset="0"/>
              <a:cs typeface="Times New Roman" panose="02020603050405020304" pitchFamily="18" charset="0"/>
            </a:endParaRPr>
          </a:p>
        </p:txBody>
      </p:sp>
      <p:sp>
        <p:nvSpPr>
          <p:cNvPr id="75" name="Google Shape;2230;p41"/>
          <p:cNvSpPr txBox="1"/>
          <p:nvPr/>
        </p:nvSpPr>
        <p:spPr>
          <a:xfrm>
            <a:off x="5235339" y="3327733"/>
            <a:ext cx="3831744" cy="627300"/>
          </a:xfrm>
          <a:prstGeom prst="rect">
            <a:avLst/>
          </a:prstGeom>
          <a:noFill/>
          <a:ln>
            <a:noFill/>
          </a:ln>
        </p:spPr>
        <p:txBody>
          <a:bodyPr spcFirstLastPara="1" wrap="square" lIns="91425" tIns="91425" rIns="91425" bIns="91425" anchor="ctr" anchorCtr="0">
            <a:noAutofit/>
          </a:bodyPr>
          <a:lstStyle/>
          <a:p>
            <a:pPr algn="ctr"/>
            <a:r>
              <a:rPr lang="vi-VN" sz="2800" dirty="0">
                <a:latin typeface="+mj-lt"/>
              </a:rPr>
              <a:t>Viết bài viết chuẩn bị cho buổi thuyết trình/ trao đổi ở câu lạc bộ sách/ câu lạc bộ văn học nghệ thuật của trường,…</a:t>
            </a:r>
            <a:endParaRPr lang="en-SG" sz="2800" dirty="0">
              <a:latin typeface="+mj-lt"/>
            </a:endParaRPr>
          </a:p>
        </p:txBody>
      </p:sp>
      <p:sp>
        <p:nvSpPr>
          <p:cNvPr id="76" name="Freeform 27"/>
          <p:cNvSpPr/>
          <p:nvPr/>
        </p:nvSpPr>
        <p:spPr>
          <a:xfrm>
            <a:off x="2709006" y="2482907"/>
            <a:ext cx="2399312" cy="2432763"/>
          </a:xfrm>
          <a:custGeom>
            <a:avLst/>
            <a:gdLst/>
            <a:ahLst/>
            <a:cxnLst/>
            <a:rect l="l" t="t" r="r" b="b"/>
            <a:pathLst>
              <a:path w="3199083" h="3243684">
                <a:moveTo>
                  <a:pt x="0" y="0"/>
                </a:moveTo>
                <a:lnTo>
                  <a:pt x="3199083" y="0"/>
                </a:lnTo>
                <a:lnTo>
                  <a:pt x="3199083" y="3243684"/>
                </a:lnTo>
                <a:lnTo>
                  <a:pt x="0" y="32436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685800">
              <a:buClrTx/>
            </a:pPr>
            <a:endParaRPr lang="en-SG" sz="1350" kern="1200" dirty="0">
              <a:solidFill>
                <a:prstClr val="black"/>
              </a:solidFill>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1000"/>
                                        <p:tgtEl>
                                          <p:spTgt spid="73"/>
                                        </p:tgtEl>
                                      </p:cBhvr>
                                    </p:animEffect>
                                    <p:anim calcmode="lin" valueType="num">
                                      <p:cBhvr>
                                        <p:cTn id="14" dur="1000" fill="hold"/>
                                        <p:tgtEl>
                                          <p:spTgt spid="73"/>
                                        </p:tgtEl>
                                        <p:attrNameLst>
                                          <p:attrName>ppt_x</p:attrName>
                                        </p:attrNameLst>
                                      </p:cBhvr>
                                      <p:tavLst>
                                        <p:tav tm="0">
                                          <p:val>
                                            <p:strVal val="#ppt_x"/>
                                          </p:val>
                                        </p:tav>
                                        <p:tav tm="100000">
                                          <p:val>
                                            <p:strVal val="#ppt_x"/>
                                          </p:val>
                                        </p:tav>
                                      </p:tavLst>
                                    </p:anim>
                                    <p:anim calcmode="lin" valueType="num">
                                      <p:cBhvr>
                                        <p:cTn id="1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par>
                                <p:cTn id="24" presetID="16" presetClass="entr" presetSubtype="21"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par>
                                <p:cTn id="27" presetID="16" presetClass="entr" presetSubtype="21"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barn(inVertical)">
                                      <p:cBhvr>
                                        <p:cTn id="29" dur="500"/>
                                        <p:tgtEl>
                                          <p:spTgt spid="6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par>
                                <p:cTn id="38" presetID="22" presetClass="entr" presetSubtype="4"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par>
                                <p:cTn id="41" presetID="22" presetClass="entr" presetSubtype="4"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P spid="73" grpId="0" animBg="1"/>
      <p:bldP spid="75" grpId="0"/>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362;p27"/>
          <p:cNvSpPr/>
          <p:nvPr/>
        </p:nvSpPr>
        <p:spPr>
          <a:xfrm>
            <a:off x="861224" y="2229310"/>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6000" b="1" i="0" u="none" strike="noStrike" kern="0" cap="none" spc="0" normalizeH="0" baseline="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Hoạt</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động</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hình</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thành</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kiến</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thức</a:t>
            </a:r>
            <a:r>
              <a:rPr kumimoji="0" lang="en-US" sz="6000" b="1" i="0" u="none" strike="noStrike" kern="0" cap="none" spc="0" normalizeH="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 </a:t>
            </a:r>
            <a:r>
              <a:rPr kumimoji="0" lang="en-US" sz="6000" b="1" i="0" u="none" strike="noStrike" kern="0" cap="none" spc="0" normalizeH="0" noProof="0" dirty="0" err="1">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rPr>
              <a:t>mới</a:t>
            </a:r>
            <a:endParaRPr kumimoji="0" sz="6000" b="1" i="0" u="none" strike="noStrike" kern="0" cap="none" spc="0" normalizeH="0" baseline="0" noProof="0" dirty="0">
              <a:ln>
                <a:noFill/>
              </a:ln>
              <a:solidFill>
                <a:schemeClr val="tx1"/>
              </a:solidFill>
              <a:effectLst/>
              <a:uLnTx/>
              <a:uFillTx/>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Google Shape;1132;p46"/>
          <p:cNvSpPr txBox="1">
            <a:spLocks noGrp="1"/>
          </p:cNvSpPr>
          <p:nvPr/>
        </p:nvSpPr>
        <p:spPr>
          <a:xfrm>
            <a:off x="-139828" y="2064265"/>
            <a:ext cx="4549949"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4800" b="1" dirty="0">
                <a:latin typeface="+mj-lt"/>
              </a:rPr>
              <a:t>Hoạt động tìm hiểu tri thức về kiểu bài </a:t>
            </a:r>
            <a:endParaRPr lang="en-SG" sz="4800" dirty="0">
              <a:latin typeface="+mj-lt"/>
            </a:endParaRPr>
          </a:p>
          <a:p>
            <a:pPr marL="133350" indent="0" algn="ctr">
              <a:lnSpc>
                <a:spcPct val="100000"/>
              </a:lnSpc>
              <a:spcAft>
                <a:spcPts val="800"/>
              </a:spcAft>
              <a:buNone/>
              <a:tabLst>
                <a:tab pos="347345" algn="l"/>
              </a:tabLst>
            </a:pPr>
            <a:endParaRPr lang="en-SG" sz="16600" dirty="0">
              <a:effectLst/>
              <a:latin typeface="+mj-lt"/>
              <a:ea typeface="Calibri" panose="020F0502020204030204" pitchFamily="34" charset="0"/>
              <a:cs typeface="Times New Roman" panose="02020603050405020304" pitchFamily="18" charset="0"/>
            </a:endParaRPr>
          </a:p>
        </p:txBody>
      </p:sp>
      <p:sp>
        <p:nvSpPr>
          <p:cNvPr id="4" name="Google Shape;1161;p38"/>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162;p38"/>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defRPr/>
            </a:pPr>
            <a:r>
              <a:rPr kumimoji="0" lang="vi-VN"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p:cNvSpPr txBox="1">
            <a:spLocks noGrp="1"/>
          </p:cNvSpPr>
          <p:nvPr>
            <p:ph type="title"/>
          </p:nvPr>
        </p:nvSpPr>
        <p:spPr>
          <a:xfrm>
            <a:off x="1304269" y="281711"/>
            <a:ext cx="6515564" cy="497549"/>
          </a:xfrm>
          <a:prstGeom prst="rect">
            <a:avLst/>
          </a:prstGeom>
          <a:ln w="19050">
            <a:solidFill>
              <a:schemeClr val="accent4">
                <a:lumMod val="75000"/>
              </a:schemeClr>
            </a:solidFill>
          </a:ln>
        </p:spPr>
        <p:txBody>
          <a:bodyPr spcFirstLastPara="1" wrap="square" lIns="91425" tIns="91425" rIns="91425" bIns="91425" anchor="ctr" anchorCtr="0">
            <a:noAutofit/>
          </a:bodyPr>
          <a:lstStyle/>
          <a:p>
            <a:pPr>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p:cNvGrpSpPr/>
          <p:nvPr/>
        </p:nvGrpSpPr>
        <p:grpSpPr>
          <a:xfrm>
            <a:off x="285625" y="290500"/>
            <a:ext cx="637750" cy="572700"/>
            <a:chOff x="443918" y="416949"/>
            <a:chExt cx="1067185" cy="971528"/>
          </a:xfrm>
        </p:grpSpPr>
        <p:sp>
          <p:nvSpPr>
            <p:cNvPr id="5" name="Google Shape;2702;p60"/>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3;p60"/>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Google Shape;2704;p60"/>
            <p:cNvGrpSpPr/>
            <p:nvPr/>
          </p:nvGrpSpPr>
          <p:grpSpPr>
            <a:xfrm>
              <a:off x="443918" y="416949"/>
              <a:ext cx="1067185" cy="971528"/>
              <a:chOff x="443918" y="416949"/>
              <a:chExt cx="1067185" cy="971528"/>
            </a:xfrm>
          </p:grpSpPr>
          <p:sp>
            <p:nvSpPr>
              <p:cNvPr id="10" name="Google Shape;2705;p60"/>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6;p60"/>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07;p60"/>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08;p60"/>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709;p60"/>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710;p60"/>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2711;p60"/>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712;p60"/>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1687;p44"/>
          <p:cNvGrpSpPr/>
          <p:nvPr/>
        </p:nvGrpSpPr>
        <p:grpSpPr>
          <a:xfrm>
            <a:off x="8064761" y="4529860"/>
            <a:ext cx="1063134" cy="587752"/>
            <a:chOff x="6477225" y="2154238"/>
            <a:chExt cx="224650" cy="124200"/>
          </a:xfrm>
        </p:grpSpPr>
        <p:sp>
          <p:nvSpPr>
            <p:cNvPr id="42" name="Google Shape;1688;p44"/>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1334187" y="782331"/>
            <a:ext cx="6935293" cy="3676568"/>
            <a:chOff x="1452011" y="619825"/>
            <a:chExt cx="15639893" cy="8662884"/>
          </a:xfrm>
        </p:grpSpPr>
        <p:sp>
          <p:nvSpPr>
            <p:cNvPr id="17" name="Freeform 3"/>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sp>
          <p:nvSpPr>
            <p:cNvPr id="18" name="Freeform 4"/>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grpSp>
          <p:nvGrpSpPr>
            <p:cNvPr id="19" name="Group 5"/>
            <p:cNvGrpSpPr/>
            <p:nvPr/>
          </p:nvGrpSpPr>
          <p:grpSpPr>
            <a:xfrm>
              <a:off x="2305772" y="2396800"/>
              <a:ext cx="13676457" cy="5253039"/>
              <a:chOff x="0" y="0"/>
              <a:chExt cx="5065354" cy="1945570"/>
            </a:xfrm>
          </p:grpSpPr>
          <p:sp>
            <p:nvSpPr>
              <p:cNvPr id="26" name="Freeform 6"/>
              <p:cNvSpPr/>
              <p:nvPr/>
            </p:nvSpPr>
            <p:spPr>
              <a:xfrm>
                <a:off x="0" y="0"/>
                <a:ext cx="5065354" cy="1945570"/>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sp>
            <p:nvSpPr>
              <p:cNvPr id="27" name="TextBox 7"/>
              <p:cNvSpPr txBox="1"/>
              <p:nvPr/>
            </p:nvSpPr>
            <p:spPr>
              <a:xfrm>
                <a:off x="0" y="9525"/>
                <a:ext cx="5065354" cy="1936045"/>
              </a:xfrm>
              <a:prstGeom prst="rect">
                <a:avLst/>
              </a:prstGeom>
            </p:spPr>
            <p:txBody>
              <a:bodyPr lIns="38100" tIns="38100" rIns="38100" bIns="38100" rtlCol="0" anchor="ctr"/>
              <a:lstStyle/>
              <a:p>
                <a:pPr algn="ctr" defTabSz="685800">
                  <a:lnSpc>
                    <a:spcPts val="1155"/>
                  </a:lnSpc>
                  <a:buClrTx/>
                  <a:defRPr/>
                </a:pPr>
                <a:endParaRPr sz="1350" kern="1200">
                  <a:solidFill>
                    <a:prstClr val="black"/>
                  </a:solidFill>
                  <a:latin typeface="Calibri" panose="020F0502020204030204"/>
                  <a:ea typeface="Microsoft YaHei" panose="020B0503020204020204" pitchFamily="34" charset="-122"/>
                  <a:cs typeface="+mn-cs"/>
                </a:endParaRPr>
              </a:p>
            </p:txBody>
          </p:sp>
        </p:grpSp>
        <p:sp>
          <p:nvSpPr>
            <p:cNvPr id="20" name="Freeform 8"/>
            <p:cNvSpPr/>
            <p:nvPr/>
          </p:nvSpPr>
          <p:spPr>
            <a:xfrm rot="1537641">
              <a:off x="13841866" y="6016968"/>
              <a:ext cx="2476025" cy="326574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sp>
          <p:nvSpPr>
            <p:cNvPr id="21" name="Freeform 9"/>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sp>
          <p:nvSpPr>
            <p:cNvPr id="22" name="Freeform 10"/>
            <p:cNvSpPr/>
            <p:nvPr/>
          </p:nvSpPr>
          <p:spPr>
            <a:xfrm>
              <a:off x="7989737" y="2071507"/>
              <a:ext cx="2308526"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sp>
          <p:nvSpPr>
            <p:cNvPr id="23" name="Freeform 12"/>
            <p:cNvSpPr/>
            <p:nvPr/>
          </p:nvSpPr>
          <p:spPr>
            <a:xfrm rot="4483766">
              <a:off x="4585313" y="7165650"/>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sp>
          <p:nvSpPr>
            <p:cNvPr id="24" name="Freeform 13"/>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3">
                <a:extLst>
                  <a:ext uri="{96DAC541-7B7A-43D3-8B79-37D633B846F1}">
                    <asvg:svgBlip xmlns:asvg="http://schemas.microsoft.com/office/drawing/2016/SVG/main" r:embed="rId14"/>
                  </a:ext>
                </a:extLst>
              </a:blip>
              <a:stretch>
                <a:fillRect t="-19117" r="-25904"/>
              </a:stretch>
            </a:blipFill>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sp>
          <p:nvSpPr>
            <p:cNvPr id="25" name="Freeform 14"/>
            <p:cNvSpPr/>
            <p:nvPr/>
          </p:nvSpPr>
          <p:spPr>
            <a:xfrm>
              <a:off x="14938152" y="1546001"/>
              <a:ext cx="1814524" cy="1814524"/>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685800">
                <a:buClrTx/>
                <a:defRPr/>
              </a:pPr>
              <a:endParaRPr lang="en-SG" sz="1350" kern="1200">
                <a:solidFill>
                  <a:prstClr val="black"/>
                </a:solidFill>
                <a:latin typeface="Calibri" panose="020F0502020204030204"/>
                <a:ea typeface="Microsoft YaHei" panose="020B0503020204020204" pitchFamily="34" charset="-122"/>
                <a:cs typeface="+mn-cs"/>
              </a:endParaRPr>
            </a:p>
          </p:txBody>
        </p:sp>
      </p:grpSp>
      <p:grpSp>
        <p:nvGrpSpPr>
          <p:cNvPr id="28" name="Google Shape;49;p15"/>
          <p:cNvGrpSpPr/>
          <p:nvPr/>
        </p:nvGrpSpPr>
        <p:grpSpPr>
          <a:xfrm>
            <a:off x="96272" y="2400301"/>
            <a:ext cx="2637660" cy="2798193"/>
            <a:chOff x="457200" y="1608525"/>
            <a:chExt cx="3653750" cy="3648425"/>
          </a:xfrm>
        </p:grpSpPr>
        <p:sp>
          <p:nvSpPr>
            <p:cNvPr id="29" name="Google Shape;50;p15"/>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dirty="0"/>
            </a:p>
          </p:txBody>
        </p:sp>
        <p:sp>
          <p:nvSpPr>
            <p:cNvPr id="30" name="Google Shape;51;p15"/>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dirty="0"/>
            </a:p>
          </p:txBody>
        </p:sp>
        <p:sp>
          <p:nvSpPr>
            <p:cNvPr id="31" name="Google Shape;52;p15"/>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dirty="0"/>
            </a:p>
          </p:txBody>
        </p:sp>
        <p:sp>
          <p:nvSpPr>
            <p:cNvPr id="32" name="Google Shape;53;p15"/>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33" name="Google Shape;54;p15"/>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34" name="Google Shape;55;p15"/>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35" name="Google Shape;56;p15"/>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36" name="Google Shape;57;p15"/>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37" name="Google Shape;58;p15"/>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dirty="0"/>
            </a:p>
          </p:txBody>
        </p:sp>
        <p:sp>
          <p:nvSpPr>
            <p:cNvPr id="38" name="Google Shape;59;p15"/>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39" name="Google Shape;60;p15"/>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40" name="Google Shape;61;p15"/>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63" name="Google Shape;62;p15"/>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64" name="Google Shape;63;p15"/>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65" name="Google Shape;64;p15"/>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66" name="Google Shape;65;p15"/>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67" name="Google Shape;66;p15"/>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68" name="Google Shape;67;p15"/>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69" name="Google Shape;68;p15"/>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dirty="0"/>
            </a:p>
          </p:txBody>
        </p:sp>
        <p:sp>
          <p:nvSpPr>
            <p:cNvPr id="70" name="Google Shape;69;p15"/>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1" name="Google Shape;70;p15"/>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2" name="Google Shape;71;p15"/>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3" name="Google Shape;72;p15"/>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4" name="Google Shape;73;p15"/>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5" name="Google Shape;74;p15"/>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6" name="Google Shape;75;p15"/>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7" name="Google Shape;76;p15"/>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8" name="Google Shape;77;p15"/>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79" name="Google Shape;83;p15"/>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dirty="0"/>
            </a:p>
          </p:txBody>
        </p:sp>
        <p:sp>
          <p:nvSpPr>
            <p:cNvPr id="80" name="Google Shape;84;p15"/>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81" name="Google Shape;85;p15"/>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82" name="Google Shape;86;p15"/>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83" name="Google Shape;87;p15"/>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sp>
          <p:nvSpPr>
            <p:cNvPr id="84" name="Google Shape;88;p15"/>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685800">
                <a:defRPr/>
              </a:pPr>
              <a:endParaRPr sz="1050"/>
            </a:p>
          </p:txBody>
        </p:sp>
      </p:grpSp>
      <p:sp>
        <p:nvSpPr>
          <p:cNvPr id="85" name="TextBox 84"/>
          <p:cNvSpPr txBox="1"/>
          <p:nvPr/>
        </p:nvSpPr>
        <p:spPr>
          <a:xfrm>
            <a:off x="1819011" y="1860870"/>
            <a:ext cx="5501157" cy="1446550"/>
          </a:xfrm>
          <a:prstGeom prst="rect">
            <a:avLst/>
          </a:prstGeom>
          <a:noFill/>
        </p:spPr>
        <p:txBody>
          <a:bodyPr wrap="square">
            <a:spAutoFit/>
          </a:bodyPr>
          <a:lstStyle/>
          <a:p>
            <a:pPr algn="ctr" defTabSz="685800">
              <a:buClrTx/>
            </a:pPr>
            <a:r>
              <a:rPr lang="vi-VN" sz="4400" dirty="0">
                <a:latin typeface="+mj-lt"/>
              </a:rPr>
              <a:t>Nhóm 2 HS hoàn thành </a:t>
            </a:r>
            <a:r>
              <a:rPr lang="vi-VN" sz="4400" b="1" dirty="0">
                <a:latin typeface="+mj-lt"/>
              </a:rPr>
              <a:t>PHT số 1</a:t>
            </a:r>
            <a:endParaRPr lang="en-SG" sz="8000" b="1" kern="1200" dirty="0">
              <a:solidFill>
                <a:prstClr val="black"/>
              </a:solidFill>
              <a:latin typeface="+mj-lt"/>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500" fill="hold"/>
                                        <p:tgtEl>
                                          <p:spTgt spid="85"/>
                                        </p:tgtEl>
                                        <p:attrNameLst>
                                          <p:attrName>ppt_x</p:attrName>
                                        </p:attrNameLst>
                                      </p:cBhvr>
                                      <p:tavLst>
                                        <p:tav tm="0">
                                          <p:val>
                                            <p:strVal val="#ppt_x"/>
                                          </p:val>
                                        </p:tav>
                                        <p:tav tm="100000">
                                          <p:val>
                                            <p:strVal val="#ppt_x"/>
                                          </p:val>
                                        </p:tav>
                                      </p:tavLst>
                                    </p:anim>
                                    <p:anim calcmode="lin" valueType="num">
                                      <p:cBhvr additive="base">
                                        <p:cTn id="1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tags/tag1.xml><?xml version="1.0" encoding="utf-8"?>
<p:tagLst xmlns:p="http://schemas.openxmlformats.org/presentationml/2006/main">
  <p:tag name="PA" val="v3.2.0"/>
</p:tagLst>
</file>

<file path=ppt/theme/theme1.xml><?xml version="1.0" encoding="utf-8"?>
<a:theme xmlns:a="http://schemas.openxmlformats.org/drawingml/2006/main" name="The Pros and Cons of Standardized Testing by Slidesgo">
  <a:themeElements>
    <a:clrScheme name="Simple Light">
      <a:dk1>
        <a:srgbClr val="060606"/>
      </a:dk1>
      <a:lt1>
        <a:srgbClr val="FFFFFF"/>
      </a:lt1>
      <a:dk2>
        <a:srgbClr val="EEF6FE"/>
      </a:dk2>
      <a:lt2>
        <a:srgbClr val="999ED6"/>
      </a:lt2>
      <a:accent1>
        <a:srgbClr val="6E63B4"/>
      </a:accent1>
      <a:accent2>
        <a:srgbClr val="3C386C"/>
      </a:accent2>
      <a:accent3>
        <a:srgbClr val="9C8E57"/>
      </a:accent3>
      <a:accent4>
        <a:srgbClr val="C5B67B"/>
      </a:accent4>
      <a:accent5>
        <a:srgbClr val="FFF5CB"/>
      </a:accent5>
      <a:accent6>
        <a:srgbClr val="F09574"/>
      </a:accent6>
      <a:hlink>
        <a:srgbClr val="0606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ora SemiBold - Poppins Light">
      <a:majorFont>
        <a:latin typeface="Lora SemiBold"/>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0A1"/>
        </a:solidFill>
        <a:ln w="25400">
          <a:solidFill>
            <a:srgbClr val="472512"/>
          </a:solidFill>
        </a:ln>
      </a:spPr>
      <a:bodyPr rtlCol="0" anchor="ctr"/>
      <a:lstStyle>
        <a:defPPr algn="ctr">
          <a:defRPr sz="2000" i="1" dirty="0" smtClean="0">
            <a:solidFill>
              <a:srgbClr val="47251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4F1ED"/>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9633</Words>
  <Application>WPS Presentation</Application>
  <PresentationFormat>On-screen Show (16:9)</PresentationFormat>
  <Paragraphs>315</Paragraphs>
  <Slides>39</Slides>
  <Notes>4</Notes>
  <HiddenSlides>0</HiddenSlides>
  <MMClips>0</MMClips>
  <ScaleCrop>false</ScaleCrop>
  <HeadingPairs>
    <vt:vector size="6" baseType="variant">
      <vt:variant>
        <vt:lpstr>已用的字体</vt:lpstr>
      </vt:variant>
      <vt:variant>
        <vt:i4>21</vt:i4>
      </vt:variant>
      <vt:variant>
        <vt:lpstr>主题</vt:lpstr>
      </vt:variant>
      <vt:variant>
        <vt:i4>4</vt:i4>
      </vt:variant>
      <vt:variant>
        <vt:lpstr>幻灯片标题</vt:lpstr>
      </vt:variant>
      <vt:variant>
        <vt:i4>39</vt:i4>
      </vt:variant>
    </vt:vector>
  </HeadingPairs>
  <TitlesOfParts>
    <vt:vector size="64" baseType="lpstr">
      <vt:lpstr>Arial</vt:lpstr>
      <vt:lpstr>SimSun</vt:lpstr>
      <vt:lpstr>Wingdings</vt:lpstr>
      <vt:lpstr>Arial</vt:lpstr>
      <vt:lpstr>Poppins</vt:lpstr>
      <vt:lpstr>Microsoft YaHei</vt:lpstr>
      <vt:lpstr>Fira Sans Extra Condensed</vt:lpstr>
      <vt:lpstr>Times New Roman</vt:lpstr>
      <vt:lpstr>Calibri</vt:lpstr>
      <vt:lpstr>Calibri</vt:lpstr>
      <vt:lpstr>等线</vt:lpstr>
      <vt:lpstr>Poppins Medium</vt:lpstr>
      <vt:lpstr>Segoe Print</vt:lpstr>
      <vt:lpstr>Titan One</vt:lpstr>
      <vt:lpstr>Poppins Light</vt:lpstr>
      <vt:lpstr>Arial Unicode MS</vt:lpstr>
      <vt:lpstr>Darumadrop One</vt:lpstr>
      <vt:lpstr>仓耳羽辰体-谷力 W04</vt:lpstr>
      <vt:lpstr>Aptos</vt:lpstr>
      <vt:lpstr>TimesNewRomanPSMT</vt:lpstr>
      <vt:lpstr>字魂86号-杨任东楷书</vt:lpstr>
      <vt:lpstr>The Pros and Cons of Standardized Testing by Slidesgo</vt:lpstr>
      <vt:lpstr>3_第一PPT，www.1ppt.com</vt:lpstr>
      <vt:lpstr>2_Office Theme</vt:lpstr>
      <vt:lpstr>PPTMON theme</vt:lpstr>
      <vt:lpstr>PowerPoint 演示文稿</vt:lpstr>
      <vt:lpstr>PowerPoint 演示文稿</vt:lpstr>
      <vt:lpstr>1. Hoạt động xác định nhiệm vụ viết</vt:lpstr>
      <vt:lpstr>1. Hoạt động xác định nhiệm vụ viết</vt:lpstr>
      <vt:lpstr>2. Hoạt động xác định tình huống giao tiếp khi thực hiện bài viết</vt:lpstr>
      <vt:lpstr>2. Hoạt động xác định tình huống giao tiếp khi thực hiện bài viết</vt:lpstr>
      <vt:lpstr>PowerPoint 演示文稿</vt:lpstr>
      <vt:lpstr>PowerPoint 演示文稿</vt:lpstr>
      <vt:lpstr>1. Hoạt động tìm hiểu tri thức về kiểu bài</vt:lpstr>
      <vt:lpstr>PowerPoint 演示文稿</vt:lpstr>
      <vt:lpstr>PowerPoint 演示文稿</vt:lpstr>
      <vt:lpstr>PowerPoint 演示文稿</vt:lpstr>
      <vt:lpstr>PowerPoint 演示文稿</vt:lpstr>
      <vt:lpstr>Câu 1</vt:lpstr>
      <vt:lpstr>PowerPoint 演示文稿</vt:lpstr>
      <vt:lpstr>PowerPoint 演示文稿</vt:lpstr>
      <vt:lpstr>PowerPoint 演示文稿</vt:lpstr>
      <vt:lpstr>PowerPoint 演示文稿</vt:lpstr>
      <vt:lpstr>Câu 2</vt:lpstr>
      <vt:lpstr>PowerPoint 演示文稿</vt:lpstr>
      <vt:lpstr>Câu 3</vt:lpstr>
      <vt:lpstr>Câu 3</vt:lpstr>
      <vt:lpstr>Câu 4</vt:lpstr>
      <vt:lpstr>PowerPoint 演示文稿</vt:lpstr>
      <vt:lpstr>3. Hoạt động tìm hiểu lí thuyết về quy trình viết</vt:lpstr>
      <vt:lpstr>PowerPoint 演示文稿</vt:lpstr>
      <vt:lpstr>PowerPoint 演示文稿</vt:lpstr>
      <vt:lpstr>PowerPoint 演示文稿</vt:lpstr>
      <vt:lpstr>PowerPoint 演示文稿</vt:lpstr>
      <vt:lpstr>1.1. Hoạt động xác định mục đích, đối tượng và đề tài</vt:lpstr>
      <vt:lpstr>1.2. Hoạt động làm mẫu thao tác quy trình viết </vt:lpstr>
      <vt:lpstr>PowerPoint 演示文稿</vt:lpstr>
      <vt:lpstr>2. Hoạt động tìm ý, lập dàn ý và viết bài </vt:lpstr>
      <vt:lpstr>PowerPoint 演示文稿</vt:lpstr>
      <vt:lpstr>PowerPoint 演示文稿</vt:lpstr>
      <vt:lpstr>3.1. Hoạt động xem lại và chỉnh sửa </vt:lpstr>
      <vt:lpstr>3.2. Hoạt động rút kinh nghiệm </vt:lpstr>
      <vt:lpstr>PowerPoint 演示文稿</vt:lpstr>
      <vt:lpstr>Hoạt động 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dc:title>
  <dc:creator/>
  <cp:lastModifiedBy>Truc Ly</cp:lastModifiedBy>
  <cp:revision>19</cp:revision>
  <dcterms:created xsi:type="dcterms:W3CDTF">2024-08-24T22:45:00Z</dcterms:created>
  <dcterms:modified xsi:type="dcterms:W3CDTF">2024-12-10T14:15:19Z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54AE14C1AF3A4104B134BE78B3A637DB_13</vt:lpwstr>
  </property>
  <property fmtid="{D5CDD505-2E9C-101B-9397-08002B2CF9AE}" pid="3" name="KSOProductBuildVer">
    <vt:lpwstr>1033-12.2.0.19307</vt:lpwstr>
  </property>
</Properties>
</file>