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93" r:id="rId4"/>
  </p:sldMasterIdLst>
  <p:notesMasterIdLst>
    <p:notesMasterId r:id="rId21"/>
  </p:notesMasterIdLst>
  <p:sldIdLst>
    <p:sldId id="361" r:id="rId5"/>
    <p:sldId id="295" r:id="rId6"/>
    <p:sldId id="396" r:id="rId7"/>
    <p:sldId id="261" r:id="rId8"/>
    <p:sldId id="428" r:id="rId9"/>
    <p:sldId id="496" r:id="rId10"/>
    <p:sldId id="460" r:id="rId11"/>
    <p:sldId id="442" r:id="rId12"/>
    <p:sldId id="466" r:id="rId13"/>
    <p:sldId id="429" r:id="rId14"/>
    <p:sldId id="443" r:id="rId15"/>
    <p:sldId id="444" r:id="rId16"/>
    <p:sldId id="497" r:id="rId17"/>
    <p:sldId id="498" r:id="rId18"/>
    <p:sldId id="499" r:id="rId19"/>
    <p:sldId id="4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C4B77-D7DE-4769-B2CA-794BAA9DBEC1}" type="doc">
      <dgm:prSet loTypeId="urn:microsoft.com/office/officeart/2009/3/layout/StepUpProcess" loCatId="process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vi-VN"/>
        </a:p>
      </dgm:t>
    </dgm:pt>
    <dgm:pt modelId="{3C6905C2-5893-4493-A178-E2FDC3F5E79E}">
      <dgm:prSet phldrT="[Văn bản]" custT="1"/>
      <dgm:spPr>
        <a:xfrm>
          <a:off x="260414" y="2877138"/>
          <a:ext cx="2360414" cy="20690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1</a:t>
          </a:r>
          <a:endParaRPr lang="vi-VN" sz="24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C5F9677-AAC7-4C1D-9E02-5F79644ABADC}" type="sibTrans" cxnId="{64B2E230-9C8A-418B-A33B-A442303E3B1D}">
      <dgm:prSet/>
      <dgm:spPr/>
      <dgm:t>
        <a:bodyPr/>
        <a:lstStyle/>
        <a:p>
          <a:endParaRPr lang="vi-VN" sz="2400"/>
        </a:p>
      </dgm:t>
    </dgm:pt>
    <dgm:pt modelId="{CF4D5266-1400-4E29-BE1C-9C4D77DD9CDA}" type="parTrans" cxnId="{64B2E230-9C8A-418B-A33B-A442303E3B1D}">
      <dgm:prSet/>
      <dgm:spPr/>
      <dgm:t>
        <a:bodyPr/>
        <a:lstStyle/>
        <a:p>
          <a:endParaRPr lang="vi-VN" sz="2400"/>
        </a:p>
      </dgm:t>
    </dgm:pt>
    <dgm:pt modelId="{54BB0B2A-6177-46C5-8BA5-D5D2B00F4E7B}">
      <dgm:prSet phldrT="[Văn bản]" custT="1"/>
      <dgm:spPr>
        <a:xfrm>
          <a:off x="3150022" y="2162102"/>
          <a:ext cx="2360414" cy="20690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2</a:t>
          </a:r>
          <a:endParaRPr lang="vi-VN" sz="24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AF1D7A6-10C8-4413-B5F2-AAF8E3DE3B0D}" type="sibTrans" cxnId="{5489E5BC-B18B-4BC4-97E4-90A89E6620E1}">
      <dgm:prSet/>
      <dgm:spPr/>
      <dgm:t>
        <a:bodyPr/>
        <a:lstStyle/>
        <a:p>
          <a:endParaRPr lang="vi-VN" sz="2400"/>
        </a:p>
      </dgm:t>
    </dgm:pt>
    <dgm:pt modelId="{5463C303-3B01-49FB-8DF4-C98BFB28A816}" type="parTrans" cxnId="{5489E5BC-B18B-4BC4-97E4-90A89E6620E1}">
      <dgm:prSet/>
      <dgm:spPr/>
      <dgm:t>
        <a:bodyPr/>
        <a:lstStyle/>
        <a:p>
          <a:endParaRPr lang="vi-VN" sz="2400"/>
        </a:p>
      </dgm:t>
    </dgm:pt>
    <dgm:pt modelId="{813F91A8-29FF-4252-A5F5-E7FB5060C0C6}">
      <dgm:prSet phldrT="[Văn bản]" custT="1"/>
      <dgm:spPr>
        <a:xfrm>
          <a:off x="6039631" y="1447065"/>
          <a:ext cx="2360414" cy="20690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3</a:t>
          </a:r>
          <a:endParaRPr lang="vi-VN" sz="24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FD0EC06-688D-4D98-9763-8D43E35BFEA9}" type="sibTrans" cxnId="{EAA3271D-9C4E-4DC8-BC64-F673B6C6E99A}">
      <dgm:prSet/>
      <dgm:spPr/>
      <dgm:t>
        <a:bodyPr/>
        <a:lstStyle/>
        <a:p>
          <a:endParaRPr lang="vi-VN" sz="2400"/>
        </a:p>
      </dgm:t>
    </dgm:pt>
    <dgm:pt modelId="{59F8F1B0-D29A-48F8-83AC-FE8C66003258}" type="parTrans" cxnId="{EAA3271D-9C4E-4DC8-BC64-F673B6C6E99A}">
      <dgm:prSet/>
      <dgm:spPr/>
      <dgm:t>
        <a:bodyPr/>
        <a:lstStyle/>
        <a:p>
          <a:endParaRPr lang="vi-VN" sz="2400"/>
        </a:p>
      </dgm:t>
    </dgm:pt>
    <dgm:pt modelId="{C5EB384A-CEF1-4800-9575-97B4549085E9}">
      <dgm:prSet phldrT="[Văn bản]" custT="1"/>
      <dgm:spPr>
        <a:xfrm>
          <a:off x="8929239" y="732029"/>
          <a:ext cx="2360414" cy="206904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4</a:t>
          </a:r>
          <a:endParaRPr lang="vi-VN" sz="24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95CD482-A63F-4A31-9A9C-F44B12F5E143}" type="sibTrans" cxnId="{62CC20F1-CD8D-4B37-AC34-45B91423E7A7}">
      <dgm:prSet/>
      <dgm:spPr/>
      <dgm:t>
        <a:bodyPr/>
        <a:lstStyle/>
        <a:p>
          <a:endParaRPr lang="vi-VN" sz="2400"/>
        </a:p>
      </dgm:t>
    </dgm:pt>
    <dgm:pt modelId="{E5414793-976D-4D30-9952-23E578C8CD51}" type="parTrans" cxnId="{62CC20F1-CD8D-4B37-AC34-45B91423E7A7}">
      <dgm:prSet/>
      <dgm:spPr/>
      <dgm:t>
        <a:bodyPr/>
        <a:lstStyle/>
        <a:p>
          <a:endParaRPr lang="vi-VN" sz="2400"/>
        </a:p>
      </dgm:t>
    </dgm:pt>
    <dgm:pt modelId="{4D2ABD68-81DD-4692-9FBA-0B3BFCF2FAB1}" type="pres">
      <dgm:prSet presAssocID="{B2DC4B77-D7DE-4769-B2CA-794BAA9DBEC1}" presName="rootnode" presStyleCnt="0">
        <dgm:presLayoutVars>
          <dgm:chMax/>
          <dgm:chPref/>
          <dgm:dir/>
          <dgm:animLvl val="lvl"/>
        </dgm:presLayoutVars>
      </dgm:prSet>
      <dgm:spPr/>
    </dgm:pt>
    <dgm:pt modelId="{320BAA77-05BB-470C-AE32-8E06922C9832}" type="pres">
      <dgm:prSet presAssocID="{3C6905C2-5893-4493-A178-E2FDC3F5E79E}" presName="composite" presStyleCnt="0"/>
      <dgm:spPr/>
    </dgm:pt>
    <dgm:pt modelId="{40077792-5D6F-4885-A1D0-6A8DD88F75D8}" type="pres">
      <dgm:prSet presAssocID="{3C6905C2-5893-4493-A178-E2FDC3F5E79E}" presName="LShape" presStyleLbl="alignNode1" presStyleIdx="0" presStyleCnt="7" custLinFactNeighborX="-40" custLinFactNeighborY="-3139"/>
      <dgm:spPr>
        <a:xfrm rot="5400000">
          <a:off x="521649" y="2046635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AA00D5BC-5D9A-47FF-B405-839C6DBA9D9B}" type="pres">
      <dgm:prSet presAssocID="{3C6905C2-5893-4493-A178-E2FDC3F5E79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C021708-6B07-4D3A-A5AE-845DCAE2C7A5}" type="pres">
      <dgm:prSet presAssocID="{3C6905C2-5893-4493-A178-E2FDC3F5E79E}" presName="Triangle" presStyleLbl="alignNode1" presStyleIdx="1" presStyleCnt="7"/>
      <dgm:spPr>
        <a:xfrm>
          <a:off x="2175467" y="1903472"/>
          <a:ext cx="445361" cy="445361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CA9E67">
                <a:hueOff val="1524154"/>
                <a:satOff val="8618"/>
                <a:lumOff val="-4510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1524154"/>
                <a:satOff val="8618"/>
                <a:lumOff val="-451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1F81C552-7531-4F0B-B6AE-4BE99CB66530}" type="pres">
      <dgm:prSet presAssocID="{FC5F9677-AAC7-4C1D-9E02-5F79644ABADC}" presName="sibTrans" presStyleCnt="0"/>
      <dgm:spPr/>
    </dgm:pt>
    <dgm:pt modelId="{03C41FC0-9915-41FB-A8A8-6CA907712FBF}" type="pres">
      <dgm:prSet presAssocID="{FC5F9677-AAC7-4C1D-9E02-5F79644ABADC}" presName="space" presStyleCnt="0"/>
      <dgm:spPr/>
    </dgm:pt>
    <dgm:pt modelId="{F71286B3-D1D7-4CD7-A560-35B7CBA47E93}" type="pres">
      <dgm:prSet presAssocID="{54BB0B2A-6177-46C5-8BA5-D5D2B00F4E7B}" presName="composite" presStyleCnt="0"/>
      <dgm:spPr/>
    </dgm:pt>
    <dgm:pt modelId="{D7DF83F6-53B7-4C65-A277-58267194AE71}" type="pres">
      <dgm:prSet presAssocID="{54BB0B2A-6177-46C5-8BA5-D5D2B00F4E7B}" presName="LShape" presStyleLbl="alignNode1" presStyleIdx="2" presStyleCnt="7"/>
      <dgm:spPr>
        <a:xfrm rot="5400000">
          <a:off x="3412304" y="1380920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3048308"/>
                <a:satOff val="17236"/>
                <a:lumOff val="-9020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3048308"/>
                <a:satOff val="17236"/>
                <a:lumOff val="-902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BC51DF4F-DBD7-42F4-AC61-B3780DDD5D0D}" type="pres">
      <dgm:prSet presAssocID="{54BB0B2A-6177-46C5-8BA5-D5D2B00F4E7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83293B1-A26F-4D3D-9144-05DEDB126DC2}" type="pres">
      <dgm:prSet presAssocID="{54BB0B2A-6177-46C5-8BA5-D5D2B00F4E7B}" presName="Triangle" presStyleLbl="alignNode1" presStyleIdx="3" presStyleCnt="7"/>
      <dgm:spPr>
        <a:xfrm>
          <a:off x="5065075" y="1188435"/>
          <a:ext cx="445361" cy="445361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CA9E67">
                <a:hueOff val="4572462"/>
                <a:satOff val="25853"/>
                <a:lumOff val="-1352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4572462"/>
                <a:satOff val="25853"/>
                <a:lumOff val="-1352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4C2C93F4-2713-46DD-AF7F-6781A600AE0D}" type="pres">
      <dgm:prSet presAssocID="{3AF1D7A6-10C8-4413-B5F2-AAF8E3DE3B0D}" presName="sibTrans" presStyleCnt="0"/>
      <dgm:spPr/>
    </dgm:pt>
    <dgm:pt modelId="{B3C7D55E-4807-4A86-933C-EB24A64DB1C5}" type="pres">
      <dgm:prSet presAssocID="{3AF1D7A6-10C8-4413-B5F2-AAF8E3DE3B0D}" presName="space" presStyleCnt="0"/>
      <dgm:spPr/>
    </dgm:pt>
    <dgm:pt modelId="{4391E165-92BB-4C49-8D9E-9FB61FE20523}" type="pres">
      <dgm:prSet presAssocID="{813F91A8-29FF-4252-A5F5-E7FB5060C0C6}" presName="composite" presStyleCnt="0"/>
      <dgm:spPr/>
    </dgm:pt>
    <dgm:pt modelId="{9B220DA6-7EC9-4D86-9EF7-D6ACEAD1C8C7}" type="pres">
      <dgm:prSet presAssocID="{813F91A8-29FF-4252-A5F5-E7FB5060C0C6}" presName="LShape" presStyleLbl="alignNode1" presStyleIdx="4" presStyleCnt="7"/>
      <dgm:spPr>
        <a:xfrm rot="5400000">
          <a:off x="6301912" y="665883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6096617"/>
                <a:satOff val="34471"/>
                <a:lumOff val="-1803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6096617"/>
                <a:satOff val="34471"/>
                <a:lumOff val="-1803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FCCA18E6-5511-4F95-B3D6-F777AD2D10AA}" type="pres">
      <dgm:prSet presAssocID="{813F91A8-29FF-4252-A5F5-E7FB5060C0C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950CACC-2B3C-4A0C-B0B8-0B8D70794484}" type="pres">
      <dgm:prSet presAssocID="{813F91A8-29FF-4252-A5F5-E7FB5060C0C6}" presName="Triangle" presStyleLbl="alignNode1" presStyleIdx="5" presStyleCnt="7"/>
      <dgm:spPr>
        <a:xfrm>
          <a:off x="7954684" y="473399"/>
          <a:ext cx="445361" cy="445361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CA9E67">
                <a:hueOff val="7620770"/>
                <a:satOff val="43089"/>
                <a:lumOff val="-2254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7620770"/>
                <a:satOff val="43089"/>
                <a:lumOff val="-2254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9F594BB2-B251-40B6-B503-C0756F4BCB76}" type="pres">
      <dgm:prSet presAssocID="{2FD0EC06-688D-4D98-9763-8D43E35BFEA9}" presName="sibTrans" presStyleCnt="0"/>
      <dgm:spPr/>
    </dgm:pt>
    <dgm:pt modelId="{57A78E71-0EE6-4FB5-A321-4AA2C765BAA0}" type="pres">
      <dgm:prSet presAssocID="{2FD0EC06-688D-4D98-9763-8D43E35BFEA9}" presName="space" presStyleCnt="0"/>
      <dgm:spPr/>
    </dgm:pt>
    <dgm:pt modelId="{4FD425AF-FB79-4DC0-8EC3-F499C683F91E}" type="pres">
      <dgm:prSet presAssocID="{C5EB384A-CEF1-4800-9575-97B4549085E9}" presName="composite" presStyleCnt="0"/>
      <dgm:spPr/>
    </dgm:pt>
    <dgm:pt modelId="{1A3ADAEC-EF2B-43DD-A1E3-1C8A611DBCC0}" type="pres">
      <dgm:prSet presAssocID="{C5EB384A-CEF1-4800-9575-97B4549085E9}" presName="LShape" presStyleLbl="alignNode1" presStyleIdx="6" presStyleCnt="7"/>
      <dgm:spPr>
        <a:xfrm rot="5400000">
          <a:off x="9191521" y="-49152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9144924"/>
                <a:satOff val="51707"/>
                <a:lumOff val="-2705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9144924"/>
                <a:satOff val="51707"/>
                <a:lumOff val="-2705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8BEDB049-FB0C-4BB7-9D00-A4D2BAF39226}" type="pres">
      <dgm:prSet presAssocID="{C5EB384A-CEF1-4800-9575-97B4549085E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B5100E-A771-4E70-AEC3-7BB69F305C7D}" type="presOf" srcId="{B2DC4B77-D7DE-4769-B2CA-794BAA9DBEC1}" destId="{4D2ABD68-81DD-4692-9FBA-0B3BFCF2FAB1}" srcOrd="0" destOrd="0" presId="urn:microsoft.com/office/officeart/2009/3/layout/StepUpProcess"/>
    <dgm:cxn modelId="{EAA3271D-9C4E-4DC8-BC64-F673B6C6E99A}" srcId="{B2DC4B77-D7DE-4769-B2CA-794BAA9DBEC1}" destId="{813F91A8-29FF-4252-A5F5-E7FB5060C0C6}" srcOrd="2" destOrd="0" parTransId="{59F8F1B0-D29A-48F8-83AC-FE8C66003258}" sibTransId="{2FD0EC06-688D-4D98-9763-8D43E35BFEA9}"/>
    <dgm:cxn modelId="{64B2E230-9C8A-418B-A33B-A442303E3B1D}" srcId="{B2DC4B77-D7DE-4769-B2CA-794BAA9DBEC1}" destId="{3C6905C2-5893-4493-A178-E2FDC3F5E79E}" srcOrd="0" destOrd="0" parTransId="{CF4D5266-1400-4E29-BE1C-9C4D77DD9CDA}" sibTransId="{FC5F9677-AAC7-4C1D-9E02-5F79644ABADC}"/>
    <dgm:cxn modelId="{55327B6B-A28B-4723-951E-EC0766A76E24}" type="presOf" srcId="{813F91A8-29FF-4252-A5F5-E7FB5060C0C6}" destId="{FCCA18E6-5511-4F95-B3D6-F777AD2D10AA}" srcOrd="0" destOrd="0" presId="urn:microsoft.com/office/officeart/2009/3/layout/StepUpProcess"/>
    <dgm:cxn modelId="{3AA70E91-382A-4B16-A0FB-B6EE44BACF82}" type="presOf" srcId="{54BB0B2A-6177-46C5-8BA5-D5D2B00F4E7B}" destId="{BC51DF4F-DBD7-42F4-AC61-B3780DDD5D0D}" srcOrd="0" destOrd="0" presId="urn:microsoft.com/office/officeart/2009/3/layout/StepUpProcess"/>
    <dgm:cxn modelId="{B54F64B4-92E4-4B84-B397-DF50D783211C}" type="presOf" srcId="{3C6905C2-5893-4493-A178-E2FDC3F5E79E}" destId="{AA00D5BC-5D9A-47FF-B405-839C6DBA9D9B}" srcOrd="0" destOrd="0" presId="urn:microsoft.com/office/officeart/2009/3/layout/StepUpProcess"/>
    <dgm:cxn modelId="{5489E5BC-B18B-4BC4-97E4-90A89E6620E1}" srcId="{B2DC4B77-D7DE-4769-B2CA-794BAA9DBEC1}" destId="{54BB0B2A-6177-46C5-8BA5-D5D2B00F4E7B}" srcOrd="1" destOrd="0" parTransId="{5463C303-3B01-49FB-8DF4-C98BFB28A816}" sibTransId="{3AF1D7A6-10C8-4413-B5F2-AAF8E3DE3B0D}"/>
    <dgm:cxn modelId="{B7FCDADB-5C11-48EF-A298-4C066C1A9A59}" type="presOf" srcId="{C5EB384A-CEF1-4800-9575-97B4549085E9}" destId="{8BEDB049-FB0C-4BB7-9D00-A4D2BAF39226}" srcOrd="0" destOrd="0" presId="urn:microsoft.com/office/officeart/2009/3/layout/StepUpProcess"/>
    <dgm:cxn modelId="{62CC20F1-CD8D-4B37-AC34-45B91423E7A7}" srcId="{B2DC4B77-D7DE-4769-B2CA-794BAA9DBEC1}" destId="{C5EB384A-CEF1-4800-9575-97B4549085E9}" srcOrd="3" destOrd="0" parTransId="{E5414793-976D-4D30-9952-23E578C8CD51}" sibTransId="{A95CD482-A63F-4A31-9A9C-F44B12F5E143}"/>
    <dgm:cxn modelId="{AC962DE1-2E31-40E5-B1B9-D0F1BAA55ECD}" type="presParOf" srcId="{4D2ABD68-81DD-4692-9FBA-0B3BFCF2FAB1}" destId="{320BAA77-05BB-470C-AE32-8E06922C9832}" srcOrd="0" destOrd="0" presId="urn:microsoft.com/office/officeart/2009/3/layout/StepUpProcess"/>
    <dgm:cxn modelId="{AEC889DF-029B-4232-8029-689FF354F0D2}" type="presParOf" srcId="{320BAA77-05BB-470C-AE32-8E06922C9832}" destId="{40077792-5D6F-4885-A1D0-6A8DD88F75D8}" srcOrd="0" destOrd="0" presId="urn:microsoft.com/office/officeart/2009/3/layout/StepUpProcess"/>
    <dgm:cxn modelId="{2375E6FB-72A2-44FD-9C9A-1F1B5FD2D53A}" type="presParOf" srcId="{320BAA77-05BB-470C-AE32-8E06922C9832}" destId="{AA00D5BC-5D9A-47FF-B405-839C6DBA9D9B}" srcOrd="1" destOrd="0" presId="urn:microsoft.com/office/officeart/2009/3/layout/StepUpProcess"/>
    <dgm:cxn modelId="{8A7FBEF1-7FF2-4942-8D8D-13ABAC4B1310}" type="presParOf" srcId="{320BAA77-05BB-470C-AE32-8E06922C9832}" destId="{BC021708-6B07-4D3A-A5AE-845DCAE2C7A5}" srcOrd="2" destOrd="0" presId="urn:microsoft.com/office/officeart/2009/3/layout/StepUpProcess"/>
    <dgm:cxn modelId="{00F3571F-A20E-44FD-AB7C-48265BE5D5D5}" type="presParOf" srcId="{4D2ABD68-81DD-4692-9FBA-0B3BFCF2FAB1}" destId="{1F81C552-7531-4F0B-B6AE-4BE99CB66530}" srcOrd="1" destOrd="0" presId="urn:microsoft.com/office/officeart/2009/3/layout/StepUpProcess"/>
    <dgm:cxn modelId="{EB0E4191-D75B-4327-B9FD-BF6C0EA87B59}" type="presParOf" srcId="{1F81C552-7531-4F0B-B6AE-4BE99CB66530}" destId="{03C41FC0-9915-41FB-A8A8-6CA907712FBF}" srcOrd="0" destOrd="0" presId="urn:microsoft.com/office/officeart/2009/3/layout/StepUpProcess"/>
    <dgm:cxn modelId="{1A70EF4E-4AD8-4B55-9A88-24338A16EBB3}" type="presParOf" srcId="{4D2ABD68-81DD-4692-9FBA-0B3BFCF2FAB1}" destId="{F71286B3-D1D7-4CD7-A560-35B7CBA47E93}" srcOrd="2" destOrd="0" presId="urn:microsoft.com/office/officeart/2009/3/layout/StepUpProcess"/>
    <dgm:cxn modelId="{E2ED7FFB-38F7-4563-874F-DF78D7C5F77E}" type="presParOf" srcId="{F71286B3-D1D7-4CD7-A560-35B7CBA47E93}" destId="{D7DF83F6-53B7-4C65-A277-58267194AE71}" srcOrd="0" destOrd="0" presId="urn:microsoft.com/office/officeart/2009/3/layout/StepUpProcess"/>
    <dgm:cxn modelId="{8123343D-B757-4397-B162-7DC6B5557287}" type="presParOf" srcId="{F71286B3-D1D7-4CD7-A560-35B7CBA47E93}" destId="{BC51DF4F-DBD7-42F4-AC61-B3780DDD5D0D}" srcOrd="1" destOrd="0" presId="urn:microsoft.com/office/officeart/2009/3/layout/StepUpProcess"/>
    <dgm:cxn modelId="{5C1FD87E-08C0-4996-9806-76653C0B23C1}" type="presParOf" srcId="{F71286B3-D1D7-4CD7-A560-35B7CBA47E93}" destId="{183293B1-A26F-4D3D-9144-05DEDB126DC2}" srcOrd="2" destOrd="0" presId="urn:microsoft.com/office/officeart/2009/3/layout/StepUpProcess"/>
    <dgm:cxn modelId="{C1951B09-8F1E-423B-9CB7-EC15A1AAD6A2}" type="presParOf" srcId="{4D2ABD68-81DD-4692-9FBA-0B3BFCF2FAB1}" destId="{4C2C93F4-2713-46DD-AF7F-6781A600AE0D}" srcOrd="3" destOrd="0" presId="urn:microsoft.com/office/officeart/2009/3/layout/StepUpProcess"/>
    <dgm:cxn modelId="{F46F2627-388F-4946-A161-8FAE7FC5ECC1}" type="presParOf" srcId="{4C2C93F4-2713-46DD-AF7F-6781A600AE0D}" destId="{B3C7D55E-4807-4A86-933C-EB24A64DB1C5}" srcOrd="0" destOrd="0" presId="urn:microsoft.com/office/officeart/2009/3/layout/StepUpProcess"/>
    <dgm:cxn modelId="{7D91D308-99EE-4AA1-924A-507C5ED4F3F8}" type="presParOf" srcId="{4D2ABD68-81DD-4692-9FBA-0B3BFCF2FAB1}" destId="{4391E165-92BB-4C49-8D9E-9FB61FE20523}" srcOrd="4" destOrd="0" presId="urn:microsoft.com/office/officeart/2009/3/layout/StepUpProcess"/>
    <dgm:cxn modelId="{574EFE78-7040-4EC9-9AF7-FAD98A6F65B1}" type="presParOf" srcId="{4391E165-92BB-4C49-8D9E-9FB61FE20523}" destId="{9B220DA6-7EC9-4D86-9EF7-D6ACEAD1C8C7}" srcOrd="0" destOrd="0" presId="urn:microsoft.com/office/officeart/2009/3/layout/StepUpProcess"/>
    <dgm:cxn modelId="{0DAFD014-D124-44E9-B10B-0AC2B5C3B134}" type="presParOf" srcId="{4391E165-92BB-4C49-8D9E-9FB61FE20523}" destId="{FCCA18E6-5511-4F95-B3D6-F777AD2D10AA}" srcOrd="1" destOrd="0" presId="urn:microsoft.com/office/officeart/2009/3/layout/StepUpProcess"/>
    <dgm:cxn modelId="{3B4ED2CF-9EE7-43D6-8E46-E53BABEE9D4A}" type="presParOf" srcId="{4391E165-92BB-4C49-8D9E-9FB61FE20523}" destId="{2950CACC-2B3C-4A0C-B0B8-0B8D70794484}" srcOrd="2" destOrd="0" presId="urn:microsoft.com/office/officeart/2009/3/layout/StepUpProcess"/>
    <dgm:cxn modelId="{B2B1092E-6373-452E-AD2C-B21181143BFB}" type="presParOf" srcId="{4D2ABD68-81DD-4692-9FBA-0B3BFCF2FAB1}" destId="{9F594BB2-B251-40B6-B503-C0756F4BCB76}" srcOrd="5" destOrd="0" presId="urn:microsoft.com/office/officeart/2009/3/layout/StepUpProcess"/>
    <dgm:cxn modelId="{AF7196AC-4CCF-4421-BC9E-EF5022A6D974}" type="presParOf" srcId="{9F594BB2-B251-40B6-B503-C0756F4BCB76}" destId="{57A78E71-0EE6-4FB5-A321-4AA2C765BAA0}" srcOrd="0" destOrd="0" presId="urn:microsoft.com/office/officeart/2009/3/layout/StepUpProcess"/>
    <dgm:cxn modelId="{3A52DC85-738A-4AF4-A576-54ECFED8D461}" type="presParOf" srcId="{4D2ABD68-81DD-4692-9FBA-0B3BFCF2FAB1}" destId="{4FD425AF-FB79-4DC0-8EC3-F499C683F91E}" srcOrd="6" destOrd="0" presId="urn:microsoft.com/office/officeart/2009/3/layout/StepUpProcess"/>
    <dgm:cxn modelId="{B0158474-7AEB-4092-A382-B626ED6DDE05}" type="presParOf" srcId="{4FD425AF-FB79-4DC0-8EC3-F499C683F91E}" destId="{1A3ADAEC-EF2B-43DD-A1E3-1C8A611DBCC0}" srcOrd="0" destOrd="0" presId="urn:microsoft.com/office/officeart/2009/3/layout/StepUpProcess"/>
    <dgm:cxn modelId="{7F2B7A90-F215-4BE8-994F-F74F3C245C62}" type="presParOf" srcId="{4FD425AF-FB79-4DC0-8EC3-F499C683F91E}" destId="{8BEDB049-FB0C-4BB7-9D00-A4D2BAF3922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77792-5D6F-4885-A1D0-6A8DD88F75D8}">
      <dsp:nvSpPr>
        <dsp:cNvPr id="0" name=""/>
        <dsp:cNvSpPr/>
      </dsp:nvSpPr>
      <dsp:spPr>
        <a:xfrm rot="5400000">
          <a:off x="521649" y="2046635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0D5BC-5D9A-47FF-B405-839C6DBA9D9B}">
      <dsp:nvSpPr>
        <dsp:cNvPr id="0" name=""/>
        <dsp:cNvSpPr/>
      </dsp:nvSpPr>
      <dsp:spPr>
        <a:xfrm>
          <a:off x="260414" y="2877138"/>
          <a:ext cx="2360414" cy="20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1</a:t>
          </a:r>
          <a:endParaRPr lang="vi-VN" sz="2400" kern="12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0414" y="2877138"/>
        <a:ext cx="2360414" cy="2069041"/>
      </dsp:txXfrm>
    </dsp:sp>
    <dsp:sp modelId="{BC021708-6B07-4D3A-A5AE-845DCAE2C7A5}">
      <dsp:nvSpPr>
        <dsp:cNvPr id="0" name=""/>
        <dsp:cNvSpPr/>
      </dsp:nvSpPr>
      <dsp:spPr>
        <a:xfrm>
          <a:off x="2175467" y="1903472"/>
          <a:ext cx="445361" cy="445361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CA9E67">
                <a:hueOff val="1524154"/>
                <a:satOff val="8618"/>
                <a:lumOff val="-4510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1524154"/>
                <a:satOff val="8618"/>
                <a:lumOff val="-451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DF83F6-53B7-4C65-A277-58267194AE71}">
      <dsp:nvSpPr>
        <dsp:cNvPr id="0" name=""/>
        <dsp:cNvSpPr/>
      </dsp:nvSpPr>
      <dsp:spPr>
        <a:xfrm rot="5400000">
          <a:off x="3412304" y="1380920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3048308"/>
                <a:satOff val="17236"/>
                <a:lumOff val="-9020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3048308"/>
                <a:satOff val="17236"/>
                <a:lumOff val="-902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51DF4F-DBD7-42F4-AC61-B3780DDD5D0D}">
      <dsp:nvSpPr>
        <dsp:cNvPr id="0" name=""/>
        <dsp:cNvSpPr/>
      </dsp:nvSpPr>
      <dsp:spPr>
        <a:xfrm>
          <a:off x="3150022" y="2162102"/>
          <a:ext cx="2360414" cy="20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2</a:t>
          </a:r>
          <a:endParaRPr lang="vi-VN" sz="2400" kern="12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50022" y="2162102"/>
        <a:ext cx="2360414" cy="2069041"/>
      </dsp:txXfrm>
    </dsp:sp>
    <dsp:sp modelId="{183293B1-A26F-4D3D-9144-05DEDB126DC2}">
      <dsp:nvSpPr>
        <dsp:cNvPr id="0" name=""/>
        <dsp:cNvSpPr/>
      </dsp:nvSpPr>
      <dsp:spPr>
        <a:xfrm>
          <a:off x="5065075" y="1188435"/>
          <a:ext cx="445361" cy="445361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CA9E67">
                <a:hueOff val="4572462"/>
                <a:satOff val="25853"/>
                <a:lumOff val="-1352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4572462"/>
                <a:satOff val="25853"/>
                <a:lumOff val="-1352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20DA6-7EC9-4D86-9EF7-D6ACEAD1C8C7}">
      <dsp:nvSpPr>
        <dsp:cNvPr id="0" name=""/>
        <dsp:cNvSpPr/>
      </dsp:nvSpPr>
      <dsp:spPr>
        <a:xfrm rot="5400000">
          <a:off x="6301912" y="665883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6096617"/>
                <a:satOff val="34471"/>
                <a:lumOff val="-1803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6096617"/>
                <a:satOff val="34471"/>
                <a:lumOff val="-1803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A18E6-5511-4F95-B3D6-F777AD2D10AA}">
      <dsp:nvSpPr>
        <dsp:cNvPr id="0" name=""/>
        <dsp:cNvSpPr/>
      </dsp:nvSpPr>
      <dsp:spPr>
        <a:xfrm>
          <a:off x="6039631" y="1447065"/>
          <a:ext cx="2360414" cy="20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3</a:t>
          </a:r>
          <a:endParaRPr lang="vi-VN" sz="2400" kern="12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039631" y="1447065"/>
        <a:ext cx="2360414" cy="2069041"/>
      </dsp:txXfrm>
    </dsp:sp>
    <dsp:sp modelId="{2950CACC-2B3C-4A0C-B0B8-0B8D70794484}">
      <dsp:nvSpPr>
        <dsp:cNvPr id="0" name=""/>
        <dsp:cNvSpPr/>
      </dsp:nvSpPr>
      <dsp:spPr>
        <a:xfrm>
          <a:off x="7954684" y="473399"/>
          <a:ext cx="445361" cy="445361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CA9E67">
                <a:hueOff val="7620770"/>
                <a:satOff val="43089"/>
                <a:lumOff val="-2254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7620770"/>
                <a:satOff val="43089"/>
                <a:lumOff val="-2254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ADAEC-EF2B-43DD-A1E3-1C8A611DBCC0}">
      <dsp:nvSpPr>
        <dsp:cNvPr id="0" name=""/>
        <dsp:cNvSpPr/>
      </dsp:nvSpPr>
      <dsp:spPr>
        <a:xfrm rot="5400000">
          <a:off x="9191521" y="-49152"/>
          <a:ext cx="1571254" cy="26145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CA9E67">
                <a:hueOff val="9144924"/>
                <a:satOff val="51707"/>
                <a:lumOff val="-27059"/>
                <a:alphaOff val="0"/>
                <a:tint val="100000"/>
                <a:shade val="100000"/>
                <a:satMod val="130000"/>
              </a:srgbClr>
            </a:gs>
            <a:gs pos="100000">
              <a:srgbClr val="CA9E67">
                <a:hueOff val="9144924"/>
                <a:satOff val="51707"/>
                <a:lumOff val="-27059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EDB049-FB0C-4BB7-9D00-A4D2BAF39226}">
      <dsp:nvSpPr>
        <dsp:cNvPr id="0" name=""/>
        <dsp:cNvSpPr/>
      </dsp:nvSpPr>
      <dsp:spPr>
        <a:xfrm>
          <a:off x="8929239" y="732029"/>
          <a:ext cx="2360414" cy="2069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Bước 4</a:t>
          </a:r>
          <a:endParaRPr lang="vi-VN" sz="2400" kern="120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929239" y="732029"/>
        <a:ext cx="2360414" cy="2069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F219-36C1-4F30-B451-166849C68D16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36503-1B73-4034-81D2-2D67B1795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0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2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5f449325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5f449325_7_80:notes"/>
          <p:cNvSpPr txBox="1">
            <a:spLocks noGrp="1"/>
          </p:cNvSpPr>
          <p:nvPr>
            <p:ph type="body" idx="1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26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2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B049B-B077-4F00-B586-07A612C8FDF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06940-511B-4A75-9DB8-3FDC12CCBD6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33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4D96B-15D7-45E2-B240-C0F8771D1F8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FEECA-C0FE-426B-9486-63E20914D1F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0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FAA21-3147-4742-9CBA-E90FCAF73BF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AB439-5141-4DD0-9E24-45B53D96BDE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4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1F9C9-EFFE-4803-AF5B-2ACF32A2C0B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03F9-BDC1-4523-9ABC-614AFBA16A7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95B2B-F214-4B33-A0AB-D77E07A325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A0A12-2C95-41FF-9E64-DA9F775064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0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6F04B-A899-47EE-8124-8787F1A7FD3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54490-43F5-4D74-98F2-F501E222E22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2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5A4CC-0041-4279-A227-E995ACA60D8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B08C371C-F071-4F2E-9F56-EC5EA62AC65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9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D9DB5-A07C-4FF0-9A87-93C42B2B952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02196-1134-413E-A1B6-3F150B58083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00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D99D8-74EB-4022-ABA6-FCD39F024FA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D2031-D8B9-4CE3-A168-1895ADA74C6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6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E139-D22B-46FA-A721-7F09A050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Table of content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2481400" y="3009600"/>
            <a:ext cx="3022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9744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7525349" y="3009600"/>
            <a:ext cx="32180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6019200" y="2529600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2481400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2481400" y="4800000"/>
            <a:ext cx="328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9744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7525341" y="4269524"/>
            <a:ext cx="3397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6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267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7525351" y="4800000"/>
            <a:ext cx="31336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733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9200" y="4269524"/>
            <a:ext cx="1474000" cy="1196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8133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175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A5F26-E8AD-4CD4-AF27-CEB555A71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7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C69D-FAF3-4408-8FD9-593FD7F03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D366-EB07-47F6-920B-C5EAFF29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22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D897F-E60C-475A-8F96-DEAC7EC0B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4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0B78-E155-423B-96D3-09699324D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55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2F35-A966-48D7-8B14-A2308DAF6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9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5EA7-8741-4A3C-AD87-944740342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3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003D-D733-4166-A5BC-8DDB839D4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3D89-664E-482C-B796-AE0017AF0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26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9A1A-8B42-4917-BA4F-E1186218E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92100" y="-419100"/>
            <a:ext cx="12712800" cy="30100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3935269" y="-714598"/>
            <a:ext cx="4321465" cy="6255195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4853784" y="1150484"/>
            <a:ext cx="2484400" cy="24844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2" name="Google Shape;5432;p19"/>
          <p:cNvSpPr/>
          <p:nvPr/>
        </p:nvSpPr>
        <p:spPr>
          <a:xfrm>
            <a:off x="-215900" y="-419100"/>
            <a:ext cx="12585600" cy="74802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960000" y="3526600"/>
            <a:ext cx="10272000" cy="15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2105000" y="4889500"/>
            <a:ext cx="7982000" cy="1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8334484" y="3907050"/>
            <a:ext cx="3702313" cy="2728413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352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6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145-26FD-4180-B660-5F66ACC8A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5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5433" y="4469433"/>
            <a:ext cx="5961200" cy="7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814667" y="1854980"/>
            <a:ext cx="4562800" cy="257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123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509935" y="288301"/>
            <a:ext cx="11172159" cy="6316507"/>
          </a:xfrm>
          <a:custGeom>
            <a:avLst/>
            <a:gdLst/>
            <a:ahLst/>
            <a:cxnLst/>
            <a:rect l="l" t="t" r="r" b="b"/>
            <a:pathLst>
              <a:path w="40261" h="29674" extrusionOk="0">
                <a:moveTo>
                  <a:pt x="36473" y="989"/>
                </a:moveTo>
                <a:cubicBezTo>
                  <a:pt x="36245" y="944"/>
                  <a:pt x="36017" y="903"/>
                  <a:pt x="35789" y="882"/>
                </a:cubicBezTo>
                <a:cubicBezTo>
                  <a:pt x="34672" y="778"/>
                  <a:pt x="33552" y="713"/>
                  <a:pt x="32429" y="685"/>
                </a:cubicBezTo>
                <a:cubicBezTo>
                  <a:pt x="30887" y="640"/>
                  <a:pt x="29349" y="654"/>
                  <a:pt x="27811" y="640"/>
                </a:cubicBezTo>
                <a:cubicBezTo>
                  <a:pt x="27210" y="636"/>
                  <a:pt x="26615" y="640"/>
                  <a:pt x="26013" y="630"/>
                </a:cubicBezTo>
                <a:cubicBezTo>
                  <a:pt x="25312" y="619"/>
                  <a:pt x="24607" y="598"/>
                  <a:pt x="23906" y="560"/>
                </a:cubicBezTo>
                <a:cubicBezTo>
                  <a:pt x="22419" y="477"/>
                  <a:pt x="20929" y="432"/>
                  <a:pt x="19447" y="260"/>
                </a:cubicBezTo>
                <a:cubicBezTo>
                  <a:pt x="17984" y="94"/>
                  <a:pt x="16529" y="18"/>
                  <a:pt x="15067" y="8"/>
                </a:cubicBezTo>
                <a:cubicBezTo>
                  <a:pt x="13765" y="0"/>
                  <a:pt x="12471" y="91"/>
                  <a:pt x="11172" y="198"/>
                </a:cubicBezTo>
                <a:cubicBezTo>
                  <a:pt x="10629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8" y="73"/>
                  <a:pt x="6409" y="73"/>
                  <a:pt x="6257" y="91"/>
                </a:cubicBezTo>
                <a:cubicBezTo>
                  <a:pt x="5289" y="270"/>
                  <a:pt x="4318" y="453"/>
                  <a:pt x="3350" y="640"/>
                </a:cubicBezTo>
                <a:cubicBezTo>
                  <a:pt x="2665" y="767"/>
                  <a:pt x="2081" y="1069"/>
                  <a:pt x="1677" y="1694"/>
                </a:cubicBezTo>
                <a:cubicBezTo>
                  <a:pt x="1338" y="2209"/>
                  <a:pt x="962" y="2720"/>
                  <a:pt x="810" y="3342"/>
                </a:cubicBezTo>
                <a:cubicBezTo>
                  <a:pt x="647" y="4010"/>
                  <a:pt x="502" y="4680"/>
                  <a:pt x="516" y="5400"/>
                </a:cubicBezTo>
                <a:cubicBezTo>
                  <a:pt x="519" y="5786"/>
                  <a:pt x="446" y="6170"/>
                  <a:pt x="416" y="6561"/>
                </a:cubicBezTo>
                <a:cubicBezTo>
                  <a:pt x="350" y="7283"/>
                  <a:pt x="280" y="8002"/>
                  <a:pt x="236" y="8731"/>
                </a:cubicBezTo>
                <a:cubicBezTo>
                  <a:pt x="188" y="9426"/>
                  <a:pt x="173" y="10128"/>
                  <a:pt x="149" y="10822"/>
                </a:cubicBezTo>
                <a:cubicBezTo>
                  <a:pt x="119" y="11915"/>
                  <a:pt x="73" y="13006"/>
                  <a:pt x="66" y="14096"/>
                </a:cubicBezTo>
                <a:cubicBezTo>
                  <a:pt x="57" y="15530"/>
                  <a:pt x="125" y="16961"/>
                  <a:pt x="63" y="18382"/>
                </a:cubicBezTo>
                <a:cubicBezTo>
                  <a:pt x="1" y="19844"/>
                  <a:pt x="14" y="21292"/>
                  <a:pt x="132" y="22750"/>
                </a:cubicBezTo>
                <a:cubicBezTo>
                  <a:pt x="215" y="23732"/>
                  <a:pt x="368" y="24700"/>
                  <a:pt x="709" y="25633"/>
                </a:cubicBezTo>
                <a:cubicBezTo>
                  <a:pt x="1193" y="26957"/>
                  <a:pt x="2030" y="27880"/>
                  <a:pt x="3250" y="28419"/>
                </a:cubicBezTo>
                <a:cubicBezTo>
                  <a:pt x="3858" y="28689"/>
                  <a:pt x="4477" y="28875"/>
                  <a:pt x="5109" y="29003"/>
                </a:cubicBezTo>
                <a:cubicBezTo>
                  <a:pt x="5787" y="29145"/>
                  <a:pt x="6478" y="29217"/>
                  <a:pt x="7170" y="29255"/>
                </a:cubicBezTo>
                <a:cubicBezTo>
                  <a:pt x="8967" y="29348"/>
                  <a:pt x="10764" y="29390"/>
                  <a:pt x="12565" y="29477"/>
                </a:cubicBezTo>
                <a:cubicBezTo>
                  <a:pt x="14237" y="29570"/>
                  <a:pt x="15901" y="29597"/>
                  <a:pt x="17570" y="29556"/>
                </a:cubicBezTo>
                <a:cubicBezTo>
                  <a:pt x="18634" y="29528"/>
                  <a:pt x="19706" y="29556"/>
                  <a:pt x="20774" y="29584"/>
                </a:cubicBezTo>
                <a:cubicBezTo>
                  <a:pt x="22392" y="29618"/>
                  <a:pt x="24005" y="29674"/>
                  <a:pt x="25619" y="29542"/>
                </a:cubicBezTo>
                <a:cubicBezTo>
                  <a:pt x="25983" y="29514"/>
                  <a:pt x="26349" y="29501"/>
                  <a:pt x="26709" y="29525"/>
                </a:cubicBezTo>
                <a:cubicBezTo>
                  <a:pt x="26771" y="29528"/>
                  <a:pt x="26830" y="29535"/>
                  <a:pt x="26888" y="29549"/>
                </a:cubicBezTo>
                <a:cubicBezTo>
                  <a:pt x="27133" y="29597"/>
                  <a:pt x="31195" y="28983"/>
                  <a:pt x="31322" y="28979"/>
                </a:cubicBezTo>
                <a:cubicBezTo>
                  <a:pt x="32335" y="28910"/>
                  <a:pt x="33348" y="28837"/>
                  <a:pt x="34361" y="28778"/>
                </a:cubicBezTo>
                <a:cubicBezTo>
                  <a:pt x="35370" y="28710"/>
                  <a:pt x="36379" y="28592"/>
                  <a:pt x="37399" y="28613"/>
                </a:cubicBezTo>
                <a:cubicBezTo>
                  <a:pt x="37941" y="28627"/>
                  <a:pt x="38353" y="28474"/>
                  <a:pt x="38713" y="28094"/>
                </a:cubicBezTo>
                <a:cubicBezTo>
                  <a:pt x="38871" y="27922"/>
                  <a:pt x="39024" y="27727"/>
                  <a:pt x="39152" y="27523"/>
                </a:cubicBezTo>
                <a:cubicBezTo>
                  <a:pt x="39559" y="26836"/>
                  <a:pt x="39804" y="26092"/>
                  <a:pt x="39857" y="25263"/>
                </a:cubicBezTo>
                <a:cubicBezTo>
                  <a:pt x="39978" y="23362"/>
                  <a:pt x="40109" y="21475"/>
                  <a:pt x="40227" y="19571"/>
                </a:cubicBezTo>
                <a:cubicBezTo>
                  <a:pt x="40261" y="19014"/>
                  <a:pt x="40257" y="18457"/>
                  <a:pt x="40251" y="17894"/>
                </a:cubicBezTo>
                <a:cubicBezTo>
                  <a:pt x="40251" y="16463"/>
                  <a:pt x="40227" y="15039"/>
                  <a:pt x="40219" y="13612"/>
                </a:cubicBezTo>
                <a:cubicBezTo>
                  <a:pt x="40219" y="12267"/>
                  <a:pt x="40147" y="10923"/>
                  <a:pt x="40029" y="9585"/>
                </a:cubicBezTo>
                <a:cubicBezTo>
                  <a:pt x="39946" y="8600"/>
                  <a:pt x="39911" y="7622"/>
                  <a:pt x="39843" y="6640"/>
                </a:cubicBezTo>
                <a:cubicBezTo>
                  <a:pt x="39795" y="6028"/>
                  <a:pt x="39742" y="5410"/>
                  <a:pt x="39656" y="4798"/>
                </a:cubicBezTo>
                <a:cubicBezTo>
                  <a:pt x="39493" y="3754"/>
                  <a:pt x="39134" y="2787"/>
                  <a:pt x="38529" y="1922"/>
                </a:cubicBezTo>
                <a:cubicBezTo>
                  <a:pt x="38291" y="1576"/>
                  <a:pt x="38011" y="1314"/>
                  <a:pt x="37610" y="1235"/>
                </a:cubicBezTo>
                <a:cubicBezTo>
                  <a:pt x="37596" y="1231"/>
                  <a:pt x="37582" y="1227"/>
                  <a:pt x="37568" y="1224"/>
                </a:cubicBezTo>
                <a:cubicBezTo>
                  <a:pt x="37499" y="1214"/>
                  <a:pt x="37430" y="1200"/>
                  <a:pt x="37361" y="1186"/>
                </a:cubicBezTo>
                <a:cubicBezTo>
                  <a:pt x="37064" y="1128"/>
                  <a:pt x="36770" y="1051"/>
                  <a:pt x="36473" y="989"/>
                </a:cubicBezTo>
                <a:close/>
              </a:path>
            </a:pathLst>
          </a:custGeom>
          <a:solidFill>
            <a:srgbClr val="F8F5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42500" y="388769"/>
            <a:ext cx="4302400" cy="2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 flipH="1">
            <a:off x="1442500" y="4746733"/>
            <a:ext cx="51376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98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649400" y="4415767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233400" y="4420433"/>
            <a:ext cx="4309200" cy="1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6649400" y="3632041"/>
            <a:ext cx="4309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233400" y="3632025"/>
            <a:ext cx="4309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408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ctrTitle"/>
          </p:nvPr>
        </p:nvSpPr>
        <p:spPr>
          <a:xfrm>
            <a:off x="1509243" y="1718884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ubTitle" idx="1"/>
          </p:nvPr>
        </p:nvSpPr>
        <p:spPr>
          <a:xfrm flipH="1">
            <a:off x="1509349" y="2286651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2"/>
          </p:nvPr>
        </p:nvSpPr>
        <p:spPr>
          <a:xfrm flipH="1">
            <a:off x="1509349" y="4593819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3"/>
          </p:nvPr>
        </p:nvSpPr>
        <p:spPr>
          <a:xfrm flipH="1">
            <a:off x="7193560" y="2284700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ubTitle" idx="4"/>
          </p:nvPr>
        </p:nvSpPr>
        <p:spPr>
          <a:xfrm flipH="1">
            <a:off x="7193560" y="4595625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 idx="5"/>
          </p:nvPr>
        </p:nvSpPr>
        <p:spPr>
          <a:xfrm>
            <a:off x="1509243" y="4025651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6"/>
          </p:nvPr>
        </p:nvSpPr>
        <p:spPr>
          <a:xfrm>
            <a:off x="7193559" y="1717067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7"/>
          </p:nvPr>
        </p:nvSpPr>
        <p:spPr>
          <a:xfrm>
            <a:off x="7193559" y="4027563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65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604792" y="1718884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 flipH="1">
            <a:off x="1604900" y="2286651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 flipH="1">
            <a:off x="1604900" y="4593819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3"/>
          </p:nvPr>
        </p:nvSpPr>
        <p:spPr>
          <a:xfrm flipH="1">
            <a:off x="7098011" y="2284700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 flipH="1">
            <a:off x="7098011" y="4595625"/>
            <a:ext cx="3489200" cy="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5"/>
          </p:nvPr>
        </p:nvSpPr>
        <p:spPr>
          <a:xfrm>
            <a:off x="1604792" y="4025651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6"/>
          </p:nvPr>
        </p:nvSpPr>
        <p:spPr>
          <a:xfrm>
            <a:off x="7098009" y="1717067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7"/>
          </p:nvPr>
        </p:nvSpPr>
        <p:spPr>
          <a:xfrm>
            <a:off x="7098009" y="4027563"/>
            <a:ext cx="34892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577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839019" y="4342065"/>
            <a:ext cx="6749200" cy="5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839033" y="2593265"/>
            <a:ext cx="8670800" cy="16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562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1994902" y="4706767"/>
            <a:ext cx="8202239" cy="1241956"/>
          </a:xfrm>
          <a:custGeom>
            <a:avLst/>
            <a:gdLst/>
            <a:ahLst/>
            <a:cxnLst/>
            <a:rect l="l" t="t" r="r" b="b"/>
            <a:pathLst>
              <a:path w="40261" h="29674" extrusionOk="0">
                <a:moveTo>
                  <a:pt x="36473" y="989"/>
                </a:moveTo>
                <a:cubicBezTo>
                  <a:pt x="36245" y="944"/>
                  <a:pt x="36017" y="903"/>
                  <a:pt x="35789" y="882"/>
                </a:cubicBezTo>
                <a:cubicBezTo>
                  <a:pt x="34672" y="778"/>
                  <a:pt x="33552" y="713"/>
                  <a:pt x="32429" y="685"/>
                </a:cubicBezTo>
                <a:cubicBezTo>
                  <a:pt x="30887" y="640"/>
                  <a:pt x="29349" y="654"/>
                  <a:pt x="27811" y="640"/>
                </a:cubicBezTo>
                <a:cubicBezTo>
                  <a:pt x="27210" y="636"/>
                  <a:pt x="26615" y="640"/>
                  <a:pt x="26013" y="630"/>
                </a:cubicBezTo>
                <a:cubicBezTo>
                  <a:pt x="25312" y="619"/>
                  <a:pt x="24607" y="598"/>
                  <a:pt x="23906" y="560"/>
                </a:cubicBezTo>
                <a:cubicBezTo>
                  <a:pt x="22419" y="477"/>
                  <a:pt x="20929" y="432"/>
                  <a:pt x="19447" y="260"/>
                </a:cubicBezTo>
                <a:cubicBezTo>
                  <a:pt x="17984" y="94"/>
                  <a:pt x="16529" y="18"/>
                  <a:pt x="15067" y="8"/>
                </a:cubicBezTo>
                <a:cubicBezTo>
                  <a:pt x="13765" y="0"/>
                  <a:pt x="12471" y="91"/>
                  <a:pt x="11172" y="198"/>
                </a:cubicBezTo>
                <a:cubicBezTo>
                  <a:pt x="10629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8" y="73"/>
                  <a:pt x="6409" y="73"/>
                  <a:pt x="6257" y="91"/>
                </a:cubicBezTo>
                <a:cubicBezTo>
                  <a:pt x="5289" y="270"/>
                  <a:pt x="4318" y="453"/>
                  <a:pt x="3350" y="640"/>
                </a:cubicBezTo>
                <a:cubicBezTo>
                  <a:pt x="2665" y="767"/>
                  <a:pt x="2081" y="1069"/>
                  <a:pt x="1677" y="1694"/>
                </a:cubicBezTo>
                <a:cubicBezTo>
                  <a:pt x="1338" y="2209"/>
                  <a:pt x="962" y="2720"/>
                  <a:pt x="810" y="3342"/>
                </a:cubicBezTo>
                <a:cubicBezTo>
                  <a:pt x="647" y="4010"/>
                  <a:pt x="502" y="4680"/>
                  <a:pt x="516" y="5400"/>
                </a:cubicBezTo>
                <a:cubicBezTo>
                  <a:pt x="519" y="5786"/>
                  <a:pt x="446" y="6170"/>
                  <a:pt x="416" y="6561"/>
                </a:cubicBezTo>
                <a:cubicBezTo>
                  <a:pt x="350" y="7283"/>
                  <a:pt x="280" y="8002"/>
                  <a:pt x="236" y="8731"/>
                </a:cubicBezTo>
                <a:cubicBezTo>
                  <a:pt x="188" y="9426"/>
                  <a:pt x="173" y="10128"/>
                  <a:pt x="149" y="10822"/>
                </a:cubicBezTo>
                <a:cubicBezTo>
                  <a:pt x="119" y="11915"/>
                  <a:pt x="73" y="13006"/>
                  <a:pt x="66" y="14096"/>
                </a:cubicBezTo>
                <a:cubicBezTo>
                  <a:pt x="57" y="15530"/>
                  <a:pt x="125" y="16961"/>
                  <a:pt x="63" y="18382"/>
                </a:cubicBezTo>
                <a:cubicBezTo>
                  <a:pt x="1" y="19844"/>
                  <a:pt x="14" y="21292"/>
                  <a:pt x="132" y="22750"/>
                </a:cubicBezTo>
                <a:cubicBezTo>
                  <a:pt x="215" y="23732"/>
                  <a:pt x="368" y="24700"/>
                  <a:pt x="709" y="25633"/>
                </a:cubicBezTo>
                <a:cubicBezTo>
                  <a:pt x="1193" y="26957"/>
                  <a:pt x="2030" y="27880"/>
                  <a:pt x="3250" y="28419"/>
                </a:cubicBezTo>
                <a:cubicBezTo>
                  <a:pt x="3858" y="28689"/>
                  <a:pt x="4477" y="28875"/>
                  <a:pt x="5109" y="29003"/>
                </a:cubicBezTo>
                <a:cubicBezTo>
                  <a:pt x="5787" y="29145"/>
                  <a:pt x="6478" y="29217"/>
                  <a:pt x="7170" y="29255"/>
                </a:cubicBezTo>
                <a:cubicBezTo>
                  <a:pt x="8967" y="29348"/>
                  <a:pt x="10764" y="29390"/>
                  <a:pt x="12565" y="29477"/>
                </a:cubicBezTo>
                <a:cubicBezTo>
                  <a:pt x="14237" y="29570"/>
                  <a:pt x="15901" y="29597"/>
                  <a:pt x="17570" y="29556"/>
                </a:cubicBezTo>
                <a:cubicBezTo>
                  <a:pt x="18634" y="29528"/>
                  <a:pt x="19706" y="29556"/>
                  <a:pt x="20774" y="29584"/>
                </a:cubicBezTo>
                <a:cubicBezTo>
                  <a:pt x="22392" y="29618"/>
                  <a:pt x="24005" y="29674"/>
                  <a:pt x="25619" y="29542"/>
                </a:cubicBezTo>
                <a:cubicBezTo>
                  <a:pt x="25983" y="29514"/>
                  <a:pt x="26349" y="29501"/>
                  <a:pt x="26709" y="29525"/>
                </a:cubicBezTo>
                <a:cubicBezTo>
                  <a:pt x="26771" y="29528"/>
                  <a:pt x="26830" y="29535"/>
                  <a:pt x="26888" y="29549"/>
                </a:cubicBezTo>
                <a:cubicBezTo>
                  <a:pt x="27133" y="29597"/>
                  <a:pt x="31195" y="28983"/>
                  <a:pt x="31322" y="28979"/>
                </a:cubicBezTo>
                <a:cubicBezTo>
                  <a:pt x="32335" y="28910"/>
                  <a:pt x="33348" y="28837"/>
                  <a:pt x="34361" y="28778"/>
                </a:cubicBezTo>
                <a:cubicBezTo>
                  <a:pt x="35370" y="28710"/>
                  <a:pt x="36379" y="28592"/>
                  <a:pt x="37399" y="28613"/>
                </a:cubicBezTo>
                <a:cubicBezTo>
                  <a:pt x="37941" y="28627"/>
                  <a:pt x="38353" y="28474"/>
                  <a:pt x="38713" y="28094"/>
                </a:cubicBezTo>
                <a:cubicBezTo>
                  <a:pt x="38871" y="27922"/>
                  <a:pt x="39024" y="27727"/>
                  <a:pt x="39152" y="27523"/>
                </a:cubicBezTo>
                <a:cubicBezTo>
                  <a:pt x="39559" y="26836"/>
                  <a:pt x="39804" y="26092"/>
                  <a:pt x="39857" y="25263"/>
                </a:cubicBezTo>
                <a:cubicBezTo>
                  <a:pt x="39978" y="23362"/>
                  <a:pt x="40109" y="21475"/>
                  <a:pt x="40227" y="19571"/>
                </a:cubicBezTo>
                <a:cubicBezTo>
                  <a:pt x="40261" y="19014"/>
                  <a:pt x="40257" y="18457"/>
                  <a:pt x="40251" y="17894"/>
                </a:cubicBezTo>
                <a:cubicBezTo>
                  <a:pt x="40251" y="16463"/>
                  <a:pt x="40227" y="15039"/>
                  <a:pt x="40219" y="13612"/>
                </a:cubicBezTo>
                <a:cubicBezTo>
                  <a:pt x="40219" y="12267"/>
                  <a:pt x="40147" y="10923"/>
                  <a:pt x="40029" y="9585"/>
                </a:cubicBezTo>
                <a:cubicBezTo>
                  <a:pt x="39946" y="8600"/>
                  <a:pt x="39911" y="7622"/>
                  <a:pt x="39843" y="6640"/>
                </a:cubicBezTo>
                <a:cubicBezTo>
                  <a:pt x="39795" y="6028"/>
                  <a:pt x="39742" y="5410"/>
                  <a:pt x="39656" y="4798"/>
                </a:cubicBezTo>
                <a:cubicBezTo>
                  <a:pt x="39493" y="3754"/>
                  <a:pt x="39134" y="2787"/>
                  <a:pt x="38529" y="1922"/>
                </a:cubicBezTo>
                <a:cubicBezTo>
                  <a:pt x="38291" y="1576"/>
                  <a:pt x="38011" y="1314"/>
                  <a:pt x="37610" y="1235"/>
                </a:cubicBezTo>
                <a:cubicBezTo>
                  <a:pt x="37596" y="1231"/>
                  <a:pt x="37582" y="1227"/>
                  <a:pt x="37568" y="1224"/>
                </a:cubicBezTo>
                <a:cubicBezTo>
                  <a:pt x="37499" y="1214"/>
                  <a:pt x="37430" y="1200"/>
                  <a:pt x="37361" y="1186"/>
                </a:cubicBezTo>
                <a:cubicBezTo>
                  <a:pt x="37064" y="1128"/>
                  <a:pt x="36770" y="1051"/>
                  <a:pt x="36473" y="989"/>
                </a:cubicBezTo>
                <a:close/>
              </a:path>
            </a:pathLst>
          </a:custGeom>
          <a:solidFill>
            <a:srgbClr val="F8F5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561100" y="4706767"/>
            <a:ext cx="5070000" cy="12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250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6529101" y="4762567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2"/>
          </p:nvPr>
        </p:nvSpPr>
        <p:spPr>
          <a:xfrm>
            <a:off x="7632100" y="4762567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3"/>
          </p:nvPr>
        </p:nvSpPr>
        <p:spPr>
          <a:xfrm>
            <a:off x="6529101" y="2753833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4"/>
          </p:nvPr>
        </p:nvSpPr>
        <p:spPr>
          <a:xfrm>
            <a:off x="7632100" y="2753833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5"/>
          </p:nvPr>
        </p:nvSpPr>
        <p:spPr>
          <a:xfrm>
            <a:off x="1414300" y="4762567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6"/>
          </p:nvPr>
        </p:nvSpPr>
        <p:spPr>
          <a:xfrm>
            <a:off x="2517100" y="4762567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7"/>
          </p:nvPr>
        </p:nvSpPr>
        <p:spPr>
          <a:xfrm>
            <a:off x="1414300" y="2753833"/>
            <a:ext cx="899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48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8"/>
          </p:nvPr>
        </p:nvSpPr>
        <p:spPr>
          <a:xfrm>
            <a:off x="2517100" y="2753833"/>
            <a:ext cx="313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588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1">
  <p:cSld name="Title and four columns 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112883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2"/>
          </p:nvPr>
        </p:nvSpPr>
        <p:spPr>
          <a:xfrm>
            <a:off x="466731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3"/>
          </p:nvPr>
        </p:nvSpPr>
        <p:spPr>
          <a:xfrm>
            <a:off x="8205767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4"/>
          </p:nvPr>
        </p:nvSpPr>
        <p:spPr>
          <a:xfrm>
            <a:off x="112883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5"/>
          </p:nvPr>
        </p:nvSpPr>
        <p:spPr>
          <a:xfrm>
            <a:off x="466731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6"/>
          </p:nvPr>
        </p:nvSpPr>
        <p:spPr>
          <a:xfrm>
            <a:off x="8205765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1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4" name="Google Shape;5474;p21"/>
          <p:cNvSpPr txBox="1">
            <a:spLocks noGrp="1"/>
          </p:cNvSpPr>
          <p:nvPr>
            <p:ph type="title"/>
          </p:nvPr>
        </p:nvSpPr>
        <p:spPr>
          <a:xfrm>
            <a:off x="960000" y="756800"/>
            <a:ext cx="102720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l Messiri"/>
              <a:buNone/>
              <a:defRPr sz="32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5475" name="Google Shape;5475;p21"/>
          <p:cNvGrpSpPr/>
          <p:nvPr/>
        </p:nvGrpSpPr>
        <p:grpSpPr>
          <a:xfrm>
            <a:off x="8334484" y="222543"/>
            <a:ext cx="3702313" cy="2728413"/>
            <a:chOff x="6250862" y="166907"/>
            <a:chExt cx="2776735" cy="2046310"/>
          </a:xfrm>
        </p:grpSpPr>
        <p:sp>
          <p:nvSpPr>
            <p:cNvPr id="5476" name="Google Shape;5476;p21"/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7" name="Google Shape;5477;p21"/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8" name="Google Shape;5478;p21"/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9" name="Google Shape;5479;p21"/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90" name="Google Shape;5490;p21"/>
          <p:cNvGrpSpPr/>
          <p:nvPr/>
        </p:nvGrpSpPr>
        <p:grpSpPr>
          <a:xfrm>
            <a:off x="205164" y="3934432"/>
            <a:ext cx="3701241" cy="2728413"/>
            <a:chOff x="153872" y="2950824"/>
            <a:chExt cx="2775931" cy="2046310"/>
          </a:xfrm>
        </p:grpSpPr>
        <p:sp>
          <p:nvSpPr>
            <p:cNvPr id="5491" name="Google Shape;5491;p21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2" name="Google Shape;5492;p21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3" name="Google Shape;5493;p21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4" name="Google Shape;5494;p21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639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88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90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77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 userDrawn="1">
  <p:cSld name="Two colums 2">
    <p:spTree>
      <p:nvGrpSpPr>
        <p:cNvPr id="1" name="Shape 5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7" name="Google Shape;5577;p25"/>
          <p:cNvSpPr/>
          <p:nvPr/>
        </p:nvSpPr>
        <p:spPr>
          <a:xfrm>
            <a:off x="3684133" y="502323"/>
            <a:ext cx="6119200" cy="707640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8" name="Google Shape;5578;p25"/>
          <p:cNvSpPr/>
          <p:nvPr/>
        </p:nvSpPr>
        <p:spPr>
          <a:xfrm>
            <a:off x="6072800" y="0"/>
            <a:ext cx="6119200" cy="7076400"/>
          </a:xfrm>
          <a:prstGeom prst="rect">
            <a:avLst/>
          </a:prstGeom>
          <a:solidFill>
            <a:srgbClr val="0E5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1" name="Google Shape;5581;p25"/>
          <p:cNvSpPr txBox="1">
            <a:spLocks noGrp="1"/>
          </p:cNvSpPr>
          <p:nvPr>
            <p:ph type="title" idx="2"/>
          </p:nvPr>
        </p:nvSpPr>
        <p:spPr>
          <a:xfrm>
            <a:off x="7412333" y="2344000"/>
            <a:ext cx="3100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El Messiri"/>
              <a:buNone/>
              <a:defRPr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 dirty="0"/>
          </a:p>
        </p:txBody>
      </p:sp>
      <p:sp>
        <p:nvSpPr>
          <p:cNvPr id="5582" name="Google Shape;5582;p25"/>
          <p:cNvSpPr txBox="1">
            <a:spLocks noGrp="1"/>
          </p:cNvSpPr>
          <p:nvPr>
            <p:ph type="subTitle" idx="3"/>
          </p:nvPr>
        </p:nvSpPr>
        <p:spPr>
          <a:xfrm>
            <a:off x="7412333" y="2925600"/>
            <a:ext cx="310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867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82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5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8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08D3B-283B-4C7E-97FD-6435A5B50A1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871A6-CCA5-4C2A-8C93-232858892AA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0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72390-80BB-454D-9CB5-E8AF39BB4E5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3B08-0195-482E-B75D-827ED787422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1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8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908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908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12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60F59-28FD-41E5-9C41-D6FE0657E0F4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12/21/2024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BDC63-E0CD-4BF8-8AF5-F992B0F2E633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32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ED8FE-1EE9-445A-9580-2C38C1EA23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9920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 by Nguyễn Thắng Thắng on LOVE BIRD | Wallpaper powerpoint, Powerpoint  background design, Background for powerpoint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0"/>
            <a:ext cx="12801601" cy="69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8322;p31">
            <a:extLst>
              <a:ext uri="{FF2B5EF4-FFF2-40B4-BE49-F238E27FC236}">
                <a16:creationId xmlns:a16="http://schemas.microsoft.com/office/drawing/2014/main" id="{1F264F5B-82E6-4203-AE31-7024DF1C0734}"/>
              </a:ext>
            </a:extLst>
          </p:cNvPr>
          <p:cNvSpPr txBox="1">
            <a:spLocks/>
          </p:cNvSpPr>
          <p:nvPr/>
        </p:nvSpPr>
        <p:spPr>
          <a:xfrm>
            <a:off x="1874673" y="2541972"/>
            <a:ext cx="8654687" cy="133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43B3B"/>
              </a:buClr>
              <a:buSzPts val="1100"/>
              <a:buFont typeface="Arial"/>
              <a:buNone/>
              <a:tabLst/>
              <a:defRPr/>
            </a:pPr>
            <a:endParaRPr kumimoji="0" lang="vi-VN" sz="42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El Messi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927" y="1557087"/>
            <a:ext cx="1111275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ĐỀ: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 VĂN NGHỊ LUẬN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CÁCH VIẾT ĐOẠN VĂN NGHỊ LUẬN</a:t>
            </a:r>
          </a:p>
        </p:txBody>
      </p:sp>
    </p:spTree>
    <p:extLst>
      <p:ext uri="{BB962C8B-B14F-4D97-AF65-F5344CB8AC3E}">
        <p14:creationId xmlns:p14="http://schemas.microsoft.com/office/powerpoint/2010/main" val="26542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3267"/>
            <a:ext cx="11725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b/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kiểu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đoạn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matic SC"/>
                <a:sym typeface="Amatic SC"/>
              </a:rPr>
              <a:t>viết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matic SC"/>
              <a:sym typeface="Amatic SC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(song song):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nhưng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sung,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cùng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pic>
        <p:nvPicPr>
          <p:cNvPr id="8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2370974" y="2902951"/>
            <a:ext cx="8717439" cy="2380343"/>
            <a:chOff x="2370974" y="2902951"/>
            <a:chExt cx="8717439" cy="2380343"/>
          </a:xfrm>
          <a:solidFill>
            <a:schemeClr val="accent5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370974" y="2902951"/>
              <a:ext cx="8717439" cy="23803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56290" y="3861403"/>
              <a:ext cx="8432800" cy="584775"/>
              <a:chOff x="2739165" y="3368807"/>
              <a:chExt cx="8432800" cy="584775"/>
            </a:xfrm>
            <a:grpFill/>
          </p:grpSpPr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4019151" y="3368807"/>
                <a:ext cx="7152814" cy="584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 pitchFamily="34" charset="0"/>
                  </a:rPr>
                  <a:t>C1               C2                C3…             Cn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739165" y="3676676"/>
                <a:ext cx="1279986" cy="7257"/>
              </a:xfrm>
              <a:prstGeom prst="line">
                <a:avLst/>
              </a:prstGeom>
              <a:grpFill/>
              <a:ln w="762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755296" y="3646681"/>
                <a:ext cx="1279986" cy="7257"/>
              </a:xfrm>
              <a:prstGeom prst="line">
                <a:avLst/>
              </a:prstGeom>
              <a:grpFill/>
              <a:ln w="762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62907" y="3691108"/>
                <a:ext cx="1279986" cy="7257"/>
              </a:xfrm>
              <a:prstGeom prst="line">
                <a:avLst/>
              </a:prstGeom>
              <a:grpFill/>
              <a:ln w="762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179807" y="3659790"/>
                <a:ext cx="1279986" cy="7257"/>
              </a:xfrm>
              <a:prstGeom prst="line">
                <a:avLst/>
              </a:prstGeom>
              <a:grpFill/>
              <a:ln w="762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17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5554"/>
            <a:ext cx="11725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kiểu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407" y="921169"/>
            <a:ext cx="112770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móc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xích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kia 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sung,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nhưng cùng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656114" y="3031525"/>
            <a:ext cx="7518400" cy="3214000"/>
            <a:chOff x="2656114" y="3031525"/>
            <a:chExt cx="7518400" cy="2773838"/>
          </a:xfrm>
        </p:grpSpPr>
        <p:sp>
          <p:nvSpPr>
            <p:cNvPr id="11" name="Rectangle 10"/>
            <p:cNvSpPr/>
            <p:nvPr/>
          </p:nvSpPr>
          <p:spPr>
            <a:xfrm>
              <a:off x="2656114" y="3031525"/>
              <a:ext cx="7518400" cy="2687104"/>
            </a:xfrm>
            <a:prstGeom prst="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739006" y="3333613"/>
              <a:ext cx="7147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741863" y="3878005"/>
              <a:ext cx="1468766" cy="1285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88833" y="4555679"/>
              <a:ext cx="1858030" cy="1451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26634" y="5277937"/>
              <a:ext cx="1783537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281006" y="4001739"/>
              <a:ext cx="9290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C2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046863" y="4672915"/>
              <a:ext cx="11843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C3…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8917805" y="5220588"/>
              <a:ext cx="80179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Cn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210629" y="3878005"/>
              <a:ext cx="0" cy="70850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026634" y="4506701"/>
              <a:ext cx="0" cy="77123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724492" y="3338286"/>
              <a:ext cx="14514" cy="57543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656114" y="3338286"/>
              <a:ext cx="1075635" cy="642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45490" y="5226090"/>
              <a:ext cx="25321" cy="49253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11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5;p38"/>
          <p:cNvSpPr txBox="1">
            <a:spLocks noGrp="1"/>
          </p:cNvSpPr>
          <p:nvPr>
            <p:ph type="ctrTitle"/>
          </p:nvPr>
        </p:nvSpPr>
        <p:spPr>
          <a:xfrm>
            <a:off x="73934" y="2710185"/>
            <a:ext cx="3118782" cy="134650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324055"/>
              </a:buClr>
              <a:buFont typeface="Amatic SC" panose="020B0604020202020204" pitchFamily="2" charset="-79"/>
              <a:buNone/>
            </a:pP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Amatic SC" panose="020B0604020202020204" pitchFamily="2" charset="-79"/>
              </a:rPr>
              <a:t>CÁC KIỂU  ĐOẠN VĂN</a:t>
            </a:r>
          </a:p>
        </p:txBody>
      </p:sp>
      <p:sp>
        <p:nvSpPr>
          <p:cNvPr id="10" name="Google Shape;215;p38"/>
          <p:cNvSpPr txBox="1"/>
          <p:nvPr/>
        </p:nvSpPr>
        <p:spPr>
          <a:xfrm>
            <a:off x="4105213" y="1450152"/>
            <a:ext cx="2496006" cy="90358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4055"/>
              </a:buClr>
              <a:buSzPts val="3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Quy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nạp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matic SC" charset="0"/>
            </a:endParaRPr>
          </a:p>
        </p:txBody>
      </p:sp>
      <p:sp>
        <p:nvSpPr>
          <p:cNvPr id="11" name="Google Shape;215;p38"/>
          <p:cNvSpPr txBox="1"/>
          <p:nvPr/>
        </p:nvSpPr>
        <p:spPr>
          <a:xfrm>
            <a:off x="4035036" y="2635204"/>
            <a:ext cx="2636359" cy="13659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None/>
              <a:defRPr sz="80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3000"/>
              <a:buFont typeface="Amatic SC"/>
              <a:buNone/>
              <a:tabLst/>
              <a:defRPr/>
            </a:pPr>
            <a:r>
              <a:rPr kumimoji="0" lang="en-US" sz="3735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matic SC"/>
              </a:rPr>
              <a:t>T</a:t>
            </a:r>
            <a:r>
              <a:rPr lang="en-US" sz="3735" kern="0" noProof="0" dirty="0" err="1">
                <a:solidFill>
                  <a:srgbClr val="800000"/>
                </a:solidFill>
                <a:latin typeface="Times New Roman" panose="02020603050405020304" charset="0"/>
                <a:cs typeface="Times New Roman" panose="02020603050405020304" charset="0"/>
              </a:rPr>
              <a:t>ổng</a:t>
            </a:r>
            <a:r>
              <a:rPr lang="en-US" sz="3735" kern="0" dirty="0">
                <a:solidFill>
                  <a:srgbClr val="8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kern="0" dirty="0" err="1">
                <a:solidFill>
                  <a:srgbClr val="800000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3735" kern="0" dirty="0">
                <a:solidFill>
                  <a:srgbClr val="8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5" kern="0" dirty="0" err="1">
                <a:solidFill>
                  <a:srgbClr val="800000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endParaRPr kumimoji="0" lang="en-US" sz="3735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Amatic SC"/>
            </a:endParaRPr>
          </a:p>
        </p:txBody>
      </p:sp>
      <p:sp>
        <p:nvSpPr>
          <p:cNvPr id="12" name="Google Shape;215;p38"/>
          <p:cNvSpPr txBox="1"/>
          <p:nvPr/>
        </p:nvSpPr>
        <p:spPr bwMode="auto">
          <a:xfrm>
            <a:off x="4105213" y="177390"/>
            <a:ext cx="2509372" cy="7701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4055"/>
              </a:buClr>
              <a:buSzPts val="3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604020202020204" pitchFamily="2" charset="-79"/>
              </a:rPr>
              <a:t>Diễn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604020202020204" pitchFamily="2" charset="-79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604020202020204" pitchFamily="2" charset="-79"/>
              </a:rPr>
              <a:t>dịch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matic SC" panose="020B0604020202020204" pitchFamily="2" charset="-79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845523" y="562471"/>
            <a:ext cx="595804" cy="148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3240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845523" y="1871251"/>
            <a:ext cx="595804" cy="1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3240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cxnSp>
        <p:nvCxnSpPr>
          <p:cNvPr id="36" name="Straight Arrow Connector 35"/>
          <p:cNvCxnSpPr>
            <a:stCxn id="6" idx="3"/>
            <a:endCxn id="12" idx="1"/>
          </p:cNvCxnSpPr>
          <p:nvPr/>
        </p:nvCxnSpPr>
        <p:spPr>
          <a:xfrm flipV="1">
            <a:off x="3192716" y="562472"/>
            <a:ext cx="912497" cy="28209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  <a:endCxn id="67" idx="1"/>
          </p:cNvCxnSpPr>
          <p:nvPr/>
        </p:nvCxnSpPr>
        <p:spPr>
          <a:xfrm>
            <a:off x="3192716" y="3383437"/>
            <a:ext cx="842320" cy="14035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stCxn id="6" idx="3"/>
            <a:endCxn id="11" idx="1"/>
          </p:cNvCxnSpPr>
          <p:nvPr/>
        </p:nvCxnSpPr>
        <p:spPr>
          <a:xfrm flipV="1">
            <a:off x="3192716" y="3318192"/>
            <a:ext cx="842320" cy="652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" idx="3"/>
            <a:endCxn id="10" idx="1"/>
          </p:cNvCxnSpPr>
          <p:nvPr/>
        </p:nvCxnSpPr>
        <p:spPr>
          <a:xfrm flipV="1">
            <a:off x="3192716" y="1901943"/>
            <a:ext cx="912497" cy="14814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643" y="-9234"/>
            <a:ext cx="3056326" cy="11434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643" y="1401361"/>
            <a:ext cx="3056326" cy="12098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93" y="5361370"/>
            <a:ext cx="3056326" cy="111509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730" y="4135849"/>
            <a:ext cx="3056326" cy="115556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238" y="2573730"/>
            <a:ext cx="3133133" cy="1489002"/>
          </a:xfrm>
          <a:prstGeom prst="rect">
            <a:avLst/>
          </a:prstGeom>
        </p:spPr>
      </p:pic>
      <p:cxnSp>
        <p:nvCxnSpPr>
          <p:cNvPr id="60" name="Straight Arrow Connector 59"/>
          <p:cNvCxnSpPr>
            <a:stCxn id="6" idx="3"/>
            <a:endCxn id="68" idx="1"/>
          </p:cNvCxnSpPr>
          <p:nvPr/>
        </p:nvCxnSpPr>
        <p:spPr>
          <a:xfrm>
            <a:off x="3192716" y="3383437"/>
            <a:ext cx="881509" cy="26412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oogle Shape;215;p38"/>
          <p:cNvSpPr txBox="1"/>
          <p:nvPr/>
        </p:nvSpPr>
        <p:spPr>
          <a:xfrm>
            <a:off x="4035036" y="4282650"/>
            <a:ext cx="2636359" cy="100876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4055"/>
              </a:buClr>
              <a:buSzPts val="3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Song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hành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matic SC" charset="0"/>
            </a:endParaRPr>
          </a:p>
        </p:txBody>
      </p:sp>
      <p:sp>
        <p:nvSpPr>
          <p:cNvPr id="68" name="Google Shape;215;p38"/>
          <p:cNvSpPr txBox="1"/>
          <p:nvPr/>
        </p:nvSpPr>
        <p:spPr>
          <a:xfrm>
            <a:off x="4074225" y="5572885"/>
            <a:ext cx="2649725" cy="903582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4055"/>
              </a:buClr>
              <a:buSzPts val="3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charset="0"/>
              </a:rPr>
              <a:t>xích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Amatic SC" charset="0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6845523" y="3216932"/>
            <a:ext cx="595804" cy="1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3240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6845523" y="4567398"/>
            <a:ext cx="595804" cy="1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3240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6845523" y="6159082"/>
            <a:ext cx="595804" cy="1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3240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44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33" grpId="0" animBg="1"/>
      <p:bldP spid="35" grpId="0" animBg="1"/>
      <p:bldP spid="67" grpId="0" animBg="1"/>
      <p:bldP spid="68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40526" y="4827213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474225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15;p38"/>
          <p:cNvSpPr txBox="1"/>
          <p:nvPr/>
        </p:nvSpPr>
        <p:spPr bwMode="auto">
          <a:xfrm>
            <a:off x="294290" y="399393"/>
            <a:ext cx="11684637" cy="593834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24055"/>
              </a:buClr>
              <a:buSzPts val="3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matic SC" panose="020B0604020202020204" pitchFamily="2" charset="-79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44690" y="2290129"/>
            <a:ext cx="2826420" cy="86178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71109" y="2303410"/>
            <a:ext cx="0" cy="86178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64358" y="2303409"/>
            <a:ext cx="2552932" cy="91453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0015" y="1700883"/>
            <a:ext cx="123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2238" y="1682735"/>
            <a:ext cx="291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5305" y="3546472"/>
            <a:ext cx="280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triển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khai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)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028537" y="3412677"/>
            <a:ext cx="228100" cy="870023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60755" y="3286425"/>
            <a:ext cx="1941637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tiên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            </a:t>
            </a: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hết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</a:t>
            </a: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Đầu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tiên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…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B635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9243" y="3236089"/>
            <a:ext cx="7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2755" y="3200858"/>
            <a:ext cx="112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C3…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1625" y="3212359"/>
            <a:ext cx="118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38903" y="3236089"/>
            <a:ext cx="1955477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Ngoài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ra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Bên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cạnh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đó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16861" y="3217099"/>
            <a:ext cx="232854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Không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chỉ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vậy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346" y="564540"/>
            <a:ext cx="9521212" cy="5847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triển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1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0" y="4559727"/>
            <a:ext cx="3308475" cy="2107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9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15" grpId="0"/>
      <p:bldP spid="16" grpId="0"/>
      <p:bldP spid="5" grpId="0" animBg="1"/>
      <p:bldP spid="24" grpId="0"/>
      <p:bldP spid="24" grpId="1"/>
      <p:bldP spid="25" grpId="0"/>
      <p:bldP spid="26" grpId="0"/>
      <p:bldP spid="27" grpId="0"/>
      <p:bldP spid="28" grpId="0"/>
      <p:bldP spid="28" grpId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623947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3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44602"/>
            <a:ext cx="3308475" cy="210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1300" y="358618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85924" y="198101"/>
            <a:ext cx="11148862" cy="5747430"/>
          </a:xfrm>
          <a:prstGeom prst="rect">
            <a:avLst/>
          </a:prstGeom>
          <a:solidFill>
            <a:srgbClr val="EF9E67">
              <a:lumMod val="60000"/>
              <a:lumOff val="40000"/>
            </a:srgbClr>
          </a:solidFill>
          <a:ln>
            <a:solidFill>
              <a:srgbClr val="CC0099"/>
            </a:solidFill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54988" y="2424435"/>
            <a:ext cx="2467438" cy="2230189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3891856" y="2461756"/>
            <a:ext cx="7482" cy="2192868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H="1">
            <a:off x="4038600" y="2525100"/>
            <a:ext cx="2082131" cy="2129524"/>
          </a:xfrm>
          <a:prstGeom prst="straightConnector1">
            <a:avLst/>
          </a:prstGeom>
          <a:noFill/>
          <a:ln w="38100" cap="flat" cmpd="sng" algn="ctr">
            <a:solidFill>
              <a:srgbClr val="800000"/>
            </a:solidFill>
            <a:prstDash val="soli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896312" y="4745286"/>
            <a:ext cx="2484147" cy="9131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21131" y="1478205"/>
            <a:ext cx="2990233" cy="9131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triển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khai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)</a:t>
            </a:r>
          </a:p>
        </p:txBody>
      </p:sp>
      <p:sp>
        <p:nvSpPr>
          <p:cNvPr id="45" name="Right Brace 44"/>
          <p:cNvSpPr/>
          <p:nvPr/>
        </p:nvSpPr>
        <p:spPr>
          <a:xfrm>
            <a:off x="8501431" y="1198943"/>
            <a:ext cx="324905" cy="1447641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22714" y="1000408"/>
            <a:ext cx="1566400" cy="19874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tiên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            </a:t>
            </a: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hết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</a:t>
            </a: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Đầu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tiên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B635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9128" y="1479652"/>
            <a:ext cx="815188" cy="91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1318" y="1511292"/>
            <a:ext cx="815188" cy="91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0839" y="1611957"/>
            <a:ext cx="1229421" cy="91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C3 …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47811" y="1585634"/>
            <a:ext cx="1764129" cy="6982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Ngoài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ra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B6352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99754" y="1348154"/>
            <a:ext cx="1764129" cy="12354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Bên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cạnh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đó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Không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chỉ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vậy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1317" y="4738441"/>
            <a:ext cx="815188" cy="91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34335" y="4488130"/>
            <a:ext cx="1764129" cy="177257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Tóm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lại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 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thể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</a:t>
            </a: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chung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….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4988" y="296820"/>
            <a:ext cx="8741592" cy="5847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triển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7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3" grpId="0"/>
      <p:bldP spid="44" grpId="0"/>
      <p:bldP spid="45" grpId="0" animBg="1"/>
      <p:bldP spid="19" grpId="0"/>
      <p:bldP spid="19" grpId="1"/>
      <p:bldP spid="25" grpId="0"/>
      <p:bldP spid="25" grpId="1"/>
      <p:bldP spid="26" grpId="0"/>
      <p:bldP spid="26" grpId="1"/>
      <p:bldP spid="38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3938968" y="2853505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696168" y="2846266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215;p38"/>
          <p:cNvSpPr txBox="1"/>
          <p:nvPr/>
        </p:nvSpPr>
        <p:spPr>
          <a:xfrm>
            <a:off x="599889" y="237507"/>
            <a:ext cx="11204294" cy="6142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None/>
              <a:defRPr sz="80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055"/>
              </a:buClr>
              <a:buSzPts val="3000"/>
              <a:buFont typeface="Amatic SC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B6352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matic SC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348150" y="1833021"/>
            <a:ext cx="2495751" cy="1403991"/>
          </a:xfrm>
          <a:prstGeom prst="straightConnector1">
            <a:avLst/>
          </a:prstGeom>
          <a:solidFill>
            <a:srgbClr val="CCCCFF"/>
          </a:solidFill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33256" y="1962044"/>
            <a:ext cx="41540" cy="1244799"/>
          </a:xfrm>
          <a:prstGeom prst="straightConnector1">
            <a:avLst/>
          </a:prstGeom>
          <a:solidFill>
            <a:srgbClr val="CCCCFF"/>
          </a:solidFill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45" idx="0"/>
          </p:cNvCxnSpPr>
          <p:nvPr/>
        </p:nvCxnSpPr>
        <p:spPr>
          <a:xfrm>
            <a:off x="4438610" y="1833021"/>
            <a:ext cx="2337171" cy="1345911"/>
          </a:xfrm>
          <a:prstGeom prst="straightConnector1">
            <a:avLst/>
          </a:prstGeom>
          <a:solidFill>
            <a:srgbClr val="CCCCFF"/>
          </a:solidFill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48150" y="3778896"/>
            <a:ext cx="2560327" cy="1116477"/>
          </a:xfrm>
          <a:prstGeom prst="straightConnector1">
            <a:avLst/>
          </a:prstGeom>
          <a:solidFill>
            <a:srgbClr val="CCCCFF"/>
          </a:solidFill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169455" y="3644743"/>
            <a:ext cx="0" cy="1026351"/>
          </a:xfrm>
          <a:prstGeom prst="straightConnector1">
            <a:avLst/>
          </a:prstGeom>
          <a:solidFill>
            <a:srgbClr val="CCCCFF"/>
          </a:solidFill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5" idx="2"/>
          </p:cNvCxnSpPr>
          <p:nvPr/>
        </p:nvCxnSpPr>
        <p:spPr>
          <a:xfrm flipH="1">
            <a:off x="4555230" y="3702152"/>
            <a:ext cx="2220551" cy="1231389"/>
          </a:xfrm>
          <a:prstGeom prst="straightConnector1">
            <a:avLst/>
          </a:prstGeom>
          <a:solidFill>
            <a:srgbClr val="CCCCFF"/>
          </a:solidFill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43900" y="1438824"/>
            <a:ext cx="7533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995" y="4844408"/>
            <a:ext cx="28762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chốt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lại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74822" y="3349107"/>
            <a:ext cx="2450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triển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khai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)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9149654" y="2852231"/>
            <a:ext cx="202005" cy="1468186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56765" y="2852231"/>
            <a:ext cx="1506670" cy="113877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tiên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            </a:t>
            </a: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Trước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hết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;</a:t>
            </a:r>
          </a:p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Đầu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tiên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B635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099" y="3255676"/>
            <a:ext cx="7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9977" y="3160007"/>
            <a:ext cx="78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4510" y="3178932"/>
            <a:ext cx="118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C4 …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43211" y="3302042"/>
            <a:ext cx="1696860" cy="4001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Ngoài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ra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B6352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35135" y="3204438"/>
            <a:ext cx="1696860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Bên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cạnh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đó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Không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chỉ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vậy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87235" y="4756873"/>
            <a:ext cx="195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…)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71238" y="4643026"/>
            <a:ext cx="7533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26890" y="1461267"/>
            <a:ext cx="28762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chủ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đề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0057" y="406546"/>
            <a:ext cx="8785246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T-P-H: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triển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30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P spid="41" grpId="0"/>
      <p:bldP spid="42" grpId="0"/>
      <p:bldP spid="43" grpId="0" animBg="1"/>
      <p:bldP spid="26" grpId="0"/>
      <p:bldP spid="26" grpId="1"/>
      <p:bldP spid="47" grpId="0"/>
      <p:bldP spid="47" grpId="1"/>
      <p:bldP spid="48" grpId="0"/>
      <p:bldP spid="48" grpId="1"/>
      <p:bldP spid="27" grpId="0"/>
      <p:bldP spid="6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85;p36"/>
          <p:cNvSpPr txBox="1">
            <a:spLocks noGrp="1"/>
          </p:cNvSpPr>
          <p:nvPr>
            <p:ph type="ctrTitle"/>
          </p:nvPr>
        </p:nvSpPr>
        <p:spPr>
          <a:xfrm>
            <a:off x="2139352" y="708857"/>
            <a:ext cx="7034146" cy="1057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sz="4000" b="1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4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807435" y="425180"/>
            <a:ext cx="10384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MỤC TIÊU TRONG VÀ SAU CHUYÊN ĐỀ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0386" y="3167390"/>
            <a:ext cx="27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nstantia"/>
                <a:ea typeface="+mn-ea"/>
                <a:cs typeface="Arial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-5712397" y="339198"/>
            <a:ext cx="7729260" cy="7541034"/>
          </a:xfrm>
          <a:prstGeom prst="blockArc">
            <a:avLst>
              <a:gd name="adj1" fmla="val 18900000"/>
              <a:gd name="adj2" fmla="val 2700000"/>
              <a:gd name="adj3" fmla="val 286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1607492" y="1721428"/>
            <a:ext cx="10164093" cy="1120570"/>
          </a:xfrm>
          <a:custGeom>
            <a:avLst/>
            <a:gdLst>
              <a:gd name="connsiteX0" fmla="*/ 0 w 9916572"/>
              <a:gd name="connsiteY0" fmla="*/ 0 h 1120570"/>
              <a:gd name="connsiteX1" fmla="*/ 9916572 w 9916572"/>
              <a:gd name="connsiteY1" fmla="*/ 0 h 1120570"/>
              <a:gd name="connsiteX2" fmla="*/ 9916572 w 9916572"/>
              <a:gd name="connsiteY2" fmla="*/ 1120570 h 1120570"/>
              <a:gd name="connsiteX3" fmla="*/ 0 w 9916572"/>
              <a:gd name="connsiteY3" fmla="*/ 1120570 h 1120570"/>
              <a:gd name="connsiteX4" fmla="*/ 0 w 9916572"/>
              <a:gd name="connsiteY4" fmla="*/ 0 h 112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6572" h="1120570">
                <a:moveTo>
                  <a:pt x="0" y="0"/>
                </a:moveTo>
                <a:lnTo>
                  <a:pt x="9916572" y="0"/>
                </a:lnTo>
                <a:lnTo>
                  <a:pt x="9916572" y="1120570"/>
                </a:lnTo>
                <a:lnTo>
                  <a:pt x="0" y="112057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453" tIns="66040" rIns="66040" bIns="66040" numCol="1" spcCol="1270" anchor="ctr" anchorCtr="0">
            <a:noAutofit/>
          </a:bodyPr>
          <a:lstStyle/>
          <a:p>
            <a:pPr marL="0" marR="0" lvl="0" indent="0" algn="just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7" name="Oval 6"/>
          <p:cNvSpPr/>
          <p:nvPr/>
        </p:nvSpPr>
        <p:spPr>
          <a:xfrm>
            <a:off x="889655" y="1581356"/>
            <a:ext cx="1435675" cy="1400713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024987" y="3429301"/>
            <a:ext cx="9746599" cy="1120570"/>
          </a:xfrm>
          <a:custGeom>
            <a:avLst/>
            <a:gdLst>
              <a:gd name="connsiteX0" fmla="*/ 0 w 9509245"/>
              <a:gd name="connsiteY0" fmla="*/ 0 h 1120570"/>
              <a:gd name="connsiteX1" fmla="*/ 9509245 w 9509245"/>
              <a:gd name="connsiteY1" fmla="*/ 0 h 1120570"/>
              <a:gd name="connsiteX2" fmla="*/ 9509245 w 9509245"/>
              <a:gd name="connsiteY2" fmla="*/ 1120570 h 1120570"/>
              <a:gd name="connsiteX3" fmla="*/ 0 w 9509245"/>
              <a:gd name="connsiteY3" fmla="*/ 1120570 h 1120570"/>
              <a:gd name="connsiteX4" fmla="*/ 0 w 9509245"/>
              <a:gd name="connsiteY4" fmla="*/ 0 h 112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9245" h="1120570">
                <a:moveTo>
                  <a:pt x="0" y="0"/>
                </a:moveTo>
                <a:lnTo>
                  <a:pt x="9509245" y="0"/>
                </a:lnTo>
                <a:lnTo>
                  <a:pt x="9509245" y="1120570"/>
                </a:lnTo>
                <a:lnTo>
                  <a:pt x="0" y="112057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453" tIns="71120" rIns="71120" bIns="71120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dung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307149" y="3262212"/>
            <a:ext cx="1435675" cy="1400713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607492" y="5083140"/>
            <a:ext cx="10164093" cy="1120570"/>
          </a:xfrm>
          <a:custGeom>
            <a:avLst/>
            <a:gdLst>
              <a:gd name="connsiteX0" fmla="*/ 0 w 9916572"/>
              <a:gd name="connsiteY0" fmla="*/ 0 h 1120570"/>
              <a:gd name="connsiteX1" fmla="*/ 9916572 w 9916572"/>
              <a:gd name="connsiteY1" fmla="*/ 0 h 1120570"/>
              <a:gd name="connsiteX2" fmla="*/ 9916572 w 9916572"/>
              <a:gd name="connsiteY2" fmla="*/ 1120570 h 1120570"/>
              <a:gd name="connsiteX3" fmla="*/ 0 w 9916572"/>
              <a:gd name="connsiteY3" fmla="*/ 1120570 h 1120570"/>
              <a:gd name="connsiteX4" fmla="*/ 0 w 9916572"/>
              <a:gd name="connsiteY4" fmla="*/ 0 h 112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6572" h="1120570">
                <a:moveTo>
                  <a:pt x="0" y="0"/>
                </a:moveTo>
                <a:lnTo>
                  <a:pt x="9916572" y="0"/>
                </a:lnTo>
                <a:lnTo>
                  <a:pt x="9916572" y="1120570"/>
                </a:lnTo>
                <a:lnTo>
                  <a:pt x="0" y="112057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453" tIns="71120" rIns="71120" bIns="71120" numCol="1" spcCol="1270" anchor="ctr" anchorCtr="0">
            <a:noAutofit/>
          </a:bodyPr>
          <a:lstStyle/>
          <a:p>
            <a:pPr marL="0" marR="0" lvl="0" indent="0" algn="just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nghị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nghị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xuyên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9655" y="4943068"/>
            <a:ext cx="1435675" cy="14007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273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1E"/>
        </a:solidFill>
        <a:effectLst/>
      </p:bgPr>
    </p:bg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1397723" y="2436193"/>
            <a:ext cx="2338251" cy="1094503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VĂN</a:t>
            </a:r>
            <a:endParaRPr kumimoji="0" lang="en-US" sz="2400" b="1" i="0" u="none" strike="noStrike" kern="1200" cap="none" spc="1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11B38E-C174-4875-B29A-89FB03F80FE2}"/>
              </a:ext>
            </a:extLst>
          </p:cNvPr>
          <p:cNvSpPr/>
          <p:nvPr/>
        </p:nvSpPr>
        <p:spPr>
          <a:xfrm>
            <a:off x="7798515" y="2436194"/>
            <a:ext cx="2612571" cy="1325909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VIẾT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VĂN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80E367-6BC3-4481-A623-BFBAF63446D7}"/>
              </a:ext>
            </a:extLst>
          </p:cNvPr>
          <p:cNvCxnSpPr>
            <a:cxnSpLocks/>
          </p:cNvCxnSpPr>
          <p:nvPr/>
        </p:nvCxnSpPr>
        <p:spPr>
          <a:xfrm>
            <a:off x="2550662" y="1705675"/>
            <a:ext cx="65642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C7969B7-EDDD-48F0-8061-2B35E5D27A06}"/>
              </a:ext>
            </a:extLst>
          </p:cNvPr>
          <p:cNvSpPr/>
          <p:nvPr/>
        </p:nvSpPr>
        <p:spPr>
          <a:xfrm>
            <a:off x="2122097" y="158126"/>
            <a:ext cx="7315201" cy="1311105"/>
          </a:xfrm>
          <a:prstGeom prst="rect">
            <a:avLst/>
          </a:prstGeom>
          <a:solidFill>
            <a:srgbClr val="FFCCCC"/>
          </a:solidFill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I. KIẾN THỨC CẦN NHỚ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E98737-CD41-4E1D-9117-079D36CFDD31}"/>
              </a:ext>
            </a:extLst>
          </p:cNvPr>
          <p:cNvCxnSpPr>
            <a:cxnSpLocks/>
          </p:cNvCxnSpPr>
          <p:nvPr/>
        </p:nvCxnSpPr>
        <p:spPr>
          <a:xfrm>
            <a:off x="5983068" y="1469231"/>
            <a:ext cx="0" cy="2336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563725" y="1705675"/>
            <a:ext cx="8040" cy="74263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088786" y="1702893"/>
            <a:ext cx="4020" cy="74542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169817" y="4721091"/>
            <a:ext cx="2285999" cy="1758086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kumimoji="0" lang="en-US" sz="2400" b="1" i="0" u="none" strike="noStrike" kern="1200" cap="none" spc="1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 flipH="1">
            <a:off x="1312817" y="3530697"/>
            <a:ext cx="1235956" cy="11903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2848603" y="4721091"/>
            <a:ext cx="2258974" cy="1758086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1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TRÒ &amp; QUAN HỆ GIỮA CÁC CÂU TRONG ĐOẠN VĂN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>
            <a:off x="2549051" y="3530697"/>
            <a:ext cx="1429039" cy="11903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6238195" y="4629651"/>
            <a:ext cx="2370227" cy="1758086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BƯỚC VIẾT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VĂN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B663A7-14F0-416B-B5E0-3D45891E89C1}"/>
              </a:ext>
            </a:extLst>
          </p:cNvPr>
          <p:cNvSpPr/>
          <p:nvPr/>
        </p:nvSpPr>
        <p:spPr>
          <a:xfrm>
            <a:off x="9588137" y="4629651"/>
            <a:ext cx="2322245" cy="1758086"/>
          </a:xfrm>
          <a:prstGeom prst="rect">
            <a:avLst/>
          </a:prstGeom>
          <a:solidFill>
            <a:srgbClr val="FFCCCC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KIỂU ĐOẠN VĂN &amp;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" normalizeH="0" baseline="0" noProof="0" dirty="0">
                <a:ln>
                  <a:noFill/>
                </a:ln>
                <a:solidFill>
                  <a:srgbClr val="043B3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VIẾT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43B3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>
            <a:off x="9029840" y="3762103"/>
            <a:ext cx="1719420" cy="8675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0"/>
          </p:cNvCxnSpPr>
          <p:nvPr/>
        </p:nvCxnSpPr>
        <p:spPr>
          <a:xfrm flipH="1">
            <a:off x="7423309" y="3762103"/>
            <a:ext cx="1606531" cy="8675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2" grpId="0" animBg="1"/>
      <p:bldP spid="13" grpId="0" animBg="1"/>
      <p:bldP spid="16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329" y="304810"/>
            <a:ext cx="10966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ĐOẠN VĂN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a/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niệm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- Đoạn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8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862572"/>
            <a:ext cx="3308475" cy="1995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7520"/>
            <a:ext cx="12191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*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Về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khái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Về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5109029"/>
            <a:ext cx="3555419" cy="1748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48195" y="3217243"/>
            <a:ext cx="11867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sung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4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52" y="4750312"/>
            <a:ext cx="3308475" cy="21076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27850" y="349061"/>
            <a:ext cx="11055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 CÁCH VIẾT ĐOẠN VĂN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a/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bước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văn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5" name="Sơ đồ 2">
            <a:extLst>
              <a:ext uri="{FF2B5EF4-FFF2-40B4-BE49-F238E27FC236}">
                <a16:creationId xmlns:a16="http://schemas.microsoft.com/office/drawing/2014/main" id="{A6C3C02F-6D78-4735-9D14-960460F76205}"/>
              </a:ext>
            </a:extLst>
          </p:cNvPr>
          <p:cNvGraphicFramePr/>
          <p:nvPr/>
        </p:nvGraphicFramePr>
        <p:xfrm>
          <a:off x="227850" y="933836"/>
          <a:ext cx="112907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E3F2AC49-F3D0-4059-A4FD-4E26B1827E5B}"/>
              </a:ext>
            </a:extLst>
          </p:cNvPr>
          <p:cNvSpPr txBox="1"/>
          <p:nvPr/>
        </p:nvSpPr>
        <p:spPr>
          <a:xfrm>
            <a:off x="227850" y="2876997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đề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9E8E08E1-0E0B-416C-B5F2-4670067F0B26}"/>
              </a:ext>
            </a:extLst>
          </p:cNvPr>
          <p:cNvSpPr txBox="1"/>
          <p:nvPr/>
        </p:nvSpPr>
        <p:spPr>
          <a:xfrm>
            <a:off x="3031092" y="2059492"/>
            <a:ext cx="2743146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lập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ý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Hộp Văn bản 10">
            <a:extLst>
              <a:ext uri="{FF2B5EF4-FFF2-40B4-BE49-F238E27FC236}">
                <a16:creationId xmlns:a16="http://schemas.microsoft.com/office/drawing/2014/main" id="{BFCFD768-8A16-4F56-AF71-A51791D80E87}"/>
              </a:ext>
            </a:extLst>
          </p:cNvPr>
          <p:cNvSpPr txBox="1"/>
          <p:nvPr/>
        </p:nvSpPr>
        <p:spPr>
          <a:xfrm>
            <a:off x="5915585" y="1111495"/>
            <a:ext cx="2892250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cầu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Hộp Văn bản 12">
            <a:extLst>
              <a:ext uri="{FF2B5EF4-FFF2-40B4-BE49-F238E27FC236}">
                <a16:creationId xmlns:a16="http://schemas.microsoft.com/office/drawing/2014/main" id="{4A87E6DB-0797-44B3-8721-04988B566D61}"/>
              </a:ext>
            </a:extLst>
          </p:cNvPr>
          <p:cNvSpPr txBox="1"/>
          <p:nvPr/>
        </p:nvSpPr>
        <p:spPr>
          <a:xfrm>
            <a:off x="8807835" y="702042"/>
            <a:ext cx="625331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Kiểm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tra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sửa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lỗi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20230" y="3379763"/>
            <a:ext cx="5171767" cy="34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40077792-5D6F-4885-A1D0-6A8DD88F7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graphicEl>
                                              <a:dgm id="{40077792-5D6F-4885-A1D0-6A8DD88F7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graphicEl>
                                              <a:dgm id="{40077792-5D6F-4885-A1D0-6A8DD88F7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graphicEl>
                                              <a:dgm id="{40077792-5D6F-4885-A1D0-6A8DD88F7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C021708-6B07-4D3A-A5AE-845DCAE2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graphicEl>
                                              <a:dgm id="{BC021708-6B07-4D3A-A5AE-845DCAE2C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graphicEl>
                                              <a:dgm id="{BC021708-6B07-4D3A-A5AE-845DCAE2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graphicEl>
                                              <a:dgm id="{BC021708-6B07-4D3A-A5AE-845DCAE2C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A00D5BC-5D9A-47FF-B405-839C6DBA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graphicEl>
                                              <a:dgm id="{AA00D5BC-5D9A-47FF-B405-839C6DBA9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graphicEl>
                                              <a:dgm id="{AA00D5BC-5D9A-47FF-B405-839C6DBA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graphicEl>
                                              <a:dgm id="{AA00D5BC-5D9A-47FF-B405-839C6DBA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83293B1-A26F-4D3D-9144-05DEDB12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graphicEl>
                                              <a:dgm id="{183293B1-A26F-4D3D-9144-05DEDB12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graphicEl>
                                              <a:dgm id="{183293B1-A26F-4D3D-9144-05DEDB12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graphicEl>
                                              <a:dgm id="{183293B1-A26F-4D3D-9144-05DEDB12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7DF83F6-53B7-4C65-A277-58267194A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graphicEl>
                                              <a:dgm id="{D7DF83F6-53B7-4C65-A277-58267194A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graphicEl>
                                              <a:dgm id="{D7DF83F6-53B7-4C65-A277-58267194A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graphicEl>
                                              <a:dgm id="{D7DF83F6-53B7-4C65-A277-58267194A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C51DF4F-DBD7-42F4-AC61-B3780DDD5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graphicEl>
                                              <a:dgm id="{BC51DF4F-DBD7-42F4-AC61-B3780DDD5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graphicEl>
                                              <a:dgm id="{BC51DF4F-DBD7-42F4-AC61-B3780DDD5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graphicEl>
                                              <a:dgm id="{BC51DF4F-DBD7-42F4-AC61-B3780DDD5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B220DA6-7EC9-4D86-9EF7-D6ACEAD1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>
                                            <p:graphicEl>
                                              <a:dgm id="{9B220DA6-7EC9-4D86-9EF7-D6ACEAD1C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>
                                            <p:graphicEl>
                                              <a:dgm id="{9B220DA6-7EC9-4D86-9EF7-D6ACEAD1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>
                                            <p:graphicEl>
                                              <a:dgm id="{9B220DA6-7EC9-4D86-9EF7-D6ACEAD1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950CACC-2B3C-4A0C-B0B8-0B8D70794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graphicEl>
                                              <a:dgm id="{2950CACC-2B3C-4A0C-B0B8-0B8D70794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graphicEl>
                                              <a:dgm id="{2950CACC-2B3C-4A0C-B0B8-0B8D70794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graphicEl>
                                              <a:dgm id="{2950CACC-2B3C-4A0C-B0B8-0B8D70794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CCA18E6-5511-4F95-B3D6-F777AD2D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>
                                            <p:graphicEl>
                                              <a:dgm id="{FCCA18E6-5511-4F95-B3D6-F777AD2D1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graphicEl>
                                              <a:dgm id="{FCCA18E6-5511-4F95-B3D6-F777AD2D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graphicEl>
                                              <a:dgm id="{FCCA18E6-5511-4F95-B3D6-F777AD2D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A3ADAEC-EF2B-43DD-A1E3-1C8A611DB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>
                                            <p:graphicEl>
                                              <a:dgm id="{1A3ADAEC-EF2B-43DD-A1E3-1C8A611DB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>
                                            <p:graphicEl>
                                              <a:dgm id="{1A3ADAEC-EF2B-43DD-A1E3-1C8A611DB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>
                                            <p:graphicEl>
                                              <a:dgm id="{1A3ADAEC-EF2B-43DD-A1E3-1C8A611DB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BEDB049-FB0C-4BB7-9D00-A4D2BAF3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>
                                            <p:graphicEl>
                                              <a:dgm id="{8BEDB049-FB0C-4BB7-9D00-A4D2BAF39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graphicEl>
                                              <a:dgm id="{8BEDB049-FB0C-4BB7-9D00-A4D2BAF3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>
                                            <p:graphicEl>
                                              <a:dgm id="{8BEDB049-FB0C-4BB7-9D00-A4D2BAF3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 uiExpand="1">
        <p:bldSub>
          <a:bldDgm bld="lvlOne"/>
        </p:bldSub>
      </p:bldGraphic>
      <p:bldP spid="26" grpId="0" uiExpand="1"/>
      <p:bldP spid="27" grpId="0" uiExpand="1"/>
      <p:bldP spid="28" grpId="0" uiExpand="1"/>
      <p:bldP spid="29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594518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006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kiểu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742950" marR="0" lvl="0" indent="-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dịch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theo triển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làm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750312"/>
            <a:ext cx="3308475" cy="2107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2447197" y="2736511"/>
            <a:ext cx="6994979" cy="3208677"/>
            <a:chOff x="8221134" y="726017"/>
            <a:chExt cx="2364317" cy="1110506"/>
          </a:xfrm>
        </p:grpSpPr>
        <p:sp>
          <p:nvSpPr>
            <p:cNvPr id="11" name="Google Shape;215;p38"/>
            <p:cNvSpPr txBox="1"/>
            <p:nvPr/>
          </p:nvSpPr>
          <p:spPr bwMode="auto">
            <a:xfrm>
              <a:off x="8221134" y="726017"/>
              <a:ext cx="2364317" cy="11105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24055"/>
                </a:buClr>
                <a:buSzPts val="3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matic SC" panose="020B0604020202020204" pitchFamily="2" charset="-79"/>
                </a:rPr>
                <a:t>Câu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matic SC" panose="020B0604020202020204" pitchFamily="2" charset="-79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matic SC" panose="020B0604020202020204" pitchFamily="2" charset="-79"/>
                </a:rPr>
                <a:t>chủ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matic SC" panose="020B0604020202020204" pitchFamily="2" charset="-79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matic SC" panose="020B0604020202020204" pitchFamily="2" charset="-79"/>
                </a:rPr>
                <a:t>đề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matic SC" panose="020B0604020202020204" pitchFamily="2" charset="-79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8492889" y="1035219"/>
              <a:ext cx="929128" cy="43603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9225167" y="1035220"/>
              <a:ext cx="196849" cy="43603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422016" y="1035221"/>
              <a:ext cx="370417" cy="43603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413549" y="1035220"/>
              <a:ext cx="952610" cy="41910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8300182" y="1454321"/>
              <a:ext cx="2285269" cy="23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C2                    C3             C4 ….        Cn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35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300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kiểu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14" y="779337"/>
            <a:ext cx="11567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nạp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triển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khái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Tóm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3514" y="3608483"/>
            <a:ext cx="5662083" cy="2554544"/>
            <a:chOff x="8221134" y="2152651"/>
            <a:chExt cx="2383366" cy="1515207"/>
          </a:xfrm>
        </p:grpSpPr>
        <p:sp>
          <p:nvSpPr>
            <p:cNvPr id="11" name="TextBox 10"/>
            <p:cNvSpPr txBox="1"/>
            <p:nvPr/>
          </p:nvSpPr>
          <p:spPr>
            <a:xfrm>
              <a:off x="8221134" y="2152651"/>
              <a:ext cx="2364317" cy="1515207"/>
            </a:xfrm>
            <a:prstGeom prst="rect">
              <a:avLst/>
            </a:prstGeom>
            <a:solidFill>
              <a:srgbClr val="EF9E67">
                <a:lumMod val="60000"/>
                <a:lumOff val="40000"/>
              </a:srgbClr>
            </a:solidFill>
            <a:ln>
              <a:solidFill>
                <a:srgbClr val="CC0099"/>
              </a:solidFill>
            </a:ln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Câu</a:t>
              </a: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chủ</a:t>
              </a: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đề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8310033" y="2241551"/>
              <a:ext cx="2294467" cy="41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C1       C2      C3…     Cn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8497448" y="2608050"/>
              <a:ext cx="832864" cy="679130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9013850" y="2657045"/>
              <a:ext cx="324884" cy="630135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endCxn id="12" idx="2"/>
            </p:cNvCxnSpPr>
            <p:nvPr/>
          </p:nvCxnSpPr>
          <p:spPr>
            <a:xfrm flipV="1">
              <a:off x="9332385" y="2657045"/>
              <a:ext cx="124882" cy="630136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 flipV="1">
              <a:off x="9338734" y="2608049"/>
              <a:ext cx="695413" cy="679134"/>
            </a:xfrm>
            <a:prstGeom prst="straightConnector1">
              <a:avLst/>
            </a:prstGeom>
            <a:noFill/>
            <a:ln w="28575" cap="flat" cmpd="sng" algn="ctr">
              <a:solidFill>
                <a:srgbClr val="CC0099"/>
              </a:solidFill>
              <a:prstDash val="solid"/>
              <a:tailEnd type="triangle"/>
            </a:ln>
            <a:effectLst/>
          </p:spPr>
        </p:cxnSp>
      </p:grpSp>
      <p:pic>
        <p:nvPicPr>
          <p:cNvPr id="23" name="Google Shape;53;p8">
            <a:extLst>
              <a:ext uri="{FF2B5EF4-FFF2-40B4-BE49-F238E27FC236}">
                <a16:creationId xmlns:a16="http://schemas.microsoft.com/office/drawing/2014/main" id="{0F0656F1-2345-4D73-9D99-4EDBB1E1E4D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50312"/>
            <a:ext cx="3308475" cy="210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4;p8">
            <a:extLst>
              <a:ext uri="{FF2B5EF4-FFF2-40B4-BE49-F238E27FC236}">
                <a16:creationId xmlns:a16="http://schemas.microsoft.com/office/drawing/2014/main" id="{932832B5-C0F1-4C89-9DF4-3ABC8E0038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3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 rot="-9900218" flipH="1">
            <a:off x="4033560" y="1855022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 rot="-9900218" flipH="1">
            <a:off x="7790760" y="1847783"/>
            <a:ext cx="367569" cy="368123"/>
          </a:xfrm>
          <a:custGeom>
            <a:avLst/>
            <a:gdLst/>
            <a:ahLst/>
            <a:cxnLst/>
            <a:rect l="l" t="t" r="r" b="b"/>
            <a:pathLst>
              <a:path w="47915" h="42686" extrusionOk="0">
                <a:moveTo>
                  <a:pt x="20096" y="1"/>
                </a:moveTo>
                <a:cubicBezTo>
                  <a:pt x="18737" y="1"/>
                  <a:pt x="17382" y="146"/>
                  <a:pt x="16047" y="462"/>
                </a:cubicBezTo>
                <a:cubicBezTo>
                  <a:pt x="10042" y="1890"/>
                  <a:pt x="5282" y="6693"/>
                  <a:pt x="2461" y="12184"/>
                </a:cubicBezTo>
                <a:cubicBezTo>
                  <a:pt x="1262" y="14516"/>
                  <a:pt x="345" y="17036"/>
                  <a:pt x="186" y="19654"/>
                </a:cubicBezTo>
                <a:cubicBezTo>
                  <a:pt x="0" y="22707"/>
                  <a:pt x="850" y="25730"/>
                  <a:pt x="1957" y="28583"/>
                </a:cubicBezTo>
                <a:cubicBezTo>
                  <a:pt x="3179" y="31741"/>
                  <a:pt x="4770" y="34837"/>
                  <a:pt x="7201" y="37196"/>
                </a:cubicBezTo>
                <a:cubicBezTo>
                  <a:pt x="11147" y="41028"/>
                  <a:pt x="16873" y="42486"/>
                  <a:pt x="22374" y="42666"/>
                </a:cubicBezTo>
                <a:cubicBezTo>
                  <a:pt x="22773" y="42679"/>
                  <a:pt x="23175" y="42686"/>
                  <a:pt x="23574" y="42686"/>
                </a:cubicBezTo>
                <a:cubicBezTo>
                  <a:pt x="27888" y="42686"/>
                  <a:pt x="32259" y="41905"/>
                  <a:pt x="35986" y="39760"/>
                </a:cubicBezTo>
                <a:cubicBezTo>
                  <a:pt x="43270" y="35565"/>
                  <a:pt x="46718" y="26949"/>
                  <a:pt x="47316" y="18897"/>
                </a:cubicBezTo>
                <a:cubicBezTo>
                  <a:pt x="47914" y="10812"/>
                  <a:pt x="38086" y="5826"/>
                  <a:pt x="31688" y="2890"/>
                </a:cubicBezTo>
                <a:cubicBezTo>
                  <a:pt x="28051" y="1219"/>
                  <a:pt x="24058" y="1"/>
                  <a:pt x="20096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31"/>
            <a:ext cx="11323177" cy="773200"/>
          </a:xfrm>
        </p:spPr>
        <p:txBody>
          <a:bodyPr/>
          <a:lstStyle/>
          <a:p>
            <a:pPr marL="742950" lvl="0" indent="-74295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b/ </a:t>
            </a:r>
            <a:r>
              <a:rPr lang="en-US" altLang="en-US" sz="36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lang="en-US" altLang="en-US" sz="36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kiểu</a:t>
            </a:r>
            <a:r>
              <a:rPr lang="en-US" altLang="en-US" sz="36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lang="en-US" altLang="en-US" sz="36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lang="en-US" altLang="en-US" sz="36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36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lang="en-US" altLang="en-US" sz="36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600" kern="1200" dirty="0" err="1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8031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1" i="1" u="sng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TỔNG PHÂN HƠP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phối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khái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8F5F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200" dirty="0">
                <a:solidFill>
                  <a:srgbClr val="F8F5F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8F5F1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144817" y="3102636"/>
            <a:ext cx="6548396" cy="3145971"/>
            <a:chOff x="8195031" y="3814234"/>
            <a:chExt cx="2392536" cy="2299789"/>
          </a:xfrm>
          <a:solidFill>
            <a:srgbClr val="CCCCFF"/>
          </a:solidFill>
        </p:grpSpPr>
        <p:grpSp>
          <p:nvGrpSpPr>
            <p:cNvPr id="29" name="Group 28"/>
            <p:cNvGrpSpPr/>
            <p:nvPr/>
          </p:nvGrpSpPr>
          <p:grpSpPr>
            <a:xfrm>
              <a:off x="8195031" y="3814234"/>
              <a:ext cx="2392536" cy="2299789"/>
              <a:chOff x="8195031" y="3814234"/>
              <a:chExt cx="2392536" cy="2299789"/>
            </a:xfrm>
            <a:grpFill/>
          </p:grpSpPr>
          <p:sp>
            <p:nvSpPr>
              <p:cNvPr id="31" name="Google Shape;215;p38"/>
              <p:cNvSpPr txBox="1"/>
              <p:nvPr/>
            </p:nvSpPr>
            <p:spPr>
              <a:xfrm>
                <a:off x="8223251" y="3814234"/>
                <a:ext cx="2364316" cy="229978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lIns="121900" tIns="121900" rIns="121900" bIns="12190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000"/>
                  <a:buFont typeface="Amatic SC"/>
                  <a:buNone/>
                  <a:defRPr sz="8000" b="1" i="0" u="none" strike="noStrike" cap="none">
                    <a:solidFill>
                      <a:schemeClr val="accent6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1pPr>
                <a:lvl2pPr marR="0" lvl="1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2pPr>
                <a:lvl3pPr marR="0" lvl="2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3pPr>
                <a:lvl4pPr marR="0" lvl="3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4pPr>
                <a:lvl5pPr marR="0" lvl="4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5pPr>
                <a:lvl6pPr marR="0" lvl="5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6pPr>
                <a:lvl7pPr marR="0" lvl="6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7pPr>
                <a:lvl8pPr marR="0" lvl="7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8pPr>
                <a:lvl9pPr marR="0" lvl="8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matic SC"/>
                  <a:buNone/>
                  <a:defRPr sz="2400" b="1" i="0" u="none" strike="noStrike" cap="none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4055"/>
                  </a:buClr>
                  <a:buSzPts val="3000"/>
                  <a:buFont typeface="Amatic SC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6352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matic SC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B6352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matic SC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6352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matic SC"/>
                  </a:rPr>
                  <a:t>chủ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B6352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matic SC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6352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matic SC"/>
                  </a:rPr>
                  <a:t>đề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matic SC"/>
                </a:endParaRPr>
              </a:p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4055"/>
                  </a:buClr>
                  <a:buSzPts val="3000"/>
                  <a:buFont typeface="Amatic SC"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matic SC"/>
                </a:endParaRPr>
              </a:p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4055"/>
                  </a:buClr>
                  <a:buSzPts val="3000"/>
                  <a:buFont typeface="Amatic SC"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matic SC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>
                <a:off x="8361449" y="4301068"/>
                <a:ext cx="970937" cy="444500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9048751" y="4292601"/>
                <a:ext cx="300567" cy="480483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9366251" y="4292601"/>
                <a:ext cx="367936" cy="477308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9357785" y="4292601"/>
                <a:ext cx="977900" cy="449792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8195031" y="4706951"/>
                <a:ext cx="2301465" cy="3824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marL="0" marR="0" lvl="0" indent="0" algn="l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B6352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 pitchFamily="34" charset="0"/>
                  </a:rPr>
                  <a:t>  C2                 C3              C4 ….       Cn    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8361449" y="5064983"/>
                <a:ext cx="1004801" cy="467986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9048751" y="5027084"/>
                <a:ext cx="317500" cy="516467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9366251" y="5044018"/>
                <a:ext cx="383116" cy="488949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9398001" y="5092386"/>
                <a:ext cx="937684" cy="440582"/>
              </a:xfrm>
              <a:prstGeom prst="straightConnector1">
                <a:avLst/>
              </a:prstGeom>
              <a:grpFill/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8221134" y="5571067"/>
              <a:ext cx="2364317" cy="38248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Nâng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cao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ý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chủ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6352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đề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B635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6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3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ral Pattern by Slidesgo">
  <a:themeElements>
    <a:clrScheme name="Simple Light">
      <a:dk1>
        <a:srgbClr val="F8F5F1"/>
      </a:dk1>
      <a:lt1>
        <a:srgbClr val="324055"/>
      </a:lt1>
      <a:dk2>
        <a:srgbClr val="09537E"/>
      </a:dk2>
      <a:lt2>
        <a:srgbClr val="7A99A1"/>
      </a:lt2>
      <a:accent1>
        <a:srgbClr val="349390"/>
      </a:accent1>
      <a:accent2>
        <a:srgbClr val="1F847F"/>
      </a:accent2>
      <a:accent3>
        <a:srgbClr val="F8B687"/>
      </a:accent3>
      <a:accent4>
        <a:srgbClr val="EF9E67"/>
      </a:accent4>
      <a:accent5>
        <a:srgbClr val="EB6352"/>
      </a:accent5>
      <a:accent6>
        <a:srgbClr val="E2473B"/>
      </a:accent6>
      <a:hlink>
        <a:srgbClr val="3240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911</Words>
  <Application>Microsoft Office PowerPoint</Application>
  <PresentationFormat>Widescreen</PresentationFormat>
  <Paragraphs>130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Amatic SC</vt:lpstr>
      <vt:lpstr>Arial</vt:lpstr>
      <vt:lpstr>Bahiana</vt:lpstr>
      <vt:lpstr>Calibri</vt:lpstr>
      <vt:lpstr>Constantia</vt:lpstr>
      <vt:lpstr>Didact Gothic</vt:lpstr>
      <vt:lpstr>El Messiri</vt:lpstr>
      <vt:lpstr>El Messiri SemiBold</vt:lpstr>
      <vt:lpstr>Lato</vt:lpstr>
      <vt:lpstr>Roboto Slab</vt:lpstr>
      <vt:lpstr>Times New Roman</vt:lpstr>
      <vt:lpstr>Wingdings 2</vt:lpstr>
      <vt:lpstr>Arabic Culture &amp; Language Lesson by Slidesgo</vt:lpstr>
      <vt:lpstr>2_Flow</vt:lpstr>
      <vt:lpstr>Default Design</vt:lpstr>
      <vt:lpstr>Floral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b/ Các kiểu đoạn văn và cách viết</vt:lpstr>
      <vt:lpstr>PowerPoint Presentation</vt:lpstr>
      <vt:lpstr>PowerPoint Presentation</vt:lpstr>
      <vt:lpstr>CÁC KIỂU  ĐOẠN VĂN</vt:lpstr>
      <vt:lpstr>PowerPoint Presentation</vt:lpstr>
      <vt:lpstr>PowerPoint Presentation</vt:lpstr>
      <vt:lpstr>PowerPoint Presentation</vt:lpstr>
      <vt:lpstr>II. LUYỆN TẬP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8</cp:revision>
  <dcterms:created xsi:type="dcterms:W3CDTF">2024-10-24T23:15:21Z</dcterms:created>
  <dcterms:modified xsi:type="dcterms:W3CDTF">2024-12-21T03:26:48Z</dcterms:modified>
</cp:coreProperties>
</file>