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Fira Mono Medium"/>
      <p:regular r:id="rId15"/>
    </p:embeddedFont>
    <p:embeddedFont>
      <p:font typeface="Fira Mono Medium"/>
      <p:regular r:id="rId16"/>
    </p:embeddedFont>
    <p:embeddedFont>
      <p:font typeface="Fira Sans"/>
      <p:regular r:id="rId17"/>
    </p:embeddedFont>
    <p:embeddedFont>
      <p:font typeface="Fira Sans"/>
      <p:regular r:id="rId18"/>
    </p:embeddedFont>
    <p:embeddedFont>
      <p:font typeface="Fira Sans"/>
      <p:regular r:id="rId19"/>
    </p:embeddedFont>
    <p:embeddedFont>
      <p:font typeface="Fira Sans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565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Bài Học: Phân Biệt Hình Tròn và Chữ Nhật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Chào mừng đến với bài học thú vị về hình tròn và chữ nhật! Bài học này sẽ giúp các em dễ dàng nhận biết hai hình dạng này.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Chúng ta sẽ cùng nhau khám phá những điều thú vị về hình tròn và hình chữ nhật. Hãy cùng bắt đầu nào!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793105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3F4D89"/>
          </a:solidFill>
          <a:ln w="7620">
            <a:solidFill>
              <a:srgbClr val="3C383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16543" y="5925741"/>
            <a:ext cx="11727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Fira Sans Medium" pitchFamily="34" charset="0"/>
                <a:ea typeface="Fira Sans Medium" pitchFamily="34" charset="-122"/>
                <a:cs typeface="Fira Sans Medium" pitchFamily="34" charset="-120"/>
              </a:rPr>
              <a:t>NT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5776198"/>
            <a:ext cx="351722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0D6DE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bởi Nguyễn  Thị Huyền Trâm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58114"/>
            <a:ext cx="97787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Hình Tròn: Đặc Điểm Nhận Dạng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338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Đặc điểm chính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1501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Hình tròn có đường cong khép kín. Nó không có góc cạnh nào cả.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448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Đường cong liên tục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870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Không góc, không cạnh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7292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Đều từ tâm ra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3338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Ví dụ thường gặp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91501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Mặt trời, đồng hồ treo tường, bánh xe đạp, và đĩa CD là những ví dụ.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8448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Mặt trời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2870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Đồng hồ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7292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Bánh xe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5268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Hình Chữ Nhật: Đặc Điểm Nhận Dạng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2E2E2F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Đặc điểm chính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92763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Hình chữ nhật có 4 cạnh, 4 góc vuông. Các cạnh đối diện bằng nhau.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2E2E2F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Ví dụ thường gặp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927634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Cửa sổ, bảng đen, quyển sách, phong bì thư.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2E2E2F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6967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Bài tập nhỏ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1872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Hãy vẽ hình chữ nhật và tô màu mà bạn yêu thích.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0246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So Sánh Trực Quan: Hình Tròn và Chữ Nhật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60182"/>
            <a:ext cx="7556421" cy="3266837"/>
          </a:xfrm>
          <a:prstGeom prst="roundRect">
            <a:avLst>
              <a:gd name="adj" fmla="val 104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367802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5457" y="351151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Đặc Điểm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032438" y="3511510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Hình Tròn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545610" y="351151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Hình Chữ Nhật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4018121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5457" y="416183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Hình Dạng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032438" y="4161830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Đường cong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545610" y="416183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Góc cạnh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810" y="4668441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515457" y="481214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Góc Cạnh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032438" y="481214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Không có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545610" y="481214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4 góc vuông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87810" y="5318760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515457" y="546246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Đường Thẳng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9032438" y="546246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Không có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1545610" y="546246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4 cạnh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6287810" y="5969079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6515457" y="611278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Đường Cong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9032438" y="611278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 đường cong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1545610" y="611278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Không có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Trò Chơi: Tìm Hình Đúng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179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Bước 1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Chuẩn bị hình ảnh và đồ vật.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Bước 2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Chỉ ra hình tròn và chữ nhật.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Bước 3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Chia đội và thi đua.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7818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Luyện Tập: Vẽ và Tô Màu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329493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0579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Bước 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2057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Phát giấy và bút chì.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474748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3325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Bước 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2332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Vẽ hình tròn, chữ nhật.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474748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586025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17573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Bước 3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17573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Tô màu cho hình.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654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Ứng Dụng Thực Tế: Nhận Diện Trong Cuộc Sống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3430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13683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Trong nhà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627251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Tìm đồ vật quen thuộc.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04" y="43430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5136833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Đồ chơi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5627251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Nhận diện hình dạng.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38" y="434304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513683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Biển báo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5627251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Quan sát giao thông.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8391"/>
            <a:ext cx="64766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Tổng Kết và Củng Cố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724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Đặc điểm chính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416290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Nhắc lại hình dạng.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6724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8" name="Text 5"/>
          <p:cNvSpPr/>
          <p:nvPr/>
        </p:nvSpPr>
        <p:spPr>
          <a:xfrm>
            <a:off x="10908983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Hỏi đáp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08983" y="416290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Kiểm tra kiến thức.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0077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sp>
        <p:nvSpPr>
          <p:cNvPr id="11" name="Text 8"/>
          <p:cNvSpPr/>
          <p:nvPr/>
        </p:nvSpPr>
        <p:spPr>
          <a:xfrm>
            <a:off x="70173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Động viên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Khuyến khích học tập.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2025-04-03T13:05:41Z</dcterms:created>
  <dcterms:modified xsi:type="dcterms:W3CDTF">2025-04-03T13:05:41Z</dcterms:modified>
</cp:coreProperties>
</file>