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2" r:id="rId6"/>
    <p:sldId id="264" r:id="rId7"/>
    <p:sldId id="266" r:id="rId8"/>
    <p:sldId id="26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197485" y="271145"/>
            <a:ext cx="11796395" cy="17532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lang="vi-VN" altLang="en-US" sz="48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48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6000" b="1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000" b="1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altLang="en-US" sz="6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Khối hộp chữ nhật</a:t>
            </a:r>
            <a:r>
              <a:rPr lang="vi-VN" altLang="en-US" sz="6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6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2275840"/>
            <a:ext cx="8943975" cy="45808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707" y="358969"/>
            <a:ext cx="98678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KHỞI ĐỘNG</a:t>
            </a:r>
            <a:endParaRPr lang="en-US" sz="5400" b="1" dirty="0">
              <a:solidFill>
                <a:srgbClr val="0070C0"/>
              </a:solidFill>
              <a:latin typeface="Book Antiqua" panose="02040602050305030304"/>
              <a:cs typeface="Angsan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848" y="1601319"/>
            <a:ext cx="11358405" cy="706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Cả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lớp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vui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vận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động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bài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hát “</a:t>
            </a:r>
            <a:r>
              <a:rPr lang="vi-VN" alt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Bé vui học hình</a:t>
            </a:r>
            <a:r>
              <a:rPr lang="vi-VN" alt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”</a:t>
            </a:r>
            <a:endParaRPr lang="vi-VN" altLang="en-US" sz="4000" err="1">
              <a:latin typeface="Times New Roman" panose="02020603050405020304" charset="0"/>
              <a:ea typeface="Roboto"/>
              <a:cs typeface="Times New Roman" panose="0202060305040502030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8705" y="2541270"/>
            <a:ext cx="7391400" cy="395287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14" y="333817"/>
            <a:ext cx="568076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Book Antiqua" panose="02040602050305030304"/>
              </a:rPr>
              <a:t>KHỞI ĐỘNG</a:t>
            </a:r>
            <a:endParaRPr lang="en-US" sz="6600" dirty="0">
              <a:latin typeface="Book Antiqua" panose="0204060205030503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955" y="2199005"/>
            <a:ext cx="9735185" cy="2861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- Các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vận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trong bài hát có những hình gì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Vậy các em thích hình nào nhất? Vì sao?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nay,  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mời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Khối hộp chữ nhật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280"/>
            <a:ext cx="10972800" cy="58261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sp>
        <p:nvSpPr>
          <p:cNvPr id="5" name="TextBox 4"/>
          <p:cNvSpPr txBox="1"/>
          <p:nvPr/>
        </p:nvSpPr>
        <p:spPr>
          <a:xfrm>
            <a:off x="1170940" y="5387975"/>
            <a:ext cx="9638030" cy="953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 b="1" dirty="0"/>
              <a:t>CÁC EM HÃY CHO CÔ BIẾT </a:t>
            </a:r>
            <a:r>
              <a:rPr lang="vi-VN" altLang="en-US" sz="2800" b="1" dirty="0"/>
              <a:t>CÓ BAO NHIÊU HÌNH? BẠN NÀO BIẾT ĐÂY LÀ HÌNH GÌ? </a:t>
            </a:r>
            <a:endParaRPr lang="vi-VN" altLang="en-US" sz="2800" b="1" dirty="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5525" y="1383665"/>
            <a:ext cx="7600950" cy="384365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1795"/>
            <a:ext cx="10972800" cy="58261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sp>
        <p:nvSpPr>
          <p:cNvPr id="5" name="TextBox 4"/>
          <p:cNvSpPr txBox="1"/>
          <p:nvPr/>
        </p:nvSpPr>
        <p:spPr>
          <a:xfrm>
            <a:off x="1518285" y="5739130"/>
            <a:ext cx="9678670" cy="829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400" b="1" dirty="0"/>
              <a:t>CÁC EM HÃY CHO CÔ BIẾT </a:t>
            </a:r>
            <a:r>
              <a:rPr lang="vi-VN" altLang="en-US" sz="2400" b="1" dirty="0"/>
              <a:t>CÓ BAO NHIÊU ĐỈNH</a:t>
            </a:r>
            <a:r>
              <a:rPr lang="vi-VN" altLang="en-US" sz="2400" b="1" dirty="0"/>
              <a:t>, CẠNH, MẶT </a:t>
            </a:r>
            <a:r>
              <a:rPr lang="vi-VN" altLang="en-US" sz="2400" b="1" dirty="0"/>
              <a:t>TRONG BỨC HÌNH TRÊN</a:t>
            </a:r>
            <a:r>
              <a:rPr lang="en-US" sz="2400" b="1" dirty="0"/>
              <a:t> ?</a:t>
            </a:r>
            <a:endParaRPr lang="en-US" sz="24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8285" y="1409065"/>
            <a:ext cx="9593580" cy="38957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814" y="337220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</a:t>
            </a:r>
            <a:endParaRPr lang="en-US" sz="6000"/>
          </a:p>
        </p:txBody>
      </p:sp>
      <p:sp>
        <p:nvSpPr>
          <p:cNvPr id="5" name="TextBox 4"/>
          <p:cNvSpPr txBox="1"/>
          <p:nvPr/>
        </p:nvSpPr>
        <p:spPr>
          <a:xfrm>
            <a:off x="1348740" y="1727835"/>
            <a:ext cx="9678670" cy="829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p>
            <a:pPr algn="ctr"/>
            <a:r>
              <a:rPr lang="vi-VN" altLang="en-US" sz="2400" b="1" dirty="0"/>
              <a:t>Kể tên các đồ vật có dạng </a:t>
            </a:r>
            <a:r>
              <a:rPr lang="vi-VN" altLang="en-US" sz="2400" b="1" dirty="0"/>
              <a:t>khối hộp chữ nhật</a:t>
            </a:r>
            <a:r>
              <a:rPr lang="vi-VN" altLang="en-US" sz="2400" b="1" dirty="0"/>
              <a:t> trong cuộc sống chúng ta?</a:t>
            </a:r>
            <a:endParaRPr lang="vi-VN" altLang="en-US" sz="2400" b="1" dirty="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0085" y="2656840"/>
            <a:ext cx="2383790" cy="16065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17380" y="2656840"/>
            <a:ext cx="2065020" cy="1776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4981575"/>
            <a:ext cx="1671955" cy="1058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605" y="3162300"/>
            <a:ext cx="1840865" cy="2625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335" y="3972560"/>
            <a:ext cx="1605280" cy="12058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736" y="400335"/>
            <a:ext cx="74582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ỨNG DỤNG THỰC TIỄN</a:t>
            </a:r>
            <a:endParaRPr lang="en-US" sz="4800" b="1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638" y="2090105"/>
            <a:ext cx="10115106" cy="2676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800" b="1" u="sng" dirty="0"/>
              <a:t>DẶN DÒ</a:t>
            </a:r>
            <a:r>
              <a:rPr lang="en-US" sz="2800" b="1" dirty="0"/>
              <a:t>:</a:t>
            </a:r>
            <a:r>
              <a:rPr lang="en-US" sz="2800" b="1" dirty="0">
                <a:solidFill>
                  <a:srgbClr val="00B050"/>
                </a:solidFill>
              </a:rPr>
              <a:t> CÁC EM HÃY VỀ</a:t>
            </a:r>
            <a:r>
              <a:rPr lang="vi-VN" altLang="en-US" sz="2800" b="1" dirty="0">
                <a:solidFill>
                  <a:srgbClr val="00B050"/>
                </a:solidFill>
              </a:rPr>
              <a:t> NHÀ SƯU TẦM HÌNH ẢNH VỀ KHỐI HỘP CHỮ NHẬT HOẶC ĐỒ VẬT LÀ KHỐI HỘP CHỮ NHẬT</a:t>
            </a:r>
            <a:r>
              <a:rPr lang="vi-VN" altLang="en-US" sz="2800" b="1" dirty="0">
                <a:solidFill>
                  <a:srgbClr val="00B050"/>
                </a:solidFill>
              </a:rPr>
              <a:t> ĐỂ TIẾT HỌC SAU CHIA SẺ </a:t>
            </a:r>
            <a:r>
              <a:rPr lang="en-US" sz="2800" b="1" dirty="0">
                <a:solidFill>
                  <a:srgbClr val="00B050"/>
                </a:solidFill>
              </a:rPr>
              <a:t>VỚI CÔ </a:t>
            </a:r>
            <a:r>
              <a:rPr lang="vi-VN" altLang="en-US" sz="2800" b="1" dirty="0">
                <a:solidFill>
                  <a:srgbClr val="00B050"/>
                </a:solidFill>
              </a:rPr>
              <a:t>VÀ CÁC BẠN</a:t>
            </a:r>
            <a:r>
              <a:rPr lang="en-US" sz="2800" b="1" dirty="0">
                <a:solidFill>
                  <a:srgbClr val="00B050"/>
                </a:solidFill>
              </a:rPr>
              <a:t> NHÉ</a:t>
            </a:r>
            <a:r>
              <a:rPr lang="vi-VN" altLang="en-US" sz="2800" b="1" dirty="0">
                <a:solidFill>
                  <a:srgbClr val="00B050"/>
                </a:solidFill>
              </a:rPr>
              <a:t>!</a:t>
            </a:r>
            <a:endParaRPr lang="en-US" sz="2800" b="1" dirty="0">
              <a:solidFill>
                <a:srgbClr val="00B0F0"/>
              </a:solidFill>
              <a:latin typeface="Arial" panose="020B0604020202020204"/>
              <a:cs typeface="Angsana New"/>
            </a:endParaRPr>
          </a:p>
          <a:p>
            <a:endParaRPr lang="en-US" sz="2800" b="1" dirty="0">
              <a:solidFill>
                <a:srgbClr val="00B0F0"/>
              </a:solidFill>
            </a:endParaRPr>
          </a:p>
          <a:p>
            <a:pPr algn="ctr"/>
            <a:r>
              <a:rPr lang="en-US" sz="2800" b="1" i="1" dirty="0">
                <a:solidFill>
                  <a:schemeClr val="accent2">
                    <a:lumMod val="76000"/>
                  </a:schemeClr>
                </a:solidFill>
              </a:rPr>
              <a:t>CHÚC CÁC EM </a:t>
            </a:r>
            <a:r>
              <a:rPr lang="vi-VN" altLang="en-US" sz="2800" b="1" i="1" dirty="0">
                <a:solidFill>
                  <a:schemeClr val="accent2">
                    <a:lumMod val="76000"/>
                  </a:schemeClr>
                </a:solidFill>
              </a:rPr>
              <a:t>HỌC TỐT</a:t>
            </a:r>
            <a:r>
              <a:rPr lang="en-US" sz="2800" b="1" i="1" dirty="0">
                <a:solidFill>
                  <a:schemeClr val="accent2">
                    <a:lumMod val="76000"/>
                  </a:schemeClr>
                </a:solidFill>
              </a:rPr>
              <a:t>!</a:t>
            </a:r>
            <a:endParaRPr lang="en-US" dirty="0">
              <a:solidFill>
                <a:schemeClr val="accent2">
                  <a:lumMod val="76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740" y="4989195"/>
            <a:ext cx="6955790" cy="70675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6000"/>
                  </a:schemeClr>
                </a:solidFill>
              </a:rPr>
              <a:t>Thank you! Have a nice day!</a:t>
            </a:r>
            <a:endParaRPr lang="en-US" sz="4000">
              <a:solidFill>
                <a:schemeClr val="accent3">
                  <a:lumMod val="76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Presentation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Book Antiqua</vt:lpstr>
      <vt:lpstr>Angsana New</vt:lpstr>
      <vt:lpstr>AMGDT</vt:lpstr>
      <vt:lpstr>Roboto</vt:lpstr>
      <vt:lpstr>Arial</vt:lpstr>
      <vt:lpstr>Microsoft YaHei</vt:lpstr>
      <vt:lpstr/>
      <vt:lpstr>Arial Unicode MS</vt:lpstr>
      <vt:lpstr>Calibri</vt:lpstr>
      <vt:lpstr>Angsana New</vt:lpstr>
      <vt:lpstr>Book Antiqua</vt:lpstr>
      <vt:lpstr>Roboto</vt:lpstr>
      <vt:lpstr>Orange Waves</vt:lpstr>
      <vt:lpstr>PowerPoint 演示文稿</vt:lpstr>
      <vt:lpstr>PowerPoint 演示文稿</vt:lpstr>
      <vt:lpstr>PowerPoint 演示文稿</vt:lpstr>
      <vt:lpstr>KHÁM PHÁ KIẾN THỨC</vt:lpstr>
      <vt:lpstr>KHÁM PHÁ KIẾN THỨC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ACER</dc:creator>
  <cp:lastModifiedBy>ACER</cp:lastModifiedBy>
  <cp:revision>4</cp:revision>
  <dcterms:created xsi:type="dcterms:W3CDTF">2025-02-04T14:15:00Z</dcterms:created>
  <dcterms:modified xsi:type="dcterms:W3CDTF">2025-02-06T08:23:05Z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