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5" autoAdjust="0"/>
    <p:restoredTop sz="94660"/>
  </p:normalViewPr>
  <p:slideViewPr>
    <p:cSldViewPr>
      <p:cViewPr varScale="1">
        <p:scale>
          <a:sx n="87" d="100"/>
          <a:sy n="87" d="100"/>
        </p:scale>
        <p:origin x="-12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8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44827-60DE-4F32-AF23-14F592A9E5E0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BABE7-521B-40BA-B7D3-58AC88A3F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7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DoanCaXuan-PhuongAnhBolero-69763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229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0"/>
            <a:ext cx="9089571" cy="6858000"/>
          </a:xfrm>
        </p:spPr>
      </p:pic>
    </p:spTree>
    <p:extLst>
      <p:ext uri="{BB962C8B-B14F-4D97-AF65-F5344CB8AC3E}">
        <p14:creationId xmlns:p14="http://schemas.microsoft.com/office/powerpoint/2010/main" val="28587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2483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983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1" y="-1143001"/>
            <a:ext cx="6857999" cy="9144002"/>
          </a:xfrm>
        </p:spPr>
      </p:pic>
    </p:spTree>
    <p:extLst>
      <p:ext uri="{BB962C8B-B14F-4D97-AF65-F5344CB8AC3E}">
        <p14:creationId xmlns:p14="http://schemas.microsoft.com/office/powerpoint/2010/main" val="3781072049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-21771"/>
            <a:ext cx="9154886" cy="6955971"/>
          </a:xfrm>
        </p:spPr>
      </p:pic>
    </p:spTree>
    <p:extLst>
      <p:ext uri="{BB962C8B-B14F-4D97-AF65-F5344CB8AC3E}">
        <p14:creationId xmlns:p14="http://schemas.microsoft.com/office/powerpoint/2010/main" val="2761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1"/>
            <a:ext cx="9144000" cy="6879771"/>
          </a:xfrm>
        </p:spPr>
      </p:pic>
    </p:spTree>
    <p:extLst>
      <p:ext uri="{BB962C8B-B14F-4D97-AF65-F5344CB8AC3E}">
        <p14:creationId xmlns:p14="http://schemas.microsoft.com/office/powerpoint/2010/main" val="26148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4480381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10886"/>
            <a:ext cx="9133114" cy="6999514"/>
          </a:xfrm>
        </p:spPr>
      </p:pic>
    </p:spTree>
    <p:extLst>
      <p:ext uri="{BB962C8B-B14F-4D97-AF65-F5344CB8AC3E}">
        <p14:creationId xmlns:p14="http://schemas.microsoft.com/office/powerpoint/2010/main" val="383625626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369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conveyor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336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867355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377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41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4638201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41148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43" y="152400"/>
            <a:ext cx="3829050" cy="5105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428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585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0474976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854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0"/>
            <a:ext cx="9176657" cy="6858000"/>
          </a:xfrm>
        </p:spPr>
      </p:pic>
    </p:spTree>
    <p:extLst>
      <p:ext uri="{BB962C8B-B14F-4D97-AF65-F5344CB8AC3E}">
        <p14:creationId xmlns:p14="http://schemas.microsoft.com/office/powerpoint/2010/main" val="30247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0"/>
            <a:ext cx="9231086" cy="6858000"/>
          </a:xfrm>
        </p:spPr>
      </p:pic>
    </p:spTree>
    <p:extLst>
      <p:ext uri="{BB962C8B-B14F-4D97-AF65-F5344CB8AC3E}">
        <p14:creationId xmlns:p14="http://schemas.microsoft.com/office/powerpoint/2010/main" val="33080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32912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On-screen Show (4:3)</PresentationFormat>
  <Paragraphs>0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Hội Xuân Tết Giáp Thìn 2024</dc:title>
  <dc:creator>ketoan</dc:creator>
  <cp:lastModifiedBy>ketoan</cp:lastModifiedBy>
  <cp:revision>10</cp:revision>
  <dcterms:created xsi:type="dcterms:W3CDTF">2024-02-26T07:22:14Z</dcterms:created>
  <dcterms:modified xsi:type="dcterms:W3CDTF">2024-02-26T08:56:36Z</dcterms:modified>
</cp:coreProperties>
</file>