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304" r:id="rId10"/>
    <p:sldId id="30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DFCDF-B063-480A-8A2D-11243E55BEE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5F972-5579-485A-BD42-5C26D0A67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12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4DCA5-A7A8-4689-8651-5E03C020EB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D7EE4-1EDB-42FD-B6B7-A82C9F31F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1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  <p:sldLayoutId id="214748366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95613-557F-49C1-978C-DA4E5CEBC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9043" y="92766"/>
            <a:ext cx="8878957" cy="137748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các biểu mẫu cho xem và cập nhật dữ liệu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BF3A97-AB0D-431F-A325-682DFA1DD5D6}"/>
              </a:ext>
            </a:extLst>
          </p:cNvPr>
          <p:cNvSpPr txBox="1"/>
          <p:nvPr/>
        </p:nvSpPr>
        <p:spPr>
          <a:xfrm>
            <a:off x="265043" y="1470253"/>
            <a:ext cx="11357113" cy="5271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2000"/>
              </a:lnSpc>
              <a:spcAft>
                <a:spcPts val="1100"/>
              </a:spcAft>
            </a:pPr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</a:t>
            </a:r>
            <a:r>
              <a:rPr lang="vi-VN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Khái niệm và chức năng của bi</a:t>
            </a:r>
            <a:r>
              <a:rPr lang="en-US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ể</a:t>
            </a:r>
            <a:r>
              <a:rPr lang="vi-VN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 m</a:t>
            </a:r>
            <a:r>
              <a:rPr lang="en-US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ẫ</a:t>
            </a:r>
            <a:r>
              <a:rPr lang="vi-VN" sz="28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endParaRPr lang="en-US" sz="28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42000"/>
              </a:lnSpc>
              <a:spcAft>
                <a:spcPts val="550"/>
              </a:spcAft>
            </a:pPr>
            <a:r>
              <a:rPr lang="en-US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 n</a:t>
            </a: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ă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của biểu mẫu</a:t>
            </a:r>
            <a:r>
              <a:rPr lang="en-US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42000"/>
              </a:lnSpc>
              <a:spcAft>
                <a:spcPts val="550"/>
              </a:spcAft>
            </a:pP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mẫu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ược thiết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các mục đích sau: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08000" algn="just">
              <a:lnSpc>
                <a:spcPct val="132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thị dữ li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trong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dưới dạng ph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hợp 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xem.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08000">
              <a:lnSpc>
                <a:spcPct val="132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một khuôn dạng thuận tiện để nhập và sửa d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liệu.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32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các nút lệnh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người dùng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dụng, thông qua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 thực hiện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s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thao tác v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dữ liệu.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32000"/>
              </a:lnSpc>
              <a:spcAft>
                <a:spcPts val="500"/>
              </a:spcAft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biến nh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là các 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mẫu hi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thị d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liệu cho từng nh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người dùng và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32000"/>
              </a:lnSpc>
              <a:spcAft>
                <a:spcPts val="500"/>
              </a:spcAft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m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ẫ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cho người nhập dữ liệu.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67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4296094"/>
            <a:ext cx="3253823" cy="110062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.VnArabiaH" panose="020B7200000000000000" pitchFamily="34" charset="0"/>
              </a:rPr>
              <a:t>Thank you</a:t>
            </a:r>
          </a:p>
        </p:txBody>
      </p:sp>
      <p:pic>
        <p:nvPicPr>
          <p:cNvPr id="11" name="Picture Placeholder 10" descr="Moss and mushrooms">
            <a:extLst>
              <a:ext uri="{FF2B5EF4-FFF2-40B4-BE49-F238E27FC236}">
                <a16:creationId xmlns:a16="http://schemas.microsoft.com/office/drawing/2014/main" id="{C6C7C533-8A44-4C93-904C-F4F963D80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3776" y="80610"/>
            <a:ext cx="6207472" cy="397967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DAE7A-6B1B-4C3F-85DB-89A45944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CCF82-DD52-4DF2-A97B-A6A198D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A53D7EE4-1EDB-42FD-B6B7-A82C9F31F0F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182987-84B6-4106-9C67-7C5810833D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34" t="26463" r="37283" b="10582"/>
          <a:stretch/>
        </p:blipFill>
        <p:spPr>
          <a:xfrm>
            <a:off x="225287" y="71288"/>
            <a:ext cx="5738489" cy="39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1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14A90D-703A-4312-AF52-A0A6521980F9}"/>
              </a:ext>
            </a:extLst>
          </p:cNvPr>
          <p:cNvSpPr txBox="1"/>
          <p:nvPr/>
        </p:nvSpPr>
        <p:spPr>
          <a:xfrm>
            <a:off x="251791" y="184753"/>
            <a:ext cx="11675166" cy="3548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b) Tạo biểu m</a:t>
            </a:r>
            <a:r>
              <a:rPr lang="en-US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ẫ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endParaRPr lang="en-US" sz="26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5000"/>
              </a:lnSpc>
              <a:buFontTx/>
              <a:buChar char="-"/>
            </a:pP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 ứng dụng CSDL </a:t>
            </a:r>
            <a:r>
              <a:rPr lang="en-US" sz="26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</a:t>
            </a:r>
            <a:r>
              <a:rPr lang="en-US" sz="26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có th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dùng công cụ thiết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mẫu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ộng, sau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ch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 thêm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có một 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mẫu th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thiện 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n, thuận ti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hơn trong sử d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ng.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5000"/>
              </a:lnSpc>
              <a:buFontTx/>
              <a:buChar char="-"/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hững ứng dụng CSDL lớn và phức tạp(thường là những ph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m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được xây dựng trên nền 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trị CSDL), các 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mẫu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này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như một thành ph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mềm ứng dụng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ược tạo ra nhờ một ngôn ngữ lập tr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8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8D3634-8C85-4459-A0F3-EAC7DA37843F}"/>
              </a:ext>
            </a:extLst>
          </p:cNvPr>
          <p:cNvSpPr txBox="1"/>
          <p:nvPr/>
        </p:nvSpPr>
        <p:spPr>
          <a:xfrm>
            <a:off x="185531" y="0"/>
            <a:ext cx="11502886" cy="3277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600"/>
              </a:spcAft>
            </a:pP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 mẫu cho xem dữ liệu</a:t>
            </a:r>
            <a:endParaRPr lang="en-US" sz="2600" b="1">
              <a:solidFill>
                <a:srgbClr val="FFC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600"/>
              </a:spcAft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m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ẫ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ch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thị dữ liệu ngư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dùng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hoặc ph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dữ liệu được phép xem. Có th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thiết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mẫu hi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thị ch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một ph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dữ liệu trong bảng.</a:t>
            </a:r>
            <a:endParaRPr lang="en-US" sz="26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600"/>
              </a:spcAft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 mẫu hi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thị các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ghi theo th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tự s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x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một trường nào đó.</a:t>
            </a:r>
            <a:endParaRPr lang="en-US" sz="26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600"/>
              </a:spcAft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mẫu cho xem dữ liệu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ược lọc theo một tiêu chí nào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 và có th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lọc d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nhiều bước.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18C1E4-EEB0-4A8B-8BAE-9A17A5735D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56" t="37288" r="20870" b="13412"/>
          <a:stretch/>
        </p:blipFill>
        <p:spPr>
          <a:xfrm>
            <a:off x="2763077" y="2703443"/>
            <a:ext cx="8887458" cy="412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8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4C598E-322E-4E13-B721-03EE408AEE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78" t="41348" r="20326" b="11478"/>
          <a:stretch/>
        </p:blipFill>
        <p:spPr>
          <a:xfrm>
            <a:off x="159027" y="185530"/>
            <a:ext cx="11849505" cy="559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5E2ABB-E582-44DB-9CD7-60B5F8E360C8}"/>
              </a:ext>
            </a:extLst>
          </p:cNvPr>
          <p:cNvSpPr txBox="1"/>
          <p:nvPr/>
        </p:nvSpPr>
        <p:spPr>
          <a:xfrm>
            <a:off x="159026" y="-248409"/>
            <a:ext cx="11675166" cy="3551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 mẫu cho cập nhật dữ liệu</a:t>
            </a:r>
            <a:endParaRPr lang="en-US" sz="26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5000"/>
              </a:lnSpc>
              <a:buFontTx/>
              <a:buChar char="-"/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 thiết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mẫu giúp việc cập nhật dữ liệu được tiện lợi 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hạn ch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 sai nh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khi cập nhật: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1700"/>
              </a:spcAft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Tránh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ược các cập nhật vi phạm ràng buộc toàn vẹn như ràng buộc khoá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ràng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buộc khoá ngoài.</a:t>
            </a:r>
            <a:endParaRPr lang="en-US" sz="26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1700"/>
              </a:spcAft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 được các cập nhật vi phạm ràng buộc miền giá tr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ị,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ức là không đưa vào giá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ằ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ngoài tập giá trị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chấp nhận.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B7A584-0C65-4B4E-80A5-5FA90CAEE566}"/>
              </a:ext>
            </a:extLst>
          </p:cNvPr>
          <p:cNvSpPr txBox="1"/>
          <p:nvPr/>
        </p:nvSpPr>
        <p:spPr>
          <a:xfrm>
            <a:off x="357809" y="3555181"/>
            <a:ext cx="5009322" cy="2908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>
              <a:lnSpc>
                <a:spcPct val="119000"/>
              </a:lnSpc>
            </a:pP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 1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mẫu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3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nhập dữ liệu. Dữ li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trường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ê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trên 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m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ẫ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đó (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 danh,... Giới t</a:t>
            </a:r>
            <a:r>
              <a:rPr lang="en-US" sz="2600" i="1"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nh)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hiển thị và bị kh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ó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lại không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thay 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95BA9E-2A96-4F9C-87F2-F1BA8505F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41929" r="18478" b="21918"/>
          <a:stretch/>
        </p:blipFill>
        <p:spPr>
          <a:xfrm>
            <a:off x="5675242" y="3262006"/>
            <a:ext cx="6158949" cy="342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1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9AFE28-9866-497E-A66D-4CE593967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 t="43862" r="21522" b="13992"/>
          <a:stretch/>
        </p:blipFill>
        <p:spPr>
          <a:xfrm>
            <a:off x="92764" y="168963"/>
            <a:ext cx="11945469" cy="48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43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13DD7D-95C7-42E7-9F7A-CE1FC94C9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13" t="15829" r="20544" b="25592"/>
          <a:stretch/>
        </p:blipFill>
        <p:spPr>
          <a:xfrm>
            <a:off x="212757" y="228600"/>
            <a:ext cx="1176648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64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B5939A-0857-49DB-A535-47DC511844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39" t="36128" r="31087" b="50000"/>
          <a:stretch/>
        </p:blipFill>
        <p:spPr>
          <a:xfrm>
            <a:off x="463825" y="503583"/>
            <a:ext cx="10719765" cy="168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52810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9E7A43-CE81-495E-B48D-EEDE952BC2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05" t="25108" r="18369" b="14379"/>
          <a:stretch/>
        </p:blipFill>
        <p:spPr>
          <a:xfrm>
            <a:off x="318054" y="234621"/>
            <a:ext cx="11595650" cy="653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49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{2612D1C6-E9DB-45B5-AEF2-3CD96E2D5B54}tf03457452</Template>
  <TotalTime>204</TotalTime>
  <Words>626</Words>
  <Application>Microsoft Office PowerPoint</Application>
  <PresentationFormat>Widescreen</PresentationFormat>
  <Paragraphs>26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.VnArabiaH</vt:lpstr>
      <vt:lpstr>Arial</vt:lpstr>
      <vt:lpstr>Calibri</vt:lpstr>
      <vt:lpstr>Calibri Light</vt:lpstr>
      <vt:lpstr>Times New Roman</vt:lpstr>
      <vt:lpstr>Celestial</vt:lpstr>
      <vt:lpstr>Bài 4. các biểu mẫu cho xem và cập nhật dữ liệu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MINH-PC</dc:creator>
  <cp:lastModifiedBy>MINH-PC</cp:lastModifiedBy>
  <cp:revision>14</cp:revision>
  <dcterms:created xsi:type="dcterms:W3CDTF">2023-08-05T04:08:19Z</dcterms:created>
  <dcterms:modified xsi:type="dcterms:W3CDTF">2023-08-05T15:33:35Z</dcterms:modified>
</cp:coreProperties>
</file>