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30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1DD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A144-BE2B-454C-82A3-CF752564DBE4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2903-8FD9-4F6F-8568-B4E76EF5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5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  <p:sldLayoutId id="214748386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AD57-CBD1-4BE5-9441-20BBD824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11802"/>
            <a:ext cx="7633252" cy="1265208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PHẦN MỀM ỨNG DỤNG 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DỊCH VỤ PHẦN MỀM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8A956-FD96-406F-BA07-92C809613EB9}"/>
              </a:ext>
            </a:extLst>
          </p:cNvPr>
          <p:cNvSpPr txBox="1"/>
          <p:nvPr/>
        </p:nvSpPr>
        <p:spPr>
          <a:xfrm>
            <a:off x="1004503" y="2443505"/>
            <a:ext cx="4383423" cy="34626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indent="406400" algn="just">
              <a:lnSpc>
                <a:spcPct val="120000"/>
              </a:lnSpc>
              <a:spcAft>
                <a:spcPts val="400"/>
              </a:spcAft>
            </a:pP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 mềm thương mại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phần mềm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tiền mua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dù dó là phần mềm ứng dụng hay OS.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lớn phần mềm ứng dụng là phần mềm thương mại.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0000"/>
              </a:lnSpc>
              <a:spcAft>
                <a:spcPts val="4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VD: MS Office, Windows,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037756-1EC8-4E92-9279-BA09C111E714}"/>
              </a:ext>
            </a:extLst>
          </p:cNvPr>
          <p:cNvSpPr txBox="1">
            <a:spLocks/>
          </p:cNvSpPr>
          <p:nvPr/>
        </p:nvSpPr>
        <p:spPr>
          <a:xfrm>
            <a:off x="321099" y="1736034"/>
            <a:ext cx="4383423" cy="48361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loại phần mềm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95694-834E-46BA-AB98-F73737D276ED}"/>
              </a:ext>
            </a:extLst>
          </p:cNvPr>
          <p:cNvSpPr txBox="1"/>
          <p:nvPr/>
        </p:nvSpPr>
        <p:spPr>
          <a:xfrm>
            <a:off x="5830957" y="2443505"/>
            <a:ext cx="6239122" cy="2451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just">
              <a:lnSpc>
                <a:spcPct val="120000"/>
              </a:lnSpc>
            </a:pP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m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 mi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ph</a:t>
            </a:r>
            <a:r>
              <a:rPr lang="en-US" sz="2600" i="1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í: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dùng không phải trả chi phí và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cài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ặt trên máy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sử dụng.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 dụ: Dev C++, Python, Java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OpenOffice,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A30514-A8BC-42AE-A2E6-6155178975D2}"/>
              </a:ext>
            </a:extLst>
          </p:cNvPr>
          <p:cNvSpPr txBox="1"/>
          <p:nvPr/>
        </p:nvSpPr>
        <p:spPr>
          <a:xfrm>
            <a:off x="371061" y="615538"/>
            <a:ext cx="11237843" cy="321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29000"/>
              </a:lnSpc>
              <a:spcAft>
                <a:spcPts val="400"/>
              </a:spcAft>
            </a:pP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 mềm nguồn đóng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 cung cấp dưới dạng các mô đun chương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Phần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thương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thường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cung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dưới dạng nguồn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  <a:spcAft>
                <a:spcPts val="400"/>
              </a:spcAft>
            </a:pP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 mềm nguồn m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ở: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cung cấp dưới dạng các mô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chương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viết trên một ngôn ngữ lập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bậc cao.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  <a:spcAft>
                <a:spcPts val="4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VD: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 phần mềm OpenOffice là phần mềm nguồn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có các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năng như một bộ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văn phòng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hình.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FA31F-5428-4B0C-B0E8-F4AC8B67C293}"/>
              </a:ext>
            </a:extLst>
          </p:cNvPr>
          <p:cNvSpPr txBox="1"/>
          <p:nvPr/>
        </p:nvSpPr>
        <p:spPr>
          <a:xfrm>
            <a:off x="331304" y="578764"/>
            <a:ext cx="11277599" cy="468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just">
              <a:lnSpc>
                <a:spcPct val="129000"/>
              </a:lnSpc>
              <a:spcAft>
                <a:spcPts val="400"/>
              </a:spcAft>
            </a:pP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 mềm khai thác trực tuy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chỉ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sử dụng trên môi trường vveb, có thể miễn phí hoặc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cho từng phiên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 algn="just">
              <a:lnSpc>
                <a:spcPct val="12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khai thác trực tuyến đóng vai trò quan trọng trong cuộc sống ngày nay.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7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+ Ví dụ: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tra cứu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chỉ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(maps.google.com),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dịch văn bản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(translate.goog1e.com)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thống văn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ò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trực tuyến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(docs.google.com)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thống phục vụ dạy học trực tuy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(meet google.com),...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khai thác trực tuy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dưới hai dạng: mi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phí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 có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trả phí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AC9A4-9FF9-4EB8-92A0-AA3195C1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55" y="407233"/>
            <a:ext cx="11145683" cy="1792628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y phép ph</a:t>
            </a:r>
            <a:r>
              <a:rPr lang="en-US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mề</a:t>
            </a: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 c</a:t>
            </a:r>
            <a:r>
              <a:rPr lang="en-US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 cộng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là GNU GPL hay ng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gọn hơn là GPL (General Public License). GPL là giấy phép phần mềm phố biến nhất trong lĩnh vực phần mềm tự do nguồn m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Nó đ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bảo cho người dùng 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tự do khai thác, nghiên cứu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sửa 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và chia sẻ phần mềm.</a:t>
            </a:r>
            <a:endParaRPr lang="en-US" sz="26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900" indent="0">
              <a:buNone/>
            </a:pP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0FF07C-4E2D-44B7-9230-C34E836144D5}"/>
              </a:ext>
            </a:extLst>
          </p:cNvPr>
          <p:cNvSpPr txBox="1">
            <a:spLocks/>
          </p:cNvSpPr>
          <p:nvPr/>
        </p:nvSpPr>
        <p:spPr>
          <a:xfrm>
            <a:off x="370455" y="2199861"/>
            <a:ext cx="8813302" cy="48361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khai thác một số phần mềm trực tuyến. (SGK)</a:t>
            </a:r>
          </a:p>
        </p:txBody>
      </p:sp>
    </p:spTree>
    <p:extLst>
      <p:ext uri="{BB962C8B-B14F-4D97-AF65-F5344CB8AC3E}">
        <p14:creationId xmlns:p14="http://schemas.microsoft.com/office/powerpoint/2010/main" val="39742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88</TotalTime>
  <Words>497</Words>
  <Application>Microsoft Office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.VnArabiaH</vt:lpstr>
      <vt:lpstr>Calibri</vt:lpstr>
      <vt:lpstr>Calisto MT</vt:lpstr>
      <vt:lpstr>Times New Roman</vt:lpstr>
      <vt:lpstr>Wingdings 2</vt:lpstr>
      <vt:lpstr>Slate</vt:lpstr>
      <vt:lpstr>Bài 5: PHẦN MỀM ỨNG DỤNG  VÀ DỊCH VỤ PHẦN MỀM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PHẦN MỀM ỨNG DỤNG  VÀ DỊCH VỤ PHẦN MỀM</dc:title>
  <dc:creator>MINH-PC</dc:creator>
  <cp:lastModifiedBy>MINH-PC</cp:lastModifiedBy>
  <cp:revision>12</cp:revision>
  <dcterms:created xsi:type="dcterms:W3CDTF">2023-07-20T02:16:50Z</dcterms:created>
  <dcterms:modified xsi:type="dcterms:W3CDTF">2023-08-17T03:31:19Z</dcterms:modified>
</cp:coreProperties>
</file>