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xt" ContentType="application/txt"/>
  <Default Extension="wav" ContentType="audio/x-wav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8"/>
  </p:notesMasterIdLst>
  <p:sldIdLst>
    <p:sldId id="283" r:id="rId4"/>
    <p:sldId id="286" r:id="rId5"/>
    <p:sldId id="284" r:id="rId6"/>
    <p:sldId id="285" r:id="rId7"/>
    <p:sldId id="257" r:id="rId8"/>
    <p:sldId id="258" r:id="rId9"/>
    <p:sldId id="260" r:id="rId10"/>
    <p:sldId id="265" r:id="rId11"/>
    <p:sldId id="266" r:id="rId12"/>
    <p:sldId id="267" r:id="rId13"/>
    <p:sldId id="268" r:id="rId14"/>
    <p:sldId id="269" r:id="rId15"/>
    <p:sldId id="282" r:id="rId16"/>
    <p:sldId id="270" r:id="rId17"/>
    <p:sldId id="277" r:id="rId18"/>
    <p:sldId id="271" r:id="rId19"/>
    <p:sldId id="273" r:id="rId20"/>
    <p:sldId id="278" r:id="rId21"/>
    <p:sldId id="279" r:id="rId22"/>
    <p:sldId id="280" r:id="rId23"/>
    <p:sldId id="281" r:id="rId24"/>
    <p:sldId id="262" r:id="rId25"/>
    <p:sldId id="263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00"/>
    <a:srgbClr val="FF99FF"/>
    <a:srgbClr val="6699FF"/>
    <a:srgbClr val="99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33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media/image3.txt>GIF89a&#65533;@&#65533;?  G&#65533;&#65533;&#65533;&#65533;	&#65533;&#65533;&#65533;&#65533;&#65533;&#65533;&#65533; P&#65533;	&#65533;utq >&#65533; N&#65533;OMI&#65533;&#65533;&#65533;&#65533;&#65533;&#241271; 3&#65533;  ]l&#65533; /&#65533;&#65533;&#65533; &nD..3&#65533;&#65533;&#65533;&#65533;&#65533;&#1833;&#65533;&#65533;&#65533;&#65533;&#65533;&#65533;&#65533;&#65533;&#65533;&#65533;&#65533;KRsh&#65533;&#65533;&#65533;s&#65533;&#65533;&#65533;&#65533;&#65533;27C  B&#65533;&#65533;&#65533;&#65533;&#65533;&#65533;&#65533;&#65533;&#65533;&#65533; R&#58012;&#65533;&#65533;&#65533;&#65533;&#65533;&#65533;&#65533;&#65533;&#65533;&#65533;#.CCA SS]&#65533;('%&#65533;&#65533;&#65533;ddcXXV&#65533;&#65533;&#65533; :A\ M&#65533;&#65533;&#65533;&#65533;!&#65533;NETSCAPE2.0   !&#65533;XMP DataXMP<?xpacket begin="&#65279;" id="W5M0MpCehiHzreSzNTczkc9d"?> <x:xmpmeta xmlns:x="adobe:ns:meta/" x:xmptk="Adobe XMP Core 5.3-c011 66.145661, 2012/02/06-14:56:27        "> <rdf:RDF xmlns:rdf="http://www.w3.org/1999/02/22-rdf-syntax-ns#"> <rdf:Description rdf:about="" xmlns:xmpMM="http://ns.adobe.com/xap/1.0/mm/" xmlns:stRef="http://ns.adobe.com/xap/1.0/sType/ResourceRef#" xmlns:xmp="http://ns.adobe.com/xap/1.0/" xmpMM:OriginalDocumentID="xmp.did:0580117407206811822AF670195B75D0" xmpMM:DocumentID="xmp.did:44AC1EFED9CE11E685D6A51DB7B4A065" xmpMM:InstanceID="xmp.iid:44AC1EFDD9CE11E685D6A51DB7B4A065" xmp:CreatorTool="Adobe Photoshop CS6 (Macintosh)"> <xmpMM:DerivedFrom stRef:instanceID="xmp.iid:0580117407206811822AF670195B75D0" stRef:documentID="xmp.did:0580117407206811822AF670195B75D0"/> </rdf:Description> </rdf:RDF> </x:xmpmeta> <?xpacket end="r"?>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~}|{zyxwvutsrqponmlkjihgfedcba`_^]\[ZYXWVUTSRQPONMLKJIHGFEDCBA@?>=<;:9876543210/.-,+*)('&%$#"! 
	  !&#65533;
 ? ,    &#65533;@ &#65533;&#65533;&#65533;pH,&#65533;&#548;r&#65533;l:&#65533;&#1064;tJ&#65533;Z&#65533;&#1580;v&#65533;&#65533;z&#65533;&#65533;xL.&#65533;&#65533;&#65533;z&#65533;n&#65533;&#65533;&#65533;|N&#65533;&#65533;&#65533;&#65533;&#65533;~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
H&#65533;&#65533;&#65533;&#65533;*\&#560;&#65533;&#199;#J&#65533;H&#65533;&#65533;&#331;3j&#65533;&#561;&#65533;&#463; C&#65533;I&#65533;&#65533;&#595;(S&#65533;\&#626;&#65533;&#727;0c&#668;I&#65533;&#65533;&#859;8s&#65533;&#65533;&#627;&#65533;&#65533;&#65533;&#65533;@&#65533;
J&#65533;&#65533;&\p&#65533; &#65533;S&#65533;H&#65533;&#65533;&#65533;&#65533;&#65533;jhm A&#65533;&#1518;IM0&#65533;n &#65533;&#65533;Zq(P@C&#65533;&#65533;p&#65533;&#65533;K"&#65533;&#1912;s&#65533;&#65533;u&#65533;&#65533;&#65533;&#65533;
ph&#65533;&#65533;&#65533;&#65533;&#65533;&#65533;:&#65533;&#192;&#65533;d&#65533; &#65533;.]d&#536;&#65533;s	 >B(A&#65533;ti 	&#65533;6]&#65533;&#65533;&#65533;	&#65533;5G&#65533;L;Bf&#1652;&#65533;&#65533;x&#65533;b&#65533;+.0H&#65533;"r0p' &#65533;Q A&#1059;&#65533;h&#65533;#&#65533;s&#65533;&#65533;dOP&#65533;&#65533;v&#65533;&#1253;C&#65533;N>4&#65533;&#31347;&#65533;&#65533;`l&#65533;u&#65533;&#65533;&#65533;!&#65533;
,&#65533;&#65533;
&#65533;@F&#65533;&#65533;q&#65533;yh&#65533;&#65533;(`&#65533;^&#65533;&#65533;x&#65533;&#65533; &#65533;k&#65533;&#65533;&#65533;&#65533;&#65533;&#65533;&#65533;-< &#65533;&#65533;
&#65533;(&#65533;$&#65533;H&#65533;s&#1253;@{2&#65533;&#65533;&#65533;+h&#65533;a,7DP&#65533;&#65533;8&#27171;&#65533;&#65533;&#65533;&#65533;u&#65533;0&#65533;&#65533;&#65533;&#65533;&#65533; 
&#65533; &#65533;L6&#65533;y&#65533;&#65533;&#65533;p&#65533;p&#65533;F&#65533;&#65533;BJ>&#65533;&#65533;:j&#65533;uY&#65533;%*[:&#65533;$&#65533;l&#65533;&#65533;&#65533;s>&#65533;&#65533;&#65533;&#65533;Y
8&#65533;&#65533;&#65533;|&#65533; &#65533;<&#65533;Cv&#65533;&#65533;7&#65533;&#65533;h&#65533;	&#65533;PB@&#65533;B&#65533;&#65533;&#65533;&#34968;&#65533;y#&#65533;/\@&#65533;'&#65533;f**&#65533;&#65533;9@Bu~&#65533;I&#65533;&#65533;&#65533;&#43363;$&#65533;&#2666;&#65533;&#65533;&#65533;&#65533;L&#65533;&#65533;@]&#65533;&#65533;j&#65533;&#65533;&#65533;&#65533;&#65533;&#65533;u&#65533;&#65533;+%&#65533;
&#65533;&#49722;>&#65533;&#65533;&#65533;&#65533;F&#65533;&#65533;&#65533;&&#65533;&#65533;&#65533;&#65533;-$&#65533;V&#65533;m&#65533;&#65533;>0&#246;&#65533;>&#65533;&#65533;&#65533;"&#65533;&#65533;&#65533;&#65533;&#65533;&#65533;&#65533;^&#65533;&#65533;&#65533;&#65533;&#1082;&#65533;HTG&#65533;>&#65533;&#65533;X&#65533;&#65533;&#65533;L&#65533;
&#65533;&#65533;j&#65533;!&#65533;&#65533;0&#65533;&#65533;&#65533;P&#65533;&#65533;C&#65533;&#65533;{&#65533;(&#65533;+d&#65533;q&#65533;&#65533;rA'&#65533;\&#65533;&#65533;\m&#1590;&#65533;&#65533; &#65533;&#65533;&#65533;&#65533;<]s&#1461;&#65533;,w93 ,3&#65533;&#65533;&#65533;0&#65533;&#65533;&#65533;&#65533;4&#65533;I&#65533;&#65533;&#65533;&#65533;&#65533;)&#65533;:&#65533;<&#65533;3*&#65533;&#65533;2&#65533;v&#65533;[z&#65533;&#65533;&#65533;mg&#65533;&#65533;&#65533;&#667;i&#65533;#&#65533;5E&#65533;&#624;^$P&#65533;w|f&#65533;&#65533;&#65533;b;PB&#65533;V&#65533;&#65533;h&#65533; &#65533;&#65533;&#65533;&#65533;&#65533;y&#65533;D&#65533;&#65533;&#65533; &#65533;&#2008;&#65533;&#65533; P&#65533;i &#65533;&#65533;x&#65533;&#65533;f@VN&#65533; &#65533;&#65533;w&#65533;~&#65533;&#65533;&#65533;6&#256;&#65533;&#65533;b&#65533;&#65533;&#1678;&#65533;G&#65533;O`[&#65533;&#307;&#65533;:&#65533;z&#65533;&#65533;&#65533;&#65533;&#65533;vE&#65533;&#65533;&#65533;~&#65533;&#65533;&#65533;&#65533;&#65533;&#65533;N
O&#65533;&#375;~&#65533;^4&#65533;e8@ p&#65533;@&#65533;&#65533;&#65533;X#&#65533;5&#65533;&#65533;~&&#65533;ko&#65533;M&#65533;^&#65533;X&#65533;&#65533;&#65533;	JX&#65533;c&#65533;&#65533;<&#65533;&#65533;&#65533;&#65533;&#65533;B &#65533;&#65533;EO&#65533;&#65533;[&#65533;&#65533;' 2&#65533;{&#65533;+&#65533;2&#65533;&#65533;&#65533;y&#65533; @&#65533;Mp&#65533;&#65533;@\&@&#65533;&#65533;]/d&#65533;&#65533;w$&#65533;&#65533;&#65533;x#&#65533;Kl&#65533;&#65533;&#65533;Cx&#65533;'&#65533;&#65533;&#65533;EM&#65533;&#65533;	<&#65533;C&#395;O &#65533;&#65533;E &#65533;,q &#65533;&#65533;&#65533;&#65533;(A@OP&#65533;&#607;r&#1087;*&#65533;a&#65533;a&#65533; &#65533;7B
<&#65533;` #Y&#65533;&#65533;Q&#65533;&#65533;&#65533;O&#65533;&#65533;0`&#781;o&#65533;&#65533;&#65533;&#65533;&#65533;C`u9&#65533;&#65533;(&#65533; &#65533;&#65533;&#65533;&#65533;&#65533;&#65533;K&#65533;{&#65533;8&#27143;?|&#65533;b&#65533;&#65533;?&#65533;<&#65533;`&&#65533;&#65533;&#65533;D amR&#65533;@&#65533;D&#65533;NS&#65533;d&#65533;>pG&#65533;&#65533;&#65533;&#65533;,&#65533;&#1569;<}&#65533;KP@/&#65533;`J	&#1041;&#65533;Lb&k&#65533; ,&#65533;@&#65533;&#1630;&#65533;5&#65533;q&#65533;i&#65533;&#65533;&#65533;@&#65533;&#65533;&#65533;&#65533;&#65533;&#65533;&#65533;&#65533;&#65533;iDn> &#65533;v&#65533;&#65533;u&#65533;H>&#65533;&#65533;&#65533;&#65533;I&#65533; &#65533;&#65533;4&#65533;	h&#65533;'&#65533;&#65533;&#65533;z&#65533;&#65533;&#65533;9"&#65533;&#65533;&#65533;$&#65533;&#65533;1&#65533;&#65533;~ &#65533;d&#65533;e&#65533;NG&#65533;HT&#65533;E?@&#65533;&#65533;&#65533;2&#65533;&#65533;(x'Ha8&#65533;z	u&#65533;<i:&#614;&#65533;&#1381;&#65533;t&#65533;
[9&#65533;%&#65533; +&#65533;u &#65533;&#65533;!&#65533;!&#65533;&#65533;&#65533;Lx&#65533;&#65533;&#65533;d&#65533;_	&#65533;&#65533;&#65533;&#65533;&#65533;&#65533;&#65533;g&#65533; O&#65533;&#65533;U&#65533;4&#65533;<&#65533;(V'(C|&#65533;)4 &#65533;&#65533;&#65533;0&#65533;t&#65533;d&#65533;&#65533;&#65533;E&#65533;m&#65533;q&#65533;&#65533;	&#65533;J&#65533;&#65533;&#65533;)\&#65533;|)
h&#65533;E&#65533;&#65533;&#65533;~&#65533;$$&#65533;@&#65533;1&#65533;,&#65533;>&#65533;@&#65533;&#65533;&#353;:v&#65533;&#65533;&#65533;`>EYY1&#65533;U&#65533;&#65533;&#65533;,&#1027;
4&#65533;&#65533;-9&#65533;&#65533;6]&#65533;&#65533;b0&#65533;?vH&#65533;&#65533;&#65533;_ l&#65533; &#65533;>&#65533;n_&#65533;&#65533;N&#65533;p`&#65533;&&#65533;A^&#65533;&#65533;&#65533;&#65533;&#65533;"&#65533;n&#65533;&#65533;&#65533;JL&#65533;:&#65533;&#65533;,&#65533;&#65533;&#65533;&#65533;J^&#65533;5&#65533;&#65533;v&#65533;&#65533;&#65533;~ &#65533;^&#584;L&#65533;w&#65533;:h&#65533;z&#65533;]&#65533;r!&#65533;&#65533;} Qg9&#65533;N&#65533;~H&#65533;&#65533;B&#65533;_&#65533;&#65533;wc_&#65533;_z&#65533;Q~&#65533;&#65533;&#65533;&#65533;&#65533; vi&#65533;&#65533;&#65533;5&#65533;&#65533;Z&#65533;&#65533;&#65533;t&#65533;&#65533;Y&#65533; &#65533;&#65533;.C&#65533;zXl&#65533;&#65533;&#65533; &#386;{ut7&#65533;&#65533;=&#65533;j&#65533;9&#548;&#65533;&#65533;q&#65533;&#65533; &#65533;&#65533;&#65533;&#65533;&#65533;d&#65533;W&#65533;&#65533;&g&#65533;Mbf&#65533;9&#65533;+&#65533;XG&#65533;&#65533;&7&#65533;\&#65533;&#65533;%&#65533;=	&#65533;Ze"7x&#65533;+&#65533;,&#65533;
&#65533;7.	&#65533;&#65533;&#65533;&#65533;6&#65533;&#65533;&#65533;n&#65533;\&#65533;&#65533;&#65533;&#65533;.X&#65533;8&#65533;']&#65533;w&#65533;B&#65533;s%&#65533; &#65533;&#65533;&#65533;&#65533;(&#65533;@&#65533;{&#65533; &#65533;(=&#65533;+&#65533;&#65533;$&#65533;&#65533;&#65533;a'&#65533;&#65533;&#65533;&#65533;1#&#65533;i)&#65533;&#65533;I&#65533;&#65533;&#65533;&#65533;/5&#65533;7&#65533;2&#65533;&#65533;"I &#65533;}&#65533;:
&#65533;&Q&#65533;7&#65533;L&#65533;&#65533;&#65533;&#65533;&#65533;d&#65533;`F&#65533;&#65533;&#65533;&#65533;5&#65533;&#65533;&#65533;i&#65533;_&#65533;&#65533;Z+yO9&#65533;*P&#65533;@|-m'{D0&#65533;2;&#65533;n&#65533;w&#65533;&#65533;&#65533;(&#65533;r?&#65533;&#65533;&#65533;&#65533;}&#65533;&#65533;&#65533;&#65533;&#65533;*p&#65533;,&#65533;&#65533;W?&#65533;&#65533; &#65533;&#65533;&#65533;&#65533;|&#65533;1&#65533;0&#65533;&#65533;&#65533;&#65533;.&#65533;&#65533;<&#65533;m&&#635;&#65533;d^8M&#65533;=#&#65533;y&#65533;
Pp&#65533;&#65533;&#65533;&#65533;&#1592;^&#65533;&#65533;%&#65533;&#65533;}:&#65533;*7-&#65533;%&#65533;[D&#65533;&#65533;&#65533;&#65533;&#65533;r&#65533;&#207;_f&#65533;=7&#65533;&#48594;&#65533;&#65533;&#65533;A~z&#65533;s&#65533;&#65533;&#65533;&#65533;d-&#65533;&#65533;&#65533; &#65533;&#65533;&#65533;y.d&#65533;t&#65533;e2&#65533;\Q:w&#65533;&#65533;&#65533;&#65533;&#65533;&#65533;[&#65533;&#65533;6&#65533;H&#65533;y&#65533;&#65533;U&#65533;&#65533;&#65533;&#65533;^Ob&#65533;&#65533;vP&#65533;y&#65533;&#65533;7]&#65533;&#65533;&#65533;&#65533;f;&#65533;&#65533;u`&#65533;@m&#65533;r&#65533;A&#65533;o&#65533;&#65533;&#65533;&#65533;&#65533;&#65533;D&#65533;&#65533;z&#65533;<&#65533;)1&#65533;&#65533;&#65533;&#65533;&#65533;&#65533;&#65533;%G&#65533;&#849;$&#65533; &#30016;&#65533;&#65533;&#65533;&#65533;&#12305;&#65533;7&#65533;&#65533;&#65533;[&#65533;2 u$n&#65533;H&#65533;&#65533;&#65533;b&#65533;&#65533;&#65533;&#65533;&#65533;&#65533;&#65533;)&#65533;&#65533;&#65533;&#65533;{&#65533;&#65533;>x&#65533;&#65533;^&#453;&#65533;&#65533;S&#65533;U{&*&#65533;&#65533;&i&#65533;&#65533;y
&#65533;[&#283;I&#65533;@&#65533;&#65533;&#65533;&#65533;&#65533;&#65533;&#65533;&#65533;w&#65533;&#65533;&#1503;&#65533;&#65533;&#1935;&#65533;&#65533;. /wgC:&#65533;u&#65533;]6B* P&#65533;3BSt&#65533;gu&#65533;&#1859;- ?&#65533;|&#65533;&#65533;>&#65533;7 &#65533; &#65533; &#65533;FF&#65533;w?&#65533;&#65533;Ypy&#65533;&#65533;R$&#65533;?&#65533;|$r/&#65533;#T}&#65533;P\&#65533;E#&|,( $&#65533;=0X$e&#1507; &#65533;c&#65533;g?&#65533;&#65533;6S&#65533;&#65533;V &#65533;>&#65533;s/&#65533;7&#65533;1&#65533;&#65533;&#65533; &#65533;wG7 &#65533;ta&#1766;#&#65533;$&#65533;B%&#65533;M0x\H&#65533;&#65533;$&#65533;)jf&#65533;@L&#65533;#pI&#65533;&#65533;~`Fc @%&#65533;Hp&#65533;}sH2H"7)&#65533;&#65533;&#65533;&#65533;o&#65533;$y&#65533;&#65533;!&#65533;&#65533;$&#65533;&#65533; &#65533;&#65533;p&#65533;$P0u&#65533;8E<&#65533;&#65533;&#65533;'A&#65533;~&#65533;&#65533;8pg&#65533;log&#65533;p&#65533;A7&#65533;H&#65533;^&#65533;=&#65533;_&#65533;%hP&#65533;v==P&#65533;&#65533;&#65533;tK&#65533;tq"&#65533;#L$T[8&#65533;&#65533;&#448;&#65533;&#65533;_&#65533;8 &#65533;X1&#65533;P\&#65533;&#65533;_e&#65533;D&#65533;B@&#65533;9&#65533;(&#65533;&#65533;&#65533;&#65533;$P&#1176;&#65533;&#65533;&#65533;t=&#65533;#T&#65533;b&#65533;&#65533;!&#65533;"&#65533;&#65533; 5PsfA &#65533;k&#65533;&#65533;&&#65533;&#65533;?&#65533;&#65533;w4&#65533;&#65533;HW&#65533;&#65533;%&#65533; &#65533;U&#65533;&#65533;@&#65533;J6&#65533;&#65533;X `&#65533;D&#65533;\c&#65533;!>&#65533;&#65533;)#&#65533;F V&#65533;&#65533;E%V&#65533;r9:&#65533;X4@t6&#65533;&#65533;?&#65533;t-u1G+&#65533;v4r&#65533;C Uo3&#65533;&#65533;&#65533;(&#65533; &#65533;1%r&#65533;&#65533;#)r&#532;F&#65533;&#65533;&#65533;B5d&#65533;A&#65533;r&#65533;&#65533;&#65533;&#65533;&#65533;@L<&#65533;0`Ib&#65533;2&#65533; %&#65533;&#65533;&#65533;&#65533;H&#65533;T;&#65533;&#65533;o&#65533;q&#65533;2&#65533;>P&#65533;H&#65533;&#65533;`G/&#65533;5}&#65533;,&#65533;S
&#65533;&#65533;1&#65533;="&#65533;	!&#65533;&#65533;&#65533;&#65533;&#65533;&#65533;Q&#65533;q9$p&#65533;&#65533;&#65533;&#65533;&#65533;!pH&#65533;&#65533;3&#65533;%&#65533;#&#65533;&#65533;&#65533;4&#65533;Y&#65533;YR&#65533;&#65533;y'&#65533;:&#65533;V9 &#65533;&#65533;J&#65533;.&#65533;q/&#65533;&#1244;q&#65533;$ &#65533;&#1161;7rmx	>`&#65533;&#65533;&#65533;i&#65533;G&#65533;&#65533;&#65533;-rA&#1078;&#65533;y&#65533;&#65533;	9&#65533;&#65533;&#65533;&#65533;9&#65533;&#65533;&#65533;I&#65533;,&#65533;&#65533;I|&#65533;3B&#65533;R&#65533;q! &#65533;&#65533;&#65533;&#65533;&#65533;&#65533;ySd&#65533;y&#65533;z&#65533;z&#65533;Z9&#65533;&#65533;&#65533;F&#65533;&#65533;Z&#65533;&#65533; &#65533;&#65533;&#65533;&#65533;i &#65533;&#65533;q!&#65533;&#65533;9&#65533;&#65533;7&#65533;@(L&&#65533;&#1625;&#65533;&#65533;&#65533;R&#65533;a<&#65533;r/0&#65533; `&#65533;x&#65533;N&#65533;&#65533;&#65533;K&#65533;&#65533;&#65533;Z6&#65533;t1yQB&#65533;13 +&#65533;3&#65533;'pN6
8
%&#65533;&#322;&#65533;&#65533;v &#1061;^&#1701;Z
b:&#65533;[&#65533; &#65533; `&#65533;&#65533;_&#65533;2&#65533;&#65533;CB&#550;|&#65533;&#65533;1&#65533;&#65533;&#65533;&#65533;B&#65533;~`&#65533;:Z<$&#65533;|&#65533;;j&#65533;x&#65533;:A$&#65533;&#65533;&#65533;?&#65533;&#646;pJ<&#65533;&#65533;&#65533;{&#2503;
&#65533;&#65533;&#65533;&#65533;:&#65533;&#65533;&#65533;&#65533;z&#65533;&#65533;&#65533;=&#65533;
k&#65533;
{&#65533;&#65533;&#65533;w&#65533;&#65533;&#1065;&#65533;j&#65533;&#65533;&#65533;&#65533;8&#65533;&#65533;&#682;&#65533;&#1690;l&#65533;u&#65533;
&#65533;&#65533;*&#65533;&#65533;&#65533;&#65533;;.\&#65533;&#65533;&#65533;&#65533;&#65533;@&#65533;r&#65533;&#65533;&#65533;&#65533;&#65533;KW&#65533;#3|y&#65533;&#65533;&#65533;&#65533;v.&#263;&#65533;&#65533;&#65533;O&#363;9&#1196;&#65533;&#65533;&#65533;&#1706;&#218;+&#65533;
De&#65533;&#65533;O&#65533;&#684;&#1306;J&#65533;&#65533;y&#65533;m0&#65533;&#12968;&#65533;&#65533;&#65533;&#65533;:Q&#65533;&#65533;#&#65533;J&#65533;&#65533;z&#65533;&#65533;&#65533;&#65533;:&#65533;&#65533;&#1583;&#65533;&#65533;R&#65533;&#65533;N&#65533;&#1261;&#65533;Z&#65533;&#65533;%7|&#65533;J&#65533;{&#65533;("&#65533;&#65533;K&#65533;["ws&#65533;&#65533;&#65533;d`&#65533;V&#65533;tk&#65533; ;&#65533; k&#65533;'"k&#65533;%&#1778;!&#65533;^m&#1201;1+&#65533;b`:&#65533;&#65533;&#65533;B&+&#65533;&#65533;9&#65533;&#65533;U&#65533;0&#751;,&#65533;\&#65533;%&#65533;H*E;&#65533;G&#65533;&#65533;Z&#65533;&&#65533;:,M&#65533;&#65533;&#65533;[&#65533;'<&#756;$k&#65533;X&#65533;&#65533;&#65533;w[&#65533;&#65533;t&#65533;&#65533;_&#65533;/&#65533;&#65533;@$nO{&#65533;UP&#65533;]+L0n&#65533;i+Bs[&#65533;[&#65533;&#65533;&#65533;*&#65533;t&#65533;&#65533;Y &#65533;	&#65533;H$ {&#65533;&#65533;&#65533;&#65533;&#65533;:&#65533;r&#65533;&#65533;&#65533;&#65533;X&#65533;?DB8&#65533;o&#65533;&#65533;&#65533;&&#65533;&#65533;j&#65533;T&#65533;&#65533;z&#65533;&#65533;&#249;&#65533;&#65533;&#242;&#65533;	&#65533;v&#65533;+&#65533;&#65533;&#65533;&#65533;c1&#65533;;&#65533;3&#65533;&&#65533;&#65533;#DL&#65533;&#65533;&#65533;&#65533;F&#65533;:|HY% &#65533;&#65533;p%&#65533;3=s3&#65533;q&#65533;<&#65533;T&#65533;&#65533;}p&#65533;&#65533;&#65533;&#65533;D&#65533;4"!y&#65533;98&#65533;&#65533;&#523;Qs9`&#65533;&#65533;&#65533;&#65533;r&#65533;9u!6&#65533;+6|&#65533;&#65533;5&#65533;T&#65533;&@Ph&#65533;V&#65533; &#65533;&#767;ha&#65533;,&#65533;8&#65533;&#65533;&#65533;&&#65533;&#65533;&#65533;
&#65533;&#65533;&#65533;&#65533;&#65533;&#65533;}&#65533;<&#65533;\&#65533;|&#65533;&#65533;&#65533;&#65533;&#65533;&#65533;&#65533;&#65533;&#65533; &#65533;"<&#65533;$\&#65533;&|&#65533;(&#65533;&#65533;*&#65533;&#65533;,&#65533;&#65533;.&#65533;&#65533;0&#65533;2<&#65533;4\&#65533;6|&#65533;8&#65533;&#65533;:&#65533;&#65533;<&#65533;&#65533;>&#65533;&#65533;@&#65533;B<&#65533;D\&#65533;F|&#65533;H&#65533;&#65533;J&#65533;&#65533;L&#65533;&#65533;N&#65533;&#65533;P&#65533;R<&#65533;T\&#65533;V|&#65533;X&#65533;&#65533;Z&#65533;&#65533;\&#65533;&#65533;^&#65533;&#65533;`|
A  !&#65533;
 ? ,&#65533; f Q E  &#65533;@&#65533;pH,U&#65533;&#65533;rI&#65533;P>&#65533;&#65533;tJ&#65533;&#65533;"XG&#615;J&#65533;&#65533;0&#65533;&#65533;d&#65533;&#65533;!&#65533;&#65533;Zy:^e&#65533;&#65533;&#65533;p&#65533;\u&#65533; 
^b&#65533;b2$jPJ<r6&#65533;&#65533;0&#65533;47
#8&#65533;&#65533;J$	&#65533;&#65533;F&#65533;J:0&#65533;&#65533;&#65533;&#65533;&#65533;.#J9&&#65533;&#65533;:J*&#65533;&#65533;	**Q<
&#65533;&#1850;&&#65533;:6&.&#65533;&#1914;.(J&#65533;&#65533;a&#65533; n05&#65533;&#65533;&#65533;&#65533;z1&#65533;&#65533;&#65533;&#65533;[&#65533; P&#65533;"&#65533;&#65533;<&#65533; `&#65533;_P&#65533;&#65533;bw&#65533;
Q&#65533; 
&#65533;+&#65533;
p&#12366;&#65533;".&#65533;&#922;&#65533;&#65533;&#65533;&#65533;x&#65533;F&#65533;cx<&#65533;&#65533;&&#65533;&#65533;&#65533;0YbU&#65533;&#65533;&#65533;&#65533;&#65533;&#451;z&#65533;x&#65533;00IK&#65533;&#65533;LJ&#65533;`&#65533;&#65533;&#65533;%/Y&#65533;aY6@&#65533;&#65533;N&#65533;&#65533;&#65533;A0dl&#65533;&#65533;j&#65533;&#65533;>], &#65533;&#65533;&#65533;&#65533;0&#65533;P&#65533;&#65533;/&#2636;#&R&#65533;	&#65533;|.n&#65533;x&#65533;&#65533;&#65533;&#65533;~&#65533;A&#65533;&#65533;S&#65533;:&#65533;&#65533;3@&#65533;&#65533;!&#65533;z*&#65533;&#65533;&#65533;&#65533;^&#65533;\&#65533;&#65533;&#65533;tT&#65533;]&#65533;&#387;&#65533;&#65533; P&#65533;lJ4x4$&#65533;i&#1915;&#65533;`@&#65533;&#65533;g&#65533;S&#65533;&#65533;6&#65533;&#65533;&#65533;:F&#65533;&#65533;&#65533;h&#65533;&#65533;cd&#65533;i|:&#65533;&#65533;&#65533;&#65533;&#65533;PV]&#65533;&#65533;&#65533;&#65533;&#65533;&#65533;*	 @&#65533;p&#65533;` &#65533;&#65533;T@&#65533;8&#65533;&#128;&#65533;|&#65533;&#65533;V&#65533;&#1620;&#65533;&#65533;PS&#65533; &#65533; g&#65533;&#65533;&#65533;n&#65533;&#65533;!`&#65533;&#65533;&#65533;&#65533;
2&#65533;&#65533;mU&#65533;`7C&#65533;&#65533;I&#65533;T`&#65533;&#65533;c&#65533;&#65533;&	&#65533;&#65533;x&#65533;1T&#65533;&#65533;.&#65533;&#65533;q&#65533;&#65533;&#65533;R&#2005;&#65533;&#65533;&#65533;\&#65533;d7&#65533;!&#65533;k&#1081;&#65533;e$&#41252;&#65533;8&#65533;&#65533;H&#65533;!- l&#65533;&#65533;.&#65533;&#65533;&77&#65533;&#65533;d&#65533;q*&#65533;kZF&#65533;&#65533;&#65533;&#65533;&#65533;&#65533;&#65533;&#65533;O 4&#65533; &#65533;&#65533;I&#65533;&#65533;/&#65533;@&#65533;1&#65533;&#65533;1s<&#65533;N&#65533;&#65533;*&#65533;&#65533;%C&#65533;&#65533;(&#1848;
&&#65533;Z&#65533;h&#645;A&#65533;L&#65533;&#65533;&#65533;:&#65533;Re&#65533;&#65533;C&#65533;&#65533;Y&#65533;m&#65533;"&#65533;B&#65533;&#65533;@C.p&#65533;&#65533;9&#65533;&#65533;C&#65533;&#65533; C&#65533;8&#65533;&#65533;&#65533;&#65533;T&#65533;&#65533;&#65533;J`&#65533;&#235;K&#65533;`&#65533;1&#65533;&#65533;9cK&#65533;&#65533;&#65533;&#65533;I&#65533;&#65533;R &#65533;&#65533;&#65533;&#65533;&#65533;&#65533;&#65533;&#65533;P9&#65533;q&#65533;V&#65533;&#65533;&#476;&#65533;=&#65533;&#65533;.&#65533;R&#65533;Xr+&#65533;&#65533;&#65533;&#65533;&#65533; .(;&#65533;&#65533;)7&#65533;&#65533;&#65533;&#65533;U&#65533;&#65533;g&#65533;!&#65533;&#65533;E$&#65533;&#65533;oWd
&#65533;&#65533;&#65533;&#65533;&#65533;T&#65533;p(^&#65533;&#65533;5&#65533;&#65533;&#65533;&#1776;R&#65533;&#65533;]GTc&#65533;C&#65533;&#65533;	`&#65533;SD C	&#65533;&#65533;b`&#65533;&#65533;d&#65533;:l&#65533;&#65533;&#65533;x&#65533; \&#65533;L&#65533;e;&#65533;&#65533;&#65533;5(&#65533;&#65533;2&#65533; 0&#65533;qer&#65533;,7SM&#65533;&#65533;5-&#65533;2&#65533;P6qt&#65533;)&#65533;&#65533;[&#65533;M&#65533; Ct&#65533;" &#65533;&#65533;=|&#65533;&#65533;&#65533;bJu&#65533;&#65533;&#65533;&#65533; &#65533;X`1&#65533;&#65533; \&#65533;RQ&#65533;,&#65533;&#65533;&7&#65533;&#65533;M#&#65533;4&#65533;&#65533;r&#65533;&#65533;&#65533;	&#65533;I6&#65533;D&#1866;&#65533;J|&#65533;o&#65533;P&#65533;&#65533;&#65533;C/3M&#65533;&#65533;&#65533;&#65533;H&#65533;&#65533;5&#65533;&#65533;&#65533;&#65533;&#65533;&#65533;0&#65533;
D&#65533;&#65533;&#65533;&#65533;(&#65533;	&#65533;w&#65533;&#65533;&#65533;FP&#65533;&#65533;&#65533;&#65533;&#65533;\&#65533;&#65533;? :0gPA	&&#65533;5&#65533;=nv&#65533;&#65533;&#65533;7&#65533;&#65533;Ox&#65533;&#65533;GH&#65533;&#65533;&#65533;&#65533;(L&#65533;
W&#65533;&#65533;&#65533;&#65533;&#65533;0&#65533;&#65533;gH&#65533;&#65533;&#65533;&#65533;8&#801;G !&#65533;
 ? ,&#65533; f Q 7  &#65533;@&#65533;pH,U&#65533;&#65533;rI&#65533;8I&#744;tJ&#65533;E&#65533;&#65533;&#65533;O&#65533;0z&#65533;`"&#65533;&#600;3&#65533;&#65533;!Bm&#65533;&#65533;&#65533;	&#65533;&#65533;&#65533;&#65533;I&#65533;&#65533;Po&#65533;&#65533;$	w&#65533;FW&#65533;~&#65533;&#65533;&#65533;m*&#65533;&#65533;>&#65533;&#65533;&#65533;&#65533;&#65533;R\&#65533;w&#65533;&#65533;~&#65533;n9491&#65533;R &#65533;v&#65533;&#65533;&#65533;o465&..56(&#65533;$%&#65533;&#65533;^&#65533;&#65533;&#65533;&#65533;T=6.&&&#65533;&#65533;6:T<766
>u&#65533;D&#65533;&#65533;&#65533;R0&#65533;99F,7&#773;wJr&#1832;`_&#65533;H&#65533;+&#65533;&#65533;^$&#65533;q@&#65533;&#65533;}F<&#65533;A&#65533;&#65533;&#65533;}"&#65533;MR/U &#65533;q&#65533;&#1152;&#65533;:h;i&#65533;[&#65533;&#65533;.&#65533;&#65533;te&#65533;#(9|&#65533;F&#65533;&#65533;&#65533;px&#65533;&#65533;&#65533;&#65533;E=|&#65533;&#1027; y&#65533;Zz"&#65533;C&#65533;>&#65533;&#65533;&#65533;&#65533;&#65533;&#65533;&#65533;0&#65533;]R!&&#65533;&#65533;B'V&#1333;&#65533;&#65533;S&#65533;&#65533;&#65533;p&#65533;&#65533;}&#65533;&#65533;&#65533;&#65533;h"<&#65533;&#65533;&#65533;&#65533;1@&#65533;G&#65533;p&#65533;&#65533;&#65533;&#65533;&#65533;&#65533;&#65533;(=&#65533;AD&#65533;l^&#65533;&#65533;&#65533;x&#65533;u&#65533;y&#65533;n.F&#65533;&#65533;&#65533;&#65533;NL @'O&#65533;t&#65533;SJ&#65533;&#65533;~8&#65533;Md&#65533;hD(m&#65533;&#65533;&#65533;F&#65533;<P&#65533;p&#65533;&#65533;(&#65533;&#65533;y&#65533;6&#65533;&#65533;?&#65533;c&#65533;&#65533;&#65533;&#65533;22g&#65533;>(Ft&#65533;[%&#65533;&#65533;&#65533;&#65533;&#65533;&#65533;&#65533;{&#65533;&#65533;&#65533;&#65533;~&#65533;&#65533; 	r&#65533;=&#65533;0&#65533; &#65533;6Q&#65533;M&#65533;&#65533;l	v&#65533;&#65533;x&#65533;-&#65533;&#65533;&#65533;8 1&#528;Wd&#65533;t&#65533;&#65533;0&#65533;#*&#65533;av$tf&#65533;C<&#65533;&#1807;&#11810;)&#65533;&#65533;0&#65533;jD&#65533;&#65533; M&&#65533;#uH&1Q&#65533;&#65533;&#65533;&#65533;Y&#65533;&#65533;b&#65533;&#65533;4&#65533;e&#65533; &#65533;OP&#65533;I(IMp&#65533;&#65533;&#65533;&#65533;]&#65533;SPGf"f&#65533;\f&#577;+f&#65533;i[PzYye&#65533;.$&#65533;_&#65533;&#65533;&#65533;&#65533;D&#65533;&#65533;V&#65533;&#65533; ^y]&#65533;&#65533;&#65533;&#65533;o&#409;
/>6i&#65533;&#65533;yFja&#65533;&#65533;&#65533;)\&#65533;8&#65533;C&#65533;NQ&#65533;D&#65533;&#65533;>&#65533;J5X6&#65533;&#65533;PF&#65533;&#65533;$&#307;R&#65533;&#65533;Ph&#65533;&#65533;&&#65533;f&#65533;w&#65533;VrzB&#65533;
&#65533;&#65533;&#65533;&#1840;l&#65533;3&#65533;
&#65533;;&#65533;J&#65533;<&#65533;&#65533;&#65533;i&#65533;&#65533;)1B&#65533;&#65533;EA&#65533;&#65533;&#65533;=&#65533;&#65533;`L&#65533;35&#1312;&#65533;4&#65533;`JH4T&#65533;&#65533;&#65533;&#65533;&#65533;&#65533;&#65533;p&#65533;S&#65533;u&#65533;*&#65533;D&#65533;&#65533;&#65533;+&#65533;:&#65533;&#65533;&#65533;&#65533;0&#65533;)&#65533;R#&#65533;&#65533;$+@ `&#65533;&#65533;&#65533;&#65533;I&#65533;&#65533;&#65533;&#65533;&#65533;&#65533;,D&#718;&#65533;&#65533;($&#65533;Yo&#65533;J&#65533;&#65533;+G&#65533;&#65533;%&#65533;&#65533;qlP&#65533;&#65533;at&#65533;S&#65533;0&#65533;l&#65533;&#65533;^&#65533;&#65533;&#65533;J\1As&#65533;P B&#65533;&#65533; &#65533;w;0&#65533;W&#65533;-&#65533;&#65533;W&#65533;xn8&#65533;d&#65533;&#65533;
r/]&#65533;"\&#65533;&#65533;&#65533;s3^&#65533;&#65533;tX~&#65533;&#65533;W.&#65533;&#14343;.&#65533;&#35095;n&#65533;&#39463;&#65533;&#65533;&#43831;&#65533;&#65533;&#48143; !&#65533;
 ? ,&#65533; j 5 +  &#65533;&#65533;&#65533;pH,&#65533;&#65533;c!&#65533;D>&#65533;&#65533;f3!eB&#65533;&#65533;hu8Q&#65533;&#65533;&#236;8{&#65533;^&#65533;x}&#65533;u&#65533;&#65533;tl\&#65533;&#65533;WY&#65533;*v&#65533;&#65533;MQt~l_&#65533;d&#65533;&#65533;nP?Fw}Im&#65533;EX?{B&#65533;&#65533;u&#65533;ve&#65533;%D&#65533;&#65533;&#65533;&#65533;&#65533;&#65533;O&#65533;r&#65533;&#65533;&#65533;Ddl&#65533;Oz&#65533;&#65533;&#65533;&#65533;&#65533;&#65533;T?&#65533;&#65533;P=<475576&#65533;7P&#65533;T&#65533;&#65533;908&7&#65533;#X(.&#65533;&#65533;B4QK&#65533;&#65533;xB5&#65533;&#65533;&#65533;&#65533;&#65533;&#65533;F&#65533;!&#65533;L,8$&#65533;a>&#65533;&#65533;6&#65533;	!&#65533;x\&#65533;&#65533;&#65533;&#370;F&#1816;&#65533;@&#65533;!&#65533;&#566;&#65533;":.&#65533;&#65533;&#65533;&#65533;@q&#65533; &#65533;&#65533;+&#65533;`P&#65533;&#65533;&#65533;1<&#65533;&#65533;&#65533;&#65533;	5&#65533;H &#65533;&#65533;&#65533;*&#65533;&#65533;&#65533;&#163;&#65533;N&#65533;&#65533;p&#65533;&#65533;&#65533;&#65533;&#65533;2 ' &#65533;&#496;&#65533;&#65533;J$&#65533;&#65533;t((@#&#1523;?&#65533; !k&#65533;&#65533;+6&#65533;&#65533;&#65533;&#65533;#&#65533;&#1077;C8&#65533;&#65533;B&#65533;&#65533; &#204;&#65533;&#640;&#65533;.&#65533;W`h&#65533;@&#65533;!`&#65533;&#65533;&#65533;cB,&#204;O&#65533;&#65533;&#65533;@w)P&#65533;5bG(*xfk&#1345;&#65533;&#65533;PlHqu5.&#65533;&#65533;&#65533;P&#65533;&#65533;C&#65533;B&#65533;&#65533;| V&#65533;`&#65533;&#65533;&#65533;&#65533;&#65533;:$Ti&#65533;u&#65533;^&#65533;&#65533;L&#65533;l&#65533;A&#65533;&#65533; &#65533;&#65533;X&#65533;&#65533;&#65533;^&#65533;&#65533;w&#65533;{&#65533;	`'n&#65533;&#65533;^_
&#65533;&#65533;E;0l&#65533;&#65533;m&#65533;8@iH&#65533;&#65533;:&#65533;&#65533;;$&#65533;8&#65533;W&#65533;C&#65533;=&#65533;&#65533;C&#65533;hb&#65533;&#65533;x&#65533; T&#65533;&#65533;1&#65533;(#&#65533;&#65533;`&#65533;E&#65533;&#65533;&#65533;?&#65533;0&#1679;$Z&#65533;&#65533;$6&#65533;&#65533;B(&#65533;$&#65533;&#65533;&#65533;&#65533;Z&#65533;&#65533;&#65533;D&#65533;&#65533;:X&#65533;&#65533;&#65533;M5:&<T`&#219;p&#65533;Q&#65533;&#65533;&#65533;&#2096;&#65533;(&#65533;&#65533;&#65533;&#65533;f&#65533;&#65533;&#65533;'&#65533;$$A &#65533;&#545;H&P&#65533;&#65533;&#65533;,i*1&#65533;A  !&#65533;
 ? ,&#65533; x -   &#65533;&#65533;&#65533;pH,&#65533;&#65533;b&#279;&#65533;%&#65533;&#65533;h&#65533;&#65533;Z&#65533;&#65533;&#65533;&#65533;&#65533;}N&#65533;&#65533;p&#65533;&#65533;&#65533;&#65533;&#65533;&#65533;P&#65533;&#65533;]Gn&#65533;&#65533;&#65533;l&#65533;&#65533;&#65533;&#65533;xB=&#65533;.vf46856:B
&0#0d&#65533;P(88&#65533;=4D
6 jU<8(D8&05&#65533;D#.4M&#65533;G=&#65533;&#65533;E.&#201;F7n&#65533;E<&#65533;&#65533;F=4.&#65533;&#65533;D=&#1699;&#65533;D&#65533;D1
.80r&#65533;aY&#65533;P&#65533;`&#65533;&#65533;&#1957;C&#65533;nH&#65533;&#65533;&#133;	 &#65533;`&#65533;&#65533;[&#65533;&#65533;9|&#65533;
&#65533;;&#65533;&#65533;biD&#65533;#&#65533;&#65533;&#65533;a&#65533;\yH&#65533;@&#65533;&#65533;*&#65533;&#65533;&#65533; N&#65533;&#65533;&#65533;\&#65533;S&#65533;&#518;P&#65533;&#65533;&#65533;t&#65533;?K2&#65533;bk&#65533; p7 .8&#65533;&#65533;&#1126;R&#65533;&#65533;TA&#65533;5nXz@"MX&#65533;Pt&#65533;8&#65533;A&#65533;9Hh&#65533;K&#65533;&#65533;Gy&#65533;<B&#65533;p"$t&#65533;p&#65533;&#65533;&#65533;&#65533;&#65533;&#65533;a&#65533;&#65533;a&#65533;&#65533;  x&#65533;6rC2(&#65533;]y&#65533;&#65533;&#1228;\&#65533;&#65533;&#65533;sg&#65533;<sV&#65533;&#65533;5&#65533;&#65533;Zxv !&#65533;
 ? ,&#65533; !   &#65533;&#65533;pH,&#65533;&#65533;&#65533;2&#65533;S&#65533;&#421;TH@&#65533;K$VIX&#65533;[&#65533;/;TNT>&#65533;&#65533;&#65533;&#65533;&#65533;ID&#65533;3&#65533;p&#65533;&#65533;&#65533;&#1777;giZ~}w&#65533;&#65533;r&#65533;a&#65533;&#65533;]|&#65533;m&#65533;Igl&#65533;&#65533;a?%s&#65533;&#65533;&#65533;&#65533;&#65533;&#65533;&#65533;&#65533;x&#65533;&#65533;P&#65533;[&#65533;D&#65533;Q&#65533;&#65533;&#65533;tE&#65533;&#65533;G*&#65533;&#65533;GNC&#65533;&#65533;P&#65533;&#65533;BA !&#65533;
 ? ,       &#65533;_ !&#65533;
 ? ,&#65533; !   &#65533;&#65533;&#65533;pH,&#65533;=&#65533;r&#65533;&#65533;&#65533;Pc&#65533;&#65533;X&#65533;&#65533;&#225;&#65533;&#65533;l&#65533;&#65533;`&#65533;4
&#65533;&#65533; &#65533;$&#65533;&#65533;,&#65533;&#65533;&#65533;&#65533;Jz?4D
6 	D<8(D8&0?5&#65533;D#.4&#65533;C=}&#65533;E.?&#65533;YF7]B<}G=4.VE=su&#65533;VD1
.8?W.&#65533;($>&#65533;&#65533;W7&#65533;..&(WW&&#65533;[&#65533;?}&#65533;&#32706;&#65533;&#65533;:&#65533;0&#65533;&#65533;&#65533;&#65533;&#65533;&#65533;&#65533;&#65533;.C&#65533;&#65533;&#65533;&#65533;&#65533;&#65533;3&#65533;&#65533;J@&#65533;&#65533;&#65533;&#65533;1&#173;&#65533;_7 &#65533;E&#65533;
&#65533;-&#65533;qc&#65533;QGt&#65533;8&#65533;A&#65533;&#65533;8Hh`#&#65533;&#65533;#4&#65533;&#65533;(&#65533;&#65533;&#65533;" 
L<
&#65533;&#65533;K&#65533;FaB !&#65533;
 ? ,&#65533; x -   &#65533;&#65533;&#65533;pH$&#65533;&#65533;&#65533;&#65533;v&#65533;&#65533;n6&#35666;&#65533;
s0\&#65533;$&#65533;5GE!&#65533;&#65533;&#65533;&#65533;M&#65533;(X+&#65533;9P&#65533;.&#65533;8&#65533;&#65533;@&#65533;Mwg
?>	I7&f]<D5..G~7k?
rg%&#65533;Dbe(H76?&#65533;g.zDh&#65533;&#65533;B<&#65533;GH?&#65533;h&#65533;E5h5&#65533;n&#65533;&#65533;8I17?}&#65533;&#65533;I&#65533;g6 &#65533;:&#65533;h&#65533;E:
~&#65533;H<&#65533;f7$D&#65533;h&#65533;D9&#65533;?&#65533;g&#65533;H&#65533;&#1032;&#65533;&#65533;84&#65533;&#65533;&#65533;&#65533;@&#507;3&#1098;&#65533;P&#65533;c&#144;&#65533;&#65533;`Pp &#65533;&#65533;(&#65533;Y2&#65533;&#65533;
&#65533;PCH3&#65533;b6&#65533;1Q&#65533;&#65533;&#65533;2&#65533;&#65533;&#65533;7&#65533;!eZZ&#65533;k&#65533;4?b&#65533;&#65533;A&#65533;&#65533;:$&#65533;&#65533;&#1195;1<&#65533;&#65533;B&#65533;&#233;&#65533;
M*&#65533; &#65533;&#65533;;@&#65533;&#472;Bb&#1946;P&#65533;&#65533;S&#65533;&]'&#65533;&#65533;QK0&#65533;&#65533;&#65533;&#65533;&#789;&#65533;"-bKG&#65533;&#65533;~&#65533;&#65533;[D&#45183;z&#65533;H&#65533;U&#65533;k&#65533; 	,&#65533;l&#65533;"*<&#65533;Q&#65533;&#65533;&#65533;&#65533;E#Y&#65533;`&#65533;	&#65533;I&#65533;vY%&#65533;W&#65533;I&#65533;&#65533;P\Y&#65533;&#65533;&#65533;V&#65533;(&#65533;]&#65533;&#65533;9!p<9&#65533;8&#65533;.FR&#65533;&#65533;x	!&#65533;m}&#65533;
6&#65533;c&#65533; )&#65533;&#65533;td&#65533;W&#65533;&#65533;4&#65533;+&#65533;&#65533;?}&#65533;&#65533;E`&#1984;U&#65533;``L&#65533;&#65533;&#65533;H`"&#65533;&#65533;B&#65533;Z&#65533;Y&#65533;U !&#65533;
 ? ,&#65533; j 5 +  &#65533;&#65533;&#65533;pH,&#65533;&#547;*&#65533;D&#65533;h&#65533;X&#65533;	&#65533;2i&#65533;&#65533;&#65533;&#65533;r$&#65533;&#65533;e%&#65533;J&#65533;&#65533;gkp&#65533;&#65533;&#65533;d&#65533;&#65533;&#65533;&#65533;&#555;&#65533;l6
>	j0v99#v].
C975&#65533;rKS<&#65533;&#65533;E4q&#65533;#?4&#65533;&#65533;&#65533;#hM4&#65533;&#65533;&#65533;F&#65533;::o&#65533;&#65533;rM$?9&#65533;rI6v<9&#65533;&#65533;.0=&#65533;=$UH:&#1931;.I7r4:&#1547;&#65533;C&#65533;?F?&#1246;L~&#65533;&#65533;&#65533;&#65533;"&#65533;Ft&#65533;2&#65533;&#65533;!"(&#65533;8f&#65533;4d?&#65533;&#65533;&#65533;U&#65533;&#65533;"&#65533; fx&#65533;&#979;&#65533;#7&#65533;&#65533;&#65533;&#65533;IX&#65533;7J&#519;&#65533;<%+&#65533;&#65533;&#65533;&#65533;&#65533;dh&#65533;y&#65533;&#65533;&#65533;y&#65533;&#65533;&#65533;?=&#65533;F&#65533;&#65533;&#473;P&#65533;H|R} @&#65533;HSB&#53289;&#65533;&#65533;&#65533;N&#65533;=X&#65533;&#65533;&#65533;&#65533;<@&#65533;f&#948;a&#65533;=&#65533;&#65533;&#65533;&#65533;&#65533;=n &#65533;#&#65533;&#65533;Z&#65533;%&#65533;&#1219;&#65533;?Y&#65533;&#65533; EDp&#65533;!C&#65533;&#65533;.&#65533;&#65533;X&#65533;&#65533;=J&#65533;Fg?Hh]&#65533;&#1871;&#65533;"&#65533;&#604;&#65533;&#65533;&#65533;&#65533;%&#65533;&#65533;&#65533;&#1404;&#65533;q] 6	&#65533;&#65533;{&#65533;`ym&#65533;?6&#65533;&#65533;H&#65533;&#65533;d&#65533;w&#65533;?+B[H&#65533;&#65533; ~&#65533;r7&#65533;S,&#65533;N&#65533;zH&#65533;K&#65533;&#65533;^&#65533;'&#1965;V&#65533;0&#65533;7&#65533;s&&#65533;&#65533;kiuD&#65533;?H&#65533; &#65533;&#65533;&#65533;;&#65533;% 4&#65533;&#65533;B&#65533;&#65533;6&#65533;&#65533;47&#65533;H&#65533;&#65533;&#65533;D&#65533;&#65533;F&#65533;:&#65533;RDD8-b1&#65533;&#65533;&#395;?&#65533;&#65533;&#65533;t&#65533;&#65533;&#65533;H&#65533;&#65533;&#65533;&#258;k&#65533;#8&#65533;&#65533;&#65533;&#65533;&#65533;?&#65533;&#65533;&#65533;&#65533;CMC0&#65533;&#65533;Y&#65533;&#65533;7&#65533;P&#65533;iZ&#65533;r&#65533;3S&#65533;&#65533;&#65533;&#65533;M&#65533;e&#65533;S<&#65533;&#65533;5&#65533;&#1088;]&#65533;&#65533;A5p&#65533;&#65533;Z4&#65533;&#65533;<&#65533;&#65533;a&#65533;&#65533;-&#65533;&#1423;l&#1600;&#65533;.&#65533;@g&#65533;f&#65533;&#65533;l&#65533; &#228;B&#65533;0&#65533;Kijj&#65533;&#65533;&#65533; 8`&#65533;L&#65533;q&#43612;n&#65533;&#65533;&#1178;&#65533;I&#65533;i[&#65533;&#65533;&#65533;&#65533;$D C&#65533;&#65533;F&#65533;&#65533;&#65533;&#65533;&#530;&#65533;
&#65533;&#65533;&#65533;&#65533;&#65533;&#1130;&#65533;&#65533;&#65533;&#65533; !&#65533;
 ? ,&#65533; b H ,  &#65533;@&#65533;pH,&#65533;&#260;r&#65533;D:&#65533;&#1064;PY(&#65533;&#65533;&#1474;&#65533;&#65533;r}	U!!-CV&#65533;&#65533;-9&&#65533;w&#65533;&#65533;&#65533;&#65533;&#65533;&#65533;&#65533;&#530;&#65533;ffd&#65533;2&#65533;::wv
&#65533;&#65533;874<$2 Sb&#65533;Q*&#65533;xtw&#65533;&#65533;&#65533;.50v:&#65533;%>*&#65533;&#65533;F&#65533;&#65533;&#65533;u9&&#65533;&#751;.9&#65533;z c&#65533;CU&#65533;:788#u&#65533;&#65533;&#65533;&#65533;h&#65533;%2&#65533;65&#65533;:1&#65533;&#65533;&#65533;&#65533;E@&#65533;"&#65533;
&#65533;&#65533;1&#65533;&#65533;@&#65533;B[&#65533;&#65533;P&#65533;&#1092;jRT8x&#65533;cA:lD	k&#65533;&#65533;8&#65533;&#65533;D&#65533;
&#65533;-x0&#65533;D&#65533;$&#65533;I&#65533;&#65533;&#900;&#65533;&#65533;O
 &#65533;p&#65533;	=b&#65533;<I&#65533;B&#65533;&#65533;9]IP&#65533;&#65533;&#65533;#dH&#65533;P
&#65533;&#65533;&#65533;l&#65533;BQ#j3&#65533;:Jh9&#65533;_:9rpH'&#65533;G&#65533;f9P&#65533;q5	 4&#65533;&#65533;&#65533;&#65533;];`&#890;
&#65533;&#65533;U`&#65533;XI&#65533;Q&#998;&#65533;<&#65533;2kp&#1550;&#367;8G &#65533;$	&#65533;&#65533;#&#65533;"&#65533;&#65533;&#65533;&#1593;&#65533;W_C&#65533;&#65533;f&#65533;h&#65533;lpN,&#65533;&#65533;&#65533;&#1769;o&#65533;v&#65533;&#65533;;(&#65533;&#65533;&#747;&#65533;&#65533;]&#65533;R{-&#65533;XT&#65533;&#65533;@&#65533;&#65533;&#65533;&#65533;&#65533;p&#65533;9&#65533;&#65533;$&#65533;<&#65533;a&#65533;r&#65533;&#65533;A&#65533;&#65533;&#65533;&#65533;&#65533;|v&#65533;&#65533;&#65533;2&#65533;u&#65533;&#65533;fG&#65533;c&#65533;<&#65533;g&#65533;&#65533;P:&#65533;~R&#65533;&#65533;&#65533; &#65533;E&#65533;]#&#65533;0B?TPJG&#65533;B&#199;&#65533;@&#65533;5pC&#65533;&#65533; &&#65533;p&#65533;&#65533;($, 6&#65533;T
j&#65533;%dT7&#65533;F&#65533;&#65533;&#65533;&#65533;&#65533;<&#65533;p&#65533;WA>ih&#65533;  !&#65533;&#65533;B%7&#65533; &#65533;6&#65533;TC&#65533;^F&#65533;&#139;&#65533;A&#137;&#65533;p&#65533;&#65533;mq&#65533;$&#65533;&#65533;&#65533;"CN2&#65533;!u}&#65533;#&#65533;ck&#65533;QY&#65533;&#65533;0&#65533;&#65533;&#65533; PY&#65533;&#65533;\8V
&#65533;]U )]&#65533;&#65533;q&#65533;2c&#65533;&#65533;&#65533;]&#65533;p.c9&#65533;&#65533;&#65533;U(A&#296;H&#1423;|&#65533;gk,J:&#280;&#65533;&#65533;8&#65533;&#65533;&#65533;p&#65533;&#65533;&#65533;FD&#65533;&#65533;&#65533;&#65533;&#65533;tv&#65533;@Zd&#65533;C)D&#65533;P&#65533;&#65533;&#65533;w&#65533;&#65533;&#65533;&#65533; n&#65533;&#65533;&#65533;`&#65533;&#65533;-J&#65533; &#65533;&#65533;E&#65533;&#65533;8%,3S=&#65533;C&#65533;F%&#65533;I&#65533;t&#65533;+KF&#65533;19|&#65533;&#65533;&#65533;,P&#65533;&#65533;&#65533;*&#65533;#;&#65533;&#65533;a&#65533;&#65533;@*&#65533;&#1104;&#65533;%&#65533;U \&#65533;&#65533;`	&#65533;&#65533; wR&#65533;A&#65533;P&#1075;&#65533;d@&#65533;q1&#65533;&#65533;$&#65533;&#65533; &#65533;6&#65533;!&#65533;&#65533;=,&#65533;TWM&#65533;&#65533;Mg}&#65533;&#65533; !&#65533;
 ? ,&#65533; b S E  &#65533;@&#65533;pH,&#65533;&#65533;$1&#65533;,&#65533;
N(SI&#65533;Z&#65533;M&#65533;j&#65533;&#65533;n&#65533;&#65533;1|&#1003;&#65533;&#65533;&#65533;n&#65533;a&#65533;d>q&#65533;&#65533;YDGz&#65533;&#65533;~$	k&#65533;G&#65533;dwz{}&#65533;&#65533;&#65533;~&#65533;5~2 *&#65533;&#65533;&#65533;*&#65533;$&#65533;&#65533;&#65533;0.&#65533;&#65533;6$h&#65533;&#65533;j&#65533;&#65533;&#65533;&#65533;:068<:&#65533;&#1072;.&#65533; &#65533;&#65533;W2$&#65533;&#65533;&#65533;:90##&#1077;5&#65533;&#65533;&#65533;m&#65533;U&#65533;&#65533;}<F&#65533;&#65533;&#65533;!&#65533;;&#65533;[8&#65533;&#65533;?&#65533;&#65533;&#65533;&#65533;~&#65533;&#65533;=&#65533;&#65533;# Cx(r&#65533;&#65533;3?&#65533;Q4b&#65533;&#1991;>4j&#65533;0&#65533;&#65533;&#387;g$&#65533;-&#65533;&#65533;&#449;&#65533;&#65533;&#65533;CTD&#65533;&#65533;&#65533;O&#793;9xp &#65533;;6&#65533;&#65533;&#65533;G "&#65533;&#65533;&#65533; i&#65533; =*xu&#836;M[&#65533;jk&#65533;&#65533;&#65533;da&#579;w!&#65533;&#65533;:J&#65533;U&#65533;&#65533;&#65533;t&#65533;.`&#65533;BV&#1874;e&#65533;]&#65533;A&#65533;c&#65533;&#65533;&#65533;C&#65533;a&#65533;&#65533;]&#65533;&#65533;V&#65533;.&#65533;B&#65533;C&#65533;G"0N@*&#385;&#65533;&#65533;9&#65533;@&#1780;;04/&#65533;&#65533;&#65533;&#65533;&#65533;&#65533;_&#65533;n|&#65533;&#65533;&&#65533;&#1780;&#65533; a&#65533;3&#65533;7a&#65533;&#65533;JP&#65533;&#65533;&#65533;wPD&#65533;&#65533; 	&#65533;&#65533;S&#814;&#65533;&#65533;V&#65533;&#65533;&#65533;!&#65533;&#65533;&#65533;o>&#65533;]&#65533;&#65533;&#65533;&#65533;&#65533;#&#65533;&#65533;!!T&#65533;&#65533;6&#65533;&#65533;&#65533;4&#560;&#65533;u&#65533;5']-&#65533;9(M&#65533;&#65533;%`&#65533;&#65533;9gBh&#65533;N&#65533;q)8I&#65533;&#65533;&#65533;&#65533;1(VD%&#65533;PA&#65533;&#65533;-&#65533;&#65533;&#65533;&#65533;&#65533;@&#65533;D&#65533;&#65533;&#65533;w0&#65533;0&#65533;&#65533;.&#65533;&#65533;&#65533;&#65533;&#1920;7 9&#65533;f)&#65533;1_{&#65533;g&#65533;<OBB+&#65533;&#65533;&#65533;&#65533;.l&#65533;d&#65533;&#65533;WV&#65533;2&#65533; &#34946;<&#65533;&#65533;\ :&#65533;&#65533; &#65533;D&#65533;eR&#65533;'d&#65533;@r&#65533;&#208;j&#65533;&#65533;&#65533;w&#65533;&#65533;<Tv^&#65533;BwG&#65533;&#65533;@ &#65533;	1&#65533;&#65533;z&#65533;t&#65533;	&#65533;&#449;TD&#65533;KI (&#65533;&#65533;&#65533;B7(&#65533;&#65533;&#65533;&#65533;&#1065;hgU&#65533;&#65533;%&#65533;&#65533; 4dHRd&#65533;SC&#65533;(&#65533;l\&#65533;A4EP$&#65533;&#65533;FBkR($&#65533;$#&#65533;&#65533;&#65533;X&#65533;	#&#19914;&#65533;A+&#65533;C&#65533;XH&#65533;&#65533;&#36164;&#1914;&#65533;&#65533;*#&#65533;&#65533;N&#65533;&#59430;&#696;d&#65533;&#65533;I&#65533;&#65533;z&#65533;&#234;H`04&#65533;&#65533;X&#65533;*&#65533;&#373;&#65533;2&#65533;Z&#65533;F&#65533;&#65533;*d&#65533;&#65533;&#65533;|<&#624;$9,&#246;E&#65533;z&#65533;&#619;4p1,G&#65533;&#65533;d&#65533;r&#65533;J&#65533;&#65533;&#65533;&#65533;&#65533;$&#1534;&#65533;24&#65533;M&#65533;qRi&#65533;P&#65533;uD&#65533;&#65533;&#65533;&#65533;R&#65533;$%&#65533;C<p&#65533;$;5Xu&#65533;&#65533;&#65533;~&#65533;&#65533;&#65533;$1&#65533;t KN&#65533;J&#65533;-e)&#65533;&#65533;P&#65533;&#65533; &#65533;7,&#65533;34&#65533;&#65533;&#65533;J(DbC&#65533;&#65533; _+&#65533;&#65533;	4`&#65533;&#65533;&#65533; ]w4(&#65533;
0&#65533; :4&#65533;x&#65533;&#65533;&#65533;n&#65533;
U2&#65533;&#65533;&#65533;&#65533;&#65533;&#65533;v&#349;S&#65533;&#65533;C&#65533;&#2041;`S&#65533;&#65533;l]&#65533;&#65533;~8n&#65533;2&&#65533;&#65533;_f&#65533;V&#65533;&#65533;jOZQ@	&#65533;vn~=&#65533;&#65533;h`E@&#65533;&#65533;&#65533;Tg&#65533;&#65533;&#65533;&#65533;-&#65533;=/&#65533;&#65533;WT &#65533;%&#65533;&#305;&#65533;@&#65533;&#65533;&#65533;&#65533;&#65533;&#65533;&#65533;&#129;&#1828;eB&#65533;&#65533;d2?&#65533;p&#65533;Mc&#65533;F&#65533;&#65533;%$ a3MH@&#65533;&#65533;&#65533;&#65533;&#65533;Y AnW&#65533; 4&#65533;&#65533;]&#65533;&#65533;g&#65533;`&#65533;W&#65533;&#65533;b@&#65533;@0&#65533;Dd&#65533;&#65533;&#65533;&#65533;&#65533;
I`	&#65533;0&#65533;&&#65533;GD&#65533;&#65533;HH&#65533;P&#65533;)XTJ&#65533;&#65533;-l&#65533;n&#65533;&#65533;&#65533;&#65533;D&#65533;,|aU&#65533;R&#65533; &#65533;&#65533;sl&#65533;&#65533;5&#65533;7&#65533;**(&#65533;V&#65533;&#65533;&#65533;
&#1568;"!5@&#65533;&#65533;;&#65533;q/w&#65533;&#65533;%&#65533; &#65533;&#65533;P&#41095;a`&#65533;&#65533;&#258;&#65533;@&#65533;   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CE49E-9298-489A-8C63-25E08EC63741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15405-422D-4166-AB19-C252FDB0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8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b20b8046f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b20b8046f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192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8716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258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9991A-ED6C-470E-8AF3-F7FB5E0E52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026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9991A-ED6C-470E-8AF3-F7FB5E0E52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811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29991A-ED6C-470E-8AF3-F7FB5E0E52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123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086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482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32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b20b8046f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b20b8046f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3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b20b8046f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b20b8046f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288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gb1a729f24b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6" name="Google Shape;2426;gb1a729f24b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68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52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326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67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80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93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3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15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8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26"/>
          <p:cNvSpPr/>
          <p:nvPr/>
        </p:nvSpPr>
        <p:spPr>
          <a:xfrm>
            <a:off x="10918400" y="6321255"/>
            <a:ext cx="115045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26"/>
          <p:cNvSpPr/>
          <p:nvPr/>
        </p:nvSpPr>
        <p:spPr>
          <a:xfrm>
            <a:off x="11664555" y="437453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4"/>
            <a:ext cx="112673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0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4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8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1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4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7" y="427334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0"/>
            <a:ext cx="64767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1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19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8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8" y="6541594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4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5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0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5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0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3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78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6"/>
          <p:cNvSpPr/>
          <p:nvPr/>
        </p:nvSpPr>
        <p:spPr>
          <a:xfrm flipH="1">
            <a:off x="11442465" y="1895415"/>
            <a:ext cx="296963" cy="425148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16"/>
          <p:cNvSpPr/>
          <p:nvPr/>
        </p:nvSpPr>
        <p:spPr>
          <a:xfrm>
            <a:off x="225874" y="184199"/>
            <a:ext cx="320463" cy="35249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16"/>
          <p:cNvSpPr/>
          <p:nvPr/>
        </p:nvSpPr>
        <p:spPr>
          <a:xfrm>
            <a:off x="1283698" y="379934"/>
            <a:ext cx="190301" cy="156149"/>
          </a:xfrm>
          <a:custGeom>
            <a:avLst/>
            <a:gdLst/>
            <a:ahLst/>
            <a:cxnLst/>
            <a:rect l="l" t="t" r="r" b="b"/>
            <a:pathLst>
              <a:path w="5199" h="4266" extrusionOk="0">
                <a:moveTo>
                  <a:pt x="2501" y="0"/>
                </a:moveTo>
                <a:cubicBezTo>
                  <a:pt x="2293" y="0"/>
                  <a:pt x="2087" y="15"/>
                  <a:pt x="1885" y="40"/>
                </a:cubicBezTo>
                <a:cubicBezTo>
                  <a:pt x="852" y="223"/>
                  <a:pt x="62" y="1074"/>
                  <a:pt x="1" y="2138"/>
                </a:cubicBezTo>
                <a:cubicBezTo>
                  <a:pt x="92" y="3171"/>
                  <a:pt x="821" y="3992"/>
                  <a:pt x="1825" y="4204"/>
                </a:cubicBezTo>
                <a:cubicBezTo>
                  <a:pt x="2007" y="4235"/>
                  <a:pt x="2189" y="4265"/>
                  <a:pt x="2402" y="4265"/>
                </a:cubicBezTo>
                <a:lnTo>
                  <a:pt x="2858" y="4265"/>
                </a:lnTo>
                <a:cubicBezTo>
                  <a:pt x="3952" y="4235"/>
                  <a:pt x="4894" y="3475"/>
                  <a:pt x="5016" y="2594"/>
                </a:cubicBezTo>
                <a:cubicBezTo>
                  <a:pt x="5198" y="1256"/>
                  <a:pt x="4682" y="435"/>
                  <a:pt x="3375" y="101"/>
                </a:cubicBezTo>
                <a:cubicBezTo>
                  <a:pt x="3090" y="30"/>
                  <a:pt x="2794" y="0"/>
                  <a:pt x="25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6"/>
          <p:cNvSpPr/>
          <p:nvPr/>
        </p:nvSpPr>
        <p:spPr>
          <a:xfrm rot="-9867615">
            <a:off x="8822269" y="278796"/>
            <a:ext cx="196971" cy="163257"/>
          </a:xfrm>
          <a:custGeom>
            <a:avLst/>
            <a:gdLst/>
            <a:ahLst/>
            <a:cxnLst/>
            <a:rect l="l" t="t" r="r" b="b"/>
            <a:pathLst>
              <a:path w="5381" h="4460" extrusionOk="0">
                <a:moveTo>
                  <a:pt x="3162" y="0"/>
                </a:moveTo>
                <a:cubicBezTo>
                  <a:pt x="3101" y="0"/>
                  <a:pt x="3040" y="3"/>
                  <a:pt x="2979" y="8"/>
                </a:cubicBezTo>
                <a:cubicBezTo>
                  <a:pt x="2920" y="4"/>
                  <a:pt x="2860" y="2"/>
                  <a:pt x="2801" y="2"/>
                </a:cubicBezTo>
                <a:cubicBezTo>
                  <a:pt x="1984" y="2"/>
                  <a:pt x="1210" y="390"/>
                  <a:pt x="699" y="1042"/>
                </a:cubicBezTo>
                <a:cubicBezTo>
                  <a:pt x="91" y="1680"/>
                  <a:pt x="0" y="2683"/>
                  <a:pt x="547" y="3413"/>
                </a:cubicBezTo>
                <a:cubicBezTo>
                  <a:pt x="910" y="4090"/>
                  <a:pt x="1581" y="4459"/>
                  <a:pt x="2300" y="4459"/>
                </a:cubicBezTo>
                <a:cubicBezTo>
                  <a:pt x="2484" y="4459"/>
                  <a:pt x="2671" y="4435"/>
                  <a:pt x="2857" y="4385"/>
                </a:cubicBezTo>
                <a:cubicBezTo>
                  <a:pt x="3283" y="4264"/>
                  <a:pt x="3678" y="4112"/>
                  <a:pt x="4043" y="3899"/>
                </a:cubicBezTo>
                <a:cubicBezTo>
                  <a:pt x="4924" y="3474"/>
                  <a:pt x="5380" y="2501"/>
                  <a:pt x="5107" y="1559"/>
                </a:cubicBezTo>
                <a:cubicBezTo>
                  <a:pt x="4907" y="645"/>
                  <a:pt x="4091" y="0"/>
                  <a:pt x="31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6"/>
          <p:cNvSpPr/>
          <p:nvPr/>
        </p:nvSpPr>
        <p:spPr>
          <a:xfrm rot="-9867615">
            <a:off x="9076245" y="177168"/>
            <a:ext cx="179144" cy="182109"/>
          </a:xfrm>
          <a:custGeom>
            <a:avLst/>
            <a:gdLst/>
            <a:ahLst/>
            <a:cxnLst/>
            <a:rect l="l" t="t" r="r" b="b"/>
            <a:pathLst>
              <a:path w="4894" h="4975" extrusionOk="0">
                <a:moveTo>
                  <a:pt x="2718" y="1"/>
                </a:moveTo>
                <a:cubicBezTo>
                  <a:pt x="2372" y="1"/>
                  <a:pt x="2031" y="92"/>
                  <a:pt x="1733" y="270"/>
                </a:cubicBezTo>
                <a:cubicBezTo>
                  <a:pt x="213" y="1152"/>
                  <a:pt x="0" y="3249"/>
                  <a:pt x="1277" y="4404"/>
                </a:cubicBezTo>
                <a:cubicBezTo>
                  <a:pt x="1672" y="4784"/>
                  <a:pt x="2174" y="4974"/>
                  <a:pt x="2675" y="4974"/>
                </a:cubicBezTo>
                <a:cubicBezTo>
                  <a:pt x="3177" y="4974"/>
                  <a:pt x="3678" y="4784"/>
                  <a:pt x="4073" y="4404"/>
                </a:cubicBezTo>
                <a:cubicBezTo>
                  <a:pt x="4712" y="3827"/>
                  <a:pt x="4803" y="3067"/>
                  <a:pt x="4894" y="2307"/>
                </a:cubicBezTo>
                <a:cubicBezTo>
                  <a:pt x="4803" y="1486"/>
                  <a:pt x="4560" y="726"/>
                  <a:pt x="3769" y="301"/>
                </a:cubicBezTo>
                <a:cubicBezTo>
                  <a:pt x="3444" y="99"/>
                  <a:pt x="3079" y="1"/>
                  <a:pt x="2718" y="1"/>
                </a:cubicBezTo>
                <a:close/>
              </a:path>
            </a:pathLst>
          </a:custGeom>
          <a:solidFill>
            <a:srgbClr val="FF686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6"/>
          <p:cNvSpPr/>
          <p:nvPr/>
        </p:nvSpPr>
        <p:spPr>
          <a:xfrm>
            <a:off x="1111308" y="6551534"/>
            <a:ext cx="172401" cy="169180"/>
          </a:xfrm>
          <a:custGeom>
            <a:avLst/>
            <a:gdLst/>
            <a:ahLst/>
            <a:cxnLst/>
            <a:rect l="l" t="t" r="r" b="b"/>
            <a:pathLst>
              <a:path w="4710" h="4622" extrusionOk="0">
                <a:moveTo>
                  <a:pt x="2512" y="0"/>
                </a:moveTo>
                <a:cubicBezTo>
                  <a:pt x="2496" y="0"/>
                  <a:pt x="2479" y="1"/>
                  <a:pt x="2463" y="1"/>
                </a:cubicBezTo>
                <a:cubicBezTo>
                  <a:pt x="2444" y="1"/>
                  <a:pt x="2426" y="0"/>
                  <a:pt x="2408" y="0"/>
                </a:cubicBezTo>
                <a:cubicBezTo>
                  <a:pt x="1066" y="0"/>
                  <a:pt x="1" y="1113"/>
                  <a:pt x="31" y="2463"/>
                </a:cubicBezTo>
                <a:cubicBezTo>
                  <a:pt x="61" y="3800"/>
                  <a:pt x="882" y="4621"/>
                  <a:pt x="2159" y="4621"/>
                </a:cubicBezTo>
                <a:cubicBezTo>
                  <a:pt x="3526" y="4621"/>
                  <a:pt x="4621" y="3466"/>
                  <a:pt x="4529" y="2098"/>
                </a:cubicBezTo>
                <a:cubicBezTo>
                  <a:pt x="4709" y="1109"/>
                  <a:pt x="3735" y="0"/>
                  <a:pt x="25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5" name="Google Shape;755;p16"/>
          <p:cNvGrpSpPr/>
          <p:nvPr/>
        </p:nvGrpSpPr>
        <p:grpSpPr>
          <a:xfrm>
            <a:off x="10700945" y="4965393"/>
            <a:ext cx="278185" cy="290631"/>
            <a:chOff x="8528158" y="2628469"/>
            <a:chExt cx="208639" cy="217973"/>
          </a:xfrm>
        </p:grpSpPr>
        <p:sp>
          <p:nvSpPr>
            <p:cNvPr id="756" name="Google Shape;756;p16"/>
            <p:cNvSpPr/>
            <p:nvPr/>
          </p:nvSpPr>
          <p:spPr>
            <a:xfrm>
              <a:off x="8675962" y="2780337"/>
              <a:ext cx="60835" cy="66106"/>
            </a:xfrm>
            <a:custGeom>
              <a:avLst/>
              <a:gdLst/>
              <a:ahLst/>
              <a:cxnLst/>
              <a:rect l="l" t="t" r="r" b="b"/>
              <a:pathLst>
                <a:path w="2216" h="2408" extrusionOk="0">
                  <a:moveTo>
                    <a:pt x="1273" y="0"/>
                  </a:moveTo>
                  <a:cubicBezTo>
                    <a:pt x="696" y="0"/>
                    <a:pt x="88" y="760"/>
                    <a:pt x="58" y="1520"/>
                  </a:cubicBezTo>
                  <a:cubicBezTo>
                    <a:pt x="1" y="2003"/>
                    <a:pt x="370" y="2407"/>
                    <a:pt x="866" y="2407"/>
                  </a:cubicBezTo>
                  <a:cubicBezTo>
                    <a:pt x="900" y="2407"/>
                    <a:pt x="934" y="2405"/>
                    <a:pt x="969" y="2401"/>
                  </a:cubicBezTo>
                  <a:cubicBezTo>
                    <a:pt x="983" y="2402"/>
                    <a:pt x="996" y="2402"/>
                    <a:pt x="1010" y="2402"/>
                  </a:cubicBezTo>
                  <a:cubicBezTo>
                    <a:pt x="1633" y="2402"/>
                    <a:pt x="2216" y="1716"/>
                    <a:pt x="2216" y="942"/>
                  </a:cubicBezTo>
                  <a:cubicBezTo>
                    <a:pt x="2185" y="426"/>
                    <a:pt x="1790" y="3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6"/>
            <p:cNvSpPr/>
            <p:nvPr/>
          </p:nvSpPr>
          <p:spPr>
            <a:xfrm>
              <a:off x="8528158" y="2744374"/>
              <a:ext cx="61768" cy="51171"/>
            </a:xfrm>
            <a:custGeom>
              <a:avLst/>
              <a:gdLst/>
              <a:ahLst/>
              <a:cxnLst/>
              <a:rect l="l" t="t" r="r" b="b"/>
              <a:pathLst>
                <a:path w="2250" h="1864" extrusionOk="0">
                  <a:moveTo>
                    <a:pt x="1071" y="1"/>
                  </a:moveTo>
                  <a:cubicBezTo>
                    <a:pt x="360" y="1"/>
                    <a:pt x="30" y="275"/>
                    <a:pt x="1" y="824"/>
                  </a:cubicBezTo>
                  <a:cubicBezTo>
                    <a:pt x="61" y="1401"/>
                    <a:pt x="578" y="1857"/>
                    <a:pt x="1186" y="1857"/>
                  </a:cubicBezTo>
                  <a:cubicBezTo>
                    <a:pt x="1223" y="1861"/>
                    <a:pt x="1260" y="1863"/>
                    <a:pt x="1297" y="1863"/>
                  </a:cubicBezTo>
                  <a:cubicBezTo>
                    <a:pt x="1797" y="1863"/>
                    <a:pt x="2222" y="1486"/>
                    <a:pt x="2250" y="976"/>
                  </a:cubicBezTo>
                  <a:cubicBezTo>
                    <a:pt x="2250" y="307"/>
                    <a:pt x="1946" y="33"/>
                    <a:pt x="1186" y="3"/>
                  </a:cubicBezTo>
                  <a:cubicBezTo>
                    <a:pt x="1147" y="2"/>
                    <a:pt x="1108" y="1"/>
                    <a:pt x="1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6"/>
            <p:cNvSpPr/>
            <p:nvPr/>
          </p:nvSpPr>
          <p:spPr>
            <a:xfrm>
              <a:off x="8625779" y="2628469"/>
              <a:ext cx="55948" cy="50266"/>
            </a:xfrm>
            <a:custGeom>
              <a:avLst/>
              <a:gdLst/>
              <a:ahLst/>
              <a:cxnLst/>
              <a:rect l="l" t="t" r="r" b="b"/>
              <a:pathLst>
                <a:path w="2038" h="1831" extrusionOk="0">
                  <a:moveTo>
                    <a:pt x="1095" y="0"/>
                  </a:moveTo>
                  <a:cubicBezTo>
                    <a:pt x="518" y="0"/>
                    <a:pt x="31" y="456"/>
                    <a:pt x="1" y="1034"/>
                  </a:cubicBezTo>
                  <a:cubicBezTo>
                    <a:pt x="29" y="1484"/>
                    <a:pt x="397" y="1830"/>
                    <a:pt x="837" y="1830"/>
                  </a:cubicBezTo>
                  <a:cubicBezTo>
                    <a:pt x="872" y="1830"/>
                    <a:pt x="908" y="1828"/>
                    <a:pt x="943" y="1824"/>
                  </a:cubicBezTo>
                  <a:cubicBezTo>
                    <a:pt x="1521" y="1824"/>
                    <a:pt x="2038" y="1337"/>
                    <a:pt x="2038" y="882"/>
                  </a:cubicBezTo>
                  <a:cubicBezTo>
                    <a:pt x="1946" y="395"/>
                    <a:pt x="1551" y="30"/>
                    <a:pt x="1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16"/>
          <p:cNvSpPr/>
          <p:nvPr/>
        </p:nvSpPr>
        <p:spPr>
          <a:xfrm>
            <a:off x="11614517" y="4762401"/>
            <a:ext cx="81067" cy="66967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6"/>
          <p:cNvSpPr/>
          <p:nvPr/>
        </p:nvSpPr>
        <p:spPr>
          <a:xfrm>
            <a:off x="225867" y="3294552"/>
            <a:ext cx="78167" cy="62233"/>
          </a:xfrm>
          <a:custGeom>
            <a:avLst/>
            <a:gdLst/>
            <a:ahLst/>
            <a:cxnLst/>
            <a:rect l="l" t="t" r="r" b="b"/>
            <a:pathLst>
              <a:path w="2345" h="1867" extrusionOk="0">
                <a:moveTo>
                  <a:pt x="1076" y="0"/>
                </a:moveTo>
                <a:cubicBezTo>
                  <a:pt x="1023" y="0"/>
                  <a:pt x="969" y="4"/>
                  <a:pt x="912" y="12"/>
                </a:cubicBezTo>
                <a:cubicBezTo>
                  <a:pt x="879" y="8"/>
                  <a:pt x="845" y="6"/>
                  <a:pt x="812" y="6"/>
                </a:cubicBezTo>
                <a:cubicBezTo>
                  <a:pt x="392" y="6"/>
                  <a:pt x="0" y="354"/>
                  <a:pt x="0" y="833"/>
                </a:cubicBezTo>
                <a:cubicBezTo>
                  <a:pt x="30" y="1380"/>
                  <a:pt x="517" y="1836"/>
                  <a:pt x="1094" y="1866"/>
                </a:cubicBezTo>
                <a:cubicBezTo>
                  <a:pt x="2344" y="1837"/>
                  <a:pt x="2232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1" name="Google Shape;761;p16"/>
          <p:cNvGrpSpPr/>
          <p:nvPr/>
        </p:nvGrpSpPr>
        <p:grpSpPr>
          <a:xfrm rot="6299960">
            <a:off x="4159890" y="246089"/>
            <a:ext cx="204693" cy="273825"/>
            <a:chOff x="313250" y="3090388"/>
            <a:chExt cx="153525" cy="205375"/>
          </a:xfrm>
        </p:grpSpPr>
        <p:sp>
          <p:nvSpPr>
            <p:cNvPr id="762" name="Google Shape;762;p16"/>
            <p:cNvSpPr/>
            <p:nvPr/>
          </p:nvSpPr>
          <p:spPr>
            <a:xfrm>
              <a:off x="371750" y="3090388"/>
              <a:ext cx="33475" cy="92025"/>
            </a:xfrm>
            <a:custGeom>
              <a:avLst/>
              <a:gdLst/>
              <a:ahLst/>
              <a:cxnLst/>
              <a:rect l="l" t="t" r="r" b="b"/>
              <a:pathLst>
                <a:path w="1339" h="3681" extrusionOk="0">
                  <a:moveTo>
                    <a:pt x="609" y="1"/>
                  </a:moveTo>
                  <a:cubicBezTo>
                    <a:pt x="183" y="1"/>
                    <a:pt x="31" y="305"/>
                    <a:pt x="31" y="669"/>
                  </a:cubicBezTo>
                  <a:lnTo>
                    <a:pt x="31" y="1794"/>
                  </a:lnTo>
                  <a:cubicBezTo>
                    <a:pt x="31" y="2159"/>
                    <a:pt x="1" y="2523"/>
                    <a:pt x="31" y="2919"/>
                  </a:cubicBezTo>
                  <a:cubicBezTo>
                    <a:pt x="89" y="3355"/>
                    <a:pt x="371" y="3680"/>
                    <a:pt x="741" y="3680"/>
                  </a:cubicBezTo>
                  <a:cubicBezTo>
                    <a:pt x="758" y="3680"/>
                    <a:pt x="774" y="3680"/>
                    <a:pt x="791" y="3678"/>
                  </a:cubicBezTo>
                  <a:cubicBezTo>
                    <a:pt x="1277" y="3587"/>
                    <a:pt x="1308" y="3192"/>
                    <a:pt x="1338" y="2827"/>
                  </a:cubicBezTo>
                  <a:cubicBezTo>
                    <a:pt x="1338" y="2767"/>
                    <a:pt x="1338" y="2706"/>
                    <a:pt x="1338" y="2645"/>
                  </a:cubicBezTo>
                  <a:cubicBezTo>
                    <a:pt x="1277" y="1946"/>
                    <a:pt x="1216" y="1308"/>
                    <a:pt x="1156" y="608"/>
                  </a:cubicBezTo>
                  <a:cubicBezTo>
                    <a:pt x="1125" y="274"/>
                    <a:pt x="1064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6"/>
            <p:cNvSpPr/>
            <p:nvPr/>
          </p:nvSpPr>
          <p:spPr>
            <a:xfrm>
              <a:off x="380875" y="3231663"/>
              <a:ext cx="36500" cy="64100"/>
            </a:xfrm>
            <a:custGeom>
              <a:avLst/>
              <a:gdLst/>
              <a:ahLst/>
              <a:cxnLst/>
              <a:rect l="l" t="t" r="r" b="b"/>
              <a:pathLst>
                <a:path w="1460" h="2564" extrusionOk="0">
                  <a:moveTo>
                    <a:pt x="634" y="0"/>
                  </a:moveTo>
                  <a:cubicBezTo>
                    <a:pt x="625" y="0"/>
                    <a:pt x="616" y="1"/>
                    <a:pt x="608" y="3"/>
                  </a:cubicBezTo>
                  <a:cubicBezTo>
                    <a:pt x="396" y="94"/>
                    <a:pt x="213" y="246"/>
                    <a:pt x="92" y="429"/>
                  </a:cubicBezTo>
                  <a:cubicBezTo>
                    <a:pt x="0" y="550"/>
                    <a:pt x="61" y="702"/>
                    <a:pt x="0" y="1097"/>
                  </a:cubicBezTo>
                  <a:cubicBezTo>
                    <a:pt x="122" y="1523"/>
                    <a:pt x="274" y="1948"/>
                    <a:pt x="487" y="2374"/>
                  </a:cubicBezTo>
                  <a:cubicBezTo>
                    <a:pt x="613" y="2501"/>
                    <a:pt x="803" y="2564"/>
                    <a:pt x="986" y="2564"/>
                  </a:cubicBezTo>
                  <a:cubicBezTo>
                    <a:pt x="1023" y="2564"/>
                    <a:pt x="1059" y="2561"/>
                    <a:pt x="1095" y="2556"/>
                  </a:cubicBezTo>
                  <a:cubicBezTo>
                    <a:pt x="1307" y="2435"/>
                    <a:pt x="1429" y="2222"/>
                    <a:pt x="1459" y="1979"/>
                  </a:cubicBezTo>
                  <a:cubicBezTo>
                    <a:pt x="1368" y="1432"/>
                    <a:pt x="1247" y="885"/>
                    <a:pt x="1064" y="368"/>
                  </a:cubicBezTo>
                  <a:cubicBezTo>
                    <a:pt x="1007" y="197"/>
                    <a:pt x="764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6"/>
            <p:cNvSpPr/>
            <p:nvPr/>
          </p:nvSpPr>
          <p:spPr>
            <a:xfrm>
              <a:off x="313250" y="3183863"/>
              <a:ext cx="66125" cy="32225"/>
            </a:xfrm>
            <a:custGeom>
              <a:avLst/>
              <a:gdLst/>
              <a:ahLst/>
              <a:cxnLst/>
              <a:rect l="l" t="t" r="r" b="b"/>
              <a:pathLst>
                <a:path w="2645" h="1289" extrusionOk="0">
                  <a:moveTo>
                    <a:pt x="1885" y="0"/>
                  </a:moveTo>
                  <a:cubicBezTo>
                    <a:pt x="1368" y="0"/>
                    <a:pt x="882" y="61"/>
                    <a:pt x="426" y="183"/>
                  </a:cubicBezTo>
                  <a:cubicBezTo>
                    <a:pt x="213" y="274"/>
                    <a:pt x="61" y="456"/>
                    <a:pt x="0" y="669"/>
                  </a:cubicBezTo>
                  <a:cubicBezTo>
                    <a:pt x="61" y="912"/>
                    <a:pt x="183" y="1094"/>
                    <a:pt x="395" y="1216"/>
                  </a:cubicBezTo>
                  <a:cubicBezTo>
                    <a:pt x="596" y="1261"/>
                    <a:pt x="796" y="1289"/>
                    <a:pt x="1008" y="1289"/>
                  </a:cubicBezTo>
                  <a:cubicBezTo>
                    <a:pt x="1086" y="1289"/>
                    <a:pt x="1165" y="1285"/>
                    <a:pt x="1246" y="1277"/>
                  </a:cubicBezTo>
                  <a:cubicBezTo>
                    <a:pt x="1550" y="1246"/>
                    <a:pt x="1854" y="1216"/>
                    <a:pt x="2128" y="1125"/>
                  </a:cubicBezTo>
                  <a:cubicBezTo>
                    <a:pt x="2462" y="1064"/>
                    <a:pt x="2645" y="699"/>
                    <a:pt x="2523" y="395"/>
                  </a:cubicBezTo>
                  <a:cubicBezTo>
                    <a:pt x="2371" y="183"/>
                    <a:pt x="2128" y="31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6"/>
            <p:cNvSpPr/>
            <p:nvPr/>
          </p:nvSpPr>
          <p:spPr>
            <a:xfrm>
              <a:off x="415075" y="3182338"/>
              <a:ext cx="51700" cy="28150"/>
            </a:xfrm>
            <a:custGeom>
              <a:avLst/>
              <a:gdLst/>
              <a:ahLst/>
              <a:cxnLst/>
              <a:rect l="l" t="t" r="r" b="b"/>
              <a:pathLst>
                <a:path w="2068" h="1126" extrusionOk="0">
                  <a:moveTo>
                    <a:pt x="942" y="0"/>
                  </a:moveTo>
                  <a:cubicBezTo>
                    <a:pt x="243" y="31"/>
                    <a:pt x="0" y="183"/>
                    <a:pt x="0" y="578"/>
                  </a:cubicBezTo>
                  <a:cubicBezTo>
                    <a:pt x="0" y="1004"/>
                    <a:pt x="243" y="1125"/>
                    <a:pt x="1094" y="1125"/>
                  </a:cubicBezTo>
                  <a:cubicBezTo>
                    <a:pt x="1155" y="1125"/>
                    <a:pt x="1338" y="1125"/>
                    <a:pt x="1520" y="1095"/>
                  </a:cubicBezTo>
                  <a:cubicBezTo>
                    <a:pt x="1824" y="1095"/>
                    <a:pt x="2067" y="852"/>
                    <a:pt x="2037" y="548"/>
                  </a:cubicBezTo>
                  <a:cubicBezTo>
                    <a:pt x="2037" y="244"/>
                    <a:pt x="1794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6" name="Google Shape;766;p16"/>
          <p:cNvSpPr/>
          <p:nvPr/>
        </p:nvSpPr>
        <p:spPr>
          <a:xfrm>
            <a:off x="11902800" y="3634985"/>
            <a:ext cx="81067" cy="66967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6"/>
          <p:cNvSpPr/>
          <p:nvPr/>
        </p:nvSpPr>
        <p:spPr>
          <a:xfrm>
            <a:off x="74871" y="5466618"/>
            <a:ext cx="150983" cy="158876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6"/>
          <p:cNvSpPr/>
          <p:nvPr/>
        </p:nvSpPr>
        <p:spPr>
          <a:xfrm>
            <a:off x="4473190" y="6344927"/>
            <a:ext cx="103657" cy="74380"/>
          </a:xfrm>
          <a:custGeom>
            <a:avLst/>
            <a:gdLst/>
            <a:ahLst/>
            <a:cxnLst/>
            <a:rect l="l" t="t" r="r" b="b"/>
            <a:pathLst>
              <a:path w="2797" h="2007" extrusionOk="0">
                <a:moveTo>
                  <a:pt x="1753" y="0"/>
                </a:moveTo>
                <a:cubicBezTo>
                  <a:pt x="1677" y="0"/>
                  <a:pt x="1599" y="9"/>
                  <a:pt x="1520" y="29"/>
                </a:cubicBezTo>
                <a:cubicBezTo>
                  <a:pt x="1277" y="59"/>
                  <a:pt x="1064" y="120"/>
                  <a:pt x="821" y="150"/>
                </a:cubicBezTo>
                <a:cubicBezTo>
                  <a:pt x="244" y="302"/>
                  <a:pt x="1" y="606"/>
                  <a:pt x="61" y="1123"/>
                </a:cubicBezTo>
                <a:cubicBezTo>
                  <a:pt x="178" y="1649"/>
                  <a:pt x="632" y="2006"/>
                  <a:pt x="1153" y="2006"/>
                </a:cubicBezTo>
                <a:cubicBezTo>
                  <a:pt x="1174" y="2006"/>
                  <a:pt x="1195" y="2006"/>
                  <a:pt x="1216" y="2005"/>
                </a:cubicBezTo>
                <a:cubicBezTo>
                  <a:pt x="1429" y="1944"/>
                  <a:pt x="1763" y="1883"/>
                  <a:pt x="2067" y="1761"/>
                </a:cubicBezTo>
                <a:cubicBezTo>
                  <a:pt x="2554" y="1609"/>
                  <a:pt x="2797" y="1093"/>
                  <a:pt x="2615" y="637"/>
                </a:cubicBezTo>
                <a:cubicBezTo>
                  <a:pt x="2513" y="254"/>
                  <a:pt x="2154" y="0"/>
                  <a:pt x="17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6"/>
          <p:cNvSpPr/>
          <p:nvPr/>
        </p:nvSpPr>
        <p:spPr>
          <a:xfrm rot="4970313">
            <a:off x="9586531" y="6226755"/>
            <a:ext cx="100319" cy="77861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6"/>
          <p:cNvSpPr/>
          <p:nvPr/>
        </p:nvSpPr>
        <p:spPr>
          <a:xfrm rot="4970313">
            <a:off x="11346223" y="6329217"/>
            <a:ext cx="92388" cy="72191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6"/>
          <p:cNvSpPr/>
          <p:nvPr/>
        </p:nvSpPr>
        <p:spPr>
          <a:xfrm rot="4970313">
            <a:off x="11538105" y="6249559"/>
            <a:ext cx="73265" cy="71005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6"/>
          <p:cNvGrpSpPr/>
          <p:nvPr/>
        </p:nvGrpSpPr>
        <p:grpSpPr>
          <a:xfrm>
            <a:off x="10926695" y="-18312"/>
            <a:ext cx="2233087" cy="532879"/>
            <a:chOff x="8195021" y="-13734"/>
            <a:chExt cx="1674815" cy="399659"/>
          </a:xfrm>
        </p:grpSpPr>
        <p:sp>
          <p:nvSpPr>
            <p:cNvPr id="774" name="Google Shape;774;p16"/>
            <p:cNvSpPr/>
            <p:nvPr/>
          </p:nvSpPr>
          <p:spPr>
            <a:xfrm flipH="1">
              <a:off x="8195021" y="-12424"/>
              <a:ext cx="1674815" cy="398349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6"/>
            <p:cNvSpPr/>
            <p:nvPr/>
          </p:nvSpPr>
          <p:spPr>
            <a:xfrm flipH="1">
              <a:off x="8786239" y="-12424"/>
              <a:ext cx="99029" cy="299359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6"/>
            <p:cNvSpPr/>
            <p:nvPr/>
          </p:nvSpPr>
          <p:spPr>
            <a:xfrm flipH="1">
              <a:off x="8385221" y="-12424"/>
              <a:ext cx="56604" cy="147849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6"/>
            <p:cNvSpPr/>
            <p:nvPr/>
          </p:nvSpPr>
          <p:spPr>
            <a:xfrm flipH="1">
              <a:off x="9615323" y="-13734"/>
              <a:ext cx="39881" cy="137561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8" name="Google Shape;778;p16"/>
          <p:cNvSpPr/>
          <p:nvPr/>
        </p:nvSpPr>
        <p:spPr>
          <a:xfrm>
            <a:off x="11284677" y="800261"/>
            <a:ext cx="102908" cy="122071"/>
          </a:xfrm>
          <a:custGeom>
            <a:avLst/>
            <a:gdLst/>
            <a:ahLst/>
            <a:cxnLst/>
            <a:rect l="l" t="t" r="r" b="b"/>
            <a:pathLst>
              <a:path w="2003" h="2376" extrusionOk="0">
                <a:moveTo>
                  <a:pt x="1124" y="0"/>
                </a:moveTo>
                <a:cubicBezTo>
                  <a:pt x="915" y="0"/>
                  <a:pt x="706" y="96"/>
                  <a:pt x="568" y="274"/>
                </a:cubicBezTo>
                <a:cubicBezTo>
                  <a:pt x="368" y="641"/>
                  <a:pt x="168" y="975"/>
                  <a:pt x="1" y="1375"/>
                </a:cubicBezTo>
                <a:cubicBezTo>
                  <a:pt x="34" y="1909"/>
                  <a:pt x="468" y="2342"/>
                  <a:pt x="1001" y="2376"/>
                </a:cubicBezTo>
                <a:cubicBezTo>
                  <a:pt x="1468" y="2376"/>
                  <a:pt x="1769" y="2042"/>
                  <a:pt x="1769" y="1442"/>
                </a:cubicBezTo>
                <a:cubicBezTo>
                  <a:pt x="1769" y="1308"/>
                  <a:pt x="1802" y="1175"/>
                  <a:pt x="1835" y="1075"/>
                </a:cubicBezTo>
                <a:cubicBezTo>
                  <a:pt x="2002" y="708"/>
                  <a:pt x="1869" y="307"/>
                  <a:pt x="1535" y="141"/>
                </a:cubicBezTo>
                <a:cubicBezTo>
                  <a:pt x="1413" y="45"/>
                  <a:pt x="1268" y="0"/>
                  <a:pt x="11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6"/>
          <p:cNvSpPr/>
          <p:nvPr/>
        </p:nvSpPr>
        <p:spPr>
          <a:xfrm>
            <a:off x="11094475" y="822197"/>
            <a:ext cx="118269" cy="97051"/>
          </a:xfrm>
          <a:custGeom>
            <a:avLst/>
            <a:gdLst/>
            <a:ahLst/>
            <a:cxnLst/>
            <a:rect l="l" t="t" r="r" b="b"/>
            <a:pathLst>
              <a:path w="2302" h="1889" extrusionOk="0">
                <a:moveTo>
                  <a:pt x="888" y="0"/>
                </a:moveTo>
                <a:cubicBezTo>
                  <a:pt x="663" y="0"/>
                  <a:pt x="471" y="120"/>
                  <a:pt x="300" y="347"/>
                </a:cubicBezTo>
                <a:cubicBezTo>
                  <a:pt x="0" y="748"/>
                  <a:pt x="100" y="1315"/>
                  <a:pt x="500" y="1615"/>
                </a:cubicBezTo>
                <a:cubicBezTo>
                  <a:pt x="698" y="1793"/>
                  <a:pt x="954" y="1889"/>
                  <a:pt x="1221" y="1889"/>
                </a:cubicBezTo>
                <a:cubicBezTo>
                  <a:pt x="1404" y="1889"/>
                  <a:pt x="1591" y="1843"/>
                  <a:pt x="1768" y="1748"/>
                </a:cubicBezTo>
                <a:cubicBezTo>
                  <a:pt x="1935" y="1615"/>
                  <a:pt x="2135" y="1448"/>
                  <a:pt x="2268" y="1281"/>
                </a:cubicBezTo>
                <a:cubicBezTo>
                  <a:pt x="2302" y="548"/>
                  <a:pt x="1868" y="414"/>
                  <a:pt x="1468" y="214"/>
                </a:cubicBezTo>
                <a:cubicBezTo>
                  <a:pt x="1252" y="70"/>
                  <a:pt x="1060" y="0"/>
                  <a:pt x="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6"/>
          <p:cNvSpPr/>
          <p:nvPr/>
        </p:nvSpPr>
        <p:spPr>
          <a:xfrm>
            <a:off x="11190450" y="623982"/>
            <a:ext cx="99413" cy="89241"/>
          </a:xfrm>
          <a:custGeom>
            <a:avLst/>
            <a:gdLst/>
            <a:ahLst/>
            <a:cxnLst/>
            <a:rect l="l" t="t" r="r" b="b"/>
            <a:pathLst>
              <a:path w="1935" h="1737" extrusionOk="0">
                <a:moveTo>
                  <a:pt x="1161" y="0"/>
                </a:moveTo>
                <a:cubicBezTo>
                  <a:pt x="1141" y="0"/>
                  <a:pt x="1121" y="1"/>
                  <a:pt x="1101" y="2"/>
                </a:cubicBezTo>
                <a:cubicBezTo>
                  <a:pt x="1079" y="1"/>
                  <a:pt x="1058" y="1"/>
                  <a:pt x="1036" y="1"/>
                </a:cubicBezTo>
                <a:cubicBezTo>
                  <a:pt x="467" y="1"/>
                  <a:pt x="32" y="424"/>
                  <a:pt x="0" y="1003"/>
                </a:cubicBezTo>
                <a:cubicBezTo>
                  <a:pt x="0" y="1403"/>
                  <a:pt x="400" y="1737"/>
                  <a:pt x="834" y="1737"/>
                </a:cubicBezTo>
                <a:cubicBezTo>
                  <a:pt x="1368" y="1704"/>
                  <a:pt x="1835" y="1303"/>
                  <a:pt x="1935" y="736"/>
                </a:cubicBezTo>
                <a:cubicBezTo>
                  <a:pt x="1935" y="323"/>
                  <a:pt x="1571" y="0"/>
                  <a:pt x="11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1" name="Google Shape;781;p16"/>
          <p:cNvGrpSpPr/>
          <p:nvPr/>
        </p:nvGrpSpPr>
        <p:grpSpPr>
          <a:xfrm flipH="1">
            <a:off x="-1103125" y="5571769"/>
            <a:ext cx="2082041" cy="1387823"/>
            <a:chOff x="5778015" y="1985409"/>
            <a:chExt cx="698359" cy="465483"/>
          </a:xfrm>
        </p:grpSpPr>
        <p:sp>
          <p:nvSpPr>
            <p:cNvPr id="782" name="Google Shape;782;p16"/>
            <p:cNvSpPr/>
            <p:nvPr/>
          </p:nvSpPr>
          <p:spPr>
            <a:xfrm>
              <a:off x="5778015" y="1985409"/>
              <a:ext cx="617291" cy="444821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6"/>
            <p:cNvSpPr/>
            <p:nvPr/>
          </p:nvSpPr>
          <p:spPr>
            <a:xfrm>
              <a:off x="5952312" y="2121565"/>
              <a:ext cx="58877" cy="253147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6"/>
            <p:cNvSpPr/>
            <p:nvPr/>
          </p:nvSpPr>
          <p:spPr>
            <a:xfrm>
              <a:off x="6116624" y="2090479"/>
              <a:ext cx="36677" cy="175698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6"/>
            <p:cNvSpPr/>
            <p:nvPr/>
          </p:nvSpPr>
          <p:spPr>
            <a:xfrm>
              <a:off x="5825530" y="2209156"/>
              <a:ext cx="60008" cy="147708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6"/>
            <p:cNvSpPr/>
            <p:nvPr/>
          </p:nvSpPr>
          <p:spPr>
            <a:xfrm>
              <a:off x="6286494" y="2118236"/>
              <a:ext cx="53319" cy="11768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6"/>
            <p:cNvSpPr/>
            <p:nvPr/>
          </p:nvSpPr>
          <p:spPr>
            <a:xfrm>
              <a:off x="6128838" y="2262546"/>
              <a:ext cx="347536" cy="188346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1538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637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">
  <p:cSld name="Full Imag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5" name="Google Shape;25;p10"/>
          <p:cNvGrpSpPr/>
          <p:nvPr/>
        </p:nvGrpSpPr>
        <p:grpSpPr>
          <a:xfrm>
            <a:off x="5840562" y="624716"/>
            <a:ext cx="5740592" cy="5063542"/>
            <a:chOff x="1044" y="1"/>
            <a:chExt cx="3670" cy="3238"/>
          </a:xfrm>
        </p:grpSpPr>
        <p:sp>
          <p:nvSpPr>
            <p:cNvPr id="26" name="Google Shape;26;p10"/>
            <p:cNvSpPr/>
            <p:nvPr/>
          </p:nvSpPr>
          <p:spPr>
            <a:xfrm>
              <a:off x="4579" y="2187"/>
              <a:ext cx="131" cy="123"/>
            </a:xfrm>
            <a:custGeom>
              <a:avLst/>
              <a:gdLst/>
              <a:ahLst/>
              <a:cxnLst/>
              <a:rect l="l" t="t" r="r" b="b"/>
              <a:pathLst>
                <a:path w="107" h="100" extrusionOk="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7" name="Google Shape;27;p10"/>
            <p:cNvSpPr/>
            <p:nvPr/>
          </p:nvSpPr>
          <p:spPr>
            <a:xfrm>
              <a:off x="4488" y="2255"/>
              <a:ext cx="82" cy="82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" name="Google Shape;28;p10"/>
            <p:cNvSpPr/>
            <p:nvPr/>
          </p:nvSpPr>
          <p:spPr>
            <a:xfrm>
              <a:off x="4629" y="2028"/>
              <a:ext cx="71" cy="71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" name="Google Shape;29;p10"/>
            <p:cNvSpPr/>
            <p:nvPr/>
          </p:nvSpPr>
          <p:spPr>
            <a:xfrm>
              <a:off x="4617" y="2116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0" name="Google Shape;30;p10"/>
            <p:cNvSpPr/>
            <p:nvPr/>
          </p:nvSpPr>
          <p:spPr>
            <a:xfrm>
              <a:off x="4515" y="2127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" name="Google Shape;31;p10"/>
            <p:cNvSpPr/>
            <p:nvPr/>
          </p:nvSpPr>
          <p:spPr>
            <a:xfrm>
              <a:off x="4620" y="1923"/>
              <a:ext cx="77" cy="77"/>
            </a:xfrm>
            <a:custGeom>
              <a:avLst/>
              <a:gdLst/>
              <a:ahLst/>
              <a:cxnLst/>
              <a:rect l="l" t="t" r="r" b="b"/>
              <a:pathLst>
                <a:path w="62" h="63" extrusionOk="0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" name="Google Shape;32;p10"/>
            <p:cNvSpPr/>
            <p:nvPr/>
          </p:nvSpPr>
          <p:spPr>
            <a:xfrm>
              <a:off x="4544" y="2038"/>
              <a:ext cx="73" cy="64"/>
            </a:xfrm>
            <a:custGeom>
              <a:avLst/>
              <a:gdLst/>
              <a:ahLst/>
              <a:cxnLst/>
              <a:rect l="l" t="t" r="r" b="b"/>
              <a:pathLst>
                <a:path w="59" h="52" extrusionOk="0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388" y="2162"/>
              <a:ext cx="117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4590" y="2004"/>
              <a:ext cx="61" cy="24"/>
            </a:xfrm>
            <a:custGeom>
              <a:avLst/>
              <a:gdLst/>
              <a:ahLst/>
              <a:cxnLst/>
              <a:rect l="l" t="t" r="r" b="b"/>
              <a:pathLst>
                <a:path w="50" h="20" extrusionOk="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4647" y="1740"/>
              <a:ext cx="67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4639" y="1812"/>
              <a:ext cx="58" cy="46"/>
            </a:xfrm>
            <a:custGeom>
              <a:avLst/>
              <a:gdLst/>
              <a:ahLst/>
              <a:cxnLst/>
              <a:rect l="l" t="t" r="r" b="b"/>
              <a:pathLst>
                <a:path w="58" h="46" extrusionOk="0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4541" y="1903"/>
              <a:ext cx="68" cy="91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" name="Google Shape;38;p10"/>
            <p:cNvSpPr/>
            <p:nvPr/>
          </p:nvSpPr>
          <p:spPr>
            <a:xfrm>
              <a:off x="4290" y="2011"/>
              <a:ext cx="233" cy="131"/>
            </a:xfrm>
            <a:custGeom>
              <a:avLst/>
              <a:gdLst/>
              <a:ahLst/>
              <a:cxnLst/>
              <a:rect l="l" t="t" r="r" b="b"/>
              <a:pathLst>
                <a:path w="190" h="106" extrusionOk="0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9" name="Google Shape;39;p10"/>
            <p:cNvSpPr/>
            <p:nvPr/>
          </p:nvSpPr>
          <p:spPr>
            <a:xfrm>
              <a:off x="4538" y="1666"/>
              <a:ext cx="112" cy="123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4472" y="1960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520" y="1804"/>
              <a:ext cx="86" cy="87"/>
            </a:xfrm>
            <a:custGeom>
              <a:avLst/>
              <a:gdLst/>
              <a:ahLst/>
              <a:cxnLst/>
              <a:rect l="l" t="t" r="r" b="b"/>
              <a:pathLst>
                <a:path w="70" h="71" extrusionOk="0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4625" y="1859"/>
              <a:ext cx="30" cy="56"/>
            </a:xfrm>
            <a:custGeom>
              <a:avLst/>
              <a:gdLst/>
              <a:ahLst/>
              <a:cxnLst/>
              <a:rect l="l" t="t" r="r" b="b"/>
              <a:pathLst>
                <a:path w="24" h="46" extrusionOk="0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4392" y="1845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4483" y="1597"/>
              <a:ext cx="80" cy="112"/>
            </a:xfrm>
            <a:custGeom>
              <a:avLst/>
              <a:gdLst/>
              <a:ahLst/>
              <a:cxnLst/>
              <a:rect l="l" t="t" r="r" b="b"/>
              <a:pathLst>
                <a:path w="65" h="91" extrusionOk="0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4453" y="1718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4354" y="2273"/>
              <a:ext cx="125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4401" y="1495"/>
              <a:ext cx="113" cy="118"/>
            </a:xfrm>
            <a:custGeom>
              <a:avLst/>
              <a:gdLst/>
              <a:ahLst/>
              <a:cxnLst/>
              <a:rect l="l" t="t" r="r" b="b"/>
              <a:pathLst>
                <a:path w="92" h="96" extrusionOk="0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4367" y="1585"/>
              <a:ext cx="106" cy="75"/>
            </a:xfrm>
            <a:custGeom>
              <a:avLst/>
              <a:gdLst/>
              <a:ahLst/>
              <a:cxnLst/>
              <a:rect l="l" t="t" r="r" b="b"/>
              <a:pathLst>
                <a:path w="86" h="61" extrusionOk="0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294" y="2208"/>
              <a:ext cx="84" cy="74"/>
            </a:xfrm>
            <a:custGeom>
              <a:avLst/>
              <a:gdLst/>
              <a:ahLst/>
              <a:cxnLst/>
              <a:rect l="l" t="t" r="r" b="b"/>
              <a:pathLst>
                <a:path w="69" h="60" extrusionOk="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4412" y="1391"/>
              <a:ext cx="70" cy="94"/>
            </a:xfrm>
            <a:custGeom>
              <a:avLst/>
              <a:gdLst/>
              <a:ahLst/>
              <a:cxnLst/>
              <a:rect l="l" t="t" r="r" b="b"/>
              <a:pathLst>
                <a:path w="57" h="77" extrusionOk="0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4337" y="1322"/>
              <a:ext cx="109" cy="104"/>
            </a:xfrm>
            <a:custGeom>
              <a:avLst/>
              <a:gdLst/>
              <a:ahLst/>
              <a:cxnLst/>
              <a:rect l="l" t="t" r="r" b="b"/>
              <a:pathLst>
                <a:path w="89" h="85" extrusionOk="0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4294" y="1262"/>
              <a:ext cx="83" cy="85"/>
            </a:xfrm>
            <a:custGeom>
              <a:avLst/>
              <a:gdLst/>
              <a:ahLst/>
              <a:cxnLst/>
              <a:rect l="l" t="t" r="r" b="b"/>
              <a:pathLst>
                <a:path w="68" h="69" extrusionOk="0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4332" y="1441"/>
              <a:ext cx="66" cy="7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4327" y="1670"/>
              <a:ext cx="107" cy="114"/>
            </a:xfrm>
            <a:custGeom>
              <a:avLst/>
              <a:gdLst/>
              <a:ahLst/>
              <a:cxnLst/>
              <a:rect l="l" t="t" r="r" b="b"/>
              <a:pathLst>
                <a:path w="87" h="93" extrusionOk="0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4307" y="1806"/>
              <a:ext cx="101" cy="76"/>
            </a:xfrm>
            <a:custGeom>
              <a:avLst/>
              <a:gdLst/>
              <a:ahLst/>
              <a:cxnLst/>
              <a:rect l="l" t="t" r="r" b="b"/>
              <a:pathLst>
                <a:path w="101" h="76" extrusionOk="0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4423" y="1784"/>
              <a:ext cx="60" cy="57"/>
            </a:xfrm>
            <a:custGeom>
              <a:avLst/>
              <a:gdLst/>
              <a:ahLst/>
              <a:cxnLst/>
              <a:rect l="l" t="t" r="r" b="b"/>
              <a:pathLst>
                <a:path w="60" h="57" extrusionOk="0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4225" y="1207"/>
              <a:ext cx="74" cy="79"/>
            </a:xfrm>
            <a:custGeom>
              <a:avLst/>
              <a:gdLst/>
              <a:ahLst/>
              <a:cxnLst/>
              <a:rect l="l" t="t" r="r" b="b"/>
              <a:pathLst>
                <a:path w="60" h="65" extrusionOk="0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4132" y="1168"/>
              <a:ext cx="78" cy="80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4286" y="1899"/>
              <a:ext cx="91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4259" y="2360"/>
              <a:ext cx="95" cy="78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4162" y="1351"/>
              <a:ext cx="154" cy="154"/>
            </a:xfrm>
            <a:custGeom>
              <a:avLst/>
              <a:gdLst/>
              <a:ahLst/>
              <a:cxnLst/>
              <a:rect l="l" t="t" r="r" b="b"/>
              <a:pathLst>
                <a:path w="125" h="125" extrusionOk="0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4133" y="1270"/>
              <a:ext cx="72" cy="73"/>
            </a:xfrm>
            <a:custGeom>
              <a:avLst/>
              <a:gdLst/>
              <a:ahLst/>
              <a:cxnLst/>
              <a:rect l="l" t="t" r="r" b="b"/>
              <a:pathLst>
                <a:path w="59" h="59" extrusionOk="0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4215" y="1285"/>
              <a:ext cx="68" cy="54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4214" y="2441"/>
              <a:ext cx="97" cy="100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4285" y="2294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4157" y="2096"/>
              <a:ext cx="147" cy="143"/>
            </a:xfrm>
            <a:custGeom>
              <a:avLst/>
              <a:gdLst/>
              <a:ahLst/>
              <a:cxnLst/>
              <a:rect l="l" t="t" r="r" b="b"/>
              <a:pathLst>
                <a:path w="119" h="116" extrusionOk="0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4101" y="2246"/>
              <a:ext cx="177" cy="155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4125" y="2413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4144" y="2538"/>
              <a:ext cx="115" cy="116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4215" y="2015"/>
              <a:ext cx="65" cy="65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4159" y="1925"/>
              <a:ext cx="119" cy="75"/>
            </a:xfrm>
            <a:custGeom>
              <a:avLst/>
              <a:gdLst/>
              <a:ahLst/>
              <a:cxnLst/>
              <a:rect l="l" t="t" r="r" b="b"/>
              <a:pathLst>
                <a:path w="119" h="75" extrusionOk="0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261" y="1531"/>
              <a:ext cx="122" cy="123"/>
            </a:xfrm>
            <a:custGeom>
              <a:avLst/>
              <a:gdLst/>
              <a:ahLst/>
              <a:cxnLst/>
              <a:rect l="l" t="t" r="r" b="b"/>
              <a:pathLst>
                <a:path w="100" h="100" extrusionOk="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4134" y="1516"/>
              <a:ext cx="152" cy="148"/>
            </a:xfrm>
            <a:custGeom>
              <a:avLst/>
              <a:gdLst/>
              <a:ahLst/>
              <a:cxnLst/>
              <a:rect l="l" t="t" r="r" b="b"/>
              <a:pathLst>
                <a:path w="124" h="120" extrusionOk="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4164" y="2658"/>
              <a:ext cx="50" cy="81"/>
            </a:xfrm>
            <a:custGeom>
              <a:avLst/>
              <a:gdLst/>
              <a:ahLst/>
              <a:cxnLst/>
              <a:rect l="l" t="t" r="r" b="b"/>
              <a:pathLst>
                <a:path w="41" h="66" extrusionOk="0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4108" y="2745"/>
              <a:ext cx="79" cy="105"/>
            </a:xfrm>
            <a:custGeom>
              <a:avLst/>
              <a:gdLst/>
              <a:ahLst/>
              <a:cxnLst/>
              <a:rect l="l" t="t" r="r" b="b"/>
              <a:pathLst>
                <a:path w="64" h="86" extrusionOk="0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4091" y="2019"/>
              <a:ext cx="106" cy="80"/>
            </a:xfrm>
            <a:custGeom>
              <a:avLst/>
              <a:gdLst/>
              <a:ahLst/>
              <a:cxnLst/>
              <a:rect l="l" t="t" r="r" b="b"/>
              <a:pathLst>
                <a:path w="86" h="65" extrusionOk="0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4204" y="1684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4184" y="1805"/>
              <a:ext cx="105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4090" y="1681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089" y="1791"/>
              <a:ext cx="88" cy="73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4053" y="1891"/>
              <a:ext cx="93" cy="10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4027" y="1521"/>
              <a:ext cx="127" cy="9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4017" y="2130"/>
              <a:ext cx="142" cy="142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994" y="2302"/>
              <a:ext cx="104" cy="121"/>
            </a:xfrm>
            <a:custGeom>
              <a:avLst/>
              <a:gdLst/>
              <a:ahLst/>
              <a:cxnLst/>
              <a:rect l="l" t="t" r="r" b="b"/>
              <a:pathLst>
                <a:path w="85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4006" y="2020"/>
              <a:ext cx="57" cy="98"/>
            </a:xfrm>
            <a:custGeom>
              <a:avLst/>
              <a:gdLst/>
              <a:ahLst/>
              <a:cxnLst/>
              <a:rect l="l" t="t" r="r" b="b"/>
              <a:pathLst>
                <a:path w="57" h="98" extrusionOk="0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971" y="1640"/>
              <a:ext cx="108" cy="96"/>
            </a:xfrm>
            <a:custGeom>
              <a:avLst/>
              <a:gdLst/>
              <a:ahLst/>
              <a:cxnLst/>
              <a:rect l="l" t="t" r="r" b="b"/>
              <a:pathLst>
                <a:path w="88" h="78" extrusionOk="0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974" y="1756"/>
              <a:ext cx="94" cy="99"/>
            </a:xfrm>
            <a:custGeom>
              <a:avLst/>
              <a:gdLst/>
              <a:ahLst/>
              <a:cxnLst/>
              <a:rect l="l" t="t" r="r" b="b"/>
              <a:pathLst>
                <a:path w="76" h="81" extrusionOk="0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4058" y="1410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4016" y="1145"/>
              <a:ext cx="95" cy="65"/>
            </a:xfrm>
            <a:custGeom>
              <a:avLst/>
              <a:gdLst/>
              <a:ahLst/>
              <a:cxnLst/>
              <a:rect l="l" t="t" r="r" b="b"/>
              <a:pathLst>
                <a:path w="77" h="53" extrusionOk="0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3993" y="1306"/>
              <a:ext cx="147" cy="140"/>
            </a:xfrm>
            <a:custGeom>
              <a:avLst/>
              <a:gdLst/>
              <a:ahLst/>
              <a:cxnLst/>
              <a:rect l="l" t="t" r="r" b="b"/>
              <a:pathLst>
                <a:path w="120" h="114" extrusionOk="0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4025" y="1219"/>
              <a:ext cx="92" cy="97"/>
            </a:xfrm>
            <a:custGeom>
              <a:avLst/>
              <a:gdLst/>
              <a:ahLst/>
              <a:cxnLst/>
              <a:rect l="l" t="t" r="r" b="b"/>
              <a:pathLst>
                <a:path w="92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930" y="1881"/>
              <a:ext cx="117" cy="116"/>
            </a:xfrm>
            <a:custGeom>
              <a:avLst/>
              <a:gdLst/>
              <a:ahLst/>
              <a:cxnLst/>
              <a:rect l="l" t="t" r="r" b="b"/>
              <a:pathLst>
                <a:path w="95" h="94" extrusionOk="0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877" y="1496"/>
              <a:ext cx="128" cy="128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866" y="1995"/>
              <a:ext cx="118" cy="126"/>
            </a:xfrm>
            <a:custGeom>
              <a:avLst/>
              <a:gdLst/>
              <a:ahLst/>
              <a:cxnLst/>
              <a:rect l="l" t="t" r="r" b="b"/>
              <a:pathLst>
                <a:path w="96" h="102" extrusionOk="0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3820" y="1650"/>
              <a:ext cx="131" cy="13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863" y="1342"/>
              <a:ext cx="125" cy="135"/>
            </a:xfrm>
            <a:custGeom>
              <a:avLst/>
              <a:gdLst/>
              <a:ahLst/>
              <a:cxnLst/>
              <a:rect l="l" t="t" r="r" b="b"/>
              <a:pathLst>
                <a:path w="102" h="110" extrusionOk="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3897" y="1236"/>
              <a:ext cx="106" cy="103"/>
            </a:xfrm>
            <a:custGeom>
              <a:avLst/>
              <a:gdLst/>
              <a:ahLst/>
              <a:cxnLst/>
              <a:rect l="l" t="t" r="r" b="b"/>
              <a:pathLst>
                <a:path w="86" h="84" extrusionOk="0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3942" y="1146"/>
              <a:ext cx="59" cy="78"/>
            </a:xfrm>
            <a:custGeom>
              <a:avLst/>
              <a:gdLst/>
              <a:ahLst/>
              <a:cxnLst/>
              <a:rect l="l" t="t" r="r" b="b"/>
              <a:pathLst>
                <a:path w="48" h="63" extrusionOk="0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770" y="1774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654" y="1102"/>
              <a:ext cx="265" cy="116"/>
            </a:xfrm>
            <a:custGeom>
              <a:avLst/>
              <a:gdLst/>
              <a:ahLst/>
              <a:cxnLst/>
              <a:rect l="l" t="t" r="r" b="b"/>
              <a:pathLst>
                <a:path w="216" h="94" extrusionOk="0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04" y="1240"/>
              <a:ext cx="148" cy="130"/>
            </a:xfrm>
            <a:custGeom>
              <a:avLst/>
              <a:gdLst/>
              <a:ahLst/>
              <a:cxnLst/>
              <a:rect l="l" t="t" r="r" b="b"/>
              <a:pathLst>
                <a:path w="120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719" y="1386"/>
              <a:ext cx="130" cy="129"/>
            </a:xfrm>
            <a:custGeom>
              <a:avLst/>
              <a:gdLst/>
              <a:ahLst/>
              <a:cxnLst/>
              <a:rect l="l" t="t" r="r" b="b"/>
              <a:pathLst>
                <a:path w="106" h="105" extrusionOk="0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27" y="1542"/>
              <a:ext cx="122" cy="129"/>
            </a:xfrm>
            <a:custGeom>
              <a:avLst/>
              <a:gdLst/>
              <a:ahLst/>
              <a:cxnLst/>
              <a:rect l="l" t="t" r="r" b="b"/>
              <a:pathLst>
                <a:path w="122" h="129" extrusionOk="0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20" y="2137"/>
              <a:ext cx="103" cy="103"/>
            </a:xfrm>
            <a:custGeom>
              <a:avLst/>
              <a:gdLst/>
              <a:ahLst/>
              <a:cxnLst/>
              <a:rect l="l" t="t" r="r" b="b"/>
              <a:pathLst>
                <a:path w="84" h="84" extrusionOk="0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770" y="2122"/>
              <a:ext cx="180" cy="179"/>
            </a:xfrm>
            <a:custGeom>
              <a:avLst/>
              <a:gdLst/>
              <a:ahLst/>
              <a:cxnLst/>
              <a:rect l="l" t="t" r="r" b="b"/>
              <a:pathLst>
                <a:path w="146" h="146" extrusionOk="0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4006" y="2444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3848" y="2314"/>
              <a:ext cx="128" cy="129"/>
            </a:xfrm>
            <a:custGeom>
              <a:avLst/>
              <a:gdLst/>
              <a:ahLst/>
              <a:cxnLst/>
              <a:rect l="l" t="t" r="r" b="b"/>
              <a:pathLst>
                <a:path w="104" h="105" extrusionOk="0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3886" y="2470"/>
              <a:ext cx="147" cy="148"/>
            </a:xfrm>
            <a:custGeom>
              <a:avLst/>
              <a:gdLst/>
              <a:ahLst/>
              <a:cxnLst/>
              <a:rect l="l" t="t" r="r" b="b"/>
              <a:pathLst>
                <a:path w="120" h="121" extrusionOk="0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3691" y="1983"/>
              <a:ext cx="153" cy="125"/>
            </a:xfrm>
            <a:custGeom>
              <a:avLst/>
              <a:gdLst/>
              <a:ahLst/>
              <a:cxnLst/>
              <a:rect l="l" t="t" r="r" b="b"/>
              <a:pathLst>
                <a:path w="125" h="102" extrusionOk="0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623" y="1836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3632" y="168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34" h="109" extrusionOk="0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3705" y="2373"/>
              <a:ext cx="160" cy="149"/>
            </a:xfrm>
            <a:custGeom>
              <a:avLst/>
              <a:gdLst/>
              <a:ahLst/>
              <a:cxnLst/>
              <a:rect l="l" t="t" r="r" b="b"/>
              <a:pathLst>
                <a:path w="160" h="149" extrusionOk="0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3698" y="2535"/>
              <a:ext cx="122" cy="91"/>
            </a:xfrm>
            <a:custGeom>
              <a:avLst/>
              <a:gdLst/>
              <a:ahLst/>
              <a:cxnLst/>
              <a:rect l="l" t="t" r="r" b="b"/>
              <a:pathLst>
                <a:path w="99" h="74" extrusionOk="0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3670" y="2235"/>
              <a:ext cx="129" cy="129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3629" y="2119"/>
              <a:ext cx="126" cy="107"/>
            </a:xfrm>
            <a:custGeom>
              <a:avLst/>
              <a:gdLst/>
              <a:ahLst/>
              <a:cxnLst/>
              <a:rect l="l" t="t" r="r" b="b"/>
              <a:pathLst>
                <a:path w="102" h="87" extrusionOk="0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3521" y="1983"/>
              <a:ext cx="143" cy="125"/>
            </a:xfrm>
            <a:custGeom>
              <a:avLst/>
              <a:gdLst/>
              <a:ahLst/>
              <a:cxnLst/>
              <a:rect l="l" t="t" r="r" b="b"/>
              <a:pathLst>
                <a:path w="143" h="125" extrusionOk="0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3557" y="1514"/>
              <a:ext cx="156" cy="157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4010" y="2615"/>
              <a:ext cx="118" cy="118"/>
            </a:xfrm>
            <a:custGeom>
              <a:avLst/>
              <a:gdLst/>
              <a:ahLst/>
              <a:cxnLst/>
              <a:rect l="l" t="t" r="r" b="b"/>
              <a:pathLst>
                <a:path w="118" h="118" extrusionOk="0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3881" y="2589"/>
              <a:ext cx="104" cy="104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4010" y="2780"/>
              <a:ext cx="140" cy="139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589" y="2647"/>
              <a:ext cx="137" cy="212"/>
            </a:xfrm>
            <a:custGeom>
              <a:avLst/>
              <a:gdLst/>
              <a:ahLst/>
              <a:cxnLst/>
              <a:rect l="l" t="t" r="r" b="b"/>
              <a:pathLst>
                <a:path w="112" h="173" extrusionOk="0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753" y="2655"/>
              <a:ext cx="117" cy="133"/>
            </a:xfrm>
            <a:custGeom>
              <a:avLst/>
              <a:gdLst/>
              <a:ahLst/>
              <a:cxnLst/>
              <a:rect l="l" t="t" r="r" b="b"/>
              <a:pathLst>
                <a:path w="95" h="108" extrusionOk="0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538" y="1369"/>
              <a:ext cx="154" cy="114"/>
            </a:xfrm>
            <a:custGeom>
              <a:avLst/>
              <a:gdLst/>
              <a:ahLst/>
              <a:cxnLst/>
              <a:rect l="l" t="t" r="r" b="b"/>
              <a:pathLst>
                <a:path w="125" h="93" extrusionOk="0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3348" y="2296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3484" y="2201"/>
              <a:ext cx="108" cy="104"/>
            </a:xfrm>
            <a:custGeom>
              <a:avLst/>
              <a:gdLst/>
              <a:ahLst/>
              <a:cxnLst/>
              <a:rect l="l" t="t" r="r" b="b"/>
              <a:pathLst>
                <a:path w="88" h="85" extrusionOk="0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3158" y="2380"/>
              <a:ext cx="100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3457" y="1747"/>
              <a:ext cx="85" cy="90"/>
            </a:xfrm>
            <a:custGeom>
              <a:avLst/>
              <a:gdLst/>
              <a:ahLst/>
              <a:cxnLst/>
              <a:rect l="l" t="t" r="r" b="b"/>
              <a:pathLst>
                <a:path w="69" h="73" extrusionOk="0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3526" y="1211"/>
              <a:ext cx="93" cy="109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3406" y="1914"/>
              <a:ext cx="94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242" y="2169"/>
              <a:ext cx="89" cy="77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3377" y="2097"/>
              <a:ext cx="89" cy="89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3557" y="1037"/>
              <a:ext cx="85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3274" y="1807"/>
              <a:ext cx="94" cy="97"/>
            </a:xfrm>
            <a:custGeom>
              <a:avLst/>
              <a:gdLst/>
              <a:ahLst/>
              <a:cxnLst/>
              <a:rect l="l" t="t" r="r" b="b"/>
              <a:pathLst>
                <a:path w="94" h="97" extrusionOk="0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3364" y="1468"/>
              <a:ext cx="98" cy="99"/>
            </a:xfrm>
            <a:custGeom>
              <a:avLst/>
              <a:gdLst/>
              <a:ahLst/>
              <a:cxnLst/>
              <a:rect l="l" t="t" r="r" b="b"/>
              <a:pathLst>
                <a:path w="98" h="99" extrusionOk="0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3407" y="1634"/>
              <a:ext cx="56" cy="59"/>
            </a:xfrm>
            <a:custGeom>
              <a:avLst/>
              <a:gdLst/>
              <a:ahLst/>
              <a:cxnLst/>
              <a:rect l="l" t="t" r="r" b="b"/>
              <a:pathLst>
                <a:path w="46" h="48" extrusionOk="0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3217" y="1628"/>
              <a:ext cx="90" cy="102"/>
            </a:xfrm>
            <a:custGeom>
              <a:avLst/>
              <a:gdLst/>
              <a:ahLst/>
              <a:cxnLst/>
              <a:rect l="l" t="t" r="r" b="b"/>
              <a:pathLst>
                <a:path w="74" h="83" extrusionOk="0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3285" y="1992"/>
              <a:ext cx="42" cy="79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3315" y="1226"/>
              <a:ext cx="113" cy="113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3052" y="2198"/>
              <a:ext cx="87" cy="77"/>
            </a:xfrm>
            <a:custGeom>
              <a:avLst/>
              <a:gdLst/>
              <a:ahLst/>
              <a:cxnLst/>
              <a:rect l="l" t="t" r="r" b="b"/>
              <a:pathLst>
                <a:path w="71" h="63" extrusionOk="0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3122" y="2035"/>
              <a:ext cx="80" cy="78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3175" y="1404"/>
              <a:ext cx="116" cy="102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3413" y="1074"/>
              <a:ext cx="66" cy="65"/>
            </a:xfrm>
            <a:custGeom>
              <a:avLst/>
              <a:gdLst/>
              <a:ahLst/>
              <a:cxnLst/>
              <a:rect l="l" t="t" r="r" b="b"/>
              <a:pathLst>
                <a:path w="54" h="53" extrusionOk="0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2859" y="740"/>
              <a:ext cx="295" cy="1141"/>
            </a:xfrm>
            <a:custGeom>
              <a:avLst/>
              <a:gdLst/>
              <a:ahLst/>
              <a:cxnLst/>
              <a:rect l="l" t="t" r="r" b="b"/>
              <a:pathLst>
                <a:path w="240" h="929" extrusionOk="0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3047" y="1560"/>
              <a:ext cx="91" cy="9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2946" y="1963"/>
              <a:ext cx="78" cy="77"/>
            </a:xfrm>
            <a:custGeom>
              <a:avLst/>
              <a:gdLst/>
              <a:ahLst/>
              <a:cxnLst/>
              <a:rect l="l" t="t" r="r" b="b"/>
              <a:pathLst>
                <a:path w="63" h="62" extrusionOk="0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2922" y="2371"/>
              <a:ext cx="80" cy="70"/>
            </a:xfrm>
            <a:custGeom>
              <a:avLst/>
              <a:gdLst/>
              <a:ahLst/>
              <a:cxnLst/>
              <a:rect l="l" t="t" r="r" b="b"/>
              <a:pathLst>
                <a:path w="65" h="57" extrusionOk="0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2844" y="2149"/>
              <a:ext cx="79" cy="58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3037" y="2531"/>
              <a:ext cx="58" cy="59"/>
            </a:xfrm>
            <a:custGeom>
              <a:avLst/>
              <a:gdLst/>
              <a:ahLst/>
              <a:cxnLst/>
              <a:rect l="l" t="t" r="r" b="b"/>
              <a:pathLst>
                <a:path w="47" h="48" extrusionOk="0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2715" y="2514"/>
              <a:ext cx="96" cy="96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2708" y="2294"/>
              <a:ext cx="70" cy="70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3164" y="1144"/>
              <a:ext cx="94" cy="94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2986" y="1284"/>
              <a:ext cx="97" cy="72"/>
            </a:xfrm>
            <a:custGeom>
              <a:avLst/>
              <a:gdLst/>
              <a:ahLst/>
              <a:cxnLst/>
              <a:rect l="l" t="t" r="r" b="b"/>
              <a:pathLst>
                <a:path w="79" h="59" extrusionOk="0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2763" y="1127"/>
              <a:ext cx="95" cy="76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2887" y="1660"/>
              <a:ext cx="84" cy="82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2853" y="142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42" y="1872"/>
              <a:ext cx="111" cy="63"/>
            </a:xfrm>
            <a:custGeom>
              <a:avLst/>
              <a:gdLst/>
              <a:ahLst/>
              <a:cxnLst/>
              <a:rect l="l" t="t" r="r" b="b"/>
              <a:pathLst>
                <a:path w="90" h="51" extrusionOk="0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3026" y="942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611" y="1498"/>
              <a:ext cx="81" cy="66"/>
            </a:xfrm>
            <a:custGeom>
              <a:avLst/>
              <a:gdLst/>
              <a:ahLst/>
              <a:cxnLst/>
              <a:rect l="l" t="t" r="r" b="b"/>
              <a:pathLst>
                <a:path w="66" h="54" extrusionOk="0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595" y="200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2460" y="2725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2482" y="2423"/>
              <a:ext cx="82" cy="76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2494" y="1730"/>
              <a:ext cx="80" cy="79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2322" y="2132"/>
              <a:ext cx="80" cy="81"/>
            </a:xfrm>
            <a:custGeom>
              <a:avLst/>
              <a:gdLst/>
              <a:ahLst/>
              <a:cxnLst/>
              <a:rect l="l" t="t" r="r" b="b"/>
              <a:pathLst>
                <a:path w="65" h="66" extrusionOk="0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2223" y="1892"/>
              <a:ext cx="47" cy="63"/>
            </a:xfrm>
            <a:custGeom>
              <a:avLst/>
              <a:gdLst/>
              <a:ahLst/>
              <a:cxnLst/>
              <a:rect l="l" t="t" r="r" b="b"/>
              <a:pathLst>
                <a:path w="38" h="51" extrusionOk="0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3226" y="2560"/>
              <a:ext cx="74" cy="75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2196" y="2438"/>
              <a:ext cx="101" cy="107"/>
            </a:xfrm>
            <a:custGeom>
              <a:avLst/>
              <a:gdLst/>
              <a:ahLst/>
              <a:cxnLst/>
              <a:rect l="l" t="t" r="r" b="b"/>
              <a:pathLst>
                <a:path w="82" h="87" extrusionOk="0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2792" y="2724"/>
              <a:ext cx="84" cy="8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2467" y="1247"/>
              <a:ext cx="81" cy="71"/>
            </a:xfrm>
            <a:custGeom>
              <a:avLst/>
              <a:gdLst/>
              <a:ahLst/>
              <a:cxnLst/>
              <a:rect l="l" t="t" r="r" b="b"/>
              <a:pathLst>
                <a:path w="66" h="58" extrusionOk="0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224" y="1466"/>
              <a:ext cx="92" cy="108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648" y="2519"/>
              <a:ext cx="61" cy="62"/>
            </a:xfrm>
            <a:custGeom>
              <a:avLst/>
              <a:gdLst/>
              <a:ahLst/>
              <a:cxnLst/>
              <a:rect l="l" t="t" r="r" b="b"/>
              <a:pathLst>
                <a:path w="50" h="51" extrusionOk="0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1857" y="1775"/>
              <a:ext cx="101" cy="101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2" name="Google Shape;172;p10"/>
            <p:cNvSpPr/>
            <p:nvPr/>
          </p:nvSpPr>
          <p:spPr>
            <a:xfrm>
              <a:off x="2223" y="1048"/>
              <a:ext cx="76" cy="74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1698" y="1222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1336" y="1472"/>
              <a:ext cx="48" cy="52"/>
            </a:xfrm>
            <a:custGeom>
              <a:avLst/>
              <a:gdLst/>
              <a:ahLst/>
              <a:cxnLst/>
              <a:rect l="l" t="t" r="r" b="b"/>
              <a:pathLst>
                <a:path w="39" h="42" extrusionOk="0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1888" y="2187"/>
              <a:ext cx="72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2064" y="2751"/>
              <a:ext cx="53" cy="59"/>
            </a:xfrm>
            <a:custGeom>
              <a:avLst/>
              <a:gdLst/>
              <a:ahLst/>
              <a:cxnLst/>
              <a:rect l="l" t="t" r="r" b="b"/>
              <a:pathLst>
                <a:path w="43" h="48" extrusionOk="0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988" y="2920"/>
              <a:ext cx="146" cy="131"/>
            </a:xfrm>
            <a:custGeom>
              <a:avLst/>
              <a:gdLst/>
              <a:ahLst/>
              <a:cxnLst/>
              <a:rect l="l" t="t" r="r" b="b"/>
              <a:pathLst>
                <a:path w="119" h="106" extrusionOk="0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3902" y="2731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3486" y="2874"/>
              <a:ext cx="105" cy="120"/>
            </a:xfrm>
            <a:custGeom>
              <a:avLst/>
              <a:gdLst/>
              <a:ahLst/>
              <a:cxnLst/>
              <a:rect l="l" t="t" r="r" b="b"/>
              <a:pathLst>
                <a:path w="86" h="98" extrusionOk="0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354" y="2998"/>
              <a:ext cx="143" cy="118"/>
            </a:xfrm>
            <a:custGeom>
              <a:avLst/>
              <a:gdLst/>
              <a:ahLst/>
              <a:cxnLst/>
              <a:rect l="l" t="t" r="r" b="b"/>
              <a:pathLst>
                <a:path w="116" h="96" extrusionOk="0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3672" y="2822"/>
              <a:ext cx="123" cy="130"/>
            </a:xfrm>
            <a:custGeom>
              <a:avLst/>
              <a:gdLst/>
              <a:ahLst/>
              <a:cxnLst/>
              <a:rect l="l" t="t" r="r" b="b"/>
              <a:pathLst>
                <a:path w="100" h="106" extrusionOk="0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3827" y="2838"/>
              <a:ext cx="140" cy="140"/>
            </a:xfrm>
            <a:custGeom>
              <a:avLst/>
              <a:gdLst/>
              <a:ahLst/>
              <a:cxnLst/>
              <a:rect l="l" t="t" r="r" b="b"/>
              <a:pathLst>
                <a:path w="114" h="114" extrusionOk="0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3836" y="3011"/>
              <a:ext cx="132" cy="109"/>
            </a:xfrm>
            <a:custGeom>
              <a:avLst/>
              <a:gdLst/>
              <a:ahLst/>
              <a:cxnLst/>
              <a:rect l="l" t="t" r="r" b="b"/>
              <a:pathLst>
                <a:path w="108" h="88" extrusionOk="0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4" name="Google Shape;184;p10"/>
            <p:cNvSpPr/>
            <p:nvPr/>
          </p:nvSpPr>
          <p:spPr>
            <a:xfrm>
              <a:off x="4032" y="3079"/>
              <a:ext cx="93" cy="97"/>
            </a:xfrm>
            <a:custGeom>
              <a:avLst/>
              <a:gdLst/>
              <a:ahLst/>
              <a:cxnLst/>
              <a:rect l="l" t="t" r="r" b="b"/>
              <a:pathLst>
                <a:path w="93" h="97" extrusionOk="0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3864" y="3097"/>
              <a:ext cx="140" cy="142"/>
            </a:xfrm>
            <a:custGeom>
              <a:avLst/>
              <a:gdLst/>
              <a:ahLst/>
              <a:cxnLst/>
              <a:rect l="l" t="t" r="r" b="b"/>
              <a:pathLst>
                <a:path w="114" h="115" extrusionOk="0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6" name="Google Shape;186;p10"/>
            <p:cNvSpPr/>
            <p:nvPr/>
          </p:nvSpPr>
          <p:spPr>
            <a:xfrm>
              <a:off x="3521" y="2982"/>
              <a:ext cx="141" cy="139"/>
            </a:xfrm>
            <a:custGeom>
              <a:avLst/>
              <a:gdLst/>
              <a:ahLst/>
              <a:cxnLst/>
              <a:rect l="l" t="t" r="r" b="b"/>
              <a:pathLst>
                <a:path w="115" h="113" extrusionOk="0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10"/>
            <p:cNvSpPr/>
            <p:nvPr/>
          </p:nvSpPr>
          <p:spPr>
            <a:xfrm>
              <a:off x="3688" y="2986"/>
              <a:ext cx="129" cy="13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3670" y="3140"/>
              <a:ext cx="157" cy="89"/>
            </a:xfrm>
            <a:custGeom>
              <a:avLst/>
              <a:gdLst/>
              <a:ahLst/>
              <a:cxnLst/>
              <a:rect l="l" t="t" r="r" b="b"/>
              <a:pathLst>
                <a:path w="128" h="72" extrusionOk="0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3524" y="3140"/>
              <a:ext cx="108" cy="89"/>
            </a:xfrm>
            <a:custGeom>
              <a:avLst/>
              <a:gdLst/>
              <a:ahLst/>
              <a:cxnLst/>
              <a:rect l="l" t="t" r="r" b="b"/>
              <a:pathLst>
                <a:path w="88" h="72" extrusionOk="0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10"/>
            <p:cNvSpPr/>
            <p:nvPr/>
          </p:nvSpPr>
          <p:spPr>
            <a:xfrm>
              <a:off x="3366" y="3121"/>
              <a:ext cx="105" cy="105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1907" y="1484"/>
              <a:ext cx="59" cy="80"/>
            </a:xfrm>
            <a:custGeom>
              <a:avLst/>
              <a:gdLst/>
              <a:ahLst/>
              <a:cxnLst/>
              <a:rect l="l" t="t" r="r" b="b"/>
              <a:pathLst>
                <a:path w="48" h="65" extrusionOk="0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2" name="Google Shape;192;p10"/>
            <p:cNvSpPr/>
            <p:nvPr/>
          </p:nvSpPr>
          <p:spPr>
            <a:xfrm>
              <a:off x="1423" y="1972"/>
              <a:ext cx="81" cy="81"/>
            </a:xfrm>
            <a:custGeom>
              <a:avLst/>
              <a:gdLst/>
              <a:ahLst/>
              <a:cxnLst/>
              <a:rect l="l" t="t" r="r" b="b"/>
              <a:pathLst>
                <a:path w="66" h="66" extrusionOk="0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3" name="Google Shape;193;p10"/>
            <p:cNvSpPr/>
            <p:nvPr/>
          </p:nvSpPr>
          <p:spPr>
            <a:xfrm>
              <a:off x="1440" y="96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61" h="61" extrusionOk="0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1471" y="2896"/>
              <a:ext cx="87" cy="76"/>
            </a:xfrm>
            <a:custGeom>
              <a:avLst/>
              <a:gdLst/>
              <a:ahLst/>
              <a:cxnLst/>
              <a:rect l="l" t="t" r="r" b="b"/>
              <a:pathLst>
                <a:path w="87" h="76" extrusionOk="0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5" name="Google Shape;195;p10"/>
            <p:cNvSpPr/>
            <p:nvPr/>
          </p:nvSpPr>
          <p:spPr>
            <a:xfrm>
              <a:off x="2534" y="832"/>
              <a:ext cx="57" cy="5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852" y="819"/>
              <a:ext cx="71" cy="72"/>
            </a:xfrm>
            <a:custGeom>
              <a:avLst/>
              <a:gdLst/>
              <a:ahLst/>
              <a:cxnLst/>
              <a:rect l="l" t="t" r="r" b="b"/>
              <a:pathLst>
                <a:path w="58" h="58" extrusionOk="0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1108" y="2334"/>
              <a:ext cx="70" cy="62"/>
            </a:xfrm>
            <a:custGeom>
              <a:avLst/>
              <a:gdLst/>
              <a:ahLst/>
              <a:cxnLst/>
              <a:rect l="l" t="t" r="r" b="b"/>
              <a:pathLst>
                <a:path w="57" h="50" extrusionOk="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3247" y="673"/>
              <a:ext cx="89" cy="8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2762" y="463"/>
              <a:ext cx="97" cy="74"/>
            </a:xfrm>
            <a:custGeom>
              <a:avLst/>
              <a:gdLst/>
              <a:ahLst/>
              <a:cxnLst/>
              <a:rect l="l" t="t" r="r" b="b"/>
              <a:pathLst>
                <a:path w="79" h="60" extrusionOk="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3300" y="914"/>
              <a:ext cx="73" cy="71"/>
            </a:xfrm>
            <a:custGeom>
              <a:avLst/>
              <a:gdLst/>
              <a:ahLst/>
              <a:cxnLst/>
              <a:rect l="l" t="t" r="r" b="b"/>
              <a:pathLst>
                <a:path w="59" h="58" extrusionOk="0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2182" y="429"/>
              <a:ext cx="92" cy="92"/>
            </a:xfrm>
            <a:custGeom>
              <a:avLst/>
              <a:gdLst/>
              <a:ahLst/>
              <a:cxnLst/>
              <a:rect l="l" t="t" r="r" b="b"/>
              <a:pathLst>
                <a:path w="75" h="75" extrusionOk="0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1044" y="1151"/>
              <a:ext cx="67" cy="68"/>
            </a:xfrm>
            <a:custGeom>
              <a:avLst/>
              <a:gdLst/>
              <a:ahLst/>
              <a:cxnLst/>
              <a:rect l="l" t="t" r="r" b="b"/>
              <a:pathLst>
                <a:path w="55" h="55" extrusionOk="0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1237" y="1"/>
              <a:ext cx="64" cy="55"/>
            </a:xfrm>
            <a:custGeom>
              <a:avLst/>
              <a:gdLst/>
              <a:ahLst/>
              <a:cxnLst/>
              <a:rect l="l" t="t" r="r" b="b"/>
              <a:pathLst>
                <a:path w="52" h="45" extrusionOk="0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1615" y="383"/>
              <a:ext cx="101" cy="102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1174" y="514"/>
              <a:ext cx="84" cy="89"/>
            </a:xfrm>
            <a:custGeom>
              <a:avLst/>
              <a:gdLst/>
              <a:ahLst/>
              <a:cxnLst/>
              <a:rect l="l" t="t" r="r" b="b"/>
              <a:pathLst>
                <a:path w="68" h="73" extrusionOk="0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1848" y="80"/>
              <a:ext cx="67" cy="66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solidFill>
              <a:srgbClr val="D8D8D8">
                <a:alpha val="60784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76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07" name="Google Shape;207;p10"/>
          <p:cNvSpPr txBox="1"/>
          <p:nvPr/>
        </p:nvSpPr>
        <p:spPr>
          <a:xfrm>
            <a:off x="3429562" y="2570601"/>
            <a:ext cx="5137198" cy="119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3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SEDIDCO</a:t>
            </a:r>
            <a:endParaRPr kumimoji="0" sz="8300" b="0" i="0" u="none" strike="noStrike" kern="0" cap="none" spc="0" normalizeH="0" baseline="0" noProof="0">
              <a:ln>
                <a:noFill/>
              </a:ln>
              <a:solidFill>
                <a:srgbClr val="009A4E"/>
              </a:solidFill>
              <a:effectLst/>
              <a:uLnTx/>
              <a:uFillTx/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2826526" y="3723370"/>
            <a:ext cx="6560363" cy="48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737572"/>
                </a:solidFill>
                <a:effectLst/>
                <a:uLnTx/>
                <a:uFillTx/>
                <a:latin typeface="Lato Light"/>
                <a:ea typeface="Lato Light"/>
                <a:cs typeface="Lato Light"/>
                <a:sym typeface="Lato Light"/>
              </a:rPr>
              <a:t>CÔNG TY CỔ PHẦN ĐẦU TƯ VÀ PHÁT TRIỂN GIÁO DỤC PHƯƠNG NAM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10"/>
          <p:cNvCxnSpPr/>
          <p:nvPr/>
        </p:nvCxnSpPr>
        <p:spPr>
          <a:xfrm>
            <a:off x="5424750" y="4238360"/>
            <a:ext cx="1339325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0" name="Google Shape;210;p10"/>
          <p:cNvCxnSpPr/>
          <p:nvPr/>
        </p:nvCxnSpPr>
        <p:spPr>
          <a:xfrm>
            <a:off x="3782555" y="2457422"/>
            <a:ext cx="4623714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1009913" y="4570562"/>
            <a:ext cx="10377281" cy="46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ig Image Placeholder">
  <p:cSld name="6_Big Image Placehol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4" name="Google Shape;214;p11"/>
          <p:cNvSpPr>
            <a:spLocks noGrp="1"/>
          </p:cNvSpPr>
          <p:nvPr>
            <p:ph type="pic" idx="2"/>
          </p:nvPr>
        </p:nvSpPr>
        <p:spPr>
          <a:xfrm>
            <a:off x="1" y="0"/>
            <a:ext cx="678440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09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527860" y="292693"/>
            <a:ext cx="11358486" cy="6384375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6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968300" y="588466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1033401" y="6048868"/>
            <a:ext cx="592367" cy="531367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10756001" y="1352052"/>
            <a:ext cx="222233" cy="224767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728422" y="12559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374700" y="1288786"/>
            <a:ext cx="432703" cy="110214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807362" y="13430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728422" y="1730988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374700" y="1765507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807362" y="1819724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376289" y="1780290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728422" y="2207666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374700" y="2240534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807362" y="22947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728422" y="2682691"/>
            <a:ext cx="105838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374700" y="2717213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807362" y="2769819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376289" y="2732038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728422" y="3159414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374700" y="3192282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807362" y="3246497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728422" y="3634439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374700" y="3668959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807362" y="3721566"/>
            <a:ext cx="42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728422" y="4111118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374700" y="4143986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807362" y="4198245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728422" y="4586187"/>
            <a:ext cx="105838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374700" y="4620665"/>
            <a:ext cx="432703" cy="108562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807362" y="4673272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728422" y="5061213"/>
            <a:ext cx="105838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374700" y="5095734"/>
            <a:ext cx="432703" cy="10851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406276" y="520420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807362" y="5149993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728422" y="5537892"/>
            <a:ext cx="105838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374700" y="5570760"/>
            <a:ext cx="432703" cy="110170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807362" y="5625018"/>
            <a:ext cx="42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76289" y="1303612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4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D4B95-55FE-4E4E-B1AC-D7AB8489D9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AB425-D07A-4F84-A0F5-ED7FCFBEDB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83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BBA20-69A2-4A01-8107-DE6478F180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6FBE-8AF4-4FDB-B8EF-354B17CC85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9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4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63C2-6E4E-4F1C-8397-5C4F8D9C33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4911-7CC4-4A0E-BD40-701B933339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36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68048-DFC9-46BF-948A-5B07C7E8F5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E5553-D571-4E79-A125-812E95EC48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1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1548-924D-4DA9-B6D6-BBA684B118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43134-DD31-49D4-B560-A72C0BAAC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42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2177-3AF6-4E8C-A5F8-88703BB54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5D344-7388-455E-A4CC-942870E3A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10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799" y="5803900"/>
            <a:ext cx="1068916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5992813"/>
            <a:ext cx="1068917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430B6DF-D72D-46CC-8AE6-E7DCC7D5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FCFB8-A871-44D2-B28F-DDF41424F6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F91EAA6-E61D-4892-A810-3699C3B6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5475AC7-6CFA-44DC-8CE4-323A6C3F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37C19-FFC7-45A4-AE30-09DE190866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16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ECBF3-2C4C-4EA4-A47A-9A898F7EC5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7CB0-DCBB-4D62-836A-DB40784E0E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170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8D012-04D5-4B4C-8F87-A83414017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641E4-C0E2-49CB-8242-B0A4ADA617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02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57F80-EEC0-4CB1-86E5-CF92268686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6453-2610-4A14-B2A6-34BEB2CD14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19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99783-5AF9-4CD1-9F5B-8CD55ABF4E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7DC52-76CD-4A43-A59D-B7ED7BEF54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1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7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78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4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2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5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4443F-FE14-4AA8-A231-045948C6520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13C49-A169-4C37-BC0E-763DF8038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4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11353801" y="209864"/>
            <a:ext cx="765156" cy="71541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737572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755355" y="322871"/>
            <a:ext cx="10515600" cy="99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1" y="1105318"/>
            <a:ext cx="1219199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46095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3EAC29-776D-49D6-B00C-074F03DA0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7B95EF-EE3D-4FDC-9D98-8959B535C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3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xt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slide" Target="slide18.xml"/><Relationship Id="rId2" Type="http://schemas.openxmlformats.org/officeDocument/2006/relationships/notesSlide" Target="../notesSlides/notesSlide14.xml"/><Relationship Id="rId16" Type="http://schemas.openxmlformats.org/officeDocument/2006/relationships/slide" Target="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11" Type="http://schemas.openxmlformats.org/officeDocument/2006/relationships/slide" Target="slide17.xml"/><Relationship Id="rId5" Type="http://schemas.openxmlformats.org/officeDocument/2006/relationships/image" Target="../media/image30.png"/><Relationship Id="rId15" Type="http://schemas.openxmlformats.org/officeDocument/2006/relationships/slide" Target="slide21.xml"/><Relationship Id="rId10" Type="http://schemas.openxmlformats.org/officeDocument/2006/relationships/image" Target="../media/image35.png"/><Relationship Id="rId4" Type="http://schemas.openxmlformats.org/officeDocument/2006/relationships/image" Target="../media/image28.jpeg"/><Relationship Id="rId9" Type="http://schemas.openxmlformats.org/officeDocument/2006/relationships/image" Target="../media/image34.png"/><Relationship Id="rId14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slide" Target="slide16.xml"/><Relationship Id="rId4" Type="http://schemas.openxmlformats.org/officeDocument/2006/relationships/image" Target="../media/image37.pn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eb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slide" Target="slide1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65"/>
          <p:cNvSpPr txBox="1">
            <a:spLocks noGrp="1"/>
          </p:cNvSpPr>
          <p:nvPr>
            <p:ph type="title"/>
          </p:nvPr>
        </p:nvSpPr>
        <p:spPr>
          <a:xfrm>
            <a:off x="848187" y="240241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rtlCol="0" anchor="ctr" anchorCtr="0">
            <a:prstTxWarp prst="textArchUp">
              <a:avLst/>
            </a:prstTxWarp>
            <a:noAutofit/>
          </a:bodyPr>
          <a:lstStyle/>
          <a:p>
            <a:pPr algn="ctr"/>
            <a:r>
              <a:rPr lang="en" sz="5867" b="1" dirty="0">
                <a:solidFill>
                  <a:schemeClr val="bg1"/>
                </a:solidFill>
              </a:rPr>
              <a:t>WORDS SEARCH PUZZLE</a:t>
            </a:r>
            <a:endParaRPr sz="5867" b="1" dirty="0">
              <a:solidFill>
                <a:schemeClr val="bg1"/>
              </a:solidFill>
            </a:endParaRPr>
          </a:p>
        </p:txBody>
      </p:sp>
      <p:grpSp>
        <p:nvGrpSpPr>
          <p:cNvPr id="2760" name="Google Shape;2760;p65"/>
          <p:cNvGrpSpPr/>
          <p:nvPr/>
        </p:nvGrpSpPr>
        <p:grpSpPr>
          <a:xfrm rot="795730">
            <a:off x="1285598" y="455454"/>
            <a:ext cx="603481" cy="1051567"/>
            <a:chOff x="5278950" y="4384750"/>
            <a:chExt cx="452625" cy="788700"/>
          </a:xfrm>
        </p:grpSpPr>
        <p:sp>
          <p:nvSpPr>
            <p:cNvPr id="2761" name="Google Shape;2761;p65"/>
            <p:cNvSpPr/>
            <p:nvPr/>
          </p:nvSpPr>
          <p:spPr>
            <a:xfrm>
              <a:off x="5403200" y="4713250"/>
              <a:ext cx="328375" cy="460200"/>
            </a:xfrm>
            <a:custGeom>
              <a:avLst/>
              <a:gdLst/>
              <a:ahLst/>
              <a:cxnLst/>
              <a:rect l="l" t="t" r="r" b="b"/>
              <a:pathLst>
                <a:path w="13135" h="18408" extrusionOk="0">
                  <a:moveTo>
                    <a:pt x="6448" y="1641"/>
                  </a:moveTo>
                  <a:cubicBezTo>
                    <a:pt x="6641" y="1641"/>
                    <a:pt x="6772" y="1791"/>
                    <a:pt x="6772" y="2091"/>
                  </a:cubicBezTo>
                  <a:cubicBezTo>
                    <a:pt x="6672" y="2225"/>
                    <a:pt x="6538" y="2358"/>
                    <a:pt x="6405" y="2458"/>
                  </a:cubicBezTo>
                  <a:cubicBezTo>
                    <a:pt x="4971" y="3392"/>
                    <a:pt x="3503" y="4293"/>
                    <a:pt x="2035" y="5194"/>
                  </a:cubicBezTo>
                  <a:cubicBezTo>
                    <a:pt x="1952" y="5227"/>
                    <a:pt x="1868" y="5244"/>
                    <a:pt x="1785" y="5244"/>
                  </a:cubicBezTo>
                  <a:cubicBezTo>
                    <a:pt x="1702" y="5244"/>
                    <a:pt x="1618" y="5227"/>
                    <a:pt x="1535" y="5194"/>
                  </a:cubicBezTo>
                  <a:cubicBezTo>
                    <a:pt x="1301" y="4993"/>
                    <a:pt x="1401" y="4760"/>
                    <a:pt x="1668" y="4593"/>
                  </a:cubicBezTo>
                  <a:cubicBezTo>
                    <a:pt x="2702" y="3926"/>
                    <a:pt x="3770" y="3259"/>
                    <a:pt x="4804" y="2558"/>
                  </a:cubicBezTo>
                  <a:cubicBezTo>
                    <a:pt x="5271" y="2291"/>
                    <a:pt x="5771" y="1991"/>
                    <a:pt x="6238" y="1691"/>
                  </a:cubicBezTo>
                  <a:cubicBezTo>
                    <a:pt x="6313" y="1658"/>
                    <a:pt x="6384" y="1641"/>
                    <a:pt x="6448" y="1641"/>
                  </a:cubicBezTo>
                  <a:close/>
                  <a:moveTo>
                    <a:pt x="8306" y="4860"/>
                  </a:moveTo>
                  <a:cubicBezTo>
                    <a:pt x="8506" y="4860"/>
                    <a:pt x="8707" y="4893"/>
                    <a:pt x="8873" y="4927"/>
                  </a:cubicBezTo>
                  <a:cubicBezTo>
                    <a:pt x="8807" y="5093"/>
                    <a:pt x="8807" y="5360"/>
                    <a:pt x="8673" y="5460"/>
                  </a:cubicBezTo>
                  <a:cubicBezTo>
                    <a:pt x="7973" y="5927"/>
                    <a:pt x="7239" y="6361"/>
                    <a:pt x="6505" y="6795"/>
                  </a:cubicBezTo>
                  <a:lnTo>
                    <a:pt x="3936" y="8362"/>
                  </a:lnTo>
                  <a:cubicBezTo>
                    <a:pt x="3836" y="8429"/>
                    <a:pt x="3703" y="8463"/>
                    <a:pt x="3570" y="8563"/>
                  </a:cubicBezTo>
                  <a:cubicBezTo>
                    <a:pt x="3469" y="8463"/>
                    <a:pt x="3303" y="8362"/>
                    <a:pt x="3303" y="8296"/>
                  </a:cubicBezTo>
                  <a:cubicBezTo>
                    <a:pt x="3303" y="8129"/>
                    <a:pt x="3369" y="7962"/>
                    <a:pt x="3503" y="7829"/>
                  </a:cubicBezTo>
                  <a:cubicBezTo>
                    <a:pt x="4070" y="7428"/>
                    <a:pt x="4637" y="7062"/>
                    <a:pt x="5237" y="6695"/>
                  </a:cubicBezTo>
                  <a:cubicBezTo>
                    <a:pt x="6171" y="6128"/>
                    <a:pt x="7105" y="5560"/>
                    <a:pt x="8039" y="4993"/>
                  </a:cubicBezTo>
                  <a:cubicBezTo>
                    <a:pt x="8139" y="4927"/>
                    <a:pt x="8206" y="4860"/>
                    <a:pt x="8306" y="4860"/>
                  </a:cubicBezTo>
                  <a:close/>
                  <a:moveTo>
                    <a:pt x="8470" y="9040"/>
                  </a:moveTo>
                  <a:cubicBezTo>
                    <a:pt x="8588" y="9040"/>
                    <a:pt x="8757" y="9096"/>
                    <a:pt x="8907" y="9096"/>
                  </a:cubicBezTo>
                  <a:cubicBezTo>
                    <a:pt x="8840" y="9263"/>
                    <a:pt x="8873" y="9530"/>
                    <a:pt x="8740" y="9630"/>
                  </a:cubicBezTo>
                  <a:cubicBezTo>
                    <a:pt x="7773" y="10264"/>
                    <a:pt x="6805" y="10864"/>
                    <a:pt x="5838" y="11465"/>
                  </a:cubicBezTo>
                  <a:cubicBezTo>
                    <a:pt x="5738" y="11498"/>
                    <a:pt x="5671" y="11531"/>
                    <a:pt x="5604" y="11565"/>
                  </a:cubicBezTo>
                  <a:cubicBezTo>
                    <a:pt x="5504" y="11498"/>
                    <a:pt x="5371" y="11465"/>
                    <a:pt x="5337" y="11365"/>
                  </a:cubicBezTo>
                  <a:cubicBezTo>
                    <a:pt x="5304" y="11231"/>
                    <a:pt x="5304" y="11131"/>
                    <a:pt x="5371" y="11031"/>
                  </a:cubicBezTo>
                  <a:cubicBezTo>
                    <a:pt x="5471" y="10898"/>
                    <a:pt x="5604" y="10798"/>
                    <a:pt x="5738" y="10697"/>
                  </a:cubicBezTo>
                  <a:cubicBezTo>
                    <a:pt x="6605" y="10164"/>
                    <a:pt x="7472" y="9597"/>
                    <a:pt x="8373" y="9063"/>
                  </a:cubicBezTo>
                  <a:cubicBezTo>
                    <a:pt x="8398" y="9046"/>
                    <a:pt x="8431" y="9040"/>
                    <a:pt x="8470" y="9040"/>
                  </a:cubicBezTo>
                  <a:close/>
                  <a:moveTo>
                    <a:pt x="9864" y="11985"/>
                  </a:moveTo>
                  <a:cubicBezTo>
                    <a:pt x="10034" y="11985"/>
                    <a:pt x="10154" y="12149"/>
                    <a:pt x="10274" y="12365"/>
                  </a:cubicBezTo>
                  <a:cubicBezTo>
                    <a:pt x="10174" y="12499"/>
                    <a:pt x="10074" y="12632"/>
                    <a:pt x="9941" y="12732"/>
                  </a:cubicBezTo>
                  <a:cubicBezTo>
                    <a:pt x="9307" y="13166"/>
                    <a:pt x="8673" y="13600"/>
                    <a:pt x="8006" y="14000"/>
                  </a:cubicBezTo>
                  <a:cubicBezTo>
                    <a:pt x="7982" y="14016"/>
                    <a:pt x="7948" y="14022"/>
                    <a:pt x="7909" y="14022"/>
                  </a:cubicBezTo>
                  <a:cubicBezTo>
                    <a:pt x="7783" y="14022"/>
                    <a:pt x="7599" y="13958"/>
                    <a:pt x="7472" y="13933"/>
                  </a:cubicBezTo>
                  <a:cubicBezTo>
                    <a:pt x="7506" y="13733"/>
                    <a:pt x="7506" y="13466"/>
                    <a:pt x="7606" y="13366"/>
                  </a:cubicBezTo>
                  <a:cubicBezTo>
                    <a:pt x="8273" y="12899"/>
                    <a:pt x="8973" y="12499"/>
                    <a:pt x="9641" y="12065"/>
                  </a:cubicBezTo>
                  <a:cubicBezTo>
                    <a:pt x="9724" y="12009"/>
                    <a:pt x="9798" y="11985"/>
                    <a:pt x="9864" y="11985"/>
                  </a:cubicBezTo>
                  <a:close/>
                  <a:moveTo>
                    <a:pt x="11149" y="14932"/>
                  </a:moveTo>
                  <a:cubicBezTo>
                    <a:pt x="11232" y="14932"/>
                    <a:pt x="11311" y="14969"/>
                    <a:pt x="11375" y="15034"/>
                  </a:cubicBezTo>
                  <a:cubicBezTo>
                    <a:pt x="11408" y="15134"/>
                    <a:pt x="11475" y="15401"/>
                    <a:pt x="11408" y="15434"/>
                  </a:cubicBezTo>
                  <a:cubicBezTo>
                    <a:pt x="11008" y="15768"/>
                    <a:pt x="10541" y="16101"/>
                    <a:pt x="10108" y="16435"/>
                  </a:cubicBezTo>
                  <a:cubicBezTo>
                    <a:pt x="9941" y="16301"/>
                    <a:pt x="9807" y="16268"/>
                    <a:pt x="9774" y="16168"/>
                  </a:cubicBezTo>
                  <a:cubicBezTo>
                    <a:pt x="9741" y="16035"/>
                    <a:pt x="9741" y="15901"/>
                    <a:pt x="9841" y="15801"/>
                  </a:cubicBezTo>
                  <a:cubicBezTo>
                    <a:pt x="10208" y="15501"/>
                    <a:pt x="10608" y="15201"/>
                    <a:pt x="11008" y="14967"/>
                  </a:cubicBezTo>
                  <a:cubicBezTo>
                    <a:pt x="11055" y="14944"/>
                    <a:pt x="11103" y="14932"/>
                    <a:pt x="11149" y="14932"/>
                  </a:cubicBezTo>
                  <a:close/>
                  <a:moveTo>
                    <a:pt x="5266" y="1"/>
                  </a:moveTo>
                  <a:cubicBezTo>
                    <a:pt x="5066" y="1"/>
                    <a:pt x="4883" y="28"/>
                    <a:pt x="4737" y="90"/>
                  </a:cubicBezTo>
                  <a:cubicBezTo>
                    <a:pt x="4337" y="257"/>
                    <a:pt x="3903" y="524"/>
                    <a:pt x="3503" y="724"/>
                  </a:cubicBezTo>
                  <a:lnTo>
                    <a:pt x="2936" y="1057"/>
                  </a:lnTo>
                  <a:cubicBezTo>
                    <a:pt x="2569" y="1224"/>
                    <a:pt x="2202" y="1391"/>
                    <a:pt x="1868" y="1591"/>
                  </a:cubicBezTo>
                  <a:cubicBezTo>
                    <a:pt x="567" y="2258"/>
                    <a:pt x="0" y="3793"/>
                    <a:pt x="534" y="5127"/>
                  </a:cubicBezTo>
                  <a:cubicBezTo>
                    <a:pt x="968" y="6194"/>
                    <a:pt x="1535" y="7162"/>
                    <a:pt x="2169" y="8096"/>
                  </a:cubicBezTo>
                  <a:cubicBezTo>
                    <a:pt x="3403" y="9763"/>
                    <a:pt x="4770" y="11365"/>
                    <a:pt x="6071" y="12999"/>
                  </a:cubicBezTo>
                  <a:lnTo>
                    <a:pt x="6438" y="13333"/>
                  </a:lnTo>
                  <a:cubicBezTo>
                    <a:pt x="7472" y="14467"/>
                    <a:pt x="8473" y="15634"/>
                    <a:pt x="9574" y="16668"/>
                  </a:cubicBezTo>
                  <a:cubicBezTo>
                    <a:pt x="10274" y="17269"/>
                    <a:pt x="11042" y="17836"/>
                    <a:pt x="11909" y="18270"/>
                  </a:cubicBezTo>
                  <a:cubicBezTo>
                    <a:pt x="12080" y="18364"/>
                    <a:pt x="12244" y="18407"/>
                    <a:pt x="12394" y="18407"/>
                  </a:cubicBezTo>
                  <a:cubicBezTo>
                    <a:pt x="12827" y="18407"/>
                    <a:pt x="13135" y="18040"/>
                    <a:pt x="13110" y="17469"/>
                  </a:cubicBezTo>
                  <a:cubicBezTo>
                    <a:pt x="13010" y="16702"/>
                    <a:pt x="12876" y="15935"/>
                    <a:pt x="12676" y="15201"/>
                  </a:cubicBezTo>
                  <a:cubicBezTo>
                    <a:pt x="12543" y="14534"/>
                    <a:pt x="12342" y="13933"/>
                    <a:pt x="12176" y="13299"/>
                  </a:cubicBezTo>
                  <a:cubicBezTo>
                    <a:pt x="11575" y="11298"/>
                    <a:pt x="11008" y="9296"/>
                    <a:pt x="10341" y="7328"/>
                  </a:cubicBezTo>
                  <a:cubicBezTo>
                    <a:pt x="9707" y="5460"/>
                    <a:pt x="9040" y="3559"/>
                    <a:pt x="7939" y="1858"/>
                  </a:cubicBezTo>
                  <a:cubicBezTo>
                    <a:pt x="7706" y="1491"/>
                    <a:pt x="7406" y="1091"/>
                    <a:pt x="7105" y="724"/>
                  </a:cubicBezTo>
                  <a:cubicBezTo>
                    <a:pt x="6797" y="313"/>
                    <a:pt x="5935" y="1"/>
                    <a:pt x="5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65"/>
            <p:cNvSpPr/>
            <p:nvPr/>
          </p:nvSpPr>
          <p:spPr>
            <a:xfrm>
              <a:off x="5278950" y="4384750"/>
              <a:ext cx="293550" cy="295725"/>
            </a:xfrm>
            <a:custGeom>
              <a:avLst/>
              <a:gdLst/>
              <a:ahLst/>
              <a:cxnLst/>
              <a:rect l="l" t="t" r="r" b="b"/>
              <a:pathLst>
                <a:path w="11742" h="11829" extrusionOk="0">
                  <a:moveTo>
                    <a:pt x="10074" y="2822"/>
                  </a:moveTo>
                  <a:lnTo>
                    <a:pt x="10107" y="2856"/>
                  </a:lnTo>
                  <a:cubicBezTo>
                    <a:pt x="10107" y="2856"/>
                    <a:pt x="10107" y="2889"/>
                    <a:pt x="10107" y="2889"/>
                  </a:cubicBezTo>
                  <a:lnTo>
                    <a:pt x="10074" y="2889"/>
                  </a:lnTo>
                  <a:lnTo>
                    <a:pt x="10074" y="2822"/>
                  </a:lnTo>
                  <a:close/>
                  <a:moveTo>
                    <a:pt x="10819" y="1"/>
                  </a:moveTo>
                  <a:cubicBezTo>
                    <a:pt x="10641" y="1"/>
                    <a:pt x="10442" y="94"/>
                    <a:pt x="10274" y="187"/>
                  </a:cubicBezTo>
                  <a:cubicBezTo>
                    <a:pt x="9607" y="554"/>
                    <a:pt x="9040" y="1121"/>
                    <a:pt x="8673" y="1788"/>
                  </a:cubicBezTo>
                  <a:cubicBezTo>
                    <a:pt x="8439" y="2189"/>
                    <a:pt x="8206" y="2589"/>
                    <a:pt x="7939" y="3023"/>
                  </a:cubicBezTo>
                  <a:cubicBezTo>
                    <a:pt x="7872" y="2922"/>
                    <a:pt x="7806" y="2856"/>
                    <a:pt x="7739" y="2756"/>
                  </a:cubicBezTo>
                  <a:cubicBezTo>
                    <a:pt x="7518" y="2629"/>
                    <a:pt x="7296" y="2353"/>
                    <a:pt x="7103" y="2353"/>
                  </a:cubicBezTo>
                  <a:cubicBezTo>
                    <a:pt x="7093" y="2353"/>
                    <a:pt x="7082" y="2354"/>
                    <a:pt x="7072" y="2355"/>
                  </a:cubicBezTo>
                  <a:cubicBezTo>
                    <a:pt x="6872" y="2389"/>
                    <a:pt x="6638" y="2689"/>
                    <a:pt x="6571" y="2922"/>
                  </a:cubicBezTo>
                  <a:cubicBezTo>
                    <a:pt x="6438" y="3289"/>
                    <a:pt x="6371" y="3656"/>
                    <a:pt x="6371" y="4023"/>
                  </a:cubicBezTo>
                  <a:lnTo>
                    <a:pt x="6371" y="6225"/>
                  </a:lnTo>
                  <a:cubicBezTo>
                    <a:pt x="6205" y="6025"/>
                    <a:pt x="6004" y="5825"/>
                    <a:pt x="5838" y="5624"/>
                  </a:cubicBezTo>
                  <a:cubicBezTo>
                    <a:pt x="5720" y="5495"/>
                    <a:pt x="5569" y="5436"/>
                    <a:pt x="5422" y="5436"/>
                  </a:cubicBezTo>
                  <a:cubicBezTo>
                    <a:pt x="5151" y="5436"/>
                    <a:pt x="4892" y="5634"/>
                    <a:pt x="4870" y="5958"/>
                  </a:cubicBezTo>
                  <a:cubicBezTo>
                    <a:pt x="4837" y="6192"/>
                    <a:pt x="4837" y="6492"/>
                    <a:pt x="4904" y="6759"/>
                  </a:cubicBezTo>
                  <a:cubicBezTo>
                    <a:pt x="5037" y="7359"/>
                    <a:pt x="5204" y="7993"/>
                    <a:pt x="5371" y="8627"/>
                  </a:cubicBezTo>
                  <a:cubicBezTo>
                    <a:pt x="4537" y="7959"/>
                    <a:pt x="3903" y="7226"/>
                    <a:pt x="3703" y="6158"/>
                  </a:cubicBezTo>
                  <a:cubicBezTo>
                    <a:pt x="3636" y="5858"/>
                    <a:pt x="3536" y="5591"/>
                    <a:pt x="3403" y="5324"/>
                  </a:cubicBezTo>
                  <a:cubicBezTo>
                    <a:pt x="3263" y="5045"/>
                    <a:pt x="3099" y="4909"/>
                    <a:pt x="2890" y="4909"/>
                  </a:cubicBezTo>
                  <a:cubicBezTo>
                    <a:pt x="2750" y="4909"/>
                    <a:pt x="2589" y="4970"/>
                    <a:pt x="2402" y="5091"/>
                  </a:cubicBezTo>
                  <a:lnTo>
                    <a:pt x="2035" y="6458"/>
                  </a:lnTo>
                  <a:cubicBezTo>
                    <a:pt x="1801" y="6125"/>
                    <a:pt x="1501" y="5825"/>
                    <a:pt x="1234" y="5558"/>
                  </a:cubicBezTo>
                  <a:cubicBezTo>
                    <a:pt x="1034" y="5408"/>
                    <a:pt x="815" y="5333"/>
                    <a:pt x="606" y="5333"/>
                  </a:cubicBezTo>
                  <a:cubicBezTo>
                    <a:pt x="536" y="5333"/>
                    <a:pt x="467" y="5341"/>
                    <a:pt x="400" y="5358"/>
                  </a:cubicBezTo>
                  <a:cubicBezTo>
                    <a:pt x="0" y="5491"/>
                    <a:pt x="67" y="5958"/>
                    <a:pt x="234" y="6225"/>
                  </a:cubicBezTo>
                  <a:cubicBezTo>
                    <a:pt x="534" y="6725"/>
                    <a:pt x="867" y="7226"/>
                    <a:pt x="1234" y="7693"/>
                  </a:cubicBezTo>
                  <a:cubicBezTo>
                    <a:pt x="1301" y="7859"/>
                    <a:pt x="1468" y="7959"/>
                    <a:pt x="1635" y="8193"/>
                  </a:cubicBezTo>
                  <a:lnTo>
                    <a:pt x="1134" y="8226"/>
                  </a:lnTo>
                  <a:cubicBezTo>
                    <a:pt x="734" y="8260"/>
                    <a:pt x="334" y="8293"/>
                    <a:pt x="267" y="8760"/>
                  </a:cubicBezTo>
                  <a:cubicBezTo>
                    <a:pt x="200" y="9227"/>
                    <a:pt x="601" y="9327"/>
                    <a:pt x="967" y="9427"/>
                  </a:cubicBezTo>
                  <a:cubicBezTo>
                    <a:pt x="1368" y="9561"/>
                    <a:pt x="1835" y="9694"/>
                    <a:pt x="2302" y="9827"/>
                  </a:cubicBezTo>
                  <a:cubicBezTo>
                    <a:pt x="2102" y="10194"/>
                    <a:pt x="2268" y="10661"/>
                    <a:pt x="2702" y="10795"/>
                  </a:cubicBezTo>
                  <a:cubicBezTo>
                    <a:pt x="3803" y="11195"/>
                    <a:pt x="4937" y="11495"/>
                    <a:pt x="6071" y="11829"/>
                  </a:cubicBezTo>
                  <a:cubicBezTo>
                    <a:pt x="5471" y="11228"/>
                    <a:pt x="4837" y="10528"/>
                    <a:pt x="4236" y="9961"/>
                  </a:cubicBezTo>
                  <a:cubicBezTo>
                    <a:pt x="3669" y="9427"/>
                    <a:pt x="3069" y="8893"/>
                    <a:pt x="2502" y="8360"/>
                  </a:cubicBezTo>
                  <a:cubicBezTo>
                    <a:pt x="2302" y="8193"/>
                    <a:pt x="2102" y="7959"/>
                    <a:pt x="2335" y="7726"/>
                  </a:cubicBezTo>
                  <a:cubicBezTo>
                    <a:pt x="2423" y="7638"/>
                    <a:pt x="2511" y="7602"/>
                    <a:pt x="2597" y="7602"/>
                  </a:cubicBezTo>
                  <a:cubicBezTo>
                    <a:pt x="2740" y="7602"/>
                    <a:pt x="2877" y="7701"/>
                    <a:pt x="3002" y="7826"/>
                  </a:cubicBezTo>
                  <a:cubicBezTo>
                    <a:pt x="4203" y="8994"/>
                    <a:pt x="5437" y="10161"/>
                    <a:pt x="6672" y="11329"/>
                  </a:cubicBezTo>
                  <a:cubicBezTo>
                    <a:pt x="6772" y="11429"/>
                    <a:pt x="6838" y="11562"/>
                    <a:pt x="6905" y="11695"/>
                  </a:cubicBezTo>
                  <a:lnTo>
                    <a:pt x="7038" y="11595"/>
                  </a:lnTo>
                  <a:cubicBezTo>
                    <a:pt x="6972" y="10962"/>
                    <a:pt x="6938" y="10328"/>
                    <a:pt x="6872" y="9661"/>
                  </a:cubicBezTo>
                  <a:cubicBezTo>
                    <a:pt x="6538" y="6925"/>
                    <a:pt x="7472" y="4590"/>
                    <a:pt x="9140" y="2489"/>
                  </a:cubicBezTo>
                  <a:cubicBezTo>
                    <a:pt x="9240" y="2355"/>
                    <a:pt x="9474" y="2322"/>
                    <a:pt x="9674" y="2255"/>
                  </a:cubicBezTo>
                  <a:cubicBezTo>
                    <a:pt x="9707" y="2455"/>
                    <a:pt x="9807" y="2722"/>
                    <a:pt x="9740" y="2889"/>
                  </a:cubicBezTo>
                  <a:cubicBezTo>
                    <a:pt x="9574" y="3223"/>
                    <a:pt x="9373" y="3523"/>
                    <a:pt x="9140" y="3823"/>
                  </a:cubicBezTo>
                  <a:cubicBezTo>
                    <a:pt x="8239" y="4957"/>
                    <a:pt x="7739" y="6325"/>
                    <a:pt x="7639" y="7726"/>
                  </a:cubicBezTo>
                  <a:cubicBezTo>
                    <a:pt x="7572" y="8860"/>
                    <a:pt x="7706" y="10028"/>
                    <a:pt x="7772" y="11162"/>
                  </a:cubicBezTo>
                  <a:cubicBezTo>
                    <a:pt x="8139" y="10595"/>
                    <a:pt x="8473" y="10028"/>
                    <a:pt x="8873" y="9461"/>
                  </a:cubicBezTo>
                  <a:cubicBezTo>
                    <a:pt x="9373" y="8727"/>
                    <a:pt x="9307" y="8527"/>
                    <a:pt x="8439" y="8226"/>
                  </a:cubicBezTo>
                  <a:cubicBezTo>
                    <a:pt x="8506" y="8126"/>
                    <a:pt x="8606" y="8026"/>
                    <a:pt x="8673" y="7926"/>
                  </a:cubicBezTo>
                  <a:cubicBezTo>
                    <a:pt x="8973" y="7626"/>
                    <a:pt x="9240" y="7326"/>
                    <a:pt x="9540" y="7059"/>
                  </a:cubicBezTo>
                  <a:cubicBezTo>
                    <a:pt x="10107" y="6558"/>
                    <a:pt x="10174" y="6225"/>
                    <a:pt x="9774" y="5558"/>
                  </a:cubicBezTo>
                  <a:cubicBezTo>
                    <a:pt x="10007" y="5324"/>
                    <a:pt x="10241" y="5091"/>
                    <a:pt x="10474" y="4824"/>
                  </a:cubicBezTo>
                  <a:cubicBezTo>
                    <a:pt x="10875" y="4457"/>
                    <a:pt x="11241" y="4057"/>
                    <a:pt x="11575" y="3623"/>
                  </a:cubicBezTo>
                  <a:cubicBezTo>
                    <a:pt x="11708" y="3356"/>
                    <a:pt x="11742" y="3023"/>
                    <a:pt x="11608" y="2722"/>
                  </a:cubicBezTo>
                  <a:cubicBezTo>
                    <a:pt x="11572" y="2649"/>
                    <a:pt x="11412" y="2626"/>
                    <a:pt x="11232" y="2626"/>
                  </a:cubicBezTo>
                  <a:cubicBezTo>
                    <a:pt x="11087" y="2626"/>
                    <a:pt x="10927" y="2641"/>
                    <a:pt x="10808" y="2656"/>
                  </a:cubicBezTo>
                  <a:cubicBezTo>
                    <a:pt x="10541" y="2689"/>
                    <a:pt x="10307" y="2789"/>
                    <a:pt x="10107" y="2889"/>
                  </a:cubicBezTo>
                  <a:cubicBezTo>
                    <a:pt x="10207" y="2689"/>
                    <a:pt x="10241" y="2622"/>
                    <a:pt x="10274" y="2522"/>
                  </a:cubicBezTo>
                  <a:cubicBezTo>
                    <a:pt x="10641" y="2089"/>
                    <a:pt x="10941" y="1622"/>
                    <a:pt x="11208" y="1155"/>
                  </a:cubicBezTo>
                  <a:cubicBezTo>
                    <a:pt x="11342" y="854"/>
                    <a:pt x="11308" y="487"/>
                    <a:pt x="11175" y="221"/>
                  </a:cubicBezTo>
                  <a:cubicBezTo>
                    <a:pt x="11087" y="59"/>
                    <a:pt x="10959" y="1"/>
                    <a:pt x="10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65"/>
            <p:cNvSpPr/>
            <p:nvPr/>
          </p:nvSpPr>
          <p:spPr>
            <a:xfrm>
              <a:off x="5330650" y="4441125"/>
              <a:ext cx="192650" cy="298575"/>
            </a:xfrm>
            <a:custGeom>
              <a:avLst/>
              <a:gdLst/>
              <a:ahLst/>
              <a:cxnLst/>
              <a:rect l="l" t="t" r="r" b="b"/>
              <a:pathLst>
                <a:path w="7706" h="11943" extrusionOk="0">
                  <a:moveTo>
                    <a:pt x="7606" y="0"/>
                  </a:moveTo>
                  <a:cubicBezTo>
                    <a:pt x="7406" y="67"/>
                    <a:pt x="7139" y="67"/>
                    <a:pt x="7039" y="234"/>
                  </a:cubicBezTo>
                  <a:cubicBezTo>
                    <a:pt x="5404" y="2335"/>
                    <a:pt x="4437" y="4670"/>
                    <a:pt x="4770" y="7406"/>
                  </a:cubicBezTo>
                  <a:cubicBezTo>
                    <a:pt x="4870" y="8039"/>
                    <a:pt x="4870" y="8707"/>
                    <a:pt x="4937" y="9340"/>
                  </a:cubicBezTo>
                  <a:lnTo>
                    <a:pt x="4837" y="9440"/>
                  </a:lnTo>
                  <a:cubicBezTo>
                    <a:pt x="4770" y="9307"/>
                    <a:pt x="4670" y="9174"/>
                    <a:pt x="4604" y="9074"/>
                  </a:cubicBezTo>
                  <a:cubicBezTo>
                    <a:pt x="3369" y="7906"/>
                    <a:pt x="2135" y="6739"/>
                    <a:pt x="901" y="5571"/>
                  </a:cubicBezTo>
                  <a:cubicBezTo>
                    <a:pt x="775" y="5445"/>
                    <a:pt x="649" y="5333"/>
                    <a:pt x="515" y="5333"/>
                  </a:cubicBezTo>
                  <a:cubicBezTo>
                    <a:pt x="436" y="5333"/>
                    <a:pt x="354" y="5372"/>
                    <a:pt x="267" y="5471"/>
                  </a:cubicBezTo>
                  <a:cubicBezTo>
                    <a:pt x="0" y="5738"/>
                    <a:pt x="234" y="5938"/>
                    <a:pt x="401" y="6105"/>
                  </a:cubicBezTo>
                  <a:cubicBezTo>
                    <a:pt x="1001" y="6638"/>
                    <a:pt x="1535" y="7072"/>
                    <a:pt x="2168" y="7706"/>
                  </a:cubicBezTo>
                  <a:cubicBezTo>
                    <a:pt x="2802" y="8340"/>
                    <a:pt x="3403" y="8973"/>
                    <a:pt x="4003" y="9574"/>
                  </a:cubicBezTo>
                  <a:cubicBezTo>
                    <a:pt x="4237" y="9807"/>
                    <a:pt x="4470" y="10041"/>
                    <a:pt x="4670" y="10308"/>
                  </a:cubicBezTo>
                  <a:cubicBezTo>
                    <a:pt x="5104" y="10841"/>
                    <a:pt x="5471" y="11409"/>
                    <a:pt x="5838" y="11942"/>
                  </a:cubicBezTo>
                  <a:lnTo>
                    <a:pt x="6405" y="11609"/>
                  </a:lnTo>
                  <a:cubicBezTo>
                    <a:pt x="6338" y="11409"/>
                    <a:pt x="6305" y="11242"/>
                    <a:pt x="6238" y="11042"/>
                  </a:cubicBezTo>
                  <a:cubicBezTo>
                    <a:pt x="5904" y="10374"/>
                    <a:pt x="5704" y="9641"/>
                    <a:pt x="5671" y="8907"/>
                  </a:cubicBezTo>
                  <a:cubicBezTo>
                    <a:pt x="5638" y="7773"/>
                    <a:pt x="5504" y="6605"/>
                    <a:pt x="5538" y="5471"/>
                  </a:cubicBezTo>
                  <a:cubicBezTo>
                    <a:pt x="5638" y="4037"/>
                    <a:pt x="6171" y="2669"/>
                    <a:pt x="7039" y="1568"/>
                  </a:cubicBezTo>
                  <a:cubicBezTo>
                    <a:pt x="7272" y="1268"/>
                    <a:pt x="7472" y="934"/>
                    <a:pt x="7639" y="601"/>
                  </a:cubicBezTo>
                  <a:cubicBezTo>
                    <a:pt x="7706" y="434"/>
                    <a:pt x="7606" y="200"/>
                    <a:pt x="760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65"/>
            <p:cNvSpPr/>
            <p:nvPr/>
          </p:nvSpPr>
          <p:spPr>
            <a:xfrm>
              <a:off x="5485750" y="4834725"/>
              <a:ext cx="139300" cy="92600"/>
            </a:xfrm>
            <a:custGeom>
              <a:avLst/>
              <a:gdLst/>
              <a:ahLst/>
              <a:cxnLst/>
              <a:rect l="l" t="t" r="r" b="b"/>
              <a:pathLst>
                <a:path w="5572" h="3704" extrusionOk="0">
                  <a:moveTo>
                    <a:pt x="5004" y="1"/>
                  </a:moveTo>
                  <a:cubicBezTo>
                    <a:pt x="4904" y="1"/>
                    <a:pt x="4837" y="68"/>
                    <a:pt x="4737" y="134"/>
                  </a:cubicBezTo>
                  <a:cubicBezTo>
                    <a:pt x="3803" y="701"/>
                    <a:pt x="2869" y="1269"/>
                    <a:pt x="1935" y="1836"/>
                  </a:cubicBezTo>
                  <a:cubicBezTo>
                    <a:pt x="1335" y="2203"/>
                    <a:pt x="768" y="2569"/>
                    <a:pt x="201" y="2970"/>
                  </a:cubicBezTo>
                  <a:cubicBezTo>
                    <a:pt x="67" y="3103"/>
                    <a:pt x="1" y="3270"/>
                    <a:pt x="1" y="3437"/>
                  </a:cubicBezTo>
                  <a:cubicBezTo>
                    <a:pt x="1" y="3503"/>
                    <a:pt x="167" y="3604"/>
                    <a:pt x="268" y="3704"/>
                  </a:cubicBezTo>
                  <a:cubicBezTo>
                    <a:pt x="401" y="3604"/>
                    <a:pt x="534" y="3570"/>
                    <a:pt x="601" y="3503"/>
                  </a:cubicBezTo>
                  <a:lnTo>
                    <a:pt x="3203" y="1936"/>
                  </a:lnTo>
                  <a:cubicBezTo>
                    <a:pt x="3937" y="1502"/>
                    <a:pt x="4671" y="1068"/>
                    <a:pt x="5371" y="601"/>
                  </a:cubicBezTo>
                  <a:cubicBezTo>
                    <a:pt x="5505" y="501"/>
                    <a:pt x="5505" y="234"/>
                    <a:pt x="5571" y="68"/>
                  </a:cubicBezTo>
                  <a:cubicBezTo>
                    <a:pt x="5405" y="34"/>
                    <a:pt x="5204" y="1"/>
                    <a:pt x="50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65"/>
            <p:cNvSpPr/>
            <p:nvPr/>
          </p:nvSpPr>
          <p:spPr>
            <a:xfrm>
              <a:off x="5435725" y="4754600"/>
              <a:ext cx="136775" cy="90375"/>
            </a:xfrm>
            <a:custGeom>
              <a:avLst/>
              <a:gdLst/>
              <a:ahLst/>
              <a:cxnLst/>
              <a:rect l="l" t="t" r="r" b="b"/>
              <a:pathLst>
                <a:path w="5471" h="3615" extrusionOk="0">
                  <a:moveTo>
                    <a:pt x="5172" y="0"/>
                  </a:moveTo>
                  <a:cubicBezTo>
                    <a:pt x="5101" y="0"/>
                    <a:pt x="5022" y="23"/>
                    <a:pt x="4937" y="70"/>
                  </a:cubicBezTo>
                  <a:cubicBezTo>
                    <a:pt x="4470" y="337"/>
                    <a:pt x="3970" y="637"/>
                    <a:pt x="3503" y="938"/>
                  </a:cubicBezTo>
                  <a:cubicBezTo>
                    <a:pt x="2469" y="1605"/>
                    <a:pt x="1401" y="2272"/>
                    <a:pt x="367" y="2972"/>
                  </a:cubicBezTo>
                  <a:cubicBezTo>
                    <a:pt x="100" y="3139"/>
                    <a:pt x="0" y="3339"/>
                    <a:pt x="234" y="3540"/>
                  </a:cubicBezTo>
                  <a:cubicBezTo>
                    <a:pt x="317" y="3590"/>
                    <a:pt x="401" y="3615"/>
                    <a:pt x="484" y="3615"/>
                  </a:cubicBezTo>
                  <a:cubicBezTo>
                    <a:pt x="567" y="3615"/>
                    <a:pt x="651" y="3590"/>
                    <a:pt x="734" y="3540"/>
                  </a:cubicBezTo>
                  <a:cubicBezTo>
                    <a:pt x="2202" y="2672"/>
                    <a:pt x="3636" y="1738"/>
                    <a:pt x="5104" y="838"/>
                  </a:cubicBezTo>
                  <a:cubicBezTo>
                    <a:pt x="5237" y="704"/>
                    <a:pt x="5371" y="571"/>
                    <a:pt x="5471" y="437"/>
                  </a:cubicBezTo>
                  <a:cubicBezTo>
                    <a:pt x="5471" y="150"/>
                    <a:pt x="5351" y="0"/>
                    <a:pt x="51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65"/>
            <p:cNvSpPr/>
            <p:nvPr/>
          </p:nvSpPr>
          <p:spPr>
            <a:xfrm>
              <a:off x="5534950" y="4939100"/>
              <a:ext cx="90100" cy="63275"/>
            </a:xfrm>
            <a:custGeom>
              <a:avLst/>
              <a:gdLst/>
              <a:ahLst/>
              <a:cxnLst/>
              <a:rect l="l" t="t" r="r" b="b"/>
              <a:pathLst>
                <a:path w="3604" h="2531" extrusionOk="0">
                  <a:moveTo>
                    <a:pt x="3218" y="0"/>
                  </a:moveTo>
                  <a:cubicBezTo>
                    <a:pt x="3162" y="0"/>
                    <a:pt x="3111" y="8"/>
                    <a:pt x="3070" y="29"/>
                  </a:cubicBezTo>
                  <a:cubicBezTo>
                    <a:pt x="2202" y="563"/>
                    <a:pt x="1335" y="1130"/>
                    <a:pt x="468" y="1663"/>
                  </a:cubicBezTo>
                  <a:cubicBezTo>
                    <a:pt x="301" y="1764"/>
                    <a:pt x="201" y="1864"/>
                    <a:pt x="67" y="1997"/>
                  </a:cubicBezTo>
                  <a:cubicBezTo>
                    <a:pt x="34" y="2097"/>
                    <a:pt x="1" y="2197"/>
                    <a:pt x="34" y="2331"/>
                  </a:cubicBezTo>
                  <a:cubicBezTo>
                    <a:pt x="101" y="2431"/>
                    <a:pt x="234" y="2464"/>
                    <a:pt x="334" y="2531"/>
                  </a:cubicBezTo>
                  <a:cubicBezTo>
                    <a:pt x="401" y="2497"/>
                    <a:pt x="468" y="2464"/>
                    <a:pt x="534" y="2431"/>
                  </a:cubicBezTo>
                  <a:cubicBezTo>
                    <a:pt x="1535" y="1830"/>
                    <a:pt x="2503" y="1230"/>
                    <a:pt x="3470" y="596"/>
                  </a:cubicBezTo>
                  <a:cubicBezTo>
                    <a:pt x="3570" y="496"/>
                    <a:pt x="3570" y="229"/>
                    <a:pt x="3603" y="62"/>
                  </a:cubicBezTo>
                  <a:cubicBezTo>
                    <a:pt x="3488" y="39"/>
                    <a:pt x="3341" y="0"/>
                    <a:pt x="321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65"/>
            <p:cNvSpPr/>
            <p:nvPr/>
          </p:nvSpPr>
          <p:spPr>
            <a:xfrm>
              <a:off x="5590000" y="5012850"/>
              <a:ext cx="70075" cy="50125"/>
            </a:xfrm>
            <a:custGeom>
              <a:avLst/>
              <a:gdLst/>
              <a:ahLst/>
              <a:cxnLst/>
              <a:rect l="l" t="t" r="r" b="b"/>
              <a:pathLst>
                <a:path w="2803" h="2005" extrusionOk="0">
                  <a:moveTo>
                    <a:pt x="2392" y="1"/>
                  </a:moveTo>
                  <a:cubicBezTo>
                    <a:pt x="2326" y="1"/>
                    <a:pt x="2252" y="25"/>
                    <a:pt x="2169" y="81"/>
                  </a:cubicBezTo>
                  <a:cubicBezTo>
                    <a:pt x="1501" y="481"/>
                    <a:pt x="801" y="915"/>
                    <a:pt x="134" y="1382"/>
                  </a:cubicBezTo>
                  <a:cubicBezTo>
                    <a:pt x="34" y="1449"/>
                    <a:pt x="34" y="1749"/>
                    <a:pt x="0" y="1916"/>
                  </a:cubicBezTo>
                  <a:cubicBezTo>
                    <a:pt x="127" y="1941"/>
                    <a:pt x="292" y="2005"/>
                    <a:pt x="423" y="2005"/>
                  </a:cubicBezTo>
                  <a:cubicBezTo>
                    <a:pt x="464" y="2005"/>
                    <a:pt x="502" y="1999"/>
                    <a:pt x="534" y="1982"/>
                  </a:cubicBezTo>
                  <a:cubicBezTo>
                    <a:pt x="1201" y="1616"/>
                    <a:pt x="1835" y="1149"/>
                    <a:pt x="2469" y="748"/>
                  </a:cubicBezTo>
                  <a:cubicBezTo>
                    <a:pt x="2602" y="615"/>
                    <a:pt x="2702" y="515"/>
                    <a:pt x="2802" y="381"/>
                  </a:cubicBezTo>
                  <a:cubicBezTo>
                    <a:pt x="2682" y="165"/>
                    <a:pt x="2562" y="1"/>
                    <a:pt x="239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65"/>
            <p:cNvSpPr/>
            <p:nvPr/>
          </p:nvSpPr>
          <p:spPr>
            <a:xfrm>
              <a:off x="5646700" y="5087100"/>
              <a:ext cx="43400" cy="37025"/>
            </a:xfrm>
            <a:custGeom>
              <a:avLst/>
              <a:gdLst/>
              <a:ahLst/>
              <a:cxnLst/>
              <a:rect l="l" t="t" r="r" b="b"/>
              <a:pathLst>
                <a:path w="1736" h="1481" extrusionOk="0">
                  <a:moveTo>
                    <a:pt x="1375" y="0"/>
                  </a:moveTo>
                  <a:cubicBezTo>
                    <a:pt x="1340" y="0"/>
                    <a:pt x="1304" y="4"/>
                    <a:pt x="1268" y="13"/>
                  </a:cubicBezTo>
                  <a:cubicBezTo>
                    <a:pt x="868" y="280"/>
                    <a:pt x="468" y="547"/>
                    <a:pt x="101" y="847"/>
                  </a:cubicBezTo>
                  <a:cubicBezTo>
                    <a:pt x="1" y="947"/>
                    <a:pt x="1" y="1081"/>
                    <a:pt x="34" y="1214"/>
                  </a:cubicBezTo>
                  <a:cubicBezTo>
                    <a:pt x="67" y="1314"/>
                    <a:pt x="201" y="1347"/>
                    <a:pt x="368" y="1481"/>
                  </a:cubicBezTo>
                  <a:cubicBezTo>
                    <a:pt x="801" y="1147"/>
                    <a:pt x="1268" y="814"/>
                    <a:pt x="1668" y="514"/>
                  </a:cubicBezTo>
                  <a:cubicBezTo>
                    <a:pt x="1735" y="447"/>
                    <a:pt x="1702" y="180"/>
                    <a:pt x="1635" y="80"/>
                  </a:cubicBezTo>
                  <a:cubicBezTo>
                    <a:pt x="1562" y="31"/>
                    <a:pt x="1471" y="0"/>
                    <a:pt x="13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69" name="Google Shape;2769;p65"/>
          <p:cNvGrpSpPr/>
          <p:nvPr/>
        </p:nvGrpSpPr>
        <p:grpSpPr>
          <a:xfrm>
            <a:off x="10495430" y="404991"/>
            <a:ext cx="425900" cy="1080533"/>
            <a:chOff x="5847675" y="4342475"/>
            <a:chExt cx="319425" cy="810400"/>
          </a:xfrm>
        </p:grpSpPr>
        <p:sp>
          <p:nvSpPr>
            <p:cNvPr id="2770" name="Google Shape;2770;p65"/>
            <p:cNvSpPr/>
            <p:nvPr/>
          </p:nvSpPr>
          <p:spPr>
            <a:xfrm>
              <a:off x="5847675" y="4670150"/>
              <a:ext cx="236875" cy="482725"/>
            </a:xfrm>
            <a:custGeom>
              <a:avLst/>
              <a:gdLst/>
              <a:ahLst/>
              <a:cxnLst/>
              <a:rect l="l" t="t" r="r" b="b"/>
              <a:pathLst>
                <a:path w="9475" h="19309" extrusionOk="0">
                  <a:moveTo>
                    <a:pt x="2836" y="2081"/>
                  </a:moveTo>
                  <a:cubicBezTo>
                    <a:pt x="4304" y="2314"/>
                    <a:pt x="5671" y="2514"/>
                    <a:pt x="7006" y="2748"/>
                  </a:cubicBezTo>
                  <a:cubicBezTo>
                    <a:pt x="7439" y="2781"/>
                    <a:pt x="7840" y="2881"/>
                    <a:pt x="8273" y="3015"/>
                  </a:cubicBezTo>
                  <a:cubicBezTo>
                    <a:pt x="8440" y="3048"/>
                    <a:pt x="8507" y="3315"/>
                    <a:pt x="8640" y="3482"/>
                  </a:cubicBezTo>
                  <a:cubicBezTo>
                    <a:pt x="8458" y="3542"/>
                    <a:pt x="8303" y="3686"/>
                    <a:pt x="8151" y="3686"/>
                  </a:cubicBezTo>
                  <a:cubicBezTo>
                    <a:pt x="8136" y="3686"/>
                    <a:pt x="8121" y="3685"/>
                    <a:pt x="8107" y="3682"/>
                  </a:cubicBezTo>
                  <a:cubicBezTo>
                    <a:pt x="6372" y="3415"/>
                    <a:pt x="4637" y="3115"/>
                    <a:pt x="2869" y="2781"/>
                  </a:cubicBezTo>
                  <a:cubicBezTo>
                    <a:pt x="2703" y="2781"/>
                    <a:pt x="2603" y="2514"/>
                    <a:pt x="2436" y="2348"/>
                  </a:cubicBezTo>
                  <a:lnTo>
                    <a:pt x="2836" y="2081"/>
                  </a:lnTo>
                  <a:close/>
                  <a:moveTo>
                    <a:pt x="2836" y="5050"/>
                  </a:moveTo>
                  <a:lnTo>
                    <a:pt x="7173" y="5783"/>
                  </a:lnTo>
                  <a:cubicBezTo>
                    <a:pt x="7273" y="5817"/>
                    <a:pt x="7406" y="5817"/>
                    <a:pt x="7473" y="5883"/>
                  </a:cubicBezTo>
                  <a:cubicBezTo>
                    <a:pt x="7539" y="6050"/>
                    <a:pt x="7640" y="6217"/>
                    <a:pt x="7706" y="6384"/>
                  </a:cubicBezTo>
                  <a:cubicBezTo>
                    <a:pt x="7573" y="6451"/>
                    <a:pt x="7373" y="6551"/>
                    <a:pt x="7239" y="6551"/>
                  </a:cubicBezTo>
                  <a:cubicBezTo>
                    <a:pt x="6472" y="6417"/>
                    <a:pt x="5738" y="6250"/>
                    <a:pt x="4971" y="6117"/>
                  </a:cubicBezTo>
                  <a:cubicBezTo>
                    <a:pt x="4270" y="6017"/>
                    <a:pt x="3603" y="5917"/>
                    <a:pt x="2903" y="5850"/>
                  </a:cubicBezTo>
                  <a:cubicBezTo>
                    <a:pt x="2603" y="5817"/>
                    <a:pt x="2236" y="5850"/>
                    <a:pt x="2269" y="5450"/>
                  </a:cubicBezTo>
                  <a:cubicBezTo>
                    <a:pt x="2302" y="5283"/>
                    <a:pt x="2669" y="5150"/>
                    <a:pt x="2836" y="5050"/>
                  </a:cubicBezTo>
                  <a:close/>
                  <a:moveTo>
                    <a:pt x="2603" y="7785"/>
                  </a:moveTo>
                  <a:cubicBezTo>
                    <a:pt x="3370" y="7852"/>
                    <a:pt x="4104" y="7952"/>
                    <a:pt x="4871" y="8052"/>
                  </a:cubicBezTo>
                  <a:cubicBezTo>
                    <a:pt x="5238" y="8085"/>
                    <a:pt x="5605" y="8118"/>
                    <a:pt x="5972" y="8185"/>
                  </a:cubicBezTo>
                  <a:cubicBezTo>
                    <a:pt x="6239" y="8218"/>
                    <a:pt x="6572" y="8285"/>
                    <a:pt x="6472" y="8652"/>
                  </a:cubicBezTo>
                  <a:cubicBezTo>
                    <a:pt x="6472" y="8819"/>
                    <a:pt x="6105" y="8886"/>
                    <a:pt x="6038" y="8919"/>
                  </a:cubicBezTo>
                  <a:cubicBezTo>
                    <a:pt x="4737" y="8786"/>
                    <a:pt x="3637" y="8652"/>
                    <a:pt x="2536" y="8452"/>
                  </a:cubicBezTo>
                  <a:cubicBezTo>
                    <a:pt x="2369" y="8452"/>
                    <a:pt x="2269" y="8185"/>
                    <a:pt x="2136" y="8052"/>
                  </a:cubicBezTo>
                  <a:cubicBezTo>
                    <a:pt x="2302" y="7952"/>
                    <a:pt x="2469" y="7785"/>
                    <a:pt x="2603" y="7785"/>
                  </a:cubicBezTo>
                  <a:close/>
                  <a:moveTo>
                    <a:pt x="2302" y="10453"/>
                  </a:moveTo>
                  <a:cubicBezTo>
                    <a:pt x="3070" y="10487"/>
                    <a:pt x="3837" y="10553"/>
                    <a:pt x="4604" y="10654"/>
                  </a:cubicBezTo>
                  <a:cubicBezTo>
                    <a:pt x="4771" y="10720"/>
                    <a:pt x="4904" y="10954"/>
                    <a:pt x="4971" y="11121"/>
                  </a:cubicBezTo>
                  <a:cubicBezTo>
                    <a:pt x="4971" y="11154"/>
                    <a:pt x="4737" y="11321"/>
                    <a:pt x="4737" y="11321"/>
                  </a:cubicBezTo>
                  <a:cubicBezTo>
                    <a:pt x="3837" y="11254"/>
                    <a:pt x="3036" y="11221"/>
                    <a:pt x="2302" y="11121"/>
                  </a:cubicBezTo>
                  <a:cubicBezTo>
                    <a:pt x="2136" y="11087"/>
                    <a:pt x="2002" y="10854"/>
                    <a:pt x="1835" y="10720"/>
                  </a:cubicBezTo>
                  <a:cubicBezTo>
                    <a:pt x="2002" y="10620"/>
                    <a:pt x="2169" y="10453"/>
                    <a:pt x="2302" y="10453"/>
                  </a:cubicBezTo>
                  <a:close/>
                  <a:moveTo>
                    <a:pt x="2297" y="13442"/>
                  </a:moveTo>
                  <a:cubicBezTo>
                    <a:pt x="2566" y="13442"/>
                    <a:pt x="2834" y="13473"/>
                    <a:pt x="3103" y="13522"/>
                  </a:cubicBezTo>
                  <a:cubicBezTo>
                    <a:pt x="3270" y="13556"/>
                    <a:pt x="3537" y="13756"/>
                    <a:pt x="3537" y="13923"/>
                  </a:cubicBezTo>
                  <a:cubicBezTo>
                    <a:pt x="3503" y="14089"/>
                    <a:pt x="3270" y="14223"/>
                    <a:pt x="3203" y="14289"/>
                  </a:cubicBezTo>
                  <a:cubicBezTo>
                    <a:pt x="2769" y="14289"/>
                    <a:pt x="2336" y="14256"/>
                    <a:pt x="1902" y="14189"/>
                  </a:cubicBezTo>
                  <a:cubicBezTo>
                    <a:pt x="1735" y="14123"/>
                    <a:pt x="1602" y="13889"/>
                    <a:pt x="1468" y="13756"/>
                  </a:cubicBezTo>
                  <a:cubicBezTo>
                    <a:pt x="1635" y="13656"/>
                    <a:pt x="1802" y="13456"/>
                    <a:pt x="2002" y="13456"/>
                  </a:cubicBezTo>
                  <a:cubicBezTo>
                    <a:pt x="2100" y="13447"/>
                    <a:pt x="2199" y="13442"/>
                    <a:pt x="2297" y="13442"/>
                  </a:cubicBezTo>
                  <a:close/>
                  <a:moveTo>
                    <a:pt x="2002" y="15791"/>
                  </a:moveTo>
                  <a:lnTo>
                    <a:pt x="2736" y="16258"/>
                  </a:lnTo>
                  <a:cubicBezTo>
                    <a:pt x="2503" y="16424"/>
                    <a:pt x="2269" y="16658"/>
                    <a:pt x="2036" y="16691"/>
                  </a:cubicBezTo>
                  <a:cubicBezTo>
                    <a:pt x="1978" y="16706"/>
                    <a:pt x="1914" y="16714"/>
                    <a:pt x="1851" y="16714"/>
                  </a:cubicBezTo>
                  <a:cubicBezTo>
                    <a:pt x="1618" y="16714"/>
                    <a:pt x="1383" y="16605"/>
                    <a:pt x="1435" y="16291"/>
                  </a:cubicBezTo>
                  <a:cubicBezTo>
                    <a:pt x="1468" y="16124"/>
                    <a:pt x="1769" y="15991"/>
                    <a:pt x="2002" y="15791"/>
                  </a:cubicBezTo>
                  <a:close/>
                  <a:moveTo>
                    <a:pt x="4615" y="0"/>
                  </a:moveTo>
                  <a:cubicBezTo>
                    <a:pt x="3478" y="0"/>
                    <a:pt x="2439" y="337"/>
                    <a:pt x="1535" y="1213"/>
                  </a:cubicBezTo>
                  <a:cubicBezTo>
                    <a:pt x="1535" y="1213"/>
                    <a:pt x="1535" y="1247"/>
                    <a:pt x="1502" y="1247"/>
                  </a:cubicBezTo>
                  <a:lnTo>
                    <a:pt x="1402" y="1380"/>
                  </a:lnTo>
                  <a:cubicBezTo>
                    <a:pt x="1335" y="1514"/>
                    <a:pt x="1302" y="1647"/>
                    <a:pt x="1235" y="1781"/>
                  </a:cubicBezTo>
                  <a:cubicBezTo>
                    <a:pt x="1001" y="4783"/>
                    <a:pt x="768" y="7785"/>
                    <a:pt x="601" y="10754"/>
                  </a:cubicBezTo>
                  <a:cubicBezTo>
                    <a:pt x="501" y="12288"/>
                    <a:pt x="434" y="13822"/>
                    <a:pt x="368" y="15324"/>
                  </a:cubicBezTo>
                  <a:cubicBezTo>
                    <a:pt x="368" y="15390"/>
                    <a:pt x="334" y="15457"/>
                    <a:pt x="301" y="15524"/>
                  </a:cubicBezTo>
                  <a:cubicBezTo>
                    <a:pt x="234" y="16391"/>
                    <a:pt x="134" y="17258"/>
                    <a:pt x="34" y="18126"/>
                  </a:cubicBezTo>
                  <a:cubicBezTo>
                    <a:pt x="1" y="18259"/>
                    <a:pt x="34" y="18426"/>
                    <a:pt x="67" y="18559"/>
                  </a:cubicBezTo>
                  <a:cubicBezTo>
                    <a:pt x="111" y="19020"/>
                    <a:pt x="502" y="19308"/>
                    <a:pt x="907" y="19308"/>
                  </a:cubicBezTo>
                  <a:cubicBezTo>
                    <a:pt x="1117" y="19308"/>
                    <a:pt x="1331" y="19231"/>
                    <a:pt x="1502" y="19060"/>
                  </a:cubicBezTo>
                  <a:cubicBezTo>
                    <a:pt x="1769" y="18826"/>
                    <a:pt x="2036" y="18526"/>
                    <a:pt x="2269" y="18192"/>
                  </a:cubicBezTo>
                  <a:cubicBezTo>
                    <a:pt x="2903" y="17192"/>
                    <a:pt x="3503" y="16191"/>
                    <a:pt x="4104" y="15190"/>
                  </a:cubicBezTo>
                  <a:cubicBezTo>
                    <a:pt x="4871" y="13589"/>
                    <a:pt x="5638" y="11988"/>
                    <a:pt x="6372" y="10387"/>
                  </a:cubicBezTo>
                  <a:cubicBezTo>
                    <a:pt x="7173" y="8619"/>
                    <a:pt x="7973" y="6851"/>
                    <a:pt x="8740" y="5083"/>
                  </a:cubicBezTo>
                  <a:cubicBezTo>
                    <a:pt x="8974" y="4482"/>
                    <a:pt x="9141" y="3849"/>
                    <a:pt x="9241" y="3215"/>
                  </a:cubicBezTo>
                  <a:cubicBezTo>
                    <a:pt x="9474" y="2114"/>
                    <a:pt x="8840" y="1013"/>
                    <a:pt x="7773" y="646"/>
                  </a:cubicBezTo>
                  <a:cubicBezTo>
                    <a:pt x="7306" y="446"/>
                    <a:pt x="6806" y="313"/>
                    <a:pt x="6305" y="146"/>
                  </a:cubicBezTo>
                  <a:lnTo>
                    <a:pt x="5371" y="46"/>
                  </a:lnTo>
                  <a:cubicBezTo>
                    <a:pt x="5115" y="16"/>
                    <a:pt x="4863" y="0"/>
                    <a:pt x="4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65"/>
            <p:cNvSpPr/>
            <p:nvPr/>
          </p:nvSpPr>
          <p:spPr>
            <a:xfrm>
              <a:off x="5946925" y="4342475"/>
              <a:ext cx="220175" cy="286300"/>
            </a:xfrm>
            <a:custGeom>
              <a:avLst/>
              <a:gdLst/>
              <a:ahLst/>
              <a:cxnLst/>
              <a:rect l="l" t="t" r="r" b="b"/>
              <a:pathLst>
                <a:path w="8807" h="11452" extrusionOk="0">
                  <a:moveTo>
                    <a:pt x="2743" y="0"/>
                  </a:moveTo>
                  <a:cubicBezTo>
                    <a:pt x="2365" y="0"/>
                    <a:pt x="2052" y="282"/>
                    <a:pt x="1902" y="944"/>
                  </a:cubicBezTo>
                  <a:cubicBezTo>
                    <a:pt x="1701" y="2012"/>
                    <a:pt x="1668" y="3079"/>
                    <a:pt x="1535" y="4113"/>
                  </a:cubicBezTo>
                  <a:cubicBezTo>
                    <a:pt x="1535" y="4347"/>
                    <a:pt x="1501" y="4580"/>
                    <a:pt x="1501" y="4814"/>
                  </a:cubicBezTo>
                  <a:cubicBezTo>
                    <a:pt x="1285" y="4776"/>
                    <a:pt x="1101" y="4756"/>
                    <a:pt x="945" y="4756"/>
                  </a:cubicBezTo>
                  <a:cubicBezTo>
                    <a:pt x="282" y="4756"/>
                    <a:pt x="138" y="5117"/>
                    <a:pt x="300" y="5981"/>
                  </a:cubicBezTo>
                  <a:cubicBezTo>
                    <a:pt x="334" y="6181"/>
                    <a:pt x="401" y="6348"/>
                    <a:pt x="434" y="6515"/>
                  </a:cubicBezTo>
                  <a:cubicBezTo>
                    <a:pt x="601" y="7049"/>
                    <a:pt x="734" y="7582"/>
                    <a:pt x="901" y="8116"/>
                  </a:cubicBezTo>
                  <a:cubicBezTo>
                    <a:pt x="167" y="8283"/>
                    <a:pt x="0" y="8516"/>
                    <a:pt x="167" y="9250"/>
                  </a:cubicBezTo>
                  <a:cubicBezTo>
                    <a:pt x="234" y="9417"/>
                    <a:pt x="267" y="9584"/>
                    <a:pt x="334" y="9784"/>
                  </a:cubicBezTo>
                  <a:lnTo>
                    <a:pt x="1501" y="11318"/>
                  </a:lnTo>
                  <a:cubicBezTo>
                    <a:pt x="1601" y="11118"/>
                    <a:pt x="1668" y="10951"/>
                    <a:pt x="1701" y="10751"/>
                  </a:cubicBezTo>
                  <a:cubicBezTo>
                    <a:pt x="1868" y="9317"/>
                    <a:pt x="2002" y="7849"/>
                    <a:pt x="2102" y="6415"/>
                  </a:cubicBezTo>
                  <a:cubicBezTo>
                    <a:pt x="2202" y="5414"/>
                    <a:pt x="2269" y="4380"/>
                    <a:pt x="2335" y="3379"/>
                  </a:cubicBezTo>
                  <a:cubicBezTo>
                    <a:pt x="2335" y="3246"/>
                    <a:pt x="2369" y="3112"/>
                    <a:pt x="2435" y="2979"/>
                  </a:cubicBezTo>
                  <a:cubicBezTo>
                    <a:pt x="2569" y="2879"/>
                    <a:pt x="2702" y="2779"/>
                    <a:pt x="2869" y="2679"/>
                  </a:cubicBezTo>
                  <a:cubicBezTo>
                    <a:pt x="2969" y="2812"/>
                    <a:pt x="3136" y="2946"/>
                    <a:pt x="3136" y="3112"/>
                  </a:cubicBezTo>
                  <a:cubicBezTo>
                    <a:pt x="3136" y="3679"/>
                    <a:pt x="3069" y="4247"/>
                    <a:pt x="3036" y="4814"/>
                  </a:cubicBezTo>
                  <a:cubicBezTo>
                    <a:pt x="2936" y="5848"/>
                    <a:pt x="2836" y="6815"/>
                    <a:pt x="2736" y="7883"/>
                  </a:cubicBezTo>
                  <a:cubicBezTo>
                    <a:pt x="2669" y="8950"/>
                    <a:pt x="2569" y="10017"/>
                    <a:pt x="2469" y="11285"/>
                  </a:cubicBezTo>
                  <a:cubicBezTo>
                    <a:pt x="2635" y="11051"/>
                    <a:pt x="2736" y="10918"/>
                    <a:pt x="2802" y="10751"/>
                  </a:cubicBezTo>
                  <a:cubicBezTo>
                    <a:pt x="3670" y="9450"/>
                    <a:pt x="4503" y="8116"/>
                    <a:pt x="5371" y="6782"/>
                  </a:cubicBezTo>
                  <a:cubicBezTo>
                    <a:pt x="5437" y="6648"/>
                    <a:pt x="5571" y="6548"/>
                    <a:pt x="5738" y="6481"/>
                  </a:cubicBezTo>
                  <a:cubicBezTo>
                    <a:pt x="5871" y="6481"/>
                    <a:pt x="6005" y="6515"/>
                    <a:pt x="6071" y="6615"/>
                  </a:cubicBezTo>
                  <a:cubicBezTo>
                    <a:pt x="6105" y="6782"/>
                    <a:pt x="6105" y="6949"/>
                    <a:pt x="6038" y="7082"/>
                  </a:cubicBezTo>
                  <a:cubicBezTo>
                    <a:pt x="5371" y="8116"/>
                    <a:pt x="4704" y="9150"/>
                    <a:pt x="4036" y="10184"/>
                  </a:cubicBezTo>
                  <a:cubicBezTo>
                    <a:pt x="3770" y="10618"/>
                    <a:pt x="3603" y="11018"/>
                    <a:pt x="3369" y="11452"/>
                  </a:cubicBezTo>
                  <a:cubicBezTo>
                    <a:pt x="3970" y="11218"/>
                    <a:pt x="4604" y="10985"/>
                    <a:pt x="5204" y="10751"/>
                  </a:cubicBezTo>
                  <a:cubicBezTo>
                    <a:pt x="5938" y="10451"/>
                    <a:pt x="6005" y="10218"/>
                    <a:pt x="5604" y="9517"/>
                  </a:cubicBezTo>
                  <a:lnTo>
                    <a:pt x="6171" y="9284"/>
                  </a:lnTo>
                  <a:cubicBezTo>
                    <a:pt x="6238" y="9217"/>
                    <a:pt x="6305" y="9150"/>
                    <a:pt x="6371" y="9083"/>
                  </a:cubicBezTo>
                  <a:cubicBezTo>
                    <a:pt x="7039" y="8683"/>
                    <a:pt x="7072" y="8550"/>
                    <a:pt x="6638" y="7916"/>
                  </a:cubicBezTo>
                  <a:cubicBezTo>
                    <a:pt x="6972" y="7716"/>
                    <a:pt x="7272" y="7516"/>
                    <a:pt x="7572" y="7315"/>
                  </a:cubicBezTo>
                  <a:cubicBezTo>
                    <a:pt x="7739" y="7149"/>
                    <a:pt x="7839" y="6915"/>
                    <a:pt x="7839" y="6682"/>
                  </a:cubicBezTo>
                  <a:cubicBezTo>
                    <a:pt x="7806" y="6515"/>
                    <a:pt x="7506" y="6415"/>
                    <a:pt x="7272" y="6315"/>
                  </a:cubicBezTo>
                  <a:cubicBezTo>
                    <a:pt x="7105" y="6281"/>
                    <a:pt x="6905" y="6281"/>
                    <a:pt x="6738" y="6281"/>
                  </a:cubicBezTo>
                  <a:cubicBezTo>
                    <a:pt x="7339" y="5681"/>
                    <a:pt x="7873" y="5147"/>
                    <a:pt x="8406" y="4647"/>
                  </a:cubicBezTo>
                  <a:cubicBezTo>
                    <a:pt x="8606" y="4413"/>
                    <a:pt x="8807" y="4113"/>
                    <a:pt x="8540" y="3813"/>
                  </a:cubicBezTo>
                  <a:cubicBezTo>
                    <a:pt x="8440" y="3700"/>
                    <a:pt x="8335" y="3658"/>
                    <a:pt x="8229" y="3658"/>
                  </a:cubicBezTo>
                  <a:cubicBezTo>
                    <a:pt x="8052" y="3658"/>
                    <a:pt x="7873" y="3775"/>
                    <a:pt x="7706" y="3880"/>
                  </a:cubicBezTo>
                  <a:cubicBezTo>
                    <a:pt x="7406" y="4113"/>
                    <a:pt x="7105" y="4380"/>
                    <a:pt x="6805" y="4647"/>
                  </a:cubicBezTo>
                  <a:cubicBezTo>
                    <a:pt x="6592" y="4401"/>
                    <a:pt x="6419" y="4276"/>
                    <a:pt x="6250" y="4276"/>
                  </a:cubicBezTo>
                  <a:cubicBezTo>
                    <a:pt x="6077" y="4276"/>
                    <a:pt x="5908" y="4409"/>
                    <a:pt x="5704" y="4680"/>
                  </a:cubicBezTo>
                  <a:cubicBezTo>
                    <a:pt x="5337" y="5147"/>
                    <a:pt x="5004" y="5648"/>
                    <a:pt x="4670" y="6148"/>
                  </a:cubicBezTo>
                  <a:cubicBezTo>
                    <a:pt x="4670" y="6248"/>
                    <a:pt x="4637" y="6348"/>
                    <a:pt x="4604" y="6481"/>
                  </a:cubicBezTo>
                  <a:cubicBezTo>
                    <a:pt x="4303" y="7149"/>
                    <a:pt x="4003" y="7816"/>
                    <a:pt x="3703" y="8483"/>
                  </a:cubicBezTo>
                  <a:cubicBezTo>
                    <a:pt x="3269" y="8316"/>
                    <a:pt x="3303" y="8116"/>
                    <a:pt x="3536" y="7782"/>
                  </a:cubicBezTo>
                  <a:cubicBezTo>
                    <a:pt x="3870" y="7249"/>
                    <a:pt x="4403" y="6815"/>
                    <a:pt x="4370" y="6115"/>
                  </a:cubicBezTo>
                  <a:lnTo>
                    <a:pt x="3903" y="5581"/>
                  </a:lnTo>
                  <a:cubicBezTo>
                    <a:pt x="4170" y="5147"/>
                    <a:pt x="4403" y="4714"/>
                    <a:pt x="4604" y="4280"/>
                  </a:cubicBezTo>
                  <a:cubicBezTo>
                    <a:pt x="4704" y="4013"/>
                    <a:pt x="4704" y="3746"/>
                    <a:pt x="4570" y="3513"/>
                  </a:cubicBezTo>
                  <a:cubicBezTo>
                    <a:pt x="4437" y="3379"/>
                    <a:pt x="4103" y="3379"/>
                    <a:pt x="3870" y="3346"/>
                  </a:cubicBezTo>
                  <a:cubicBezTo>
                    <a:pt x="3703" y="3346"/>
                    <a:pt x="3569" y="3379"/>
                    <a:pt x="3403" y="3413"/>
                  </a:cubicBezTo>
                  <a:cubicBezTo>
                    <a:pt x="3436" y="2612"/>
                    <a:pt x="3536" y="1878"/>
                    <a:pt x="3503" y="1144"/>
                  </a:cubicBezTo>
                  <a:cubicBezTo>
                    <a:pt x="3503" y="677"/>
                    <a:pt x="3503" y="144"/>
                    <a:pt x="2869" y="10"/>
                  </a:cubicBezTo>
                  <a:cubicBezTo>
                    <a:pt x="2826" y="4"/>
                    <a:pt x="2785" y="0"/>
                    <a:pt x="2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65"/>
            <p:cNvSpPr/>
            <p:nvPr/>
          </p:nvSpPr>
          <p:spPr>
            <a:xfrm>
              <a:off x="5981950" y="4410275"/>
              <a:ext cx="118425" cy="264375"/>
            </a:xfrm>
            <a:custGeom>
              <a:avLst/>
              <a:gdLst/>
              <a:ahLst/>
              <a:cxnLst/>
              <a:rect l="l" t="t" r="r" b="b"/>
              <a:pathLst>
                <a:path w="4737" h="10575" extrusionOk="0">
                  <a:moveTo>
                    <a:pt x="1501" y="0"/>
                  </a:moveTo>
                  <a:cubicBezTo>
                    <a:pt x="1335" y="67"/>
                    <a:pt x="1201" y="167"/>
                    <a:pt x="1068" y="300"/>
                  </a:cubicBezTo>
                  <a:cubicBezTo>
                    <a:pt x="1001" y="400"/>
                    <a:pt x="968" y="534"/>
                    <a:pt x="968" y="701"/>
                  </a:cubicBezTo>
                  <a:cubicBezTo>
                    <a:pt x="901" y="1701"/>
                    <a:pt x="834" y="2702"/>
                    <a:pt x="734" y="3703"/>
                  </a:cubicBezTo>
                  <a:cubicBezTo>
                    <a:pt x="601" y="5171"/>
                    <a:pt x="467" y="6605"/>
                    <a:pt x="334" y="8039"/>
                  </a:cubicBezTo>
                  <a:cubicBezTo>
                    <a:pt x="300" y="8239"/>
                    <a:pt x="234" y="8440"/>
                    <a:pt x="134" y="8606"/>
                  </a:cubicBezTo>
                  <a:cubicBezTo>
                    <a:pt x="100" y="9207"/>
                    <a:pt x="34" y="9841"/>
                    <a:pt x="0" y="10441"/>
                  </a:cubicBezTo>
                  <a:lnTo>
                    <a:pt x="968" y="10574"/>
                  </a:lnTo>
                  <a:cubicBezTo>
                    <a:pt x="1301" y="9974"/>
                    <a:pt x="1635" y="9340"/>
                    <a:pt x="2002" y="8740"/>
                  </a:cubicBezTo>
                  <a:cubicBezTo>
                    <a:pt x="2235" y="8339"/>
                    <a:pt x="2435" y="7906"/>
                    <a:pt x="2669" y="7506"/>
                  </a:cubicBezTo>
                  <a:cubicBezTo>
                    <a:pt x="3336" y="6471"/>
                    <a:pt x="4003" y="5404"/>
                    <a:pt x="4670" y="4370"/>
                  </a:cubicBezTo>
                  <a:cubicBezTo>
                    <a:pt x="4737" y="4237"/>
                    <a:pt x="4737" y="4070"/>
                    <a:pt x="4704" y="3936"/>
                  </a:cubicBezTo>
                  <a:cubicBezTo>
                    <a:pt x="4649" y="3854"/>
                    <a:pt x="4549" y="3794"/>
                    <a:pt x="4441" y="3794"/>
                  </a:cubicBezTo>
                  <a:cubicBezTo>
                    <a:pt x="4417" y="3794"/>
                    <a:pt x="4394" y="3797"/>
                    <a:pt x="4370" y="3803"/>
                  </a:cubicBezTo>
                  <a:cubicBezTo>
                    <a:pt x="4203" y="3836"/>
                    <a:pt x="4070" y="3970"/>
                    <a:pt x="4003" y="4103"/>
                  </a:cubicBezTo>
                  <a:cubicBezTo>
                    <a:pt x="3136" y="5404"/>
                    <a:pt x="2269" y="6738"/>
                    <a:pt x="1435" y="8073"/>
                  </a:cubicBezTo>
                  <a:cubicBezTo>
                    <a:pt x="1368" y="8206"/>
                    <a:pt x="1268" y="8339"/>
                    <a:pt x="1101" y="8573"/>
                  </a:cubicBezTo>
                  <a:cubicBezTo>
                    <a:pt x="1201" y="7339"/>
                    <a:pt x="1301" y="6238"/>
                    <a:pt x="1368" y="5204"/>
                  </a:cubicBezTo>
                  <a:cubicBezTo>
                    <a:pt x="1468" y="4170"/>
                    <a:pt x="1568" y="3136"/>
                    <a:pt x="1668" y="2135"/>
                  </a:cubicBezTo>
                  <a:cubicBezTo>
                    <a:pt x="1701" y="1535"/>
                    <a:pt x="1768" y="967"/>
                    <a:pt x="1768" y="400"/>
                  </a:cubicBezTo>
                  <a:cubicBezTo>
                    <a:pt x="1768" y="267"/>
                    <a:pt x="1601" y="134"/>
                    <a:pt x="150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65"/>
            <p:cNvSpPr/>
            <p:nvPr/>
          </p:nvSpPr>
          <p:spPr>
            <a:xfrm>
              <a:off x="5909400" y="4722150"/>
              <a:ext cx="154300" cy="40175"/>
            </a:xfrm>
            <a:custGeom>
              <a:avLst/>
              <a:gdLst/>
              <a:ahLst/>
              <a:cxnLst/>
              <a:rect l="l" t="t" r="r" b="b"/>
              <a:pathLst>
                <a:path w="6172" h="1607" extrusionOk="0">
                  <a:moveTo>
                    <a:pt x="367" y="1"/>
                  </a:moveTo>
                  <a:lnTo>
                    <a:pt x="0" y="268"/>
                  </a:lnTo>
                  <a:cubicBezTo>
                    <a:pt x="134" y="434"/>
                    <a:pt x="234" y="668"/>
                    <a:pt x="400" y="701"/>
                  </a:cubicBezTo>
                  <a:cubicBezTo>
                    <a:pt x="2135" y="1035"/>
                    <a:pt x="3903" y="1335"/>
                    <a:pt x="5638" y="1602"/>
                  </a:cubicBezTo>
                  <a:cubicBezTo>
                    <a:pt x="5652" y="1605"/>
                    <a:pt x="5667" y="1606"/>
                    <a:pt x="5682" y="1606"/>
                  </a:cubicBezTo>
                  <a:cubicBezTo>
                    <a:pt x="5834" y="1606"/>
                    <a:pt x="5989" y="1462"/>
                    <a:pt x="6171" y="1402"/>
                  </a:cubicBezTo>
                  <a:cubicBezTo>
                    <a:pt x="6038" y="1235"/>
                    <a:pt x="5971" y="1001"/>
                    <a:pt x="5804" y="935"/>
                  </a:cubicBezTo>
                  <a:cubicBezTo>
                    <a:pt x="5371" y="801"/>
                    <a:pt x="4970" y="735"/>
                    <a:pt x="4537" y="668"/>
                  </a:cubicBezTo>
                  <a:cubicBezTo>
                    <a:pt x="3169" y="434"/>
                    <a:pt x="1835" y="234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65"/>
            <p:cNvSpPr/>
            <p:nvPr/>
          </p:nvSpPr>
          <p:spPr>
            <a:xfrm>
              <a:off x="5903550" y="4796375"/>
              <a:ext cx="136800" cy="37550"/>
            </a:xfrm>
            <a:custGeom>
              <a:avLst/>
              <a:gdLst/>
              <a:ahLst/>
              <a:cxnLst/>
              <a:rect l="l" t="t" r="r" b="b"/>
              <a:pathLst>
                <a:path w="5472" h="1502" extrusionOk="0">
                  <a:moveTo>
                    <a:pt x="601" y="1"/>
                  </a:moveTo>
                  <a:cubicBezTo>
                    <a:pt x="434" y="101"/>
                    <a:pt x="67" y="234"/>
                    <a:pt x="34" y="401"/>
                  </a:cubicBezTo>
                  <a:cubicBezTo>
                    <a:pt x="1" y="801"/>
                    <a:pt x="368" y="768"/>
                    <a:pt x="668" y="801"/>
                  </a:cubicBezTo>
                  <a:cubicBezTo>
                    <a:pt x="1368" y="868"/>
                    <a:pt x="2035" y="968"/>
                    <a:pt x="2736" y="1068"/>
                  </a:cubicBezTo>
                  <a:cubicBezTo>
                    <a:pt x="3470" y="1201"/>
                    <a:pt x="4237" y="1368"/>
                    <a:pt x="5004" y="1502"/>
                  </a:cubicBezTo>
                  <a:cubicBezTo>
                    <a:pt x="5138" y="1502"/>
                    <a:pt x="5304" y="1402"/>
                    <a:pt x="5471" y="1335"/>
                  </a:cubicBezTo>
                  <a:cubicBezTo>
                    <a:pt x="5405" y="1168"/>
                    <a:pt x="5304" y="1001"/>
                    <a:pt x="5204" y="834"/>
                  </a:cubicBezTo>
                  <a:cubicBezTo>
                    <a:pt x="5171" y="768"/>
                    <a:pt x="5038" y="734"/>
                    <a:pt x="4938" y="734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65"/>
            <p:cNvSpPr/>
            <p:nvPr/>
          </p:nvSpPr>
          <p:spPr>
            <a:xfrm>
              <a:off x="5901050" y="4865600"/>
              <a:ext cx="110950" cy="27525"/>
            </a:xfrm>
            <a:custGeom>
              <a:avLst/>
              <a:gdLst/>
              <a:ahLst/>
              <a:cxnLst/>
              <a:rect l="l" t="t" r="r" b="b"/>
              <a:pathLst>
                <a:path w="4438" h="1101" extrusionOk="0">
                  <a:moveTo>
                    <a:pt x="468" y="0"/>
                  </a:moveTo>
                  <a:cubicBezTo>
                    <a:pt x="334" y="0"/>
                    <a:pt x="167" y="167"/>
                    <a:pt x="1" y="234"/>
                  </a:cubicBezTo>
                  <a:cubicBezTo>
                    <a:pt x="134" y="367"/>
                    <a:pt x="234" y="634"/>
                    <a:pt x="401" y="667"/>
                  </a:cubicBezTo>
                  <a:cubicBezTo>
                    <a:pt x="1502" y="834"/>
                    <a:pt x="2602" y="968"/>
                    <a:pt x="3903" y="1101"/>
                  </a:cubicBezTo>
                  <a:cubicBezTo>
                    <a:pt x="3970" y="1068"/>
                    <a:pt x="4304" y="1001"/>
                    <a:pt x="4337" y="867"/>
                  </a:cubicBezTo>
                  <a:cubicBezTo>
                    <a:pt x="4437" y="501"/>
                    <a:pt x="4070" y="434"/>
                    <a:pt x="3803" y="400"/>
                  </a:cubicBezTo>
                  <a:cubicBezTo>
                    <a:pt x="3470" y="334"/>
                    <a:pt x="3103" y="267"/>
                    <a:pt x="2736" y="234"/>
                  </a:cubicBezTo>
                  <a:cubicBezTo>
                    <a:pt x="1969" y="167"/>
                    <a:pt x="1235" y="67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65"/>
            <p:cNvSpPr/>
            <p:nvPr/>
          </p:nvSpPr>
          <p:spPr>
            <a:xfrm>
              <a:off x="5893550" y="4931475"/>
              <a:ext cx="78400" cy="21700"/>
            </a:xfrm>
            <a:custGeom>
              <a:avLst/>
              <a:gdLst/>
              <a:ahLst/>
              <a:cxnLst/>
              <a:rect l="l" t="t" r="r" b="b"/>
              <a:pathLst>
                <a:path w="3136" h="868" extrusionOk="0">
                  <a:moveTo>
                    <a:pt x="467" y="0"/>
                  </a:moveTo>
                  <a:cubicBezTo>
                    <a:pt x="334" y="0"/>
                    <a:pt x="167" y="167"/>
                    <a:pt x="0" y="267"/>
                  </a:cubicBezTo>
                  <a:cubicBezTo>
                    <a:pt x="134" y="401"/>
                    <a:pt x="267" y="668"/>
                    <a:pt x="434" y="668"/>
                  </a:cubicBezTo>
                  <a:cubicBezTo>
                    <a:pt x="1235" y="768"/>
                    <a:pt x="1968" y="801"/>
                    <a:pt x="2902" y="868"/>
                  </a:cubicBezTo>
                  <a:cubicBezTo>
                    <a:pt x="2902" y="868"/>
                    <a:pt x="3136" y="734"/>
                    <a:pt x="3103" y="668"/>
                  </a:cubicBezTo>
                  <a:cubicBezTo>
                    <a:pt x="3036" y="501"/>
                    <a:pt x="2902" y="234"/>
                    <a:pt x="2769" y="201"/>
                  </a:cubicBezTo>
                  <a:cubicBezTo>
                    <a:pt x="2002" y="100"/>
                    <a:pt x="1235" y="34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65"/>
            <p:cNvSpPr/>
            <p:nvPr/>
          </p:nvSpPr>
          <p:spPr>
            <a:xfrm>
              <a:off x="5884375" y="5006025"/>
              <a:ext cx="51725" cy="21375"/>
            </a:xfrm>
            <a:custGeom>
              <a:avLst/>
              <a:gdLst/>
              <a:ahLst/>
              <a:cxnLst/>
              <a:rect l="l" t="t" r="r" b="b"/>
              <a:pathLst>
                <a:path w="2069" h="855" extrusionOk="0">
                  <a:moveTo>
                    <a:pt x="937" y="1"/>
                  </a:moveTo>
                  <a:cubicBezTo>
                    <a:pt x="803" y="1"/>
                    <a:pt x="668" y="8"/>
                    <a:pt x="534" y="21"/>
                  </a:cubicBezTo>
                  <a:cubicBezTo>
                    <a:pt x="334" y="21"/>
                    <a:pt x="167" y="221"/>
                    <a:pt x="0" y="321"/>
                  </a:cubicBezTo>
                  <a:cubicBezTo>
                    <a:pt x="134" y="454"/>
                    <a:pt x="267" y="688"/>
                    <a:pt x="434" y="754"/>
                  </a:cubicBezTo>
                  <a:cubicBezTo>
                    <a:pt x="868" y="821"/>
                    <a:pt x="1301" y="854"/>
                    <a:pt x="1735" y="854"/>
                  </a:cubicBezTo>
                  <a:cubicBezTo>
                    <a:pt x="1802" y="788"/>
                    <a:pt x="2069" y="588"/>
                    <a:pt x="2069" y="488"/>
                  </a:cubicBezTo>
                  <a:cubicBezTo>
                    <a:pt x="2069" y="354"/>
                    <a:pt x="1802" y="121"/>
                    <a:pt x="1635" y="87"/>
                  </a:cubicBezTo>
                  <a:cubicBezTo>
                    <a:pt x="1402" y="24"/>
                    <a:pt x="1170" y="1"/>
                    <a:pt x="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65"/>
            <p:cNvSpPr/>
            <p:nvPr/>
          </p:nvSpPr>
          <p:spPr>
            <a:xfrm>
              <a:off x="5881875" y="5064900"/>
              <a:ext cx="34200" cy="23375"/>
            </a:xfrm>
            <a:custGeom>
              <a:avLst/>
              <a:gdLst/>
              <a:ahLst/>
              <a:cxnLst/>
              <a:rect l="l" t="t" r="r" b="b"/>
              <a:pathLst>
                <a:path w="1368" h="935" extrusionOk="0">
                  <a:moveTo>
                    <a:pt x="634" y="1"/>
                  </a:moveTo>
                  <a:cubicBezTo>
                    <a:pt x="401" y="201"/>
                    <a:pt x="100" y="301"/>
                    <a:pt x="67" y="501"/>
                  </a:cubicBezTo>
                  <a:cubicBezTo>
                    <a:pt x="0" y="901"/>
                    <a:pt x="401" y="935"/>
                    <a:pt x="668" y="935"/>
                  </a:cubicBezTo>
                  <a:cubicBezTo>
                    <a:pt x="901" y="901"/>
                    <a:pt x="1135" y="634"/>
                    <a:pt x="1368" y="501"/>
                  </a:cubicBezTo>
                  <a:lnTo>
                    <a:pt x="63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79" name="Google Shape;2779;p65"/>
          <p:cNvGrpSpPr/>
          <p:nvPr/>
        </p:nvGrpSpPr>
        <p:grpSpPr>
          <a:xfrm>
            <a:off x="9812368" y="289493"/>
            <a:ext cx="397933" cy="1149067"/>
            <a:chOff x="5628475" y="4270675"/>
            <a:chExt cx="298450" cy="861800"/>
          </a:xfrm>
        </p:grpSpPr>
        <p:sp>
          <p:nvSpPr>
            <p:cNvPr id="2780" name="Google Shape;2780;p65"/>
            <p:cNvSpPr/>
            <p:nvPr/>
          </p:nvSpPr>
          <p:spPr>
            <a:xfrm>
              <a:off x="5653375" y="4645425"/>
              <a:ext cx="186000" cy="487050"/>
            </a:xfrm>
            <a:custGeom>
              <a:avLst/>
              <a:gdLst/>
              <a:ahLst/>
              <a:cxnLst/>
              <a:rect l="l" t="t" r="r" b="b"/>
              <a:pathLst>
                <a:path w="7440" h="19482" extrusionOk="0">
                  <a:moveTo>
                    <a:pt x="5538" y="2044"/>
                  </a:moveTo>
                  <a:cubicBezTo>
                    <a:pt x="5604" y="2044"/>
                    <a:pt x="5671" y="2052"/>
                    <a:pt x="5738" y="2069"/>
                  </a:cubicBezTo>
                  <a:cubicBezTo>
                    <a:pt x="5905" y="2202"/>
                    <a:pt x="6071" y="2303"/>
                    <a:pt x="6205" y="2469"/>
                  </a:cubicBezTo>
                  <a:cubicBezTo>
                    <a:pt x="6071" y="2569"/>
                    <a:pt x="5905" y="2736"/>
                    <a:pt x="5738" y="2770"/>
                  </a:cubicBezTo>
                  <a:cubicBezTo>
                    <a:pt x="4404" y="2903"/>
                    <a:pt x="3103" y="3003"/>
                    <a:pt x="1602" y="3136"/>
                  </a:cubicBezTo>
                  <a:lnTo>
                    <a:pt x="1235" y="2803"/>
                  </a:lnTo>
                  <a:cubicBezTo>
                    <a:pt x="1401" y="2669"/>
                    <a:pt x="1535" y="2403"/>
                    <a:pt x="1702" y="2403"/>
                  </a:cubicBezTo>
                  <a:cubicBezTo>
                    <a:pt x="2903" y="2269"/>
                    <a:pt x="4137" y="2169"/>
                    <a:pt x="5338" y="2069"/>
                  </a:cubicBezTo>
                  <a:cubicBezTo>
                    <a:pt x="5404" y="2052"/>
                    <a:pt x="5471" y="2044"/>
                    <a:pt x="5538" y="2044"/>
                  </a:cubicBezTo>
                  <a:close/>
                  <a:moveTo>
                    <a:pt x="4971" y="4704"/>
                  </a:moveTo>
                  <a:cubicBezTo>
                    <a:pt x="5171" y="4771"/>
                    <a:pt x="5338" y="4871"/>
                    <a:pt x="5504" y="5004"/>
                  </a:cubicBezTo>
                  <a:cubicBezTo>
                    <a:pt x="5338" y="5138"/>
                    <a:pt x="5238" y="5371"/>
                    <a:pt x="5071" y="5405"/>
                  </a:cubicBezTo>
                  <a:cubicBezTo>
                    <a:pt x="4304" y="5538"/>
                    <a:pt x="3503" y="5638"/>
                    <a:pt x="2702" y="5738"/>
                  </a:cubicBezTo>
                  <a:lnTo>
                    <a:pt x="2102" y="5805"/>
                  </a:lnTo>
                  <a:cubicBezTo>
                    <a:pt x="2035" y="5772"/>
                    <a:pt x="1802" y="5638"/>
                    <a:pt x="1802" y="5538"/>
                  </a:cubicBezTo>
                  <a:cubicBezTo>
                    <a:pt x="1835" y="5338"/>
                    <a:pt x="1969" y="5171"/>
                    <a:pt x="2135" y="5105"/>
                  </a:cubicBezTo>
                  <a:cubicBezTo>
                    <a:pt x="2836" y="4971"/>
                    <a:pt x="3570" y="4904"/>
                    <a:pt x="4270" y="4804"/>
                  </a:cubicBezTo>
                  <a:cubicBezTo>
                    <a:pt x="4504" y="4738"/>
                    <a:pt x="4737" y="4704"/>
                    <a:pt x="4971" y="4704"/>
                  </a:cubicBezTo>
                  <a:close/>
                  <a:moveTo>
                    <a:pt x="5071" y="7473"/>
                  </a:moveTo>
                  <a:cubicBezTo>
                    <a:pt x="5238" y="7473"/>
                    <a:pt x="5438" y="7640"/>
                    <a:pt x="5604" y="7706"/>
                  </a:cubicBezTo>
                  <a:cubicBezTo>
                    <a:pt x="5438" y="7873"/>
                    <a:pt x="5338" y="8173"/>
                    <a:pt x="5137" y="8207"/>
                  </a:cubicBezTo>
                  <a:cubicBezTo>
                    <a:pt x="4670" y="8340"/>
                    <a:pt x="4203" y="8407"/>
                    <a:pt x="3703" y="8474"/>
                  </a:cubicBezTo>
                  <a:cubicBezTo>
                    <a:pt x="3370" y="8507"/>
                    <a:pt x="3036" y="8540"/>
                    <a:pt x="2836" y="8574"/>
                  </a:cubicBezTo>
                  <a:lnTo>
                    <a:pt x="2869" y="8574"/>
                  </a:lnTo>
                  <a:cubicBezTo>
                    <a:pt x="2636" y="8574"/>
                    <a:pt x="2536" y="8607"/>
                    <a:pt x="2469" y="8607"/>
                  </a:cubicBezTo>
                  <a:cubicBezTo>
                    <a:pt x="2302" y="8507"/>
                    <a:pt x="2169" y="8407"/>
                    <a:pt x="2069" y="8307"/>
                  </a:cubicBezTo>
                  <a:cubicBezTo>
                    <a:pt x="2169" y="8140"/>
                    <a:pt x="2269" y="7907"/>
                    <a:pt x="2436" y="7907"/>
                  </a:cubicBezTo>
                  <a:cubicBezTo>
                    <a:pt x="3303" y="7706"/>
                    <a:pt x="4170" y="7573"/>
                    <a:pt x="5071" y="7473"/>
                  </a:cubicBezTo>
                  <a:close/>
                  <a:moveTo>
                    <a:pt x="5240" y="10404"/>
                  </a:moveTo>
                  <a:cubicBezTo>
                    <a:pt x="5367" y="10404"/>
                    <a:pt x="5519" y="10551"/>
                    <a:pt x="5671" y="10642"/>
                  </a:cubicBezTo>
                  <a:cubicBezTo>
                    <a:pt x="5571" y="10809"/>
                    <a:pt x="5471" y="11042"/>
                    <a:pt x="5338" y="11075"/>
                  </a:cubicBezTo>
                  <a:cubicBezTo>
                    <a:pt x="4781" y="11207"/>
                    <a:pt x="4223" y="11273"/>
                    <a:pt x="3666" y="11339"/>
                  </a:cubicBezTo>
                  <a:lnTo>
                    <a:pt x="3666" y="11339"/>
                  </a:lnTo>
                  <a:lnTo>
                    <a:pt x="3636" y="11309"/>
                  </a:lnTo>
                  <a:lnTo>
                    <a:pt x="3636" y="11342"/>
                  </a:lnTo>
                  <a:lnTo>
                    <a:pt x="3636" y="11342"/>
                  </a:lnTo>
                  <a:cubicBezTo>
                    <a:pt x="3519" y="11342"/>
                    <a:pt x="3428" y="11337"/>
                    <a:pt x="3336" y="11276"/>
                  </a:cubicBezTo>
                  <a:cubicBezTo>
                    <a:pt x="3169" y="11176"/>
                    <a:pt x="3036" y="11075"/>
                    <a:pt x="2869" y="10975"/>
                  </a:cubicBezTo>
                  <a:cubicBezTo>
                    <a:pt x="3036" y="10842"/>
                    <a:pt x="3136" y="10642"/>
                    <a:pt x="3303" y="10608"/>
                  </a:cubicBezTo>
                  <a:cubicBezTo>
                    <a:pt x="3937" y="10508"/>
                    <a:pt x="4570" y="10442"/>
                    <a:pt x="5204" y="10408"/>
                  </a:cubicBezTo>
                  <a:cubicBezTo>
                    <a:pt x="5216" y="10405"/>
                    <a:pt x="5228" y="10404"/>
                    <a:pt x="5240" y="10404"/>
                  </a:cubicBezTo>
                  <a:close/>
                  <a:moveTo>
                    <a:pt x="3666" y="11339"/>
                  </a:moveTo>
                  <a:lnTo>
                    <a:pt x="3670" y="11342"/>
                  </a:lnTo>
                  <a:cubicBezTo>
                    <a:pt x="3659" y="11342"/>
                    <a:pt x="3648" y="11342"/>
                    <a:pt x="3637" y="11342"/>
                  </a:cubicBezTo>
                  <a:lnTo>
                    <a:pt x="3637" y="11342"/>
                  </a:lnTo>
                  <a:cubicBezTo>
                    <a:pt x="3637" y="11342"/>
                    <a:pt x="3637" y="11342"/>
                    <a:pt x="3636" y="11342"/>
                  </a:cubicBezTo>
                  <a:lnTo>
                    <a:pt x="3636" y="11342"/>
                  </a:lnTo>
                  <a:lnTo>
                    <a:pt x="3636" y="11342"/>
                  </a:lnTo>
                  <a:cubicBezTo>
                    <a:pt x="3637" y="11342"/>
                    <a:pt x="3637" y="11342"/>
                    <a:pt x="3637" y="11342"/>
                  </a:cubicBezTo>
                  <a:lnTo>
                    <a:pt x="3637" y="11342"/>
                  </a:lnTo>
                  <a:cubicBezTo>
                    <a:pt x="3647" y="11341"/>
                    <a:pt x="3656" y="11340"/>
                    <a:pt x="3666" y="11339"/>
                  </a:cubicBezTo>
                  <a:close/>
                  <a:moveTo>
                    <a:pt x="5004" y="13277"/>
                  </a:moveTo>
                  <a:cubicBezTo>
                    <a:pt x="5204" y="13377"/>
                    <a:pt x="5338" y="13477"/>
                    <a:pt x="5504" y="13611"/>
                  </a:cubicBezTo>
                  <a:cubicBezTo>
                    <a:pt x="5404" y="13744"/>
                    <a:pt x="5304" y="13911"/>
                    <a:pt x="5171" y="13978"/>
                  </a:cubicBezTo>
                  <a:cubicBezTo>
                    <a:pt x="4904" y="14044"/>
                    <a:pt x="4604" y="14078"/>
                    <a:pt x="4337" y="14111"/>
                  </a:cubicBezTo>
                  <a:lnTo>
                    <a:pt x="4270" y="14178"/>
                  </a:lnTo>
                  <a:cubicBezTo>
                    <a:pt x="4070" y="14044"/>
                    <a:pt x="3636" y="13911"/>
                    <a:pt x="3603" y="13777"/>
                  </a:cubicBezTo>
                  <a:cubicBezTo>
                    <a:pt x="3603" y="13310"/>
                    <a:pt x="4037" y="13410"/>
                    <a:pt x="4370" y="13344"/>
                  </a:cubicBezTo>
                  <a:cubicBezTo>
                    <a:pt x="4570" y="13310"/>
                    <a:pt x="4804" y="13277"/>
                    <a:pt x="5004" y="13277"/>
                  </a:cubicBezTo>
                  <a:close/>
                  <a:moveTo>
                    <a:pt x="5004" y="15545"/>
                  </a:moveTo>
                  <a:lnTo>
                    <a:pt x="5571" y="16012"/>
                  </a:lnTo>
                  <a:cubicBezTo>
                    <a:pt x="5371" y="16146"/>
                    <a:pt x="5137" y="16279"/>
                    <a:pt x="4904" y="16413"/>
                  </a:cubicBezTo>
                  <a:cubicBezTo>
                    <a:pt x="4853" y="16425"/>
                    <a:pt x="4799" y="16432"/>
                    <a:pt x="4745" y="16432"/>
                  </a:cubicBezTo>
                  <a:cubicBezTo>
                    <a:pt x="4522" y="16432"/>
                    <a:pt x="4310" y="16315"/>
                    <a:pt x="4337" y="16046"/>
                  </a:cubicBezTo>
                  <a:cubicBezTo>
                    <a:pt x="4370" y="15879"/>
                    <a:pt x="4704" y="15745"/>
                    <a:pt x="5004" y="15545"/>
                  </a:cubicBezTo>
                  <a:close/>
                  <a:moveTo>
                    <a:pt x="3103" y="1"/>
                  </a:moveTo>
                  <a:cubicBezTo>
                    <a:pt x="2802" y="68"/>
                    <a:pt x="2469" y="134"/>
                    <a:pt x="2169" y="201"/>
                  </a:cubicBezTo>
                  <a:cubicBezTo>
                    <a:pt x="1035" y="468"/>
                    <a:pt x="201" y="1469"/>
                    <a:pt x="101" y="2636"/>
                  </a:cubicBezTo>
                  <a:cubicBezTo>
                    <a:pt x="0" y="4070"/>
                    <a:pt x="167" y="5505"/>
                    <a:pt x="601" y="6839"/>
                  </a:cubicBezTo>
                  <a:cubicBezTo>
                    <a:pt x="1435" y="9674"/>
                    <a:pt x="2302" y="12510"/>
                    <a:pt x="3136" y="15312"/>
                  </a:cubicBezTo>
                  <a:cubicBezTo>
                    <a:pt x="3203" y="15512"/>
                    <a:pt x="3203" y="15745"/>
                    <a:pt x="3269" y="15912"/>
                  </a:cubicBezTo>
                  <a:cubicBezTo>
                    <a:pt x="3370" y="16079"/>
                    <a:pt x="3436" y="16246"/>
                    <a:pt x="3503" y="16413"/>
                  </a:cubicBezTo>
                  <a:cubicBezTo>
                    <a:pt x="3803" y="17280"/>
                    <a:pt x="4070" y="18181"/>
                    <a:pt x="4404" y="19048"/>
                  </a:cubicBezTo>
                  <a:cubicBezTo>
                    <a:pt x="4470" y="19215"/>
                    <a:pt x="4704" y="19481"/>
                    <a:pt x="4871" y="19481"/>
                  </a:cubicBezTo>
                  <a:cubicBezTo>
                    <a:pt x="5137" y="19481"/>
                    <a:pt x="5404" y="19381"/>
                    <a:pt x="5604" y="19181"/>
                  </a:cubicBezTo>
                  <a:cubicBezTo>
                    <a:pt x="5771" y="18948"/>
                    <a:pt x="5871" y="18681"/>
                    <a:pt x="5905" y="18414"/>
                  </a:cubicBezTo>
                  <a:cubicBezTo>
                    <a:pt x="6038" y="17580"/>
                    <a:pt x="6138" y="16746"/>
                    <a:pt x="6238" y="15912"/>
                  </a:cubicBezTo>
                  <a:cubicBezTo>
                    <a:pt x="6305" y="14845"/>
                    <a:pt x="6372" y="13744"/>
                    <a:pt x="6472" y="12643"/>
                  </a:cubicBezTo>
                  <a:cubicBezTo>
                    <a:pt x="6572" y="11276"/>
                    <a:pt x="6705" y="9875"/>
                    <a:pt x="6872" y="8474"/>
                  </a:cubicBezTo>
                  <a:cubicBezTo>
                    <a:pt x="7039" y="6672"/>
                    <a:pt x="7239" y="4871"/>
                    <a:pt x="7439" y="3070"/>
                  </a:cubicBezTo>
                  <a:cubicBezTo>
                    <a:pt x="7372" y="2303"/>
                    <a:pt x="7372" y="1502"/>
                    <a:pt x="6839" y="868"/>
                  </a:cubicBezTo>
                  <a:lnTo>
                    <a:pt x="6739" y="735"/>
                  </a:lnTo>
                  <a:cubicBezTo>
                    <a:pt x="5957" y="328"/>
                    <a:pt x="5117" y="98"/>
                    <a:pt x="4274" y="98"/>
                  </a:cubicBezTo>
                  <a:cubicBezTo>
                    <a:pt x="4217" y="98"/>
                    <a:pt x="4160" y="99"/>
                    <a:pt x="4103" y="101"/>
                  </a:cubicBezTo>
                  <a:cubicBezTo>
                    <a:pt x="3975" y="187"/>
                    <a:pt x="3822" y="230"/>
                    <a:pt x="3668" y="230"/>
                  </a:cubicBezTo>
                  <a:cubicBezTo>
                    <a:pt x="3462" y="230"/>
                    <a:pt x="3255" y="153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65"/>
            <p:cNvSpPr/>
            <p:nvPr/>
          </p:nvSpPr>
          <p:spPr>
            <a:xfrm>
              <a:off x="5771800" y="4270675"/>
              <a:ext cx="155125" cy="284725"/>
            </a:xfrm>
            <a:custGeom>
              <a:avLst/>
              <a:gdLst/>
              <a:ahLst/>
              <a:cxnLst/>
              <a:rect l="l" t="t" r="r" b="b"/>
              <a:pathLst>
                <a:path w="6205" h="11389" extrusionOk="0">
                  <a:moveTo>
                    <a:pt x="5236" y="1"/>
                  </a:moveTo>
                  <a:cubicBezTo>
                    <a:pt x="5007" y="1"/>
                    <a:pt x="4783" y="105"/>
                    <a:pt x="4637" y="314"/>
                  </a:cubicBezTo>
                  <a:cubicBezTo>
                    <a:pt x="4237" y="781"/>
                    <a:pt x="3870" y="1314"/>
                    <a:pt x="3503" y="1815"/>
                  </a:cubicBezTo>
                  <a:cubicBezTo>
                    <a:pt x="3403" y="1948"/>
                    <a:pt x="3269" y="2115"/>
                    <a:pt x="3136" y="2315"/>
                  </a:cubicBezTo>
                  <a:cubicBezTo>
                    <a:pt x="3102" y="2182"/>
                    <a:pt x="3036" y="2082"/>
                    <a:pt x="2969" y="2015"/>
                  </a:cubicBezTo>
                  <a:cubicBezTo>
                    <a:pt x="2784" y="1830"/>
                    <a:pt x="2570" y="1474"/>
                    <a:pt x="2407" y="1474"/>
                  </a:cubicBezTo>
                  <a:cubicBezTo>
                    <a:pt x="2394" y="1474"/>
                    <a:pt x="2381" y="1476"/>
                    <a:pt x="2369" y="1481"/>
                  </a:cubicBezTo>
                  <a:cubicBezTo>
                    <a:pt x="2068" y="1548"/>
                    <a:pt x="1835" y="1781"/>
                    <a:pt x="1768" y="2082"/>
                  </a:cubicBezTo>
                  <a:cubicBezTo>
                    <a:pt x="1635" y="2649"/>
                    <a:pt x="1568" y="3216"/>
                    <a:pt x="1535" y="3783"/>
                  </a:cubicBezTo>
                  <a:cubicBezTo>
                    <a:pt x="1501" y="3983"/>
                    <a:pt x="1501" y="4183"/>
                    <a:pt x="1501" y="4383"/>
                  </a:cubicBezTo>
                  <a:cubicBezTo>
                    <a:pt x="1334" y="4283"/>
                    <a:pt x="1301" y="4150"/>
                    <a:pt x="1201" y="4083"/>
                  </a:cubicBezTo>
                  <a:cubicBezTo>
                    <a:pt x="1001" y="3950"/>
                    <a:pt x="767" y="3749"/>
                    <a:pt x="601" y="3749"/>
                  </a:cubicBezTo>
                  <a:cubicBezTo>
                    <a:pt x="400" y="3783"/>
                    <a:pt x="200" y="4050"/>
                    <a:pt x="100" y="4283"/>
                  </a:cubicBezTo>
                  <a:cubicBezTo>
                    <a:pt x="34" y="4483"/>
                    <a:pt x="0" y="4683"/>
                    <a:pt x="0" y="4917"/>
                  </a:cubicBezTo>
                  <a:cubicBezTo>
                    <a:pt x="0" y="5217"/>
                    <a:pt x="0" y="5484"/>
                    <a:pt x="0" y="5784"/>
                  </a:cubicBezTo>
                  <a:lnTo>
                    <a:pt x="0" y="9353"/>
                  </a:lnTo>
                  <a:cubicBezTo>
                    <a:pt x="100" y="9220"/>
                    <a:pt x="200" y="9053"/>
                    <a:pt x="300" y="8920"/>
                  </a:cubicBezTo>
                  <a:lnTo>
                    <a:pt x="2936" y="3449"/>
                  </a:lnTo>
                  <a:cubicBezTo>
                    <a:pt x="3002" y="3282"/>
                    <a:pt x="3102" y="3116"/>
                    <a:pt x="3236" y="2982"/>
                  </a:cubicBezTo>
                  <a:cubicBezTo>
                    <a:pt x="3436" y="2882"/>
                    <a:pt x="3636" y="2782"/>
                    <a:pt x="3836" y="2749"/>
                  </a:cubicBezTo>
                  <a:cubicBezTo>
                    <a:pt x="3870" y="2949"/>
                    <a:pt x="3970" y="3216"/>
                    <a:pt x="3870" y="3383"/>
                  </a:cubicBezTo>
                  <a:cubicBezTo>
                    <a:pt x="3536" y="4083"/>
                    <a:pt x="3102" y="4750"/>
                    <a:pt x="2769" y="5484"/>
                  </a:cubicBezTo>
                  <a:cubicBezTo>
                    <a:pt x="1968" y="7219"/>
                    <a:pt x="1168" y="8953"/>
                    <a:pt x="400" y="10688"/>
                  </a:cubicBezTo>
                  <a:cubicBezTo>
                    <a:pt x="334" y="10921"/>
                    <a:pt x="300" y="11155"/>
                    <a:pt x="267" y="11388"/>
                  </a:cubicBezTo>
                  <a:lnTo>
                    <a:pt x="601" y="11255"/>
                  </a:lnTo>
                  <a:cubicBezTo>
                    <a:pt x="867" y="10988"/>
                    <a:pt x="1134" y="10721"/>
                    <a:pt x="1368" y="10421"/>
                  </a:cubicBezTo>
                  <a:cubicBezTo>
                    <a:pt x="1735" y="9854"/>
                    <a:pt x="2268" y="9420"/>
                    <a:pt x="2836" y="9120"/>
                  </a:cubicBezTo>
                  <a:cubicBezTo>
                    <a:pt x="3169" y="8987"/>
                    <a:pt x="3469" y="8786"/>
                    <a:pt x="3770" y="8586"/>
                  </a:cubicBezTo>
                  <a:cubicBezTo>
                    <a:pt x="3903" y="8353"/>
                    <a:pt x="4036" y="8119"/>
                    <a:pt x="4103" y="7852"/>
                  </a:cubicBezTo>
                  <a:cubicBezTo>
                    <a:pt x="3870" y="7719"/>
                    <a:pt x="3636" y="7619"/>
                    <a:pt x="3369" y="7552"/>
                  </a:cubicBezTo>
                  <a:cubicBezTo>
                    <a:pt x="3136" y="7552"/>
                    <a:pt x="2869" y="7552"/>
                    <a:pt x="2635" y="7619"/>
                  </a:cubicBezTo>
                  <a:cubicBezTo>
                    <a:pt x="2635" y="7586"/>
                    <a:pt x="2602" y="7552"/>
                    <a:pt x="2602" y="7485"/>
                  </a:cubicBezTo>
                  <a:cubicBezTo>
                    <a:pt x="3236" y="7085"/>
                    <a:pt x="3803" y="6752"/>
                    <a:pt x="4470" y="6285"/>
                  </a:cubicBezTo>
                  <a:cubicBezTo>
                    <a:pt x="5137" y="5818"/>
                    <a:pt x="5137" y="5484"/>
                    <a:pt x="4470" y="4950"/>
                  </a:cubicBezTo>
                  <a:cubicBezTo>
                    <a:pt x="4904" y="4717"/>
                    <a:pt x="5337" y="4517"/>
                    <a:pt x="5738" y="4250"/>
                  </a:cubicBezTo>
                  <a:cubicBezTo>
                    <a:pt x="6205" y="3983"/>
                    <a:pt x="6105" y="3282"/>
                    <a:pt x="5604" y="3149"/>
                  </a:cubicBezTo>
                  <a:cubicBezTo>
                    <a:pt x="5337" y="3082"/>
                    <a:pt x="5071" y="3016"/>
                    <a:pt x="4804" y="2949"/>
                  </a:cubicBezTo>
                  <a:cubicBezTo>
                    <a:pt x="4904" y="2815"/>
                    <a:pt x="4970" y="2649"/>
                    <a:pt x="5037" y="2515"/>
                  </a:cubicBezTo>
                  <a:cubicBezTo>
                    <a:pt x="5304" y="2048"/>
                    <a:pt x="5571" y="1581"/>
                    <a:pt x="5804" y="1081"/>
                  </a:cubicBezTo>
                  <a:cubicBezTo>
                    <a:pt x="5938" y="747"/>
                    <a:pt x="6005" y="347"/>
                    <a:pt x="5638" y="114"/>
                  </a:cubicBezTo>
                  <a:cubicBezTo>
                    <a:pt x="5512" y="38"/>
                    <a:pt x="537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65"/>
            <p:cNvSpPr/>
            <p:nvPr/>
          </p:nvSpPr>
          <p:spPr>
            <a:xfrm>
              <a:off x="5628475" y="4313525"/>
              <a:ext cx="133325" cy="286900"/>
            </a:xfrm>
            <a:custGeom>
              <a:avLst/>
              <a:gdLst/>
              <a:ahLst/>
              <a:cxnLst/>
              <a:rect l="l" t="t" r="r" b="b"/>
              <a:pathLst>
                <a:path w="5333" h="11476" extrusionOk="0">
                  <a:moveTo>
                    <a:pt x="1463" y="1"/>
                  </a:moveTo>
                  <a:cubicBezTo>
                    <a:pt x="1197" y="101"/>
                    <a:pt x="963" y="268"/>
                    <a:pt x="863" y="534"/>
                  </a:cubicBezTo>
                  <a:cubicBezTo>
                    <a:pt x="730" y="801"/>
                    <a:pt x="663" y="1101"/>
                    <a:pt x="730" y="1402"/>
                  </a:cubicBezTo>
                  <a:cubicBezTo>
                    <a:pt x="896" y="2269"/>
                    <a:pt x="1130" y="3136"/>
                    <a:pt x="1330" y="3970"/>
                  </a:cubicBezTo>
                  <a:cubicBezTo>
                    <a:pt x="1363" y="4170"/>
                    <a:pt x="1430" y="4337"/>
                    <a:pt x="1497" y="4571"/>
                  </a:cubicBezTo>
                  <a:lnTo>
                    <a:pt x="930" y="4571"/>
                  </a:lnTo>
                  <a:cubicBezTo>
                    <a:pt x="913" y="4570"/>
                    <a:pt x="896" y="4569"/>
                    <a:pt x="879" y="4569"/>
                  </a:cubicBezTo>
                  <a:cubicBezTo>
                    <a:pt x="371" y="4569"/>
                    <a:pt x="0" y="5054"/>
                    <a:pt x="129" y="5538"/>
                  </a:cubicBezTo>
                  <a:cubicBezTo>
                    <a:pt x="163" y="5671"/>
                    <a:pt x="163" y="5805"/>
                    <a:pt x="196" y="5972"/>
                  </a:cubicBezTo>
                  <a:lnTo>
                    <a:pt x="2197" y="7806"/>
                  </a:lnTo>
                  <a:lnTo>
                    <a:pt x="1730" y="7806"/>
                  </a:lnTo>
                  <a:cubicBezTo>
                    <a:pt x="1463" y="7873"/>
                    <a:pt x="1030" y="7906"/>
                    <a:pt x="963" y="8073"/>
                  </a:cubicBezTo>
                  <a:cubicBezTo>
                    <a:pt x="896" y="8373"/>
                    <a:pt x="930" y="8707"/>
                    <a:pt x="1063" y="9007"/>
                  </a:cubicBezTo>
                  <a:cubicBezTo>
                    <a:pt x="1097" y="9141"/>
                    <a:pt x="1197" y="9241"/>
                    <a:pt x="1297" y="9341"/>
                  </a:cubicBezTo>
                  <a:cubicBezTo>
                    <a:pt x="2164" y="10041"/>
                    <a:pt x="3065" y="10775"/>
                    <a:pt x="3965" y="11476"/>
                  </a:cubicBezTo>
                  <a:cubicBezTo>
                    <a:pt x="3565" y="9741"/>
                    <a:pt x="3231" y="8040"/>
                    <a:pt x="2831" y="6305"/>
                  </a:cubicBezTo>
                  <a:cubicBezTo>
                    <a:pt x="2531" y="5171"/>
                    <a:pt x="2164" y="4070"/>
                    <a:pt x="1864" y="2936"/>
                  </a:cubicBezTo>
                  <a:cubicBezTo>
                    <a:pt x="1797" y="2736"/>
                    <a:pt x="1830" y="2336"/>
                    <a:pt x="1964" y="2269"/>
                  </a:cubicBezTo>
                  <a:cubicBezTo>
                    <a:pt x="2032" y="2238"/>
                    <a:pt x="2092" y="2224"/>
                    <a:pt x="2146" y="2224"/>
                  </a:cubicBezTo>
                  <a:cubicBezTo>
                    <a:pt x="2379" y="2224"/>
                    <a:pt x="2483" y="2486"/>
                    <a:pt x="2564" y="2703"/>
                  </a:cubicBezTo>
                  <a:cubicBezTo>
                    <a:pt x="2965" y="4137"/>
                    <a:pt x="3398" y="5571"/>
                    <a:pt x="3765" y="7006"/>
                  </a:cubicBezTo>
                  <a:cubicBezTo>
                    <a:pt x="4065" y="8040"/>
                    <a:pt x="4265" y="9107"/>
                    <a:pt x="4499" y="10141"/>
                  </a:cubicBezTo>
                  <a:cubicBezTo>
                    <a:pt x="4532" y="10241"/>
                    <a:pt x="4632" y="10308"/>
                    <a:pt x="4666" y="10375"/>
                  </a:cubicBezTo>
                  <a:cubicBezTo>
                    <a:pt x="4833" y="9307"/>
                    <a:pt x="4966" y="8273"/>
                    <a:pt x="5133" y="7239"/>
                  </a:cubicBezTo>
                  <a:cubicBezTo>
                    <a:pt x="5166" y="7106"/>
                    <a:pt x="5233" y="7006"/>
                    <a:pt x="5300" y="6906"/>
                  </a:cubicBezTo>
                  <a:lnTo>
                    <a:pt x="5300" y="6705"/>
                  </a:lnTo>
                  <a:lnTo>
                    <a:pt x="5300" y="6472"/>
                  </a:lnTo>
                  <a:cubicBezTo>
                    <a:pt x="5333" y="6105"/>
                    <a:pt x="5333" y="5771"/>
                    <a:pt x="5300" y="5405"/>
                  </a:cubicBezTo>
                  <a:cubicBezTo>
                    <a:pt x="5233" y="5049"/>
                    <a:pt x="5003" y="5034"/>
                    <a:pt x="4749" y="5034"/>
                  </a:cubicBezTo>
                  <a:cubicBezTo>
                    <a:pt x="4725" y="5034"/>
                    <a:pt x="4702" y="5034"/>
                    <a:pt x="4679" y="5034"/>
                  </a:cubicBezTo>
                  <a:cubicBezTo>
                    <a:pt x="4573" y="5034"/>
                    <a:pt x="4466" y="5032"/>
                    <a:pt x="4366" y="5004"/>
                  </a:cubicBezTo>
                  <a:cubicBezTo>
                    <a:pt x="4499" y="4304"/>
                    <a:pt x="4666" y="3603"/>
                    <a:pt x="4799" y="2903"/>
                  </a:cubicBezTo>
                  <a:cubicBezTo>
                    <a:pt x="4866" y="2536"/>
                    <a:pt x="4833" y="2102"/>
                    <a:pt x="4432" y="1935"/>
                  </a:cubicBezTo>
                  <a:cubicBezTo>
                    <a:pt x="4351" y="1902"/>
                    <a:pt x="4275" y="1887"/>
                    <a:pt x="4202" y="1887"/>
                  </a:cubicBezTo>
                  <a:cubicBezTo>
                    <a:pt x="3915" y="1887"/>
                    <a:pt x="3691" y="2116"/>
                    <a:pt x="3532" y="2302"/>
                  </a:cubicBezTo>
                  <a:cubicBezTo>
                    <a:pt x="3298" y="2536"/>
                    <a:pt x="3131" y="2803"/>
                    <a:pt x="2898" y="3103"/>
                  </a:cubicBezTo>
                  <a:cubicBezTo>
                    <a:pt x="2831" y="2769"/>
                    <a:pt x="2798" y="2569"/>
                    <a:pt x="2731" y="2369"/>
                  </a:cubicBezTo>
                  <a:cubicBezTo>
                    <a:pt x="2564" y="1702"/>
                    <a:pt x="2364" y="1068"/>
                    <a:pt x="2131" y="434"/>
                  </a:cubicBezTo>
                  <a:cubicBezTo>
                    <a:pt x="1997" y="201"/>
                    <a:pt x="1730" y="34"/>
                    <a:pt x="1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65"/>
            <p:cNvSpPr/>
            <p:nvPr/>
          </p:nvSpPr>
          <p:spPr>
            <a:xfrm>
              <a:off x="5673400" y="4339375"/>
              <a:ext cx="197650" cy="312500"/>
            </a:xfrm>
            <a:custGeom>
              <a:avLst/>
              <a:gdLst/>
              <a:ahLst/>
              <a:cxnLst/>
              <a:rect l="l" t="t" r="r" b="b"/>
              <a:pathLst>
                <a:path w="7906" h="12500" extrusionOk="0">
                  <a:moveTo>
                    <a:pt x="7806" y="1"/>
                  </a:moveTo>
                  <a:cubicBezTo>
                    <a:pt x="7606" y="34"/>
                    <a:pt x="7405" y="134"/>
                    <a:pt x="7205" y="234"/>
                  </a:cubicBezTo>
                  <a:cubicBezTo>
                    <a:pt x="7072" y="368"/>
                    <a:pt x="6972" y="534"/>
                    <a:pt x="6905" y="701"/>
                  </a:cubicBezTo>
                  <a:cubicBezTo>
                    <a:pt x="6038" y="2536"/>
                    <a:pt x="5137" y="4337"/>
                    <a:pt x="4270" y="6172"/>
                  </a:cubicBezTo>
                  <a:cubicBezTo>
                    <a:pt x="4170" y="6305"/>
                    <a:pt x="4070" y="6472"/>
                    <a:pt x="3936" y="6572"/>
                  </a:cubicBezTo>
                  <a:cubicBezTo>
                    <a:pt x="3869" y="6939"/>
                    <a:pt x="3803" y="7273"/>
                    <a:pt x="3703" y="7606"/>
                  </a:cubicBezTo>
                  <a:cubicBezTo>
                    <a:pt x="3469" y="8407"/>
                    <a:pt x="3236" y="9207"/>
                    <a:pt x="3002" y="10008"/>
                  </a:cubicBezTo>
                  <a:lnTo>
                    <a:pt x="2935" y="10108"/>
                  </a:lnTo>
                  <a:lnTo>
                    <a:pt x="2902" y="10041"/>
                  </a:lnTo>
                  <a:cubicBezTo>
                    <a:pt x="2869" y="9975"/>
                    <a:pt x="2869" y="9875"/>
                    <a:pt x="2869" y="9841"/>
                  </a:cubicBezTo>
                  <a:lnTo>
                    <a:pt x="2869" y="9708"/>
                  </a:lnTo>
                  <a:lnTo>
                    <a:pt x="2869" y="9341"/>
                  </a:lnTo>
                  <a:cubicBezTo>
                    <a:pt x="2802" y="9274"/>
                    <a:pt x="2735" y="9207"/>
                    <a:pt x="2702" y="9107"/>
                  </a:cubicBezTo>
                  <a:cubicBezTo>
                    <a:pt x="2468" y="8040"/>
                    <a:pt x="2235" y="7006"/>
                    <a:pt x="1968" y="5972"/>
                  </a:cubicBezTo>
                  <a:cubicBezTo>
                    <a:pt x="1568" y="4537"/>
                    <a:pt x="1168" y="3103"/>
                    <a:pt x="734" y="1669"/>
                  </a:cubicBezTo>
                  <a:cubicBezTo>
                    <a:pt x="680" y="1452"/>
                    <a:pt x="559" y="1190"/>
                    <a:pt x="336" y="1190"/>
                  </a:cubicBezTo>
                  <a:cubicBezTo>
                    <a:pt x="285" y="1190"/>
                    <a:pt x="229" y="1204"/>
                    <a:pt x="167" y="1235"/>
                  </a:cubicBezTo>
                  <a:cubicBezTo>
                    <a:pt x="67" y="1302"/>
                    <a:pt x="0" y="1702"/>
                    <a:pt x="67" y="1902"/>
                  </a:cubicBezTo>
                  <a:cubicBezTo>
                    <a:pt x="367" y="3036"/>
                    <a:pt x="734" y="4137"/>
                    <a:pt x="1001" y="5271"/>
                  </a:cubicBezTo>
                  <a:cubicBezTo>
                    <a:pt x="1434" y="7006"/>
                    <a:pt x="1768" y="8740"/>
                    <a:pt x="2168" y="10475"/>
                  </a:cubicBezTo>
                  <a:lnTo>
                    <a:pt x="2302" y="12276"/>
                  </a:lnTo>
                  <a:cubicBezTo>
                    <a:pt x="2448" y="12423"/>
                    <a:pt x="2646" y="12499"/>
                    <a:pt x="2849" y="12499"/>
                  </a:cubicBezTo>
                  <a:cubicBezTo>
                    <a:pt x="3015" y="12499"/>
                    <a:pt x="3186" y="12448"/>
                    <a:pt x="3336" y="12343"/>
                  </a:cubicBezTo>
                  <a:cubicBezTo>
                    <a:pt x="3336" y="11909"/>
                    <a:pt x="3402" y="11509"/>
                    <a:pt x="3503" y="11109"/>
                  </a:cubicBezTo>
                  <a:cubicBezTo>
                    <a:pt x="3703" y="10275"/>
                    <a:pt x="3970" y="9474"/>
                    <a:pt x="4236" y="8640"/>
                  </a:cubicBezTo>
                  <a:cubicBezTo>
                    <a:pt x="4236" y="8407"/>
                    <a:pt x="4303" y="8173"/>
                    <a:pt x="4370" y="7940"/>
                  </a:cubicBezTo>
                  <a:cubicBezTo>
                    <a:pt x="5137" y="6205"/>
                    <a:pt x="5904" y="4471"/>
                    <a:pt x="6705" y="2736"/>
                  </a:cubicBezTo>
                  <a:cubicBezTo>
                    <a:pt x="7038" y="2002"/>
                    <a:pt x="7472" y="1335"/>
                    <a:pt x="7839" y="635"/>
                  </a:cubicBezTo>
                  <a:cubicBezTo>
                    <a:pt x="7906" y="468"/>
                    <a:pt x="7806" y="201"/>
                    <a:pt x="780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65"/>
            <p:cNvSpPr/>
            <p:nvPr/>
          </p:nvSpPr>
          <p:spPr>
            <a:xfrm>
              <a:off x="5684225" y="4695675"/>
              <a:ext cx="125125" cy="28175"/>
            </a:xfrm>
            <a:custGeom>
              <a:avLst/>
              <a:gdLst/>
              <a:ahLst/>
              <a:cxnLst/>
              <a:rect l="l" t="t" r="r" b="b"/>
              <a:pathLst>
                <a:path w="5005" h="1127" extrusionOk="0">
                  <a:moveTo>
                    <a:pt x="4320" y="1"/>
                  </a:moveTo>
                  <a:cubicBezTo>
                    <a:pt x="4245" y="1"/>
                    <a:pt x="4170" y="9"/>
                    <a:pt x="4104" y="26"/>
                  </a:cubicBezTo>
                  <a:cubicBezTo>
                    <a:pt x="2903" y="126"/>
                    <a:pt x="1702" y="226"/>
                    <a:pt x="501" y="359"/>
                  </a:cubicBezTo>
                  <a:cubicBezTo>
                    <a:pt x="301" y="393"/>
                    <a:pt x="167" y="626"/>
                    <a:pt x="1" y="760"/>
                  </a:cubicBezTo>
                  <a:lnTo>
                    <a:pt x="368" y="1126"/>
                  </a:lnTo>
                  <a:cubicBezTo>
                    <a:pt x="1869" y="993"/>
                    <a:pt x="3203" y="893"/>
                    <a:pt x="4537" y="726"/>
                  </a:cubicBezTo>
                  <a:cubicBezTo>
                    <a:pt x="4671" y="693"/>
                    <a:pt x="4837" y="526"/>
                    <a:pt x="5004" y="426"/>
                  </a:cubicBezTo>
                  <a:cubicBezTo>
                    <a:pt x="4837" y="259"/>
                    <a:pt x="4704" y="159"/>
                    <a:pt x="4537" y="26"/>
                  </a:cubicBezTo>
                  <a:cubicBezTo>
                    <a:pt x="4471" y="9"/>
                    <a:pt x="4396" y="1"/>
                    <a:pt x="432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65"/>
            <p:cNvSpPr/>
            <p:nvPr/>
          </p:nvSpPr>
          <p:spPr>
            <a:xfrm>
              <a:off x="5698400" y="4763025"/>
              <a:ext cx="92600" cy="27550"/>
            </a:xfrm>
            <a:custGeom>
              <a:avLst/>
              <a:gdLst/>
              <a:ahLst/>
              <a:cxnLst/>
              <a:rect l="l" t="t" r="r" b="b"/>
              <a:pathLst>
                <a:path w="3704" h="1102" extrusionOk="0">
                  <a:moveTo>
                    <a:pt x="3170" y="0"/>
                  </a:moveTo>
                  <a:cubicBezTo>
                    <a:pt x="2936" y="0"/>
                    <a:pt x="2703" y="34"/>
                    <a:pt x="2469" y="100"/>
                  </a:cubicBezTo>
                  <a:cubicBezTo>
                    <a:pt x="1769" y="200"/>
                    <a:pt x="1035" y="267"/>
                    <a:pt x="334" y="401"/>
                  </a:cubicBezTo>
                  <a:cubicBezTo>
                    <a:pt x="168" y="467"/>
                    <a:pt x="34" y="634"/>
                    <a:pt x="1" y="834"/>
                  </a:cubicBezTo>
                  <a:cubicBezTo>
                    <a:pt x="1" y="934"/>
                    <a:pt x="234" y="1068"/>
                    <a:pt x="301" y="1101"/>
                  </a:cubicBezTo>
                  <a:lnTo>
                    <a:pt x="901" y="1034"/>
                  </a:lnTo>
                  <a:cubicBezTo>
                    <a:pt x="1702" y="934"/>
                    <a:pt x="2503" y="834"/>
                    <a:pt x="3270" y="701"/>
                  </a:cubicBezTo>
                  <a:cubicBezTo>
                    <a:pt x="3437" y="667"/>
                    <a:pt x="3570" y="434"/>
                    <a:pt x="3703" y="300"/>
                  </a:cubicBezTo>
                  <a:cubicBezTo>
                    <a:pt x="3537" y="167"/>
                    <a:pt x="3370" y="67"/>
                    <a:pt x="317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65"/>
            <p:cNvSpPr/>
            <p:nvPr/>
          </p:nvSpPr>
          <p:spPr>
            <a:xfrm>
              <a:off x="5705075" y="4832125"/>
              <a:ext cx="88425" cy="28025"/>
            </a:xfrm>
            <a:custGeom>
              <a:avLst/>
              <a:gdLst/>
              <a:ahLst/>
              <a:cxnLst/>
              <a:rect l="l" t="t" r="r" b="b"/>
              <a:pathLst>
                <a:path w="3537" h="1121" extrusionOk="0">
                  <a:moveTo>
                    <a:pt x="3048" y="1"/>
                  </a:moveTo>
                  <a:cubicBezTo>
                    <a:pt x="3033" y="1"/>
                    <a:pt x="3018" y="2"/>
                    <a:pt x="3003" y="5"/>
                  </a:cubicBezTo>
                  <a:cubicBezTo>
                    <a:pt x="2135" y="105"/>
                    <a:pt x="1235" y="238"/>
                    <a:pt x="368" y="405"/>
                  </a:cubicBezTo>
                  <a:cubicBezTo>
                    <a:pt x="234" y="439"/>
                    <a:pt x="134" y="672"/>
                    <a:pt x="1" y="839"/>
                  </a:cubicBezTo>
                  <a:cubicBezTo>
                    <a:pt x="134" y="939"/>
                    <a:pt x="267" y="1006"/>
                    <a:pt x="401" y="1106"/>
                  </a:cubicBezTo>
                  <a:cubicBezTo>
                    <a:pt x="423" y="1117"/>
                    <a:pt x="449" y="1120"/>
                    <a:pt x="482" y="1120"/>
                  </a:cubicBezTo>
                  <a:cubicBezTo>
                    <a:pt x="549" y="1120"/>
                    <a:pt x="646" y="1106"/>
                    <a:pt x="801" y="1106"/>
                  </a:cubicBezTo>
                  <a:cubicBezTo>
                    <a:pt x="1001" y="1072"/>
                    <a:pt x="1335" y="1039"/>
                    <a:pt x="1635" y="972"/>
                  </a:cubicBezTo>
                  <a:cubicBezTo>
                    <a:pt x="2135" y="939"/>
                    <a:pt x="2602" y="839"/>
                    <a:pt x="3103" y="739"/>
                  </a:cubicBezTo>
                  <a:cubicBezTo>
                    <a:pt x="3270" y="672"/>
                    <a:pt x="3403" y="405"/>
                    <a:pt x="3536" y="205"/>
                  </a:cubicBezTo>
                  <a:cubicBezTo>
                    <a:pt x="3385" y="144"/>
                    <a:pt x="3205" y="1"/>
                    <a:pt x="304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65"/>
            <p:cNvSpPr/>
            <p:nvPr/>
          </p:nvSpPr>
          <p:spPr>
            <a:xfrm>
              <a:off x="5725925" y="4906450"/>
              <a:ext cx="70075" cy="24225"/>
            </a:xfrm>
            <a:custGeom>
              <a:avLst/>
              <a:gdLst/>
              <a:ahLst/>
              <a:cxnLst/>
              <a:rect l="l" t="t" r="r" b="b"/>
              <a:pathLst>
                <a:path w="2803" h="969" extrusionOk="0">
                  <a:moveTo>
                    <a:pt x="2302" y="1"/>
                  </a:moveTo>
                  <a:cubicBezTo>
                    <a:pt x="1668" y="34"/>
                    <a:pt x="1035" y="101"/>
                    <a:pt x="401" y="234"/>
                  </a:cubicBezTo>
                  <a:cubicBezTo>
                    <a:pt x="267" y="234"/>
                    <a:pt x="134" y="468"/>
                    <a:pt x="1" y="568"/>
                  </a:cubicBezTo>
                  <a:cubicBezTo>
                    <a:pt x="134" y="701"/>
                    <a:pt x="301" y="801"/>
                    <a:pt x="468" y="901"/>
                  </a:cubicBezTo>
                  <a:cubicBezTo>
                    <a:pt x="501" y="918"/>
                    <a:pt x="551" y="926"/>
                    <a:pt x="605" y="926"/>
                  </a:cubicBezTo>
                  <a:cubicBezTo>
                    <a:pt x="659" y="926"/>
                    <a:pt x="718" y="918"/>
                    <a:pt x="768" y="901"/>
                  </a:cubicBezTo>
                  <a:lnTo>
                    <a:pt x="768" y="968"/>
                  </a:lnTo>
                  <a:cubicBezTo>
                    <a:pt x="1335" y="868"/>
                    <a:pt x="1902" y="801"/>
                    <a:pt x="2436" y="668"/>
                  </a:cubicBezTo>
                  <a:cubicBezTo>
                    <a:pt x="2602" y="634"/>
                    <a:pt x="2702" y="401"/>
                    <a:pt x="2803" y="268"/>
                  </a:cubicBezTo>
                  <a:cubicBezTo>
                    <a:pt x="2636" y="167"/>
                    <a:pt x="2469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65"/>
            <p:cNvSpPr/>
            <p:nvPr/>
          </p:nvSpPr>
          <p:spPr>
            <a:xfrm>
              <a:off x="5744275" y="4977350"/>
              <a:ext cx="46725" cy="22525"/>
            </a:xfrm>
            <a:custGeom>
              <a:avLst/>
              <a:gdLst/>
              <a:ahLst/>
              <a:cxnLst/>
              <a:rect l="l" t="t" r="r" b="b"/>
              <a:pathLst>
                <a:path w="1869" h="901" extrusionOk="0">
                  <a:moveTo>
                    <a:pt x="1401" y="0"/>
                  </a:moveTo>
                  <a:cubicBezTo>
                    <a:pt x="1168" y="0"/>
                    <a:pt x="968" y="33"/>
                    <a:pt x="734" y="67"/>
                  </a:cubicBezTo>
                  <a:cubicBezTo>
                    <a:pt x="401" y="100"/>
                    <a:pt x="0" y="0"/>
                    <a:pt x="0" y="500"/>
                  </a:cubicBezTo>
                  <a:cubicBezTo>
                    <a:pt x="0" y="634"/>
                    <a:pt x="434" y="767"/>
                    <a:pt x="634" y="901"/>
                  </a:cubicBezTo>
                  <a:lnTo>
                    <a:pt x="734" y="834"/>
                  </a:lnTo>
                  <a:cubicBezTo>
                    <a:pt x="1001" y="801"/>
                    <a:pt x="1268" y="734"/>
                    <a:pt x="1568" y="667"/>
                  </a:cubicBezTo>
                  <a:cubicBezTo>
                    <a:pt x="1702" y="634"/>
                    <a:pt x="1768" y="467"/>
                    <a:pt x="1868" y="334"/>
                  </a:cubicBezTo>
                  <a:cubicBezTo>
                    <a:pt x="1735" y="200"/>
                    <a:pt x="1568" y="10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65"/>
            <p:cNvSpPr/>
            <p:nvPr/>
          </p:nvSpPr>
          <p:spPr>
            <a:xfrm>
              <a:off x="5761325" y="5034050"/>
              <a:ext cx="32175" cy="22275"/>
            </a:xfrm>
            <a:custGeom>
              <a:avLst/>
              <a:gdLst/>
              <a:ahLst/>
              <a:cxnLst/>
              <a:rect l="l" t="t" r="r" b="b"/>
              <a:pathLst>
                <a:path w="1287" h="891" extrusionOk="0">
                  <a:moveTo>
                    <a:pt x="686" y="0"/>
                  </a:moveTo>
                  <a:cubicBezTo>
                    <a:pt x="419" y="200"/>
                    <a:pt x="52" y="334"/>
                    <a:pt x="52" y="501"/>
                  </a:cubicBezTo>
                  <a:cubicBezTo>
                    <a:pt x="0" y="787"/>
                    <a:pt x="212" y="890"/>
                    <a:pt x="435" y="890"/>
                  </a:cubicBezTo>
                  <a:cubicBezTo>
                    <a:pt x="497" y="890"/>
                    <a:pt x="561" y="882"/>
                    <a:pt x="619" y="868"/>
                  </a:cubicBezTo>
                  <a:cubicBezTo>
                    <a:pt x="853" y="734"/>
                    <a:pt x="1053" y="601"/>
                    <a:pt x="1286" y="467"/>
                  </a:cubicBezTo>
                  <a:lnTo>
                    <a:pt x="68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90" name="Google Shape;2790;p65"/>
          <p:cNvGrpSpPr/>
          <p:nvPr/>
        </p:nvGrpSpPr>
        <p:grpSpPr>
          <a:xfrm rot="3218745">
            <a:off x="2020984" y="420262"/>
            <a:ext cx="877369" cy="866701"/>
            <a:chOff x="5017075" y="4570900"/>
            <a:chExt cx="658000" cy="650000"/>
          </a:xfrm>
        </p:grpSpPr>
        <p:sp>
          <p:nvSpPr>
            <p:cNvPr id="2791" name="Google Shape;2791;p65"/>
            <p:cNvSpPr/>
            <p:nvPr/>
          </p:nvSpPr>
          <p:spPr>
            <a:xfrm>
              <a:off x="5229750" y="4916150"/>
              <a:ext cx="445325" cy="304750"/>
            </a:xfrm>
            <a:custGeom>
              <a:avLst/>
              <a:gdLst/>
              <a:ahLst/>
              <a:cxnLst/>
              <a:rect l="l" t="t" r="r" b="b"/>
              <a:pathLst>
                <a:path w="17813" h="12190" extrusionOk="0">
                  <a:moveTo>
                    <a:pt x="7072" y="1948"/>
                  </a:moveTo>
                  <a:cubicBezTo>
                    <a:pt x="7138" y="1948"/>
                    <a:pt x="7272" y="2148"/>
                    <a:pt x="7339" y="2248"/>
                  </a:cubicBezTo>
                  <a:cubicBezTo>
                    <a:pt x="7239" y="2548"/>
                    <a:pt x="7172" y="2815"/>
                    <a:pt x="7105" y="3048"/>
                  </a:cubicBezTo>
                  <a:cubicBezTo>
                    <a:pt x="6772" y="4116"/>
                    <a:pt x="6405" y="5183"/>
                    <a:pt x="6071" y="6217"/>
                  </a:cubicBezTo>
                  <a:cubicBezTo>
                    <a:pt x="6038" y="6451"/>
                    <a:pt x="5971" y="6651"/>
                    <a:pt x="5871" y="6851"/>
                  </a:cubicBezTo>
                  <a:cubicBezTo>
                    <a:pt x="5804" y="6985"/>
                    <a:pt x="5604" y="7085"/>
                    <a:pt x="5471" y="7185"/>
                  </a:cubicBezTo>
                  <a:cubicBezTo>
                    <a:pt x="5371" y="7018"/>
                    <a:pt x="5204" y="6818"/>
                    <a:pt x="5237" y="6651"/>
                  </a:cubicBezTo>
                  <a:cubicBezTo>
                    <a:pt x="5537" y="5584"/>
                    <a:pt x="5871" y="4516"/>
                    <a:pt x="6204" y="3449"/>
                  </a:cubicBezTo>
                  <a:cubicBezTo>
                    <a:pt x="6305" y="3015"/>
                    <a:pt x="6471" y="2615"/>
                    <a:pt x="6638" y="2215"/>
                  </a:cubicBezTo>
                  <a:cubicBezTo>
                    <a:pt x="6738" y="2048"/>
                    <a:pt x="6872" y="1948"/>
                    <a:pt x="7072" y="1948"/>
                  </a:cubicBezTo>
                  <a:close/>
                  <a:moveTo>
                    <a:pt x="4709" y="1586"/>
                  </a:moveTo>
                  <a:cubicBezTo>
                    <a:pt x="4750" y="1586"/>
                    <a:pt x="4784" y="1595"/>
                    <a:pt x="4803" y="1614"/>
                  </a:cubicBezTo>
                  <a:cubicBezTo>
                    <a:pt x="4937" y="1714"/>
                    <a:pt x="5004" y="1881"/>
                    <a:pt x="4970" y="2048"/>
                  </a:cubicBezTo>
                  <a:cubicBezTo>
                    <a:pt x="4403" y="3682"/>
                    <a:pt x="3803" y="5283"/>
                    <a:pt x="3202" y="6851"/>
                  </a:cubicBezTo>
                  <a:cubicBezTo>
                    <a:pt x="3136" y="7051"/>
                    <a:pt x="2869" y="7185"/>
                    <a:pt x="2669" y="7285"/>
                  </a:cubicBezTo>
                  <a:cubicBezTo>
                    <a:pt x="2667" y="7287"/>
                    <a:pt x="2664" y="7288"/>
                    <a:pt x="2661" y="7288"/>
                  </a:cubicBezTo>
                  <a:cubicBezTo>
                    <a:pt x="2616" y="7288"/>
                    <a:pt x="2463" y="7047"/>
                    <a:pt x="2368" y="6985"/>
                  </a:cubicBezTo>
                  <a:lnTo>
                    <a:pt x="2635" y="6251"/>
                  </a:lnTo>
                  <a:cubicBezTo>
                    <a:pt x="3136" y="4850"/>
                    <a:pt x="3636" y="3449"/>
                    <a:pt x="4136" y="2048"/>
                  </a:cubicBezTo>
                  <a:cubicBezTo>
                    <a:pt x="4203" y="1914"/>
                    <a:pt x="4270" y="1781"/>
                    <a:pt x="4370" y="1681"/>
                  </a:cubicBezTo>
                  <a:cubicBezTo>
                    <a:pt x="4464" y="1634"/>
                    <a:pt x="4609" y="1586"/>
                    <a:pt x="4709" y="1586"/>
                  </a:cubicBezTo>
                  <a:close/>
                  <a:moveTo>
                    <a:pt x="8973" y="3982"/>
                  </a:moveTo>
                  <a:cubicBezTo>
                    <a:pt x="9040" y="4183"/>
                    <a:pt x="9240" y="4416"/>
                    <a:pt x="9173" y="4550"/>
                  </a:cubicBezTo>
                  <a:cubicBezTo>
                    <a:pt x="8940" y="5317"/>
                    <a:pt x="8673" y="6017"/>
                    <a:pt x="8406" y="6751"/>
                  </a:cubicBezTo>
                  <a:cubicBezTo>
                    <a:pt x="8273" y="7118"/>
                    <a:pt x="8206" y="7518"/>
                    <a:pt x="8039" y="7852"/>
                  </a:cubicBezTo>
                  <a:cubicBezTo>
                    <a:pt x="7939" y="8019"/>
                    <a:pt x="7772" y="8085"/>
                    <a:pt x="7605" y="8085"/>
                  </a:cubicBezTo>
                  <a:cubicBezTo>
                    <a:pt x="7505" y="8052"/>
                    <a:pt x="7405" y="7852"/>
                    <a:pt x="7305" y="7718"/>
                  </a:cubicBezTo>
                  <a:cubicBezTo>
                    <a:pt x="7639" y="6751"/>
                    <a:pt x="7972" y="5850"/>
                    <a:pt x="8306" y="4950"/>
                  </a:cubicBezTo>
                  <a:cubicBezTo>
                    <a:pt x="8373" y="4716"/>
                    <a:pt x="8439" y="4516"/>
                    <a:pt x="8539" y="4316"/>
                  </a:cubicBezTo>
                  <a:cubicBezTo>
                    <a:pt x="8673" y="4183"/>
                    <a:pt x="8806" y="4083"/>
                    <a:pt x="8973" y="3982"/>
                  </a:cubicBezTo>
                  <a:close/>
                  <a:moveTo>
                    <a:pt x="11108" y="5917"/>
                  </a:moveTo>
                  <a:cubicBezTo>
                    <a:pt x="11241" y="5984"/>
                    <a:pt x="11341" y="6117"/>
                    <a:pt x="11408" y="6217"/>
                  </a:cubicBezTo>
                  <a:lnTo>
                    <a:pt x="11308" y="6451"/>
                  </a:lnTo>
                  <a:lnTo>
                    <a:pt x="10274" y="9320"/>
                  </a:lnTo>
                  <a:cubicBezTo>
                    <a:pt x="10189" y="9518"/>
                    <a:pt x="10104" y="9742"/>
                    <a:pt x="9874" y="9742"/>
                  </a:cubicBezTo>
                  <a:cubicBezTo>
                    <a:pt x="9834" y="9742"/>
                    <a:pt x="9790" y="9735"/>
                    <a:pt x="9740" y="9720"/>
                  </a:cubicBezTo>
                  <a:cubicBezTo>
                    <a:pt x="9440" y="9620"/>
                    <a:pt x="9440" y="9386"/>
                    <a:pt x="9540" y="9119"/>
                  </a:cubicBezTo>
                  <a:cubicBezTo>
                    <a:pt x="9874" y="8185"/>
                    <a:pt x="10207" y="7285"/>
                    <a:pt x="10541" y="6384"/>
                  </a:cubicBezTo>
                  <a:cubicBezTo>
                    <a:pt x="10574" y="6251"/>
                    <a:pt x="10641" y="6117"/>
                    <a:pt x="10774" y="6017"/>
                  </a:cubicBezTo>
                  <a:cubicBezTo>
                    <a:pt x="10874" y="5917"/>
                    <a:pt x="11008" y="5917"/>
                    <a:pt x="11108" y="5917"/>
                  </a:cubicBezTo>
                  <a:close/>
                  <a:moveTo>
                    <a:pt x="13310" y="8119"/>
                  </a:moveTo>
                  <a:cubicBezTo>
                    <a:pt x="13376" y="8286"/>
                    <a:pt x="13410" y="8486"/>
                    <a:pt x="13376" y="8686"/>
                  </a:cubicBezTo>
                  <a:cubicBezTo>
                    <a:pt x="13243" y="9119"/>
                    <a:pt x="13076" y="9553"/>
                    <a:pt x="12909" y="9987"/>
                  </a:cubicBezTo>
                  <a:cubicBezTo>
                    <a:pt x="12876" y="10154"/>
                    <a:pt x="12809" y="10287"/>
                    <a:pt x="12709" y="10387"/>
                  </a:cubicBezTo>
                  <a:cubicBezTo>
                    <a:pt x="12599" y="10469"/>
                    <a:pt x="12490" y="10529"/>
                    <a:pt x="12361" y="10529"/>
                  </a:cubicBezTo>
                  <a:cubicBezTo>
                    <a:pt x="12334" y="10529"/>
                    <a:pt x="12305" y="10526"/>
                    <a:pt x="12275" y="10520"/>
                  </a:cubicBezTo>
                  <a:cubicBezTo>
                    <a:pt x="12175" y="10520"/>
                    <a:pt x="12142" y="10287"/>
                    <a:pt x="12042" y="10154"/>
                  </a:cubicBezTo>
                  <a:cubicBezTo>
                    <a:pt x="12309" y="9520"/>
                    <a:pt x="12509" y="8919"/>
                    <a:pt x="12809" y="8319"/>
                  </a:cubicBezTo>
                  <a:cubicBezTo>
                    <a:pt x="12843" y="8185"/>
                    <a:pt x="13143" y="8185"/>
                    <a:pt x="13310" y="8119"/>
                  </a:cubicBezTo>
                  <a:close/>
                  <a:moveTo>
                    <a:pt x="15478" y="9586"/>
                  </a:moveTo>
                  <a:cubicBezTo>
                    <a:pt x="15544" y="9720"/>
                    <a:pt x="15611" y="9887"/>
                    <a:pt x="15578" y="10020"/>
                  </a:cubicBezTo>
                  <a:cubicBezTo>
                    <a:pt x="15511" y="10354"/>
                    <a:pt x="15378" y="10654"/>
                    <a:pt x="15211" y="10954"/>
                  </a:cubicBezTo>
                  <a:cubicBezTo>
                    <a:pt x="15100" y="11065"/>
                    <a:pt x="14967" y="11129"/>
                    <a:pt x="14830" y="11129"/>
                  </a:cubicBezTo>
                  <a:cubicBezTo>
                    <a:pt x="14801" y="11129"/>
                    <a:pt x="14773" y="11127"/>
                    <a:pt x="14744" y="11121"/>
                  </a:cubicBezTo>
                  <a:cubicBezTo>
                    <a:pt x="14677" y="11121"/>
                    <a:pt x="14577" y="10921"/>
                    <a:pt x="14510" y="10787"/>
                  </a:cubicBezTo>
                  <a:lnTo>
                    <a:pt x="14477" y="10787"/>
                  </a:lnTo>
                  <a:cubicBezTo>
                    <a:pt x="14644" y="10420"/>
                    <a:pt x="14811" y="10053"/>
                    <a:pt x="15011" y="9720"/>
                  </a:cubicBezTo>
                  <a:cubicBezTo>
                    <a:pt x="15077" y="9620"/>
                    <a:pt x="15311" y="9653"/>
                    <a:pt x="15478" y="9586"/>
                  </a:cubicBezTo>
                  <a:close/>
                  <a:moveTo>
                    <a:pt x="4443" y="0"/>
                  </a:moveTo>
                  <a:cubicBezTo>
                    <a:pt x="3704" y="0"/>
                    <a:pt x="2992" y="306"/>
                    <a:pt x="2402" y="1080"/>
                  </a:cubicBezTo>
                  <a:cubicBezTo>
                    <a:pt x="2102" y="1447"/>
                    <a:pt x="1835" y="1814"/>
                    <a:pt x="1568" y="2181"/>
                  </a:cubicBezTo>
                  <a:cubicBezTo>
                    <a:pt x="1668" y="2548"/>
                    <a:pt x="1468" y="2915"/>
                    <a:pt x="1134" y="3048"/>
                  </a:cubicBezTo>
                  <a:cubicBezTo>
                    <a:pt x="934" y="3482"/>
                    <a:pt x="767" y="3916"/>
                    <a:pt x="600" y="4349"/>
                  </a:cubicBezTo>
                  <a:cubicBezTo>
                    <a:pt x="0" y="6084"/>
                    <a:pt x="367" y="7318"/>
                    <a:pt x="1835" y="8085"/>
                  </a:cubicBezTo>
                  <a:cubicBezTo>
                    <a:pt x="2535" y="8452"/>
                    <a:pt x="3269" y="8719"/>
                    <a:pt x="4036" y="8919"/>
                  </a:cubicBezTo>
                  <a:cubicBezTo>
                    <a:pt x="6905" y="9720"/>
                    <a:pt x="9807" y="10487"/>
                    <a:pt x="12676" y="11254"/>
                  </a:cubicBezTo>
                  <a:cubicBezTo>
                    <a:pt x="13910" y="11588"/>
                    <a:pt x="15111" y="11888"/>
                    <a:pt x="16378" y="12155"/>
                  </a:cubicBezTo>
                  <a:cubicBezTo>
                    <a:pt x="16466" y="12178"/>
                    <a:pt x="16554" y="12189"/>
                    <a:pt x="16641" y="12189"/>
                  </a:cubicBezTo>
                  <a:cubicBezTo>
                    <a:pt x="17055" y="12189"/>
                    <a:pt x="17447" y="11940"/>
                    <a:pt x="17613" y="11555"/>
                  </a:cubicBezTo>
                  <a:cubicBezTo>
                    <a:pt x="17813" y="11021"/>
                    <a:pt x="17613" y="10654"/>
                    <a:pt x="17012" y="10287"/>
                  </a:cubicBezTo>
                  <a:cubicBezTo>
                    <a:pt x="16845" y="10187"/>
                    <a:pt x="16712" y="10087"/>
                    <a:pt x="16579" y="9953"/>
                  </a:cubicBezTo>
                  <a:cubicBezTo>
                    <a:pt x="16178" y="9586"/>
                    <a:pt x="15778" y="9253"/>
                    <a:pt x="15378" y="8853"/>
                  </a:cubicBezTo>
                  <a:cubicBezTo>
                    <a:pt x="13943" y="7518"/>
                    <a:pt x="12509" y="6184"/>
                    <a:pt x="11075" y="4850"/>
                  </a:cubicBezTo>
                  <a:cubicBezTo>
                    <a:pt x="10041" y="3849"/>
                    <a:pt x="9040" y="2815"/>
                    <a:pt x="7972" y="1848"/>
                  </a:cubicBezTo>
                  <a:cubicBezTo>
                    <a:pt x="7472" y="1347"/>
                    <a:pt x="6872" y="880"/>
                    <a:pt x="6238" y="513"/>
                  </a:cubicBezTo>
                  <a:cubicBezTo>
                    <a:pt x="5656" y="200"/>
                    <a:pt x="5041" y="0"/>
                    <a:pt x="4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65"/>
            <p:cNvSpPr/>
            <p:nvPr/>
          </p:nvSpPr>
          <p:spPr>
            <a:xfrm>
              <a:off x="5100475" y="4570900"/>
              <a:ext cx="195175" cy="334750"/>
            </a:xfrm>
            <a:custGeom>
              <a:avLst/>
              <a:gdLst/>
              <a:ahLst/>
              <a:cxnLst/>
              <a:rect l="l" t="t" r="r" b="b"/>
              <a:pathLst>
                <a:path w="7807" h="13390" extrusionOk="0">
                  <a:moveTo>
                    <a:pt x="4564" y="0"/>
                  </a:moveTo>
                  <a:cubicBezTo>
                    <a:pt x="4248" y="0"/>
                    <a:pt x="3957" y="194"/>
                    <a:pt x="3870" y="513"/>
                  </a:cubicBezTo>
                  <a:cubicBezTo>
                    <a:pt x="3670" y="880"/>
                    <a:pt x="3537" y="1314"/>
                    <a:pt x="3370" y="1781"/>
                  </a:cubicBezTo>
                  <a:lnTo>
                    <a:pt x="2769" y="914"/>
                  </a:lnTo>
                  <a:cubicBezTo>
                    <a:pt x="2669" y="714"/>
                    <a:pt x="2502" y="513"/>
                    <a:pt x="2336" y="347"/>
                  </a:cubicBezTo>
                  <a:cubicBezTo>
                    <a:pt x="2195" y="234"/>
                    <a:pt x="1936" y="98"/>
                    <a:pt x="1778" y="98"/>
                  </a:cubicBezTo>
                  <a:cubicBezTo>
                    <a:pt x="1749" y="98"/>
                    <a:pt x="1723" y="103"/>
                    <a:pt x="1702" y="113"/>
                  </a:cubicBezTo>
                  <a:cubicBezTo>
                    <a:pt x="1468" y="247"/>
                    <a:pt x="1335" y="480"/>
                    <a:pt x="1302" y="747"/>
                  </a:cubicBezTo>
                  <a:cubicBezTo>
                    <a:pt x="1302" y="1114"/>
                    <a:pt x="1368" y="1481"/>
                    <a:pt x="1502" y="1814"/>
                  </a:cubicBezTo>
                  <a:cubicBezTo>
                    <a:pt x="1769" y="2515"/>
                    <a:pt x="2136" y="3182"/>
                    <a:pt x="2469" y="3883"/>
                  </a:cubicBezTo>
                  <a:lnTo>
                    <a:pt x="3370" y="5217"/>
                  </a:lnTo>
                  <a:cubicBezTo>
                    <a:pt x="3336" y="5284"/>
                    <a:pt x="3270" y="5350"/>
                    <a:pt x="3236" y="5417"/>
                  </a:cubicBezTo>
                  <a:lnTo>
                    <a:pt x="2302" y="4850"/>
                  </a:lnTo>
                  <a:cubicBezTo>
                    <a:pt x="2080" y="4761"/>
                    <a:pt x="1843" y="4583"/>
                    <a:pt x="1620" y="4583"/>
                  </a:cubicBezTo>
                  <a:cubicBezTo>
                    <a:pt x="1509" y="4583"/>
                    <a:pt x="1402" y="4627"/>
                    <a:pt x="1302" y="4750"/>
                  </a:cubicBezTo>
                  <a:cubicBezTo>
                    <a:pt x="1135" y="5050"/>
                    <a:pt x="1068" y="5417"/>
                    <a:pt x="1135" y="5784"/>
                  </a:cubicBezTo>
                  <a:cubicBezTo>
                    <a:pt x="1268" y="6384"/>
                    <a:pt x="1502" y="6985"/>
                    <a:pt x="1669" y="7619"/>
                  </a:cubicBezTo>
                  <a:cubicBezTo>
                    <a:pt x="1735" y="7852"/>
                    <a:pt x="1802" y="8086"/>
                    <a:pt x="1835" y="8319"/>
                  </a:cubicBezTo>
                  <a:lnTo>
                    <a:pt x="1635" y="8519"/>
                  </a:lnTo>
                  <a:cubicBezTo>
                    <a:pt x="1535" y="8286"/>
                    <a:pt x="1402" y="8086"/>
                    <a:pt x="1268" y="7919"/>
                  </a:cubicBezTo>
                  <a:cubicBezTo>
                    <a:pt x="1139" y="7733"/>
                    <a:pt x="937" y="7641"/>
                    <a:pt x="732" y="7641"/>
                  </a:cubicBezTo>
                  <a:cubicBezTo>
                    <a:pt x="567" y="7641"/>
                    <a:pt x="401" y="7700"/>
                    <a:pt x="268" y="7819"/>
                  </a:cubicBezTo>
                  <a:cubicBezTo>
                    <a:pt x="1" y="8352"/>
                    <a:pt x="1" y="8986"/>
                    <a:pt x="268" y="9520"/>
                  </a:cubicBezTo>
                  <a:cubicBezTo>
                    <a:pt x="634" y="10354"/>
                    <a:pt x="1101" y="11121"/>
                    <a:pt x="1635" y="11855"/>
                  </a:cubicBezTo>
                  <a:cubicBezTo>
                    <a:pt x="2102" y="12422"/>
                    <a:pt x="2636" y="12922"/>
                    <a:pt x="3203" y="13389"/>
                  </a:cubicBezTo>
                  <a:cubicBezTo>
                    <a:pt x="2836" y="12689"/>
                    <a:pt x="2536" y="11988"/>
                    <a:pt x="2269" y="11254"/>
                  </a:cubicBezTo>
                  <a:cubicBezTo>
                    <a:pt x="1869" y="10020"/>
                    <a:pt x="2202" y="8686"/>
                    <a:pt x="3103" y="7752"/>
                  </a:cubicBezTo>
                  <a:cubicBezTo>
                    <a:pt x="3370" y="7452"/>
                    <a:pt x="3637" y="7118"/>
                    <a:pt x="3903" y="6785"/>
                  </a:cubicBezTo>
                  <a:cubicBezTo>
                    <a:pt x="4437" y="6051"/>
                    <a:pt x="4537" y="5083"/>
                    <a:pt x="4104" y="4283"/>
                  </a:cubicBezTo>
                  <a:cubicBezTo>
                    <a:pt x="3870" y="3782"/>
                    <a:pt x="3570" y="3349"/>
                    <a:pt x="3336" y="2848"/>
                  </a:cubicBezTo>
                  <a:cubicBezTo>
                    <a:pt x="3303" y="2615"/>
                    <a:pt x="3303" y="2381"/>
                    <a:pt x="3336" y="2148"/>
                  </a:cubicBezTo>
                  <a:cubicBezTo>
                    <a:pt x="3537" y="2248"/>
                    <a:pt x="3837" y="2281"/>
                    <a:pt x="3937" y="2448"/>
                  </a:cubicBezTo>
                  <a:cubicBezTo>
                    <a:pt x="4504" y="3282"/>
                    <a:pt x="5038" y="4116"/>
                    <a:pt x="5138" y="5150"/>
                  </a:cubicBezTo>
                  <a:cubicBezTo>
                    <a:pt x="5238" y="6184"/>
                    <a:pt x="4771" y="6985"/>
                    <a:pt x="4104" y="7752"/>
                  </a:cubicBezTo>
                  <a:cubicBezTo>
                    <a:pt x="3737" y="8186"/>
                    <a:pt x="3403" y="8653"/>
                    <a:pt x="3136" y="9153"/>
                  </a:cubicBezTo>
                  <a:cubicBezTo>
                    <a:pt x="2603" y="10254"/>
                    <a:pt x="2969" y="11288"/>
                    <a:pt x="3470" y="12255"/>
                  </a:cubicBezTo>
                  <a:cubicBezTo>
                    <a:pt x="3637" y="12555"/>
                    <a:pt x="3803" y="12822"/>
                    <a:pt x="4037" y="13089"/>
                  </a:cubicBezTo>
                  <a:cubicBezTo>
                    <a:pt x="4070" y="12922"/>
                    <a:pt x="4104" y="12722"/>
                    <a:pt x="4137" y="12522"/>
                  </a:cubicBezTo>
                  <a:cubicBezTo>
                    <a:pt x="4037" y="11688"/>
                    <a:pt x="4437" y="10888"/>
                    <a:pt x="5138" y="10454"/>
                  </a:cubicBezTo>
                  <a:cubicBezTo>
                    <a:pt x="5371" y="10254"/>
                    <a:pt x="5605" y="10087"/>
                    <a:pt x="5805" y="9887"/>
                  </a:cubicBezTo>
                  <a:cubicBezTo>
                    <a:pt x="6339" y="9553"/>
                    <a:pt x="6272" y="8786"/>
                    <a:pt x="5738" y="8486"/>
                  </a:cubicBezTo>
                  <a:lnTo>
                    <a:pt x="5271" y="8186"/>
                  </a:lnTo>
                  <a:cubicBezTo>
                    <a:pt x="5638" y="8086"/>
                    <a:pt x="5905" y="8052"/>
                    <a:pt x="6138" y="8019"/>
                  </a:cubicBezTo>
                  <a:cubicBezTo>
                    <a:pt x="6405" y="7952"/>
                    <a:pt x="6672" y="7885"/>
                    <a:pt x="6939" y="7785"/>
                  </a:cubicBezTo>
                  <a:cubicBezTo>
                    <a:pt x="7673" y="7485"/>
                    <a:pt x="7806" y="6918"/>
                    <a:pt x="7239" y="6384"/>
                  </a:cubicBezTo>
                  <a:cubicBezTo>
                    <a:pt x="7006" y="6184"/>
                    <a:pt x="6739" y="6017"/>
                    <a:pt x="6505" y="5851"/>
                  </a:cubicBezTo>
                  <a:cubicBezTo>
                    <a:pt x="6305" y="5717"/>
                    <a:pt x="6105" y="5650"/>
                    <a:pt x="5872" y="5484"/>
                  </a:cubicBezTo>
                  <a:cubicBezTo>
                    <a:pt x="6238" y="5050"/>
                    <a:pt x="6572" y="4683"/>
                    <a:pt x="6872" y="4283"/>
                  </a:cubicBezTo>
                  <a:cubicBezTo>
                    <a:pt x="7106" y="3983"/>
                    <a:pt x="7373" y="3649"/>
                    <a:pt x="7106" y="3249"/>
                  </a:cubicBezTo>
                  <a:cubicBezTo>
                    <a:pt x="6928" y="2982"/>
                    <a:pt x="6691" y="2893"/>
                    <a:pt x="6424" y="2893"/>
                  </a:cubicBezTo>
                  <a:cubicBezTo>
                    <a:pt x="6290" y="2893"/>
                    <a:pt x="6150" y="2915"/>
                    <a:pt x="6005" y="2949"/>
                  </a:cubicBezTo>
                  <a:cubicBezTo>
                    <a:pt x="5738" y="3015"/>
                    <a:pt x="5505" y="3149"/>
                    <a:pt x="5171" y="3249"/>
                  </a:cubicBezTo>
                  <a:lnTo>
                    <a:pt x="5171" y="2648"/>
                  </a:lnTo>
                  <a:cubicBezTo>
                    <a:pt x="5204" y="2048"/>
                    <a:pt x="5271" y="1447"/>
                    <a:pt x="5271" y="847"/>
                  </a:cubicBezTo>
                  <a:cubicBezTo>
                    <a:pt x="5338" y="480"/>
                    <a:pt x="5071" y="113"/>
                    <a:pt x="4704" y="13"/>
                  </a:cubicBezTo>
                  <a:cubicBezTo>
                    <a:pt x="4657" y="5"/>
                    <a:pt x="4610" y="0"/>
                    <a:pt x="4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65"/>
            <p:cNvSpPr/>
            <p:nvPr/>
          </p:nvSpPr>
          <p:spPr>
            <a:xfrm>
              <a:off x="5017075" y="4873150"/>
              <a:ext cx="163475" cy="291650"/>
            </a:xfrm>
            <a:custGeom>
              <a:avLst/>
              <a:gdLst/>
              <a:ahLst/>
              <a:cxnLst/>
              <a:rect l="l" t="t" r="r" b="b"/>
              <a:pathLst>
                <a:path w="6539" h="11666" extrusionOk="0">
                  <a:moveTo>
                    <a:pt x="2151" y="0"/>
                  </a:moveTo>
                  <a:cubicBezTo>
                    <a:pt x="1931" y="0"/>
                    <a:pt x="1737" y="80"/>
                    <a:pt x="1569" y="332"/>
                  </a:cubicBezTo>
                  <a:cubicBezTo>
                    <a:pt x="1302" y="699"/>
                    <a:pt x="1535" y="1066"/>
                    <a:pt x="1769" y="1333"/>
                  </a:cubicBezTo>
                  <a:cubicBezTo>
                    <a:pt x="2102" y="1700"/>
                    <a:pt x="2002" y="1900"/>
                    <a:pt x="1569" y="2067"/>
                  </a:cubicBezTo>
                  <a:cubicBezTo>
                    <a:pt x="735" y="2367"/>
                    <a:pt x="134" y="3067"/>
                    <a:pt x="1" y="3968"/>
                  </a:cubicBezTo>
                  <a:cubicBezTo>
                    <a:pt x="101" y="4671"/>
                    <a:pt x="202" y="4901"/>
                    <a:pt x="700" y="4901"/>
                  </a:cubicBezTo>
                  <a:cubicBezTo>
                    <a:pt x="864" y="4901"/>
                    <a:pt x="1071" y="4876"/>
                    <a:pt x="1335" y="4835"/>
                  </a:cubicBezTo>
                  <a:lnTo>
                    <a:pt x="1335" y="4835"/>
                  </a:lnTo>
                  <a:cubicBezTo>
                    <a:pt x="1269" y="5202"/>
                    <a:pt x="1235" y="5569"/>
                    <a:pt x="1235" y="5936"/>
                  </a:cubicBezTo>
                  <a:cubicBezTo>
                    <a:pt x="1235" y="6536"/>
                    <a:pt x="1302" y="7137"/>
                    <a:pt x="1435" y="7737"/>
                  </a:cubicBezTo>
                  <a:cubicBezTo>
                    <a:pt x="1531" y="8023"/>
                    <a:pt x="1724" y="8178"/>
                    <a:pt x="1946" y="8178"/>
                  </a:cubicBezTo>
                  <a:cubicBezTo>
                    <a:pt x="2113" y="8178"/>
                    <a:pt x="2298" y="8090"/>
                    <a:pt x="2469" y="7904"/>
                  </a:cubicBezTo>
                  <a:cubicBezTo>
                    <a:pt x="2503" y="7837"/>
                    <a:pt x="2569" y="7737"/>
                    <a:pt x="2603" y="7637"/>
                  </a:cubicBezTo>
                  <a:cubicBezTo>
                    <a:pt x="2803" y="8004"/>
                    <a:pt x="2970" y="8371"/>
                    <a:pt x="3103" y="8771"/>
                  </a:cubicBezTo>
                  <a:cubicBezTo>
                    <a:pt x="3470" y="9739"/>
                    <a:pt x="3837" y="10739"/>
                    <a:pt x="4671" y="11440"/>
                  </a:cubicBezTo>
                  <a:cubicBezTo>
                    <a:pt x="4871" y="11590"/>
                    <a:pt x="5109" y="11665"/>
                    <a:pt x="5356" y="11665"/>
                  </a:cubicBezTo>
                  <a:cubicBezTo>
                    <a:pt x="5438" y="11665"/>
                    <a:pt x="5522" y="11657"/>
                    <a:pt x="5605" y="11640"/>
                  </a:cubicBezTo>
                  <a:cubicBezTo>
                    <a:pt x="5972" y="11540"/>
                    <a:pt x="5972" y="11140"/>
                    <a:pt x="5939" y="10773"/>
                  </a:cubicBezTo>
                  <a:cubicBezTo>
                    <a:pt x="5905" y="10573"/>
                    <a:pt x="5838" y="10339"/>
                    <a:pt x="5772" y="10139"/>
                  </a:cubicBezTo>
                  <a:cubicBezTo>
                    <a:pt x="5505" y="9438"/>
                    <a:pt x="5205" y="8738"/>
                    <a:pt x="4904" y="8037"/>
                  </a:cubicBezTo>
                  <a:cubicBezTo>
                    <a:pt x="4838" y="7837"/>
                    <a:pt x="4804" y="7637"/>
                    <a:pt x="4771" y="7437"/>
                  </a:cubicBezTo>
                  <a:lnTo>
                    <a:pt x="4771" y="7437"/>
                  </a:lnTo>
                  <a:cubicBezTo>
                    <a:pt x="5071" y="7470"/>
                    <a:pt x="5271" y="7537"/>
                    <a:pt x="5505" y="7537"/>
                  </a:cubicBezTo>
                  <a:cubicBezTo>
                    <a:pt x="6105" y="7537"/>
                    <a:pt x="6339" y="7103"/>
                    <a:pt x="6039" y="6570"/>
                  </a:cubicBezTo>
                  <a:cubicBezTo>
                    <a:pt x="5905" y="6403"/>
                    <a:pt x="5738" y="6203"/>
                    <a:pt x="5605" y="6036"/>
                  </a:cubicBezTo>
                  <a:lnTo>
                    <a:pt x="4004" y="4335"/>
                  </a:lnTo>
                  <a:cubicBezTo>
                    <a:pt x="4771" y="4268"/>
                    <a:pt x="5472" y="3968"/>
                    <a:pt x="6039" y="3434"/>
                  </a:cubicBezTo>
                  <a:cubicBezTo>
                    <a:pt x="5221" y="3026"/>
                    <a:pt x="4328" y="2821"/>
                    <a:pt x="3446" y="2821"/>
                  </a:cubicBezTo>
                  <a:cubicBezTo>
                    <a:pt x="3321" y="2821"/>
                    <a:pt x="3195" y="2825"/>
                    <a:pt x="3070" y="2834"/>
                  </a:cubicBezTo>
                  <a:cubicBezTo>
                    <a:pt x="2636" y="2900"/>
                    <a:pt x="2503" y="3101"/>
                    <a:pt x="2636" y="3468"/>
                  </a:cubicBezTo>
                  <a:cubicBezTo>
                    <a:pt x="3003" y="4435"/>
                    <a:pt x="3403" y="5402"/>
                    <a:pt x="3770" y="6403"/>
                  </a:cubicBezTo>
                  <a:cubicBezTo>
                    <a:pt x="4037" y="7103"/>
                    <a:pt x="4271" y="7871"/>
                    <a:pt x="4538" y="8605"/>
                  </a:cubicBezTo>
                  <a:cubicBezTo>
                    <a:pt x="4638" y="8871"/>
                    <a:pt x="4604" y="9172"/>
                    <a:pt x="4304" y="9205"/>
                  </a:cubicBezTo>
                  <a:cubicBezTo>
                    <a:pt x="4171" y="9205"/>
                    <a:pt x="3904" y="8971"/>
                    <a:pt x="3837" y="8771"/>
                  </a:cubicBezTo>
                  <a:cubicBezTo>
                    <a:pt x="3237" y="7304"/>
                    <a:pt x="2636" y="5803"/>
                    <a:pt x="2069" y="4301"/>
                  </a:cubicBezTo>
                  <a:cubicBezTo>
                    <a:pt x="1969" y="3968"/>
                    <a:pt x="1902" y="3668"/>
                    <a:pt x="1869" y="3367"/>
                  </a:cubicBezTo>
                  <a:cubicBezTo>
                    <a:pt x="1736" y="2567"/>
                    <a:pt x="2269" y="2067"/>
                    <a:pt x="3137" y="2000"/>
                  </a:cubicBezTo>
                  <a:cubicBezTo>
                    <a:pt x="4104" y="2000"/>
                    <a:pt x="5071" y="2200"/>
                    <a:pt x="5972" y="2534"/>
                  </a:cubicBezTo>
                  <a:cubicBezTo>
                    <a:pt x="6139" y="2600"/>
                    <a:pt x="6339" y="2667"/>
                    <a:pt x="6539" y="2700"/>
                  </a:cubicBezTo>
                  <a:cubicBezTo>
                    <a:pt x="6139" y="2367"/>
                    <a:pt x="5738" y="2000"/>
                    <a:pt x="5305" y="1666"/>
                  </a:cubicBezTo>
                  <a:cubicBezTo>
                    <a:pt x="4437" y="1032"/>
                    <a:pt x="3670" y="265"/>
                    <a:pt x="2569" y="65"/>
                  </a:cubicBezTo>
                  <a:cubicBezTo>
                    <a:pt x="2421" y="28"/>
                    <a:pt x="2282" y="0"/>
                    <a:pt x="2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65"/>
            <p:cNvSpPr/>
            <p:nvPr/>
          </p:nvSpPr>
          <p:spPr>
            <a:xfrm>
              <a:off x="5117150" y="4958150"/>
              <a:ext cx="140975" cy="66750"/>
            </a:xfrm>
            <a:custGeom>
              <a:avLst/>
              <a:gdLst/>
              <a:ahLst/>
              <a:cxnLst/>
              <a:rect l="l" t="t" r="r" b="b"/>
              <a:pathLst>
                <a:path w="5639" h="2670" extrusionOk="0">
                  <a:moveTo>
                    <a:pt x="2036" y="1"/>
                  </a:moveTo>
                  <a:cubicBezTo>
                    <a:pt x="1469" y="535"/>
                    <a:pt x="768" y="835"/>
                    <a:pt x="1" y="868"/>
                  </a:cubicBezTo>
                  <a:lnTo>
                    <a:pt x="1602" y="2603"/>
                  </a:lnTo>
                  <a:cubicBezTo>
                    <a:pt x="1769" y="2536"/>
                    <a:pt x="1936" y="2469"/>
                    <a:pt x="2102" y="2469"/>
                  </a:cubicBezTo>
                  <a:cubicBezTo>
                    <a:pt x="3103" y="2503"/>
                    <a:pt x="4104" y="2603"/>
                    <a:pt x="5138" y="2669"/>
                  </a:cubicBezTo>
                  <a:cubicBezTo>
                    <a:pt x="5305" y="2202"/>
                    <a:pt x="5471" y="1769"/>
                    <a:pt x="5638" y="1335"/>
                  </a:cubicBezTo>
                  <a:lnTo>
                    <a:pt x="2369" y="101"/>
                  </a:lnTo>
                  <a:cubicBezTo>
                    <a:pt x="2236" y="68"/>
                    <a:pt x="2136" y="34"/>
                    <a:pt x="2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65"/>
            <p:cNvSpPr/>
            <p:nvPr/>
          </p:nvSpPr>
          <p:spPr>
            <a:xfrm>
              <a:off x="5060450" y="4623750"/>
              <a:ext cx="211000" cy="478700"/>
            </a:xfrm>
            <a:custGeom>
              <a:avLst/>
              <a:gdLst/>
              <a:ahLst/>
              <a:cxnLst/>
              <a:rect l="l" t="t" r="r" b="b"/>
              <a:pathLst>
                <a:path w="8440" h="19148" extrusionOk="0">
                  <a:moveTo>
                    <a:pt x="4937" y="1"/>
                  </a:moveTo>
                  <a:cubicBezTo>
                    <a:pt x="4904" y="234"/>
                    <a:pt x="4904" y="434"/>
                    <a:pt x="4937" y="668"/>
                  </a:cubicBezTo>
                  <a:cubicBezTo>
                    <a:pt x="5171" y="1168"/>
                    <a:pt x="5471" y="1635"/>
                    <a:pt x="5705" y="2102"/>
                  </a:cubicBezTo>
                  <a:cubicBezTo>
                    <a:pt x="6138" y="2903"/>
                    <a:pt x="6072" y="3903"/>
                    <a:pt x="5504" y="4604"/>
                  </a:cubicBezTo>
                  <a:cubicBezTo>
                    <a:pt x="5238" y="4971"/>
                    <a:pt x="4971" y="5304"/>
                    <a:pt x="4704" y="5605"/>
                  </a:cubicBezTo>
                  <a:cubicBezTo>
                    <a:pt x="3803" y="6505"/>
                    <a:pt x="3470" y="7873"/>
                    <a:pt x="3870" y="9074"/>
                  </a:cubicBezTo>
                  <a:cubicBezTo>
                    <a:pt x="4137" y="9808"/>
                    <a:pt x="4437" y="10541"/>
                    <a:pt x="4771" y="11275"/>
                  </a:cubicBezTo>
                  <a:lnTo>
                    <a:pt x="6438" y="13277"/>
                  </a:lnTo>
                  <a:lnTo>
                    <a:pt x="6405" y="13377"/>
                  </a:lnTo>
                  <a:lnTo>
                    <a:pt x="4804" y="12643"/>
                  </a:lnTo>
                  <a:cubicBezTo>
                    <a:pt x="4604" y="12610"/>
                    <a:pt x="4404" y="12576"/>
                    <a:pt x="4237" y="12510"/>
                  </a:cubicBezTo>
                  <a:cubicBezTo>
                    <a:pt x="3401" y="12169"/>
                    <a:pt x="2508" y="11972"/>
                    <a:pt x="1611" y="11972"/>
                  </a:cubicBezTo>
                  <a:cubicBezTo>
                    <a:pt x="1541" y="11972"/>
                    <a:pt x="1471" y="11973"/>
                    <a:pt x="1402" y="11976"/>
                  </a:cubicBezTo>
                  <a:cubicBezTo>
                    <a:pt x="534" y="12009"/>
                    <a:pt x="1" y="12543"/>
                    <a:pt x="134" y="13310"/>
                  </a:cubicBezTo>
                  <a:cubicBezTo>
                    <a:pt x="167" y="13610"/>
                    <a:pt x="234" y="13944"/>
                    <a:pt x="367" y="14244"/>
                  </a:cubicBezTo>
                  <a:cubicBezTo>
                    <a:pt x="935" y="15745"/>
                    <a:pt x="1502" y="17246"/>
                    <a:pt x="2102" y="18747"/>
                  </a:cubicBezTo>
                  <a:cubicBezTo>
                    <a:pt x="2135" y="18914"/>
                    <a:pt x="2436" y="19148"/>
                    <a:pt x="2569" y="19148"/>
                  </a:cubicBezTo>
                  <a:cubicBezTo>
                    <a:pt x="2869" y="19114"/>
                    <a:pt x="2903" y="18814"/>
                    <a:pt x="2803" y="18547"/>
                  </a:cubicBezTo>
                  <a:cubicBezTo>
                    <a:pt x="2536" y="17813"/>
                    <a:pt x="2302" y="17079"/>
                    <a:pt x="2035" y="16346"/>
                  </a:cubicBezTo>
                  <a:cubicBezTo>
                    <a:pt x="1668" y="15378"/>
                    <a:pt x="1301" y="14378"/>
                    <a:pt x="901" y="13410"/>
                  </a:cubicBezTo>
                  <a:cubicBezTo>
                    <a:pt x="768" y="13043"/>
                    <a:pt x="935" y="12843"/>
                    <a:pt x="1335" y="12776"/>
                  </a:cubicBezTo>
                  <a:cubicBezTo>
                    <a:pt x="1460" y="12768"/>
                    <a:pt x="1586" y="12764"/>
                    <a:pt x="1711" y="12764"/>
                  </a:cubicBezTo>
                  <a:cubicBezTo>
                    <a:pt x="2593" y="12764"/>
                    <a:pt x="3486" y="12968"/>
                    <a:pt x="4304" y="13377"/>
                  </a:cubicBezTo>
                  <a:cubicBezTo>
                    <a:pt x="4404" y="13410"/>
                    <a:pt x="4504" y="13444"/>
                    <a:pt x="4637" y="13510"/>
                  </a:cubicBezTo>
                  <a:lnTo>
                    <a:pt x="7906" y="14744"/>
                  </a:lnTo>
                  <a:cubicBezTo>
                    <a:pt x="8240" y="14611"/>
                    <a:pt x="8440" y="14211"/>
                    <a:pt x="8340" y="13844"/>
                  </a:cubicBezTo>
                  <a:cubicBezTo>
                    <a:pt x="7239" y="13077"/>
                    <a:pt x="6305" y="12109"/>
                    <a:pt x="5638" y="10942"/>
                  </a:cubicBezTo>
                  <a:cubicBezTo>
                    <a:pt x="5438" y="10675"/>
                    <a:pt x="5238" y="10408"/>
                    <a:pt x="5071" y="10108"/>
                  </a:cubicBezTo>
                  <a:cubicBezTo>
                    <a:pt x="4570" y="9107"/>
                    <a:pt x="4204" y="8073"/>
                    <a:pt x="4737" y="7006"/>
                  </a:cubicBezTo>
                  <a:cubicBezTo>
                    <a:pt x="5004" y="6505"/>
                    <a:pt x="5338" y="6005"/>
                    <a:pt x="5705" y="5605"/>
                  </a:cubicBezTo>
                  <a:cubicBezTo>
                    <a:pt x="6372" y="4837"/>
                    <a:pt x="6839" y="4037"/>
                    <a:pt x="6739" y="3003"/>
                  </a:cubicBezTo>
                  <a:cubicBezTo>
                    <a:pt x="6639" y="1935"/>
                    <a:pt x="6105" y="1101"/>
                    <a:pt x="5571" y="267"/>
                  </a:cubicBezTo>
                  <a:cubicBezTo>
                    <a:pt x="5438" y="101"/>
                    <a:pt x="5138" y="101"/>
                    <a:pt x="4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65"/>
            <p:cNvSpPr/>
            <p:nvPr/>
          </p:nvSpPr>
          <p:spPr>
            <a:xfrm>
              <a:off x="5288950" y="4955800"/>
              <a:ext cx="65900" cy="142575"/>
            </a:xfrm>
            <a:custGeom>
              <a:avLst/>
              <a:gdLst/>
              <a:ahLst/>
              <a:cxnLst/>
              <a:rect l="l" t="t" r="r" b="b"/>
              <a:pathLst>
                <a:path w="2636" h="5703" extrusionOk="0">
                  <a:moveTo>
                    <a:pt x="2341" y="0"/>
                  </a:moveTo>
                  <a:cubicBezTo>
                    <a:pt x="2241" y="0"/>
                    <a:pt x="2096" y="48"/>
                    <a:pt x="2002" y="95"/>
                  </a:cubicBezTo>
                  <a:cubicBezTo>
                    <a:pt x="1902" y="195"/>
                    <a:pt x="1835" y="328"/>
                    <a:pt x="1768" y="495"/>
                  </a:cubicBezTo>
                  <a:cubicBezTo>
                    <a:pt x="1268" y="1896"/>
                    <a:pt x="768" y="3297"/>
                    <a:pt x="267" y="4665"/>
                  </a:cubicBezTo>
                  <a:lnTo>
                    <a:pt x="0" y="5399"/>
                  </a:lnTo>
                  <a:cubicBezTo>
                    <a:pt x="94" y="5492"/>
                    <a:pt x="246" y="5702"/>
                    <a:pt x="292" y="5702"/>
                  </a:cubicBezTo>
                  <a:cubicBezTo>
                    <a:pt x="296" y="5702"/>
                    <a:pt x="298" y="5701"/>
                    <a:pt x="301" y="5699"/>
                  </a:cubicBezTo>
                  <a:cubicBezTo>
                    <a:pt x="501" y="5599"/>
                    <a:pt x="768" y="5465"/>
                    <a:pt x="834" y="5299"/>
                  </a:cubicBezTo>
                  <a:cubicBezTo>
                    <a:pt x="1435" y="3697"/>
                    <a:pt x="2035" y="2096"/>
                    <a:pt x="2602" y="495"/>
                  </a:cubicBezTo>
                  <a:cubicBezTo>
                    <a:pt x="2636" y="328"/>
                    <a:pt x="2569" y="162"/>
                    <a:pt x="2435" y="28"/>
                  </a:cubicBezTo>
                  <a:cubicBezTo>
                    <a:pt x="2416" y="9"/>
                    <a:pt x="2382" y="0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65"/>
            <p:cNvSpPr/>
            <p:nvPr/>
          </p:nvSpPr>
          <p:spPr>
            <a:xfrm>
              <a:off x="5359000" y="4964825"/>
              <a:ext cx="54225" cy="130950"/>
            </a:xfrm>
            <a:custGeom>
              <a:avLst/>
              <a:gdLst/>
              <a:ahLst/>
              <a:cxnLst/>
              <a:rect l="l" t="t" r="r" b="b"/>
              <a:pathLst>
                <a:path w="2169" h="5238" extrusionOk="0">
                  <a:moveTo>
                    <a:pt x="1868" y="1"/>
                  </a:moveTo>
                  <a:cubicBezTo>
                    <a:pt x="1702" y="1"/>
                    <a:pt x="1568" y="101"/>
                    <a:pt x="1468" y="268"/>
                  </a:cubicBezTo>
                  <a:cubicBezTo>
                    <a:pt x="1301" y="668"/>
                    <a:pt x="1135" y="1068"/>
                    <a:pt x="1034" y="1502"/>
                  </a:cubicBezTo>
                  <a:cubicBezTo>
                    <a:pt x="701" y="2569"/>
                    <a:pt x="367" y="3637"/>
                    <a:pt x="67" y="4704"/>
                  </a:cubicBezTo>
                  <a:cubicBezTo>
                    <a:pt x="0" y="4837"/>
                    <a:pt x="201" y="5071"/>
                    <a:pt x="267" y="5238"/>
                  </a:cubicBezTo>
                  <a:cubicBezTo>
                    <a:pt x="434" y="5138"/>
                    <a:pt x="601" y="5038"/>
                    <a:pt x="701" y="4904"/>
                  </a:cubicBezTo>
                  <a:cubicBezTo>
                    <a:pt x="801" y="4704"/>
                    <a:pt x="868" y="4504"/>
                    <a:pt x="901" y="4270"/>
                  </a:cubicBezTo>
                  <a:cubicBezTo>
                    <a:pt x="1235" y="3203"/>
                    <a:pt x="1602" y="2169"/>
                    <a:pt x="1935" y="1101"/>
                  </a:cubicBezTo>
                  <a:cubicBezTo>
                    <a:pt x="2002" y="835"/>
                    <a:pt x="2069" y="601"/>
                    <a:pt x="2169" y="301"/>
                  </a:cubicBezTo>
                  <a:cubicBezTo>
                    <a:pt x="2102" y="201"/>
                    <a:pt x="1968" y="1"/>
                    <a:pt x="18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65"/>
            <p:cNvSpPr/>
            <p:nvPr/>
          </p:nvSpPr>
          <p:spPr>
            <a:xfrm>
              <a:off x="5412375" y="5015700"/>
              <a:ext cx="48375" cy="102600"/>
            </a:xfrm>
            <a:custGeom>
              <a:avLst/>
              <a:gdLst/>
              <a:ahLst/>
              <a:cxnLst/>
              <a:rect l="l" t="t" r="r" b="b"/>
              <a:pathLst>
                <a:path w="1935" h="4104" extrusionOk="0">
                  <a:moveTo>
                    <a:pt x="1668" y="0"/>
                  </a:moveTo>
                  <a:cubicBezTo>
                    <a:pt x="1501" y="101"/>
                    <a:pt x="1368" y="201"/>
                    <a:pt x="1234" y="334"/>
                  </a:cubicBezTo>
                  <a:cubicBezTo>
                    <a:pt x="1134" y="534"/>
                    <a:pt x="1068" y="734"/>
                    <a:pt x="1001" y="968"/>
                  </a:cubicBezTo>
                  <a:cubicBezTo>
                    <a:pt x="667" y="1868"/>
                    <a:pt x="334" y="2769"/>
                    <a:pt x="0" y="3736"/>
                  </a:cubicBezTo>
                  <a:cubicBezTo>
                    <a:pt x="67" y="3870"/>
                    <a:pt x="167" y="4070"/>
                    <a:pt x="300" y="4103"/>
                  </a:cubicBezTo>
                  <a:cubicBezTo>
                    <a:pt x="467" y="4103"/>
                    <a:pt x="634" y="4037"/>
                    <a:pt x="734" y="3870"/>
                  </a:cubicBezTo>
                  <a:cubicBezTo>
                    <a:pt x="901" y="3536"/>
                    <a:pt x="968" y="3136"/>
                    <a:pt x="1101" y="2769"/>
                  </a:cubicBezTo>
                  <a:cubicBezTo>
                    <a:pt x="1368" y="2035"/>
                    <a:pt x="1635" y="1335"/>
                    <a:pt x="1868" y="568"/>
                  </a:cubicBezTo>
                  <a:cubicBezTo>
                    <a:pt x="1935" y="401"/>
                    <a:pt x="1735" y="201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65"/>
            <p:cNvSpPr/>
            <p:nvPr/>
          </p:nvSpPr>
          <p:spPr>
            <a:xfrm>
              <a:off x="5464900" y="5064075"/>
              <a:ext cx="49225" cy="95625"/>
            </a:xfrm>
            <a:custGeom>
              <a:avLst/>
              <a:gdLst/>
              <a:ahLst/>
              <a:cxnLst/>
              <a:rect l="l" t="t" r="r" b="b"/>
              <a:pathLst>
                <a:path w="1969" h="3825" extrusionOk="0">
                  <a:moveTo>
                    <a:pt x="1702" y="0"/>
                  </a:moveTo>
                  <a:cubicBezTo>
                    <a:pt x="1569" y="0"/>
                    <a:pt x="1435" y="0"/>
                    <a:pt x="1335" y="100"/>
                  </a:cubicBezTo>
                  <a:cubicBezTo>
                    <a:pt x="1235" y="200"/>
                    <a:pt x="1168" y="334"/>
                    <a:pt x="1102" y="467"/>
                  </a:cubicBezTo>
                  <a:cubicBezTo>
                    <a:pt x="768" y="1368"/>
                    <a:pt x="468" y="2268"/>
                    <a:pt x="134" y="3202"/>
                  </a:cubicBezTo>
                  <a:cubicBezTo>
                    <a:pt x="34" y="3469"/>
                    <a:pt x="1" y="3703"/>
                    <a:pt x="334" y="3803"/>
                  </a:cubicBezTo>
                  <a:cubicBezTo>
                    <a:pt x="384" y="3818"/>
                    <a:pt x="428" y="3825"/>
                    <a:pt x="468" y="3825"/>
                  </a:cubicBezTo>
                  <a:cubicBezTo>
                    <a:pt x="697" y="3825"/>
                    <a:pt x="778" y="3601"/>
                    <a:pt x="835" y="3403"/>
                  </a:cubicBezTo>
                  <a:lnTo>
                    <a:pt x="1869" y="534"/>
                  </a:lnTo>
                  <a:lnTo>
                    <a:pt x="1969" y="300"/>
                  </a:lnTo>
                  <a:cubicBezTo>
                    <a:pt x="1902" y="200"/>
                    <a:pt x="1802" y="67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65"/>
            <p:cNvSpPr/>
            <p:nvPr/>
          </p:nvSpPr>
          <p:spPr>
            <a:xfrm>
              <a:off x="5530775" y="5119100"/>
              <a:ext cx="34225" cy="60300"/>
            </a:xfrm>
            <a:custGeom>
              <a:avLst/>
              <a:gdLst/>
              <a:ahLst/>
              <a:cxnLst/>
              <a:rect l="l" t="t" r="r" b="b"/>
              <a:pathLst>
                <a:path w="1369" h="2412" extrusionOk="0">
                  <a:moveTo>
                    <a:pt x="1269" y="1"/>
                  </a:moveTo>
                  <a:cubicBezTo>
                    <a:pt x="1102" y="67"/>
                    <a:pt x="802" y="67"/>
                    <a:pt x="735" y="201"/>
                  </a:cubicBezTo>
                  <a:cubicBezTo>
                    <a:pt x="468" y="801"/>
                    <a:pt x="234" y="1402"/>
                    <a:pt x="1" y="2036"/>
                  </a:cubicBezTo>
                  <a:cubicBezTo>
                    <a:pt x="68" y="2202"/>
                    <a:pt x="134" y="2402"/>
                    <a:pt x="234" y="2402"/>
                  </a:cubicBezTo>
                  <a:cubicBezTo>
                    <a:pt x="264" y="2408"/>
                    <a:pt x="293" y="2411"/>
                    <a:pt x="320" y="2411"/>
                  </a:cubicBezTo>
                  <a:cubicBezTo>
                    <a:pt x="448" y="2411"/>
                    <a:pt x="552" y="2351"/>
                    <a:pt x="635" y="2269"/>
                  </a:cubicBezTo>
                  <a:cubicBezTo>
                    <a:pt x="735" y="2169"/>
                    <a:pt x="835" y="2036"/>
                    <a:pt x="868" y="1869"/>
                  </a:cubicBezTo>
                  <a:cubicBezTo>
                    <a:pt x="1035" y="1435"/>
                    <a:pt x="1202" y="1001"/>
                    <a:pt x="1335" y="568"/>
                  </a:cubicBezTo>
                  <a:cubicBezTo>
                    <a:pt x="1369" y="368"/>
                    <a:pt x="1335" y="168"/>
                    <a:pt x="126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65"/>
            <p:cNvSpPr/>
            <p:nvPr/>
          </p:nvSpPr>
          <p:spPr>
            <a:xfrm>
              <a:off x="5591675" y="5155800"/>
              <a:ext cx="28375" cy="38475"/>
            </a:xfrm>
            <a:custGeom>
              <a:avLst/>
              <a:gdLst/>
              <a:ahLst/>
              <a:cxnLst/>
              <a:rect l="l" t="t" r="r" b="b"/>
              <a:pathLst>
                <a:path w="1135" h="1539" extrusionOk="0">
                  <a:moveTo>
                    <a:pt x="1001" y="0"/>
                  </a:moveTo>
                  <a:cubicBezTo>
                    <a:pt x="834" y="34"/>
                    <a:pt x="567" y="34"/>
                    <a:pt x="500" y="134"/>
                  </a:cubicBezTo>
                  <a:cubicBezTo>
                    <a:pt x="300" y="467"/>
                    <a:pt x="133" y="834"/>
                    <a:pt x="0" y="1201"/>
                  </a:cubicBezTo>
                  <a:cubicBezTo>
                    <a:pt x="93" y="1356"/>
                    <a:pt x="157" y="1539"/>
                    <a:pt x="219" y="1539"/>
                  </a:cubicBezTo>
                  <a:cubicBezTo>
                    <a:pt x="224" y="1539"/>
                    <a:pt x="229" y="1537"/>
                    <a:pt x="234" y="1535"/>
                  </a:cubicBezTo>
                  <a:cubicBezTo>
                    <a:pt x="434" y="1535"/>
                    <a:pt x="600" y="1468"/>
                    <a:pt x="701" y="1335"/>
                  </a:cubicBezTo>
                  <a:cubicBezTo>
                    <a:pt x="867" y="1068"/>
                    <a:pt x="1001" y="734"/>
                    <a:pt x="1101" y="401"/>
                  </a:cubicBezTo>
                  <a:cubicBezTo>
                    <a:pt x="1134" y="301"/>
                    <a:pt x="1034" y="134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68817" y="3139544"/>
            <a:ext cx="6334400" cy="382400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i="1" dirty="0">
                <a:solidFill>
                  <a:schemeClr val="bg1"/>
                </a:solidFill>
              </a:rPr>
              <a:t>Find words in the puzzle.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13" y="2999351"/>
            <a:ext cx="6096000" cy="40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65" y="2885831"/>
            <a:ext cx="6096000" cy="406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41" y="3635465"/>
            <a:ext cx="4187377" cy="2791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95" y="3215752"/>
            <a:ext cx="5019792" cy="334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824908" y="814840"/>
            <a:ext cx="10606693" cy="5634599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99CCFF"/>
          </a:solidFill>
          <a:ln w="57150"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544" y="482964"/>
            <a:ext cx="6419418" cy="1023547"/>
          </a:xfrm>
          <a:prstGeom prst="rect">
            <a:avLst/>
          </a:prstGeom>
          <a:ln w="57150">
            <a:solidFill>
              <a:srgbClr val="6699FF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723" y="1718857"/>
            <a:ext cx="6121061" cy="1244744"/>
          </a:xfrm>
          <a:prstGeom prst="rect">
            <a:avLst/>
          </a:prstGeom>
        </p:spPr>
      </p:pic>
      <p:pic>
        <p:nvPicPr>
          <p:cNvPr id="13" name="Google Shape;256;p4"/>
          <p:cNvPicPr preferRelativeResize="0"/>
          <p:nvPr/>
        </p:nvPicPr>
        <p:blipFill rotWithShape="1">
          <a:blip r:embed="rId7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" name="Google Shape;26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946315" y="3055807"/>
            <a:ext cx="5098092" cy="2553891"/>
          </a:xfrm>
          <a:prstGeom prst="snip1Rect">
            <a:avLst>
              <a:gd name="adj" fmla="val 0"/>
            </a:avLst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Answer: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1 Cotton 		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2 Indian Institute of Science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3 Steel			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4 Electricity 		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5 Tata Airlines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880" y1="11911" x2="27580" y2="11911"/>
                        <a14:foregroundMark x1="9944" y1="20099" x2="20638" y2="20099"/>
                        <a14:foregroundMark x1="91932" y1="78660" x2="93246" y2="91067"/>
                        <a14:foregroundMark x1="87242" y1="89826" x2="85366" y2="910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947" y="3108970"/>
            <a:ext cx="3628500" cy="2743500"/>
          </a:xfrm>
          <a:prstGeom prst="rect">
            <a:avLst/>
          </a:prstGeom>
        </p:spPr>
      </p:pic>
      <p:pic>
        <p:nvPicPr>
          <p:cNvPr id="2" name="Friends Global Grade 10 SB_CD2_23">
            <a:hlinkClick r:id="" action="ppaction://media"/>
            <a:extLst>
              <a:ext uri="{FF2B5EF4-FFF2-40B4-BE49-F238E27FC236}">
                <a16:creationId xmlns:a16="http://schemas.microsoft.com/office/drawing/2014/main" id="{87EFED9E-C7F4-5C4B-C64C-1001410EC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7721" y="1506729"/>
            <a:ext cx="857189" cy="85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824908" y="814840"/>
            <a:ext cx="10606693" cy="5530541"/>
          </a:xfrm>
          <a:prstGeom prst="doubleWave">
            <a:avLst/>
          </a:prstGeom>
          <a:solidFill>
            <a:srgbClr val="99CCFF"/>
          </a:solidFill>
          <a:ln w="57150"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3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Friends Global Grade 10 SB_CD2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06" y="99495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757" y="658556"/>
            <a:ext cx="6684409" cy="874115"/>
          </a:xfrm>
          <a:prstGeom prst="rect">
            <a:avLst/>
          </a:prstGeom>
          <a:ln w="57150">
            <a:solidFill>
              <a:srgbClr val="6699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0360" y="1978640"/>
            <a:ext cx="7514188" cy="3410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893062" y="2434861"/>
            <a:ext cx="95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F</a:t>
            </a:r>
            <a:endParaRPr kumimoji="0" lang="en-US" sz="2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1806" y="3204963"/>
            <a:ext cx="95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T</a:t>
            </a:r>
            <a:endParaRPr kumimoji="0" lang="en-US" sz="2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8335" y="3979193"/>
            <a:ext cx="95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F</a:t>
            </a:r>
            <a:endParaRPr kumimoji="0" lang="en-US" sz="2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0554" y="4753423"/>
            <a:ext cx="95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T</a:t>
            </a:r>
            <a:endParaRPr kumimoji="0" lang="en-US" sz="28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6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9" b="94231" l="7308" r="92308">
                        <a14:foregroundMark x1="25769" y1="50385" x2="25769" y2="85769"/>
                        <a14:foregroundMark x1="17692" y1="55769" x2="18846" y2="61154"/>
                        <a14:foregroundMark x1="58846" y1="51154" x2="88077" y2="58462"/>
                        <a14:foregroundMark x1="63077" y1="58077" x2="70000" y2="79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5" y="4700"/>
            <a:ext cx="2282884" cy="22828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57135" y="4700"/>
            <a:ext cx="46098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u="sng" cap="none" spc="0" dirty="0">
                <a:ln w="12700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SPEAKING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59457"/>
          <a:stretch/>
        </p:blipFill>
        <p:spPr>
          <a:xfrm>
            <a:off x="2838029" y="928030"/>
            <a:ext cx="6877966" cy="865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0878" y="1967804"/>
            <a:ext cx="931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Coco Chanel was a French fashion designer. She also introduced the phenomenally successful perfume “</a:t>
            </a:r>
            <a:r>
              <a:rPr lang="en-US" sz="2400" b="1" i="1" u="sng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Chanel No.5</a:t>
            </a: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”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5642" t="37945" r="69035"/>
          <a:stretch/>
        </p:blipFill>
        <p:spPr>
          <a:xfrm>
            <a:off x="773745" y="2497372"/>
            <a:ext cx="1741714" cy="13240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40878" y="3042692"/>
            <a:ext cx="9314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Walt Disney was an American motion-picture and television producer and showman, famous as a pioneer of animated cartoon films and as the creator of such cartoon characters as Mickey Mouse and Donald, Snow White, Cinderella,...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40878" y="4764011"/>
            <a:ext cx="931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Steve Jobs was a charismatic pioneer of the personal computer era. He was also the co-founder, chief excutive and chairman of Apple Computer.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53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8704" y="2069403"/>
            <a:ext cx="8014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Q: Do you know any entrepreneurs from Viet Nam?</a:t>
            </a:r>
          </a:p>
          <a:p>
            <a:pPr lvl="0" defTabSz="457200">
              <a:buClr>
                <a:srgbClr val="000000"/>
              </a:buClr>
            </a:pPr>
            <a:r>
              <a:rPr lang="en-US" sz="2800" b="1" i="1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What are they famous for?</a:t>
            </a:r>
            <a:endParaRPr kumimoji="0" lang="en-US" sz="2800" b="1" i="1" u="none" strike="noStrike" kern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4991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5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8" descr="Káº¿t quáº£ hÃ¬nh áº£nh cho yellow angry bi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800601"/>
            <a:ext cx="9477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 descr="Káº¿t quáº£ hÃ¬nh áº£nh cho red angry bird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4665663"/>
            <a:ext cx="9128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7163" y="937289"/>
            <a:ext cx="9314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RULES:</a:t>
            </a:r>
            <a:endParaRPr lang="en-US" sz="2400" b="1" i="1" kern="0" noProof="0" dirty="0">
              <a:solidFill>
                <a:srgbClr val="000000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  <a:p>
            <a:pPr marL="457200" lvl="0" indent="-457200" defTabSz="457200">
              <a:buClr>
                <a:srgbClr val="000000"/>
              </a:buClr>
              <a:buAutoNum type="arabicPeriod"/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There are five logos in this game.</a:t>
            </a:r>
          </a:p>
          <a:p>
            <a:pPr marL="457200" lvl="0" indent="-457200" defTabSz="457200">
              <a:buClr>
                <a:srgbClr val="000000"/>
              </a:buClr>
              <a:buAutoNum type="arabicPeriod"/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Your mission is to look at each logo and guess what the brand is and what this brand is famous for.</a:t>
            </a:r>
          </a:p>
          <a:p>
            <a:pPr marL="457200" lvl="0" indent="-457200" defTabSz="457200">
              <a:buClr>
                <a:srgbClr val="000000"/>
              </a:buClr>
              <a:buAutoNum type="arabicPeriod"/>
            </a:pPr>
            <a:r>
              <a:rPr lang="en-US" sz="2400" b="1" i="1" kern="0" noProof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You will get 1 point for each correct answer.</a:t>
            </a:r>
            <a:endParaRPr kumimoji="0" lang="en-US" sz="240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48940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9 -0.14814 C 0.06371 -0.15949 0.06302 -0.17129 0.06475 -0.1824 C 0.06493 -0.1831 0.07413 -0.19861 0.07534 -0.20069 C 0.08316 -0.21365 0.09079 -0.22963 0.10104 -0.23912 C 0.10208 -0.2412 0.10295 -0.24328 0.10416 -0.24514 C 0.10555 -0.24722 0.10746 -0.24884 0.10868 -0.25115 C 0.10989 -0.2537 0.11024 -0.25694 0.11163 -0.25926 C 0.12239 -0.27662 0.11076 -0.25139 0.11927 -0.26736 C 0.1276 -0.28287 0.11927 -0.27314 0.12986 -0.28356 C 0.13229 -0.29282 0.13559 -0.29537 0.14201 -0.29976 C 0.14739 -0.31088 0.15816 -0.31875 0.1677 -0.32199 C 0.17152 -0.32523 0.17812 -0.33055 0.18142 -0.33402 C 0.18854 -0.34143 0.19045 -0.34838 0.19947 -0.35208 C 0.20364 -0.35764 0.20798 -0.35833 0.21319 -0.36226 C 0.21597 -0.36435 0.21805 -0.36828 0.22083 -0.37037 C 0.23194 -0.3787 0.24461 -0.3831 0.25711 -0.38657 C 0.2717 -0.39606 0.29114 -0.39421 0.30711 -0.39861 C 0.33593 -0.39745 0.35538 -0.39699 0.38142 -0.39259 C 0.39444 -0.38657 0.37482 -0.39514 0.40555 -0.38865 C 0.41371 -0.38703 0.42326 -0.38356 0.43142 -0.38055 C 0.43559 -0.37893 0.43906 -0.37476 0.4434 -0.3743 C 0.46163 -0.37245 0.47986 -0.37314 0.49809 -0.37245 C 0.51284 -0.35787 0.53159 -0.3449 0.54809 -0.33402 C 0.55503 -0.32939 0.5677 -0.32014 0.57378 -0.31389 C 0.58819 -0.29907 0.57187 -0.31134 0.58593 -0.30162 C 0.59201 -0.28495 0.58472 -0.30069 0.59496 -0.28958 C 0.59635 -0.28796 0.59687 -0.28518 0.59809 -0.28356 C 0.60555 -0.27361 0.61649 -0.26689 0.62378 -0.25717 C 0.62829 -0.25115 0.63142 -0.24791 0.6375 -0.24514 C 0.64444 -0.23101 0.63506 -0.24814 0.64809 -0.2331 C 0.64947 -0.23148 0.64982 -0.2287 0.65104 -0.22685 C 0.65277 -0.22453 0.6552 -0.22314 0.65711 -0.22083 C 0.66406 -0.21273 0.66944 -0.2037 0.67534 -0.19467 C 0.68941 -0.17314 0.67673 -0.19629 0.68888 -0.17245 C 0.68993 -0.17037 0.69201 -0.16643 0.69201 -0.16643 C 0.696 -0.14814 0.69496 -0.13426 0.69496 -0.11389 " pathEditMode="relative" ptsTypes="fffffffffffffffffffffffffffffffffff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07 -0.125 C -0.06337 -0.1375 -0.05937 -0.12454 -0.06771 -0.1412 C -0.0743 -0.15463 -0.07847 -0.16667 -0.08732 -0.17755 C -0.10364 -0.19792 -0.12361 -0.21505 -0.1434 -0.22801 C -0.14826 -0.23125 -0.15225 -0.2368 -0.15712 -0.24028 C -0.17639 -0.25417 -0.1934 -0.2706 -0.21163 -0.28657 C -0.21944 -0.30324 -0.23055 -0.31528 -0.24201 -0.32708 C -0.26041 -0.34606 -0.22725 -0.31643 -0.25399 -0.3412 C -0.26614 -0.35255 -0.27882 -0.35764 -0.2934 -0.36134 C -0.31128 -0.3706 -0.3316 -0.38194 -0.35104 -0.38356 C -0.36423 -0.38472 -0.37725 -0.38495 -0.39045 -0.38565 C -0.42014 -0.38449 -0.44479 -0.38704 -0.47222 -0.37755 C -0.48073 -0.37083 -0.48975 -0.3625 -0.49948 -0.35949 C -0.50104 -0.3581 -0.50243 -0.35648 -0.50399 -0.35532 C -0.50642 -0.3537 -0.50937 -0.35324 -0.51163 -0.35139 C -0.51701 -0.34699 -0.52187 -0.33866 -0.52673 -0.3331 C -0.53611 -0.32245 -0.54219 -0.31458 -0.55104 -0.30278 C -0.56389 -0.28565 -0.57864 -0.27245 -0.59201 -0.25648 C -0.6092 -0.23588 -0.60694 -0.22222 -0.62986 -0.21597 C -0.63507 -0.21134 -0.63906 -0.20579 -0.6434 -0.19977 C -0.64514 -0.19305 -0.64722 -0.18866 -0.65104 -0.18356 C -0.65208 -0.18032 -0.65243 -0.17662 -0.65399 -0.17361 C -0.66423 -0.15463 -0.65382 -0.18449 -0.66163 -0.16342 C -0.6658 -0.15255 -0.66857 -0.13773 -0.67535 -0.12917 C -0.67708 -0.12176 -0.67673 -0.12523 -0.67673 -0.11898 L -0.66007 -0.11505 " pathEditMode="relative" ptsTypes="ffffffffffffffffffffffffAA">
                                      <p:cBhvr>
                                        <p:cTn id="1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8" descr="Káº¿t quáº£ hÃ¬nh áº£nh cho yellow angry bird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800601"/>
            <a:ext cx="9477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 descr="Káº¿t quáº£ hÃ¬nh áº£nh cho red angry bird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4665663"/>
            <a:ext cx="9128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Red" descr="Káº¿t quáº£ hÃ¬nh áº£nh cho red angry bird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41664"/>
            <a:ext cx="288290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Yellow" descr="Káº¿t quáº£ hÃ¬nh áº£nh cho yellow angry bird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6" y="3124200"/>
            <a:ext cx="32543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Káº¿t quáº£ hÃ¬nh áº£nh cho yellow angry bird 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4" y="152400"/>
            <a:ext cx="11191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Káº¿t quáº£ hÃ¬nh áº£nh cho red angry bird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047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8716963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724901" y="304800"/>
            <a:ext cx="246063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964613" y="290513"/>
            <a:ext cx="246062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970963" y="30480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193213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201150" y="30480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997825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005763" y="31115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245475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53413" y="31115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474075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482013" y="31115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284538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292475" y="30480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532188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40125" y="30480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760788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768725" y="30480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565400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573338" y="31115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813050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20988" y="31115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043238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051175" y="31115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006850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14788" y="30480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4254500" y="290513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262438" y="304800"/>
            <a:ext cx="247650" cy="6858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526338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534275" y="31115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754938" y="298450"/>
            <a:ext cx="247650" cy="685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762875" y="311150"/>
            <a:ext cx="247650" cy="685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101">
            <a:hlinkClick r:id="rId11" action="ppaction://hlinksldjump"/>
          </p:cNvPr>
          <p:cNvSpPr/>
          <p:nvPr/>
        </p:nvSpPr>
        <p:spPr>
          <a:xfrm>
            <a:off x="4048125" y="5867401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1</a:t>
            </a:r>
          </a:p>
        </p:txBody>
      </p:sp>
      <p:sp>
        <p:nvSpPr>
          <p:cNvPr id="103" name="Oval 102">
            <a:hlinkClick r:id="rId12" action="ppaction://hlinksldjump"/>
          </p:cNvPr>
          <p:cNvSpPr/>
          <p:nvPr/>
        </p:nvSpPr>
        <p:spPr>
          <a:xfrm>
            <a:off x="4810125" y="5867401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2</a:t>
            </a:r>
          </a:p>
        </p:txBody>
      </p:sp>
      <p:sp>
        <p:nvSpPr>
          <p:cNvPr id="104" name="Oval 103">
            <a:hlinkClick r:id="rId13" action="ppaction://hlinksldjump"/>
          </p:cNvPr>
          <p:cNvSpPr/>
          <p:nvPr/>
        </p:nvSpPr>
        <p:spPr>
          <a:xfrm>
            <a:off x="5572125" y="5867401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3</a:t>
            </a:r>
          </a:p>
        </p:txBody>
      </p:sp>
      <p:sp>
        <p:nvSpPr>
          <p:cNvPr id="105" name="Oval 104">
            <a:hlinkClick r:id="rId14" action="ppaction://hlinksldjump"/>
          </p:cNvPr>
          <p:cNvSpPr/>
          <p:nvPr/>
        </p:nvSpPr>
        <p:spPr>
          <a:xfrm>
            <a:off x="6334125" y="5867401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4</a:t>
            </a:r>
          </a:p>
        </p:txBody>
      </p:sp>
      <p:sp>
        <p:nvSpPr>
          <p:cNvPr id="106" name="Oval 105">
            <a:hlinkClick r:id="rId15" action="ppaction://hlinksldjump"/>
          </p:cNvPr>
          <p:cNvSpPr/>
          <p:nvPr/>
        </p:nvSpPr>
        <p:spPr>
          <a:xfrm>
            <a:off x="7096125" y="5867401"/>
            <a:ext cx="685800" cy="6858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88900" dir="13500000" algn="b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  <a:latin typeface="Cambria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16" action="ppaction://hlinksldjump"/>
            <a:extLst>
              <a:ext uri="{FF2B5EF4-FFF2-40B4-BE49-F238E27FC236}">
                <a16:creationId xmlns:a16="http://schemas.microsoft.com/office/drawing/2014/main" id="{259BBE62-4C03-C162-391D-F658922074A6}"/>
              </a:ext>
            </a:extLst>
          </p:cNvPr>
          <p:cNvSpPr/>
          <p:nvPr/>
        </p:nvSpPr>
        <p:spPr>
          <a:xfrm>
            <a:off x="8724901" y="5867401"/>
            <a:ext cx="2808338" cy="679449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FINISH</a:t>
            </a:r>
          </a:p>
        </p:txBody>
      </p:sp>
    </p:spTree>
    <p:extLst>
      <p:ext uri="{BB962C8B-B14F-4D97-AF65-F5344CB8AC3E}">
        <p14:creationId xmlns:p14="http://schemas.microsoft.com/office/powerpoint/2010/main" val="37876235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07 -0.125 C -0.06337 -0.1375 -0.05937 -0.12454 -0.06771 -0.1412 C -0.0743 -0.15463 -0.07847 -0.16667 -0.08732 -0.17755 C -0.10364 -0.19792 -0.12361 -0.21505 -0.1434 -0.22801 C -0.14826 -0.23125 -0.15225 -0.2368 -0.15712 -0.24028 C -0.17639 -0.25417 -0.1934 -0.2706 -0.21163 -0.28657 C -0.21944 -0.30324 -0.23055 -0.31528 -0.24201 -0.32708 C -0.26041 -0.34606 -0.22725 -0.31643 -0.25399 -0.3412 C -0.26614 -0.35255 -0.27882 -0.35764 -0.2934 -0.36134 C -0.31128 -0.3706 -0.3316 -0.38194 -0.35104 -0.38356 C -0.36423 -0.38472 -0.37725 -0.38495 -0.39045 -0.38565 C -0.42014 -0.38449 -0.44479 -0.38704 -0.47222 -0.37755 C -0.48073 -0.37083 -0.48975 -0.3625 -0.49948 -0.35949 C -0.50104 -0.3581 -0.50243 -0.35648 -0.50399 -0.35532 C -0.50642 -0.3537 -0.50937 -0.35324 -0.51163 -0.35139 C -0.51701 -0.34699 -0.52187 -0.33866 -0.52673 -0.3331 C -0.53611 -0.32245 -0.54219 -0.31458 -0.55104 -0.30278 C -0.56389 -0.28565 -0.57864 -0.27245 -0.59201 -0.25648 C -0.6092 -0.23588 -0.60694 -0.22222 -0.62986 -0.21597 C -0.63507 -0.21134 -0.63906 -0.20579 -0.6434 -0.19977 C -0.64514 -0.19305 -0.64722 -0.18866 -0.65104 -0.18356 C -0.65208 -0.18032 -0.65243 -0.17662 -0.65399 -0.17361 C -0.66423 -0.15463 -0.65382 -0.18449 -0.66163 -0.16342 C -0.6658 -0.15255 -0.66857 -0.13773 -0.67535 -0.12917 C -0.67708 -0.12176 -0.67673 -0.12523 -0.67673 -0.11898 L -0.66007 -0.11505 " pathEditMode="relative" ptsTypes="ffffffffffffffffffffffffAA">
                                      <p:cBhvr>
                                        <p:cTn id="10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9 -0.14814 C 0.06371 -0.15949 0.06302 -0.17129 0.06475 -0.1824 C 0.06493 -0.1831 0.07413 -0.19861 0.07534 -0.20069 C 0.08316 -0.21365 0.09079 -0.22963 0.10104 -0.23912 C 0.10208 -0.2412 0.10295 -0.24328 0.10416 -0.24514 C 0.10555 -0.24722 0.10746 -0.24884 0.10868 -0.25115 C 0.10989 -0.2537 0.11024 -0.25694 0.11163 -0.25926 C 0.12239 -0.27662 0.11076 -0.25139 0.11927 -0.26736 C 0.1276 -0.28287 0.11927 -0.27314 0.12986 -0.28356 C 0.13229 -0.29282 0.13559 -0.29537 0.14201 -0.29976 C 0.14739 -0.31088 0.15816 -0.31875 0.1677 -0.32199 C 0.17152 -0.32523 0.17812 -0.33055 0.18142 -0.33402 C 0.18854 -0.34143 0.19045 -0.34838 0.19947 -0.35208 C 0.20364 -0.35764 0.20798 -0.35833 0.21319 -0.36226 C 0.21597 -0.36435 0.21805 -0.36828 0.22083 -0.37037 C 0.23194 -0.3787 0.24461 -0.3831 0.25711 -0.38657 C 0.2717 -0.39606 0.29114 -0.39421 0.30711 -0.39861 C 0.33593 -0.39745 0.35538 -0.39699 0.38142 -0.39259 C 0.39444 -0.38657 0.37482 -0.39514 0.40555 -0.38865 C 0.41371 -0.38703 0.42326 -0.38356 0.43142 -0.38055 C 0.43559 -0.37893 0.43906 -0.37476 0.4434 -0.3743 C 0.46163 -0.37245 0.47986 -0.37314 0.49809 -0.37245 C 0.51284 -0.35787 0.53159 -0.3449 0.54809 -0.33402 C 0.55503 -0.32939 0.5677 -0.32014 0.57378 -0.31389 C 0.58819 -0.29907 0.57187 -0.31134 0.58593 -0.30162 C 0.59201 -0.28495 0.58472 -0.30069 0.59496 -0.28958 C 0.59635 -0.28796 0.59687 -0.28518 0.59809 -0.28356 C 0.60555 -0.27361 0.61649 -0.26689 0.62378 -0.25717 C 0.62829 -0.25115 0.63142 -0.24791 0.6375 -0.24514 C 0.64444 -0.23101 0.63506 -0.24814 0.64809 -0.2331 C 0.64947 -0.23148 0.64982 -0.2287 0.65104 -0.22685 C 0.65277 -0.22453 0.6552 -0.22314 0.65711 -0.22083 C 0.66406 -0.21273 0.66944 -0.2037 0.67534 -0.19467 C 0.68941 -0.17314 0.67673 -0.19629 0.68888 -0.17245 C 0.68993 -0.17037 0.69201 -0.16643 0.69201 -0.16643 C 0.696 -0.14814 0.69496 -0.13426 0.69496 -0.11389 " pathEditMode="relative" ptsTypes="fffffffffffffffffffffffffffffffffffA">
                                      <p:cBhvr>
                                        <p:cTn id="10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  <p:bldP spid="83" grpId="0" animBg="1"/>
      <p:bldP spid="85" grpId="0" animBg="1"/>
      <p:bldP spid="91" grpId="0" animBg="1"/>
      <p:bldP spid="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4" y="211139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Hom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177801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41301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-3230" r="18055" b="25526"/>
          <a:stretch/>
        </p:blipFill>
        <p:spPr>
          <a:xfrm>
            <a:off x="3927244" y="762227"/>
            <a:ext cx="4337511" cy="32475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8694" y="4559469"/>
            <a:ext cx="687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buClr>
                <a:srgbClr val="000000"/>
              </a:buCl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VinGroup</a:t>
            </a:r>
          </a:p>
        </p:txBody>
      </p:sp>
    </p:spTree>
    <p:extLst>
      <p:ext uri="{BB962C8B-B14F-4D97-AF65-F5344CB8AC3E}">
        <p14:creationId xmlns:p14="http://schemas.microsoft.com/office/powerpoint/2010/main" val="4266131823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4" y="211139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Hom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177801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41301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5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82" y="1521737"/>
            <a:ext cx="8486635" cy="3659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8694" y="4559469"/>
            <a:ext cx="687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buClr>
                <a:srgbClr val="000000"/>
              </a:buCl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Vietnam Airline</a:t>
            </a:r>
          </a:p>
        </p:txBody>
      </p:sp>
    </p:spTree>
    <p:extLst>
      <p:ext uri="{BB962C8B-B14F-4D97-AF65-F5344CB8AC3E}">
        <p14:creationId xmlns:p14="http://schemas.microsoft.com/office/powerpoint/2010/main" val="303912406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4" y="211139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Hom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177801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41301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09"/>
          <a:stretch/>
        </p:blipFill>
        <p:spPr>
          <a:xfrm>
            <a:off x="4488543" y="823232"/>
            <a:ext cx="3214914" cy="32956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8694" y="4559469"/>
            <a:ext cx="687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buClr>
                <a:srgbClr val="000000"/>
              </a:buCl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VNPT</a:t>
            </a:r>
          </a:p>
        </p:txBody>
      </p:sp>
    </p:spTree>
    <p:extLst>
      <p:ext uri="{BB962C8B-B14F-4D97-AF65-F5344CB8AC3E}">
        <p14:creationId xmlns:p14="http://schemas.microsoft.com/office/powerpoint/2010/main" val="2037019501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65"/>
          <p:cNvSpPr txBox="1">
            <a:spLocks noGrp="1"/>
          </p:cNvSpPr>
          <p:nvPr>
            <p:ph type="title"/>
          </p:nvPr>
        </p:nvSpPr>
        <p:spPr>
          <a:xfrm>
            <a:off x="848187" y="2402413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numCol="1" rtlCol="0" anchor="ctr" anchorCtr="0">
            <a:prstTxWarp prst="textArchUp">
              <a:avLst/>
            </a:prstTxWarp>
            <a:noAutofit/>
          </a:bodyPr>
          <a:lstStyle/>
          <a:p>
            <a:pPr algn="ctr"/>
            <a:r>
              <a:rPr lang="en" sz="5867" b="1" dirty="0">
                <a:solidFill>
                  <a:schemeClr val="bg1"/>
                </a:solidFill>
              </a:rPr>
              <a:t>WORDS SEARCH PUZZLE</a:t>
            </a:r>
            <a:endParaRPr sz="5867" b="1" dirty="0">
              <a:solidFill>
                <a:schemeClr val="bg1"/>
              </a:solidFill>
            </a:endParaRPr>
          </a:p>
        </p:txBody>
      </p:sp>
      <p:grpSp>
        <p:nvGrpSpPr>
          <p:cNvPr id="2760" name="Google Shape;2760;p65"/>
          <p:cNvGrpSpPr/>
          <p:nvPr/>
        </p:nvGrpSpPr>
        <p:grpSpPr>
          <a:xfrm rot="795730">
            <a:off x="1285598" y="455454"/>
            <a:ext cx="603481" cy="1051567"/>
            <a:chOff x="5278950" y="4384750"/>
            <a:chExt cx="452625" cy="788700"/>
          </a:xfrm>
        </p:grpSpPr>
        <p:sp>
          <p:nvSpPr>
            <p:cNvPr id="2761" name="Google Shape;2761;p65"/>
            <p:cNvSpPr/>
            <p:nvPr/>
          </p:nvSpPr>
          <p:spPr>
            <a:xfrm>
              <a:off x="5403200" y="4713250"/>
              <a:ext cx="328375" cy="460200"/>
            </a:xfrm>
            <a:custGeom>
              <a:avLst/>
              <a:gdLst/>
              <a:ahLst/>
              <a:cxnLst/>
              <a:rect l="l" t="t" r="r" b="b"/>
              <a:pathLst>
                <a:path w="13135" h="18408" extrusionOk="0">
                  <a:moveTo>
                    <a:pt x="6448" y="1641"/>
                  </a:moveTo>
                  <a:cubicBezTo>
                    <a:pt x="6641" y="1641"/>
                    <a:pt x="6772" y="1791"/>
                    <a:pt x="6772" y="2091"/>
                  </a:cubicBezTo>
                  <a:cubicBezTo>
                    <a:pt x="6672" y="2225"/>
                    <a:pt x="6538" y="2358"/>
                    <a:pt x="6405" y="2458"/>
                  </a:cubicBezTo>
                  <a:cubicBezTo>
                    <a:pt x="4971" y="3392"/>
                    <a:pt x="3503" y="4293"/>
                    <a:pt x="2035" y="5194"/>
                  </a:cubicBezTo>
                  <a:cubicBezTo>
                    <a:pt x="1952" y="5227"/>
                    <a:pt x="1868" y="5244"/>
                    <a:pt x="1785" y="5244"/>
                  </a:cubicBezTo>
                  <a:cubicBezTo>
                    <a:pt x="1702" y="5244"/>
                    <a:pt x="1618" y="5227"/>
                    <a:pt x="1535" y="5194"/>
                  </a:cubicBezTo>
                  <a:cubicBezTo>
                    <a:pt x="1301" y="4993"/>
                    <a:pt x="1401" y="4760"/>
                    <a:pt x="1668" y="4593"/>
                  </a:cubicBezTo>
                  <a:cubicBezTo>
                    <a:pt x="2702" y="3926"/>
                    <a:pt x="3770" y="3259"/>
                    <a:pt x="4804" y="2558"/>
                  </a:cubicBezTo>
                  <a:cubicBezTo>
                    <a:pt x="5271" y="2291"/>
                    <a:pt x="5771" y="1991"/>
                    <a:pt x="6238" y="1691"/>
                  </a:cubicBezTo>
                  <a:cubicBezTo>
                    <a:pt x="6313" y="1658"/>
                    <a:pt x="6384" y="1641"/>
                    <a:pt x="6448" y="1641"/>
                  </a:cubicBezTo>
                  <a:close/>
                  <a:moveTo>
                    <a:pt x="8306" y="4860"/>
                  </a:moveTo>
                  <a:cubicBezTo>
                    <a:pt x="8506" y="4860"/>
                    <a:pt x="8707" y="4893"/>
                    <a:pt x="8873" y="4927"/>
                  </a:cubicBezTo>
                  <a:cubicBezTo>
                    <a:pt x="8807" y="5093"/>
                    <a:pt x="8807" y="5360"/>
                    <a:pt x="8673" y="5460"/>
                  </a:cubicBezTo>
                  <a:cubicBezTo>
                    <a:pt x="7973" y="5927"/>
                    <a:pt x="7239" y="6361"/>
                    <a:pt x="6505" y="6795"/>
                  </a:cubicBezTo>
                  <a:lnTo>
                    <a:pt x="3936" y="8362"/>
                  </a:lnTo>
                  <a:cubicBezTo>
                    <a:pt x="3836" y="8429"/>
                    <a:pt x="3703" y="8463"/>
                    <a:pt x="3570" y="8563"/>
                  </a:cubicBezTo>
                  <a:cubicBezTo>
                    <a:pt x="3469" y="8463"/>
                    <a:pt x="3303" y="8362"/>
                    <a:pt x="3303" y="8296"/>
                  </a:cubicBezTo>
                  <a:cubicBezTo>
                    <a:pt x="3303" y="8129"/>
                    <a:pt x="3369" y="7962"/>
                    <a:pt x="3503" y="7829"/>
                  </a:cubicBezTo>
                  <a:cubicBezTo>
                    <a:pt x="4070" y="7428"/>
                    <a:pt x="4637" y="7062"/>
                    <a:pt x="5237" y="6695"/>
                  </a:cubicBezTo>
                  <a:cubicBezTo>
                    <a:pt x="6171" y="6128"/>
                    <a:pt x="7105" y="5560"/>
                    <a:pt x="8039" y="4993"/>
                  </a:cubicBezTo>
                  <a:cubicBezTo>
                    <a:pt x="8139" y="4927"/>
                    <a:pt x="8206" y="4860"/>
                    <a:pt x="8306" y="4860"/>
                  </a:cubicBezTo>
                  <a:close/>
                  <a:moveTo>
                    <a:pt x="8470" y="9040"/>
                  </a:moveTo>
                  <a:cubicBezTo>
                    <a:pt x="8588" y="9040"/>
                    <a:pt x="8757" y="9096"/>
                    <a:pt x="8907" y="9096"/>
                  </a:cubicBezTo>
                  <a:cubicBezTo>
                    <a:pt x="8840" y="9263"/>
                    <a:pt x="8873" y="9530"/>
                    <a:pt x="8740" y="9630"/>
                  </a:cubicBezTo>
                  <a:cubicBezTo>
                    <a:pt x="7773" y="10264"/>
                    <a:pt x="6805" y="10864"/>
                    <a:pt x="5838" y="11465"/>
                  </a:cubicBezTo>
                  <a:cubicBezTo>
                    <a:pt x="5738" y="11498"/>
                    <a:pt x="5671" y="11531"/>
                    <a:pt x="5604" y="11565"/>
                  </a:cubicBezTo>
                  <a:cubicBezTo>
                    <a:pt x="5504" y="11498"/>
                    <a:pt x="5371" y="11465"/>
                    <a:pt x="5337" y="11365"/>
                  </a:cubicBezTo>
                  <a:cubicBezTo>
                    <a:pt x="5304" y="11231"/>
                    <a:pt x="5304" y="11131"/>
                    <a:pt x="5371" y="11031"/>
                  </a:cubicBezTo>
                  <a:cubicBezTo>
                    <a:pt x="5471" y="10898"/>
                    <a:pt x="5604" y="10798"/>
                    <a:pt x="5738" y="10697"/>
                  </a:cubicBezTo>
                  <a:cubicBezTo>
                    <a:pt x="6605" y="10164"/>
                    <a:pt x="7472" y="9597"/>
                    <a:pt x="8373" y="9063"/>
                  </a:cubicBezTo>
                  <a:cubicBezTo>
                    <a:pt x="8398" y="9046"/>
                    <a:pt x="8431" y="9040"/>
                    <a:pt x="8470" y="9040"/>
                  </a:cubicBezTo>
                  <a:close/>
                  <a:moveTo>
                    <a:pt x="9864" y="11985"/>
                  </a:moveTo>
                  <a:cubicBezTo>
                    <a:pt x="10034" y="11985"/>
                    <a:pt x="10154" y="12149"/>
                    <a:pt x="10274" y="12365"/>
                  </a:cubicBezTo>
                  <a:cubicBezTo>
                    <a:pt x="10174" y="12499"/>
                    <a:pt x="10074" y="12632"/>
                    <a:pt x="9941" y="12732"/>
                  </a:cubicBezTo>
                  <a:cubicBezTo>
                    <a:pt x="9307" y="13166"/>
                    <a:pt x="8673" y="13600"/>
                    <a:pt x="8006" y="14000"/>
                  </a:cubicBezTo>
                  <a:cubicBezTo>
                    <a:pt x="7982" y="14016"/>
                    <a:pt x="7948" y="14022"/>
                    <a:pt x="7909" y="14022"/>
                  </a:cubicBezTo>
                  <a:cubicBezTo>
                    <a:pt x="7783" y="14022"/>
                    <a:pt x="7599" y="13958"/>
                    <a:pt x="7472" y="13933"/>
                  </a:cubicBezTo>
                  <a:cubicBezTo>
                    <a:pt x="7506" y="13733"/>
                    <a:pt x="7506" y="13466"/>
                    <a:pt x="7606" y="13366"/>
                  </a:cubicBezTo>
                  <a:cubicBezTo>
                    <a:pt x="8273" y="12899"/>
                    <a:pt x="8973" y="12499"/>
                    <a:pt x="9641" y="12065"/>
                  </a:cubicBezTo>
                  <a:cubicBezTo>
                    <a:pt x="9724" y="12009"/>
                    <a:pt x="9798" y="11985"/>
                    <a:pt x="9864" y="11985"/>
                  </a:cubicBezTo>
                  <a:close/>
                  <a:moveTo>
                    <a:pt x="11149" y="14932"/>
                  </a:moveTo>
                  <a:cubicBezTo>
                    <a:pt x="11232" y="14932"/>
                    <a:pt x="11311" y="14969"/>
                    <a:pt x="11375" y="15034"/>
                  </a:cubicBezTo>
                  <a:cubicBezTo>
                    <a:pt x="11408" y="15134"/>
                    <a:pt x="11475" y="15401"/>
                    <a:pt x="11408" y="15434"/>
                  </a:cubicBezTo>
                  <a:cubicBezTo>
                    <a:pt x="11008" y="15768"/>
                    <a:pt x="10541" y="16101"/>
                    <a:pt x="10108" y="16435"/>
                  </a:cubicBezTo>
                  <a:cubicBezTo>
                    <a:pt x="9941" y="16301"/>
                    <a:pt x="9807" y="16268"/>
                    <a:pt x="9774" y="16168"/>
                  </a:cubicBezTo>
                  <a:cubicBezTo>
                    <a:pt x="9741" y="16035"/>
                    <a:pt x="9741" y="15901"/>
                    <a:pt x="9841" y="15801"/>
                  </a:cubicBezTo>
                  <a:cubicBezTo>
                    <a:pt x="10208" y="15501"/>
                    <a:pt x="10608" y="15201"/>
                    <a:pt x="11008" y="14967"/>
                  </a:cubicBezTo>
                  <a:cubicBezTo>
                    <a:pt x="11055" y="14944"/>
                    <a:pt x="11103" y="14932"/>
                    <a:pt x="11149" y="14932"/>
                  </a:cubicBezTo>
                  <a:close/>
                  <a:moveTo>
                    <a:pt x="5266" y="1"/>
                  </a:moveTo>
                  <a:cubicBezTo>
                    <a:pt x="5066" y="1"/>
                    <a:pt x="4883" y="28"/>
                    <a:pt x="4737" y="90"/>
                  </a:cubicBezTo>
                  <a:cubicBezTo>
                    <a:pt x="4337" y="257"/>
                    <a:pt x="3903" y="524"/>
                    <a:pt x="3503" y="724"/>
                  </a:cubicBezTo>
                  <a:lnTo>
                    <a:pt x="2936" y="1057"/>
                  </a:lnTo>
                  <a:cubicBezTo>
                    <a:pt x="2569" y="1224"/>
                    <a:pt x="2202" y="1391"/>
                    <a:pt x="1868" y="1591"/>
                  </a:cubicBezTo>
                  <a:cubicBezTo>
                    <a:pt x="567" y="2258"/>
                    <a:pt x="0" y="3793"/>
                    <a:pt x="534" y="5127"/>
                  </a:cubicBezTo>
                  <a:cubicBezTo>
                    <a:pt x="968" y="6194"/>
                    <a:pt x="1535" y="7162"/>
                    <a:pt x="2169" y="8096"/>
                  </a:cubicBezTo>
                  <a:cubicBezTo>
                    <a:pt x="3403" y="9763"/>
                    <a:pt x="4770" y="11365"/>
                    <a:pt x="6071" y="12999"/>
                  </a:cubicBezTo>
                  <a:lnTo>
                    <a:pt x="6438" y="13333"/>
                  </a:lnTo>
                  <a:cubicBezTo>
                    <a:pt x="7472" y="14467"/>
                    <a:pt x="8473" y="15634"/>
                    <a:pt x="9574" y="16668"/>
                  </a:cubicBezTo>
                  <a:cubicBezTo>
                    <a:pt x="10274" y="17269"/>
                    <a:pt x="11042" y="17836"/>
                    <a:pt x="11909" y="18270"/>
                  </a:cubicBezTo>
                  <a:cubicBezTo>
                    <a:pt x="12080" y="18364"/>
                    <a:pt x="12244" y="18407"/>
                    <a:pt x="12394" y="18407"/>
                  </a:cubicBezTo>
                  <a:cubicBezTo>
                    <a:pt x="12827" y="18407"/>
                    <a:pt x="13135" y="18040"/>
                    <a:pt x="13110" y="17469"/>
                  </a:cubicBezTo>
                  <a:cubicBezTo>
                    <a:pt x="13010" y="16702"/>
                    <a:pt x="12876" y="15935"/>
                    <a:pt x="12676" y="15201"/>
                  </a:cubicBezTo>
                  <a:cubicBezTo>
                    <a:pt x="12543" y="14534"/>
                    <a:pt x="12342" y="13933"/>
                    <a:pt x="12176" y="13299"/>
                  </a:cubicBezTo>
                  <a:cubicBezTo>
                    <a:pt x="11575" y="11298"/>
                    <a:pt x="11008" y="9296"/>
                    <a:pt x="10341" y="7328"/>
                  </a:cubicBezTo>
                  <a:cubicBezTo>
                    <a:pt x="9707" y="5460"/>
                    <a:pt x="9040" y="3559"/>
                    <a:pt x="7939" y="1858"/>
                  </a:cubicBezTo>
                  <a:cubicBezTo>
                    <a:pt x="7706" y="1491"/>
                    <a:pt x="7406" y="1091"/>
                    <a:pt x="7105" y="724"/>
                  </a:cubicBezTo>
                  <a:cubicBezTo>
                    <a:pt x="6797" y="313"/>
                    <a:pt x="5935" y="1"/>
                    <a:pt x="5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65"/>
            <p:cNvSpPr/>
            <p:nvPr/>
          </p:nvSpPr>
          <p:spPr>
            <a:xfrm>
              <a:off x="5278950" y="4384750"/>
              <a:ext cx="293550" cy="295725"/>
            </a:xfrm>
            <a:custGeom>
              <a:avLst/>
              <a:gdLst/>
              <a:ahLst/>
              <a:cxnLst/>
              <a:rect l="l" t="t" r="r" b="b"/>
              <a:pathLst>
                <a:path w="11742" h="11829" extrusionOk="0">
                  <a:moveTo>
                    <a:pt x="10074" y="2822"/>
                  </a:moveTo>
                  <a:lnTo>
                    <a:pt x="10107" y="2856"/>
                  </a:lnTo>
                  <a:cubicBezTo>
                    <a:pt x="10107" y="2856"/>
                    <a:pt x="10107" y="2889"/>
                    <a:pt x="10107" y="2889"/>
                  </a:cubicBezTo>
                  <a:lnTo>
                    <a:pt x="10074" y="2889"/>
                  </a:lnTo>
                  <a:lnTo>
                    <a:pt x="10074" y="2822"/>
                  </a:lnTo>
                  <a:close/>
                  <a:moveTo>
                    <a:pt x="10819" y="1"/>
                  </a:moveTo>
                  <a:cubicBezTo>
                    <a:pt x="10641" y="1"/>
                    <a:pt x="10442" y="94"/>
                    <a:pt x="10274" y="187"/>
                  </a:cubicBezTo>
                  <a:cubicBezTo>
                    <a:pt x="9607" y="554"/>
                    <a:pt x="9040" y="1121"/>
                    <a:pt x="8673" y="1788"/>
                  </a:cubicBezTo>
                  <a:cubicBezTo>
                    <a:pt x="8439" y="2189"/>
                    <a:pt x="8206" y="2589"/>
                    <a:pt x="7939" y="3023"/>
                  </a:cubicBezTo>
                  <a:cubicBezTo>
                    <a:pt x="7872" y="2922"/>
                    <a:pt x="7806" y="2856"/>
                    <a:pt x="7739" y="2756"/>
                  </a:cubicBezTo>
                  <a:cubicBezTo>
                    <a:pt x="7518" y="2629"/>
                    <a:pt x="7296" y="2353"/>
                    <a:pt x="7103" y="2353"/>
                  </a:cubicBezTo>
                  <a:cubicBezTo>
                    <a:pt x="7093" y="2353"/>
                    <a:pt x="7082" y="2354"/>
                    <a:pt x="7072" y="2355"/>
                  </a:cubicBezTo>
                  <a:cubicBezTo>
                    <a:pt x="6872" y="2389"/>
                    <a:pt x="6638" y="2689"/>
                    <a:pt x="6571" y="2922"/>
                  </a:cubicBezTo>
                  <a:cubicBezTo>
                    <a:pt x="6438" y="3289"/>
                    <a:pt x="6371" y="3656"/>
                    <a:pt x="6371" y="4023"/>
                  </a:cubicBezTo>
                  <a:lnTo>
                    <a:pt x="6371" y="6225"/>
                  </a:lnTo>
                  <a:cubicBezTo>
                    <a:pt x="6205" y="6025"/>
                    <a:pt x="6004" y="5825"/>
                    <a:pt x="5838" y="5624"/>
                  </a:cubicBezTo>
                  <a:cubicBezTo>
                    <a:pt x="5720" y="5495"/>
                    <a:pt x="5569" y="5436"/>
                    <a:pt x="5422" y="5436"/>
                  </a:cubicBezTo>
                  <a:cubicBezTo>
                    <a:pt x="5151" y="5436"/>
                    <a:pt x="4892" y="5634"/>
                    <a:pt x="4870" y="5958"/>
                  </a:cubicBezTo>
                  <a:cubicBezTo>
                    <a:pt x="4837" y="6192"/>
                    <a:pt x="4837" y="6492"/>
                    <a:pt x="4904" y="6759"/>
                  </a:cubicBezTo>
                  <a:cubicBezTo>
                    <a:pt x="5037" y="7359"/>
                    <a:pt x="5204" y="7993"/>
                    <a:pt x="5371" y="8627"/>
                  </a:cubicBezTo>
                  <a:cubicBezTo>
                    <a:pt x="4537" y="7959"/>
                    <a:pt x="3903" y="7226"/>
                    <a:pt x="3703" y="6158"/>
                  </a:cubicBezTo>
                  <a:cubicBezTo>
                    <a:pt x="3636" y="5858"/>
                    <a:pt x="3536" y="5591"/>
                    <a:pt x="3403" y="5324"/>
                  </a:cubicBezTo>
                  <a:cubicBezTo>
                    <a:pt x="3263" y="5045"/>
                    <a:pt x="3099" y="4909"/>
                    <a:pt x="2890" y="4909"/>
                  </a:cubicBezTo>
                  <a:cubicBezTo>
                    <a:pt x="2750" y="4909"/>
                    <a:pt x="2589" y="4970"/>
                    <a:pt x="2402" y="5091"/>
                  </a:cubicBezTo>
                  <a:lnTo>
                    <a:pt x="2035" y="6458"/>
                  </a:lnTo>
                  <a:cubicBezTo>
                    <a:pt x="1801" y="6125"/>
                    <a:pt x="1501" y="5825"/>
                    <a:pt x="1234" y="5558"/>
                  </a:cubicBezTo>
                  <a:cubicBezTo>
                    <a:pt x="1034" y="5408"/>
                    <a:pt x="815" y="5333"/>
                    <a:pt x="606" y="5333"/>
                  </a:cubicBezTo>
                  <a:cubicBezTo>
                    <a:pt x="536" y="5333"/>
                    <a:pt x="467" y="5341"/>
                    <a:pt x="400" y="5358"/>
                  </a:cubicBezTo>
                  <a:cubicBezTo>
                    <a:pt x="0" y="5491"/>
                    <a:pt x="67" y="5958"/>
                    <a:pt x="234" y="6225"/>
                  </a:cubicBezTo>
                  <a:cubicBezTo>
                    <a:pt x="534" y="6725"/>
                    <a:pt x="867" y="7226"/>
                    <a:pt x="1234" y="7693"/>
                  </a:cubicBezTo>
                  <a:cubicBezTo>
                    <a:pt x="1301" y="7859"/>
                    <a:pt x="1468" y="7959"/>
                    <a:pt x="1635" y="8193"/>
                  </a:cubicBezTo>
                  <a:lnTo>
                    <a:pt x="1134" y="8226"/>
                  </a:lnTo>
                  <a:cubicBezTo>
                    <a:pt x="734" y="8260"/>
                    <a:pt x="334" y="8293"/>
                    <a:pt x="267" y="8760"/>
                  </a:cubicBezTo>
                  <a:cubicBezTo>
                    <a:pt x="200" y="9227"/>
                    <a:pt x="601" y="9327"/>
                    <a:pt x="967" y="9427"/>
                  </a:cubicBezTo>
                  <a:cubicBezTo>
                    <a:pt x="1368" y="9561"/>
                    <a:pt x="1835" y="9694"/>
                    <a:pt x="2302" y="9827"/>
                  </a:cubicBezTo>
                  <a:cubicBezTo>
                    <a:pt x="2102" y="10194"/>
                    <a:pt x="2268" y="10661"/>
                    <a:pt x="2702" y="10795"/>
                  </a:cubicBezTo>
                  <a:cubicBezTo>
                    <a:pt x="3803" y="11195"/>
                    <a:pt x="4937" y="11495"/>
                    <a:pt x="6071" y="11829"/>
                  </a:cubicBezTo>
                  <a:cubicBezTo>
                    <a:pt x="5471" y="11228"/>
                    <a:pt x="4837" y="10528"/>
                    <a:pt x="4236" y="9961"/>
                  </a:cubicBezTo>
                  <a:cubicBezTo>
                    <a:pt x="3669" y="9427"/>
                    <a:pt x="3069" y="8893"/>
                    <a:pt x="2502" y="8360"/>
                  </a:cubicBezTo>
                  <a:cubicBezTo>
                    <a:pt x="2302" y="8193"/>
                    <a:pt x="2102" y="7959"/>
                    <a:pt x="2335" y="7726"/>
                  </a:cubicBezTo>
                  <a:cubicBezTo>
                    <a:pt x="2423" y="7638"/>
                    <a:pt x="2511" y="7602"/>
                    <a:pt x="2597" y="7602"/>
                  </a:cubicBezTo>
                  <a:cubicBezTo>
                    <a:pt x="2740" y="7602"/>
                    <a:pt x="2877" y="7701"/>
                    <a:pt x="3002" y="7826"/>
                  </a:cubicBezTo>
                  <a:cubicBezTo>
                    <a:pt x="4203" y="8994"/>
                    <a:pt x="5437" y="10161"/>
                    <a:pt x="6672" y="11329"/>
                  </a:cubicBezTo>
                  <a:cubicBezTo>
                    <a:pt x="6772" y="11429"/>
                    <a:pt x="6838" y="11562"/>
                    <a:pt x="6905" y="11695"/>
                  </a:cubicBezTo>
                  <a:lnTo>
                    <a:pt x="7038" y="11595"/>
                  </a:lnTo>
                  <a:cubicBezTo>
                    <a:pt x="6972" y="10962"/>
                    <a:pt x="6938" y="10328"/>
                    <a:pt x="6872" y="9661"/>
                  </a:cubicBezTo>
                  <a:cubicBezTo>
                    <a:pt x="6538" y="6925"/>
                    <a:pt x="7472" y="4590"/>
                    <a:pt x="9140" y="2489"/>
                  </a:cubicBezTo>
                  <a:cubicBezTo>
                    <a:pt x="9240" y="2355"/>
                    <a:pt x="9474" y="2322"/>
                    <a:pt x="9674" y="2255"/>
                  </a:cubicBezTo>
                  <a:cubicBezTo>
                    <a:pt x="9707" y="2455"/>
                    <a:pt x="9807" y="2722"/>
                    <a:pt x="9740" y="2889"/>
                  </a:cubicBezTo>
                  <a:cubicBezTo>
                    <a:pt x="9574" y="3223"/>
                    <a:pt x="9373" y="3523"/>
                    <a:pt x="9140" y="3823"/>
                  </a:cubicBezTo>
                  <a:cubicBezTo>
                    <a:pt x="8239" y="4957"/>
                    <a:pt x="7739" y="6325"/>
                    <a:pt x="7639" y="7726"/>
                  </a:cubicBezTo>
                  <a:cubicBezTo>
                    <a:pt x="7572" y="8860"/>
                    <a:pt x="7706" y="10028"/>
                    <a:pt x="7772" y="11162"/>
                  </a:cubicBezTo>
                  <a:cubicBezTo>
                    <a:pt x="8139" y="10595"/>
                    <a:pt x="8473" y="10028"/>
                    <a:pt x="8873" y="9461"/>
                  </a:cubicBezTo>
                  <a:cubicBezTo>
                    <a:pt x="9373" y="8727"/>
                    <a:pt x="9307" y="8527"/>
                    <a:pt x="8439" y="8226"/>
                  </a:cubicBezTo>
                  <a:cubicBezTo>
                    <a:pt x="8506" y="8126"/>
                    <a:pt x="8606" y="8026"/>
                    <a:pt x="8673" y="7926"/>
                  </a:cubicBezTo>
                  <a:cubicBezTo>
                    <a:pt x="8973" y="7626"/>
                    <a:pt x="9240" y="7326"/>
                    <a:pt x="9540" y="7059"/>
                  </a:cubicBezTo>
                  <a:cubicBezTo>
                    <a:pt x="10107" y="6558"/>
                    <a:pt x="10174" y="6225"/>
                    <a:pt x="9774" y="5558"/>
                  </a:cubicBezTo>
                  <a:cubicBezTo>
                    <a:pt x="10007" y="5324"/>
                    <a:pt x="10241" y="5091"/>
                    <a:pt x="10474" y="4824"/>
                  </a:cubicBezTo>
                  <a:cubicBezTo>
                    <a:pt x="10875" y="4457"/>
                    <a:pt x="11241" y="4057"/>
                    <a:pt x="11575" y="3623"/>
                  </a:cubicBezTo>
                  <a:cubicBezTo>
                    <a:pt x="11708" y="3356"/>
                    <a:pt x="11742" y="3023"/>
                    <a:pt x="11608" y="2722"/>
                  </a:cubicBezTo>
                  <a:cubicBezTo>
                    <a:pt x="11572" y="2649"/>
                    <a:pt x="11412" y="2626"/>
                    <a:pt x="11232" y="2626"/>
                  </a:cubicBezTo>
                  <a:cubicBezTo>
                    <a:pt x="11087" y="2626"/>
                    <a:pt x="10927" y="2641"/>
                    <a:pt x="10808" y="2656"/>
                  </a:cubicBezTo>
                  <a:cubicBezTo>
                    <a:pt x="10541" y="2689"/>
                    <a:pt x="10307" y="2789"/>
                    <a:pt x="10107" y="2889"/>
                  </a:cubicBezTo>
                  <a:cubicBezTo>
                    <a:pt x="10207" y="2689"/>
                    <a:pt x="10241" y="2622"/>
                    <a:pt x="10274" y="2522"/>
                  </a:cubicBezTo>
                  <a:cubicBezTo>
                    <a:pt x="10641" y="2089"/>
                    <a:pt x="10941" y="1622"/>
                    <a:pt x="11208" y="1155"/>
                  </a:cubicBezTo>
                  <a:cubicBezTo>
                    <a:pt x="11342" y="854"/>
                    <a:pt x="11308" y="487"/>
                    <a:pt x="11175" y="221"/>
                  </a:cubicBezTo>
                  <a:cubicBezTo>
                    <a:pt x="11087" y="59"/>
                    <a:pt x="10959" y="1"/>
                    <a:pt x="10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65"/>
            <p:cNvSpPr/>
            <p:nvPr/>
          </p:nvSpPr>
          <p:spPr>
            <a:xfrm>
              <a:off x="5330650" y="4441125"/>
              <a:ext cx="192650" cy="298575"/>
            </a:xfrm>
            <a:custGeom>
              <a:avLst/>
              <a:gdLst/>
              <a:ahLst/>
              <a:cxnLst/>
              <a:rect l="l" t="t" r="r" b="b"/>
              <a:pathLst>
                <a:path w="7706" h="11943" extrusionOk="0">
                  <a:moveTo>
                    <a:pt x="7606" y="0"/>
                  </a:moveTo>
                  <a:cubicBezTo>
                    <a:pt x="7406" y="67"/>
                    <a:pt x="7139" y="67"/>
                    <a:pt x="7039" y="234"/>
                  </a:cubicBezTo>
                  <a:cubicBezTo>
                    <a:pt x="5404" y="2335"/>
                    <a:pt x="4437" y="4670"/>
                    <a:pt x="4770" y="7406"/>
                  </a:cubicBezTo>
                  <a:cubicBezTo>
                    <a:pt x="4870" y="8039"/>
                    <a:pt x="4870" y="8707"/>
                    <a:pt x="4937" y="9340"/>
                  </a:cubicBezTo>
                  <a:lnTo>
                    <a:pt x="4837" y="9440"/>
                  </a:lnTo>
                  <a:cubicBezTo>
                    <a:pt x="4770" y="9307"/>
                    <a:pt x="4670" y="9174"/>
                    <a:pt x="4604" y="9074"/>
                  </a:cubicBezTo>
                  <a:cubicBezTo>
                    <a:pt x="3369" y="7906"/>
                    <a:pt x="2135" y="6739"/>
                    <a:pt x="901" y="5571"/>
                  </a:cubicBezTo>
                  <a:cubicBezTo>
                    <a:pt x="775" y="5445"/>
                    <a:pt x="649" y="5333"/>
                    <a:pt x="515" y="5333"/>
                  </a:cubicBezTo>
                  <a:cubicBezTo>
                    <a:pt x="436" y="5333"/>
                    <a:pt x="354" y="5372"/>
                    <a:pt x="267" y="5471"/>
                  </a:cubicBezTo>
                  <a:cubicBezTo>
                    <a:pt x="0" y="5738"/>
                    <a:pt x="234" y="5938"/>
                    <a:pt x="401" y="6105"/>
                  </a:cubicBezTo>
                  <a:cubicBezTo>
                    <a:pt x="1001" y="6638"/>
                    <a:pt x="1535" y="7072"/>
                    <a:pt x="2168" y="7706"/>
                  </a:cubicBezTo>
                  <a:cubicBezTo>
                    <a:pt x="2802" y="8340"/>
                    <a:pt x="3403" y="8973"/>
                    <a:pt x="4003" y="9574"/>
                  </a:cubicBezTo>
                  <a:cubicBezTo>
                    <a:pt x="4237" y="9807"/>
                    <a:pt x="4470" y="10041"/>
                    <a:pt x="4670" y="10308"/>
                  </a:cubicBezTo>
                  <a:cubicBezTo>
                    <a:pt x="5104" y="10841"/>
                    <a:pt x="5471" y="11409"/>
                    <a:pt x="5838" y="11942"/>
                  </a:cubicBezTo>
                  <a:lnTo>
                    <a:pt x="6405" y="11609"/>
                  </a:lnTo>
                  <a:cubicBezTo>
                    <a:pt x="6338" y="11409"/>
                    <a:pt x="6305" y="11242"/>
                    <a:pt x="6238" y="11042"/>
                  </a:cubicBezTo>
                  <a:cubicBezTo>
                    <a:pt x="5904" y="10374"/>
                    <a:pt x="5704" y="9641"/>
                    <a:pt x="5671" y="8907"/>
                  </a:cubicBezTo>
                  <a:cubicBezTo>
                    <a:pt x="5638" y="7773"/>
                    <a:pt x="5504" y="6605"/>
                    <a:pt x="5538" y="5471"/>
                  </a:cubicBezTo>
                  <a:cubicBezTo>
                    <a:pt x="5638" y="4037"/>
                    <a:pt x="6171" y="2669"/>
                    <a:pt x="7039" y="1568"/>
                  </a:cubicBezTo>
                  <a:cubicBezTo>
                    <a:pt x="7272" y="1268"/>
                    <a:pt x="7472" y="934"/>
                    <a:pt x="7639" y="601"/>
                  </a:cubicBezTo>
                  <a:cubicBezTo>
                    <a:pt x="7706" y="434"/>
                    <a:pt x="7606" y="200"/>
                    <a:pt x="760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65"/>
            <p:cNvSpPr/>
            <p:nvPr/>
          </p:nvSpPr>
          <p:spPr>
            <a:xfrm>
              <a:off x="5485750" y="4834725"/>
              <a:ext cx="139300" cy="92600"/>
            </a:xfrm>
            <a:custGeom>
              <a:avLst/>
              <a:gdLst/>
              <a:ahLst/>
              <a:cxnLst/>
              <a:rect l="l" t="t" r="r" b="b"/>
              <a:pathLst>
                <a:path w="5572" h="3704" extrusionOk="0">
                  <a:moveTo>
                    <a:pt x="5004" y="1"/>
                  </a:moveTo>
                  <a:cubicBezTo>
                    <a:pt x="4904" y="1"/>
                    <a:pt x="4837" y="68"/>
                    <a:pt x="4737" y="134"/>
                  </a:cubicBezTo>
                  <a:cubicBezTo>
                    <a:pt x="3803" y="701"/>
                    <a:pt x="2869" y="1269"/>
                    <a:pt x="1935" y="1836"/>
                  </a:cubicBezTo>
                  <a:cubicBezTo>
                    <a:pt x="1335" y="2203"/>
                    <a:pt x="768" y="2569"/>
                    <a:pt x="201" y="2970"/>
                  </a:cubicBezTo>
                  <a:cubicBezTo>
                    <a:pt x="67" y="3103"/>
                    <a:pt x="1" y="3270"/>
                    <a:pt x="1" y="3437"/>
                  </a:cubicBezTo>
                  <a:cubicBezTo>
                    <a:pt x="1" y="3503"/>
                    <a:pt x="167" y="3604"/>
                    <a:pt x="268" y="3704"/>
                  </a:cubicBezTo>
                  <a:cubicBezTo>
                    <a:pt x="401" y="3604"/>
                    <a:pt x="534" y="3570"/>
                    <a:pt x="601" y="3503"/>
                  </a:cubicBezTo>
                  <a:lnTo>
                    <a:pt x="3203" y="1936"/>
                  </a:lnTo>
                  <a:cubicBezTo>
                    <a:pt x="3937" y="1502"/>
                    <a:pt x="4671" y="1068"/>
                    <a:pt x="5371" y="601"/>
                  </a:cubicBezTo>
                  <a:cubicBezTo>
                    <a:pt x="5505" y="501"/>
                    <a:pt x="5505" y="234"/>
                    <a:pt x="5571" y="68"/>
                  </a:cubicBezTo>
                  <a:cubicBezTo>
                    <a:pt x="5405" y="34"/>
                    <a:pt x="5204" y="1"/>
                    <a:pt x="50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65"/>
            <p:cNvSpPr/>
            <p:nvPr/>
          </p:nvSpPr>
          <p:spPr>
            <a:xfrm>
              <a:off x="5435725" y="4754600"/>
              <a:ext cx="136775" cy="90375"/>
            </a:xfrm>
            <a:custGeom>
              <a:avLst/>
              <a:gdLst/>
              <a:ahLst/>
              <a:cxnLst/>
              <a:rect l="l" t="t" r="r" b="b"/>
              <a:pathLst>
                <a:path w="5471" h="3615" extrusionOk="0">
                  <a:moveTo>
                    <a:pt x="5172" y="0"/>
                  </a:moveTo>
                  <a:cubicBezTo>
                    <a:pt x="5101" y="0"/>
                    <a:pt x="5022" y="23"/>
                    <a:pt x="4937" y="70"/>
                  </a:cubicBezTo>
                  <a:cubicBezTo>
                    <a:pt x="4470" y="337"/>
                    <a:pt x="3970" y="637"/>
                    <a:pt x="3503" y="938"/>
                  </a:cubicBezTo>
                  <a:cubicBezTo>
                    <a:pt x="2469" y="1605"/>
                    <a:pt x="1401" y="2272"/>
                    <a:pt x="367" y="2972"/>
                  </a:cubicBezTo>
                  <a:cubicBezTo>
                    <a:pt x="100" y="3139"/>
                    <a:pt x="0" y="3339"/>
                    <a:pt x="234" y="3540"/>
                  </a:cubicBezTo>
                  <a:cubicBezTo>
                    <a:pt x="317" y="3590"/>
                    <a:pt x="401" y="3615"/>
                    <a:pt x="484" y="3615"/>
                  </a:cubicBezTo>
                  <a:cubicBezTo>
                    <a:pt x="567" y="3615"/>
                    <a:pt x="651" y="3590"/>
                    <a:pt x="734" y="3540"/>
                  </a:cubicBezTo>
                  <a:cubicBezTo>
                    <a:pt x="2202" y="2672"/>
                    <a:pt x="3636" y="1738"/>
                    <a:pt x="5104" y="838"/>
                  </a:cubicBezTo>
                  <a:cubicBezTo>
                    <a:pt x="5237" y="704"/>
                    <a:pt x="5371" y="571"/>
                    <a:pt x="5471" y="437"/>
                  </a:cubicBezTo>
                  <a:cubicBezTo>
                    <a:pt x="5471" y="150"/>
                    <a:pt x="5351" y="0"/>
                    <a:pt x="51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65"/>
            <p:cNvSpPr/>
            <p:nvPr/>
          </p:nvSpPr>
          <p:spPr>
            <a:xfrm>
              <a:off x="5534950" y="4939100"/>
              <a:ext cx="90100" cy="63275"/>
            </a:xfrm>
            <a:custGeom>
              <a:avLst/>
              <a:gdLst/>
              <a:ahLst/>
              <a:cxnLst/>
              <a:rect l="l" t="t" r="r" b="b"/>
              <a:pathLst>
                <a:path w="3604" h="2531" extrusionOk="0">
                  <a:moveTo>
                    <a:pt x="3218" y="0"/>
                  </a:moveTo>
                  <a:cubicBezTo>
                    <a:pt x="3162" y="0"/>
                    <a:pt x="3111" y="8"/>
                    <a:pt x="3070" y="29"/>
                  </a:cubicBezTo>
                  <a:cubicBezTo>
                    <a:pt x="2202" y="563"/>
                    <a:pt x="1335" y="1130"/>
                    <a:pt x="468" y="1663"/>
                  </a:cubicBezTo>
                  <a:cubicBezTo>
                    <a:pt x="301" y="1764"/>
                    <a:pt x="201" y="1864"/>
                    <a:pt x="67" y="1997"/>
                  </a:cubicBezTo>
                  <a:cubicBezTo>
                    <a:pt x="34" y="2097"/>
                    <a:pt x="1" y="2197"/>
                    <a:pt x="34" y="2331"/>
                  </a:cubicBezTo>
                  <a:cubicBezTo>
                    <a:pt x="101" y="2431"/>
                    <a:pt x="234" y="2464"/>
                    <a:pt x="334" y="2531"/>
                  </a:cubicBezTo>
                  <a:cubicBezTo>
                    <a:pt x="401" y="2497"/>
                    <a:pt x="468" y="2464"/>
                    <a:pt x="534" y="2431"/>
                  </a:cubicBezTo>
                  <a:cubicBezTo>
                    <a:pt x="1535" y="1830"/>
                    <a:pt x="2503" y="1230"/>
                    <a:pt x="3470" y="596"/>
                  </a:cubicBezTo>
                  <a:cubicBezTo>
                    <a:pt x="3570" y="496"/>
                    <a:pt x="3570" y="229"/>
                    <a:pt x="3603" y="62"/>
                  </a:cubicBezTo>
                  <a:cubicBezTo>
                    <a:pt x="3488" y="39"/>
                    <a:pt x="3341" y="0"/>
                    <a:pt x="321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65"/>
            <p:cNvSpPr/>
            <p:nvPr/>
          </p:nvSpPr>
          <p:spPr>
            <a:xfrm>
              <a:off x="5590000" y="5012850"/>
              <a:ext cx="70075" cy="50125"/>
            </a:xfrm>
            <a:custGeom>
              <a:avLst/>
              <a:gdLst/>
              <a:ahLst/>
              <a:cxnLst/>
              <a:rect l="l" t="t" r="r" b="b"/>
              <a:pathLst>
                <a:path w="2803" h="2005" extrusionOk="0">
                  <a:moveTo>
                    <a:pt x="2392" y="1"/>
                  </a:moveTo>
                  <a:cubicBezTo>
                    <a:pt x="2326" y="1"/>
                    <a:pt x="2252" y="25"/>
                    <a:pt x="2169" y="81"/>
                  </a:cubicBezTo>
                  <a:cubicBezTo>
                    <a:pt x="1501" y="481"/>
                    <a:pt x="801" y="915"/>
                    <a:pt x="134" y="1382"/>
                  </a:cubicBezTo>
                  <a:cubicBezTo>
                    <a:pt x="34" y="1449"/>
                    <a:pt x="34" y="1749"/>
                    <a:pt x="0" y="1916"/>
                  </a:cubicBezTo>
                  <a:cubicBezTo>
                    <a:pt x="127" y="1941"/>
                    <a:pt x="292" y="2005"/>
                    <a:pt x="423" y="2005"/>
                  </a:cubicBezTo>
                  <a:cubicBezTo>
                    <a:pt x="464" y="2005"/>
                    <a:pt x="502" y="1999"/>
                    <a:pt x="534" y="1982"/>
                  </a:cubicBezTo>
                  <a:cubicBezTo>
                    <a:pt x="1201" y="1616"/>
                    <a:pt x="1835" y="1149"/>
                    <a:pt x="2469" y="748"/>
                  </a:cubicBezTo>
                  <a:cubicBezTo>
                    <a:pt x="2602" y="615"/>
                    <a:pt x="2702" y="515"/>
                    <a:pt x="2802" y="381"/>
                  </a:cubicBezTo>
                  <a:cubicBezTo>
                    <a:pt x="2682" y="165"/>
                    <a:pt x="2562" y="1"/>
                    <a:pt x="239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65"/>
            <p:cNvSpPr/>
            <p:nvPr/>
          </p:nvSpPr>
          <p:spPr>
            <a:xfrm>
              <a:off x="5646700" y="5087100"/>
              <a:ext cx="43400" cy="37025"/>
            </a:xfrm>
            <a:custGeom>
              <a:avLst/>
              <a:gdLst/>
              <a:ahLst/>
              <a:cxnLst/>
              <a:rect l="l" t="t" r="r" b="b"/>
              <a:pathLst>
                <a:path w="1736" h="1481" extrusionOk="0">
                  <a:moveTo>
                    <a:pt x="1375" y="0"/>
                  </a:moveTo>
                  <a:cubicBezTo>
                    <a:pt x="1340" y="0"/>
                    <a:pt x="1304" y="4"/>
                    <a:pt x="1268" y="13"/>
                  </a:cubicBezTo>
                  <a:cubicBezTo>
                    <a:pt x="868" y="280"/>
                    <a:pt x="468" y="547"/>
                    <a:pt x="101" y="847"/>
                  </a:cubicBezTo>
                  <a:cubicBezTo>
                    <a:pt x="1" y="947"/>
                    <a:pt x="1" y="1081"/>
                    <a:pt x="34" y="1214"/>
                  </a:cubicBezTo>
                  <a:cubicBezTo>
                    <a:pt x="67" y="1314"/>
                    <a:pt x="201" y="1347"/>
                    <a:pt x="368" y="1481"/>
                  </a:cubicBezTo>
                  <a:cubicBezTo>
                    <a:pt x="801" y="1147"/>
                    <a:pt x="1268" y="814"/>
                    <a:pt x="1668" y="514"/>
                  </a:cubicBezTo>
                  <a:cubicBezTo>
                    <a:pt x="1735" y="447"/>
                    <a:pt x="1702" y="180"/>
                    <a:pt x="1635" y="80"/>
                  </a:cubicBezTo>
                  <a:cubicBezTo>
                    <a:pt x="1562" y="31"/>
                    <a:pt x="1471" y="0"/>
                    <a:pt x="13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69" name="Google Shape;2769;p65"/>
          <p:cNvGrpSpPr/>
          <p:nvPr/>
        </p:nvGrpSpPr>
        <p:grpSpPr>
          <a:xfrm>
            <a:off x="10495430" y="404991"/>
            <a:ext cx="425900" cy="1080533"/>
            <a:chOff x="5847675" y="4342475"/>
            <a:chExt cx="319425" cy="810400"/>
          </a:xfrm>
        </p:grpSpPr>
        <p:sp>
          <p:nvSpPr>
            <p:cNvPr id="2770" name="Google Shape;2770;p65"/>
            <p:cNvSpPr/>
            <p:nvPr/>
          </p:nvSpPr>
          <p:spPr>
            <a:xfrm>
              <a:off x="5847675" y="4670150"/>
              <a:ext cx="236875" cy="482725"/>
            </a:xfrm>
            <a:custGeom>
              <a:avLst/>
              <a:gdLst/>
              <a:ahLst/>
              <a:cxnLst/>
              <a:rect l="l" t="t" r="r" b="b"/>
              <a:pathLst>
                <a:path w="9475" h="19309" extrusionOk="0">
                  <a:moveTo>
                    <a:pt x="2836" y="2081"/>
                  </a:moveTo>
                  <a:cubicBezTo>
                    <a:pt x="4304" y="2314"/>
                    <a:pt x="5671" y="2514"/>
                    <a:pt x="7006" y="2748"/>
                  </a:cubicBezTo>
                  <a:cubicBezTo>
                    <a:pt x="7439" y="2781"/>
                    <a:pt x="7840" y="2881"/>
                    <a:pt x="8273" y="3015"/>
                  </a:cubicBezTo>
                  <a:cubicBezTo>
                    <a:pt x="8440" y="3048"/>
                    <a:pt x="8507" y="3315"/>
                    <a:pt x="8640" y="3482"/>
                  </a:cubicBezTo>
                  <a:cubicBezTo>
                    <a:pt x="8458" y="3542"/>
                    <a:pt x="8303" y="3686"/>
                    <a:pt x="8151" y="3686"/>
                  </a:cubicBezTo>
                  <a:cubicBezTo>
                    <a:pt x="8136" y="3686"/>
                    <a:pt x="8121" y="3685"/>
                    <a:pt x="8107" y="3682"/>
                  </a:cubicBezTo>
                  <a:cubicBezTo>
                    <a:pt x="6372" y="3415"/>
                    <a:pt x="4637" y="3115"/>
                    <a:pt x="2869" y="2781"/>
                  </a:cubicBezTo>
                  <a:cubicBezTo>
                    <a:pt x="2703" y="2781"/>
                    <a:pt x="2603" y="2514"/>
                    <a:pt x="2436" y="2348"/>
                  </a:cubicBezTo>
                  <a:lnTo>
                    <a:pt x="2836" y="2081"/>
                  </a:lnTo>
                  <a:close/>
                  <a:moveTo>
                    <a:pt x="2836" y="5050"/>
                  </a:moveTo>
                  <a:lnTo>
                    <a:pt x="7173" y="5783"/>
                  </a:lnTo>
                  <a:cubicBezTo>
                    <a:pt x="7273" y="5817"/>
                    <a:pt x="7406" y="5817"/>
                    <a:pt x="7473" y="5883"/>
                  </a:cubicBezTo>
                  <a:cubicBezTo>
                    <a:pt x="7539" y="6050"/>
                    <a:pt x="7640" y="6217"/>
                    <a:pt x="7706" y="6384"/>
                  </a:cubicBezTo>
                  <a:cubicBezTo>
                    <a:pt x="7573" y="6451"/>
                    <a:pt x="7373" y="6551"/>
                    <a:pt x="7239" y="6551"/>
                  </a:cubicBezTo>
                  <a:cubicBezTo>
                    <a:pt x="6472" y="6417"/>
                    <a:pt x="5738" y="6250"/>
                    <a:pt x="4971" y="6117"/>
                  </a:cubicBezTo>
                  <a:cubicBezTo>
                    <a:pt x="4270" y="6017"/>
                    <a:pt x="3603" y="5917"/>
                    <a:pt x="2903" y="5850"/>
                  </a:cubicBezTo>
                  <a:cubicBezTo>
                    <a:pt x="2603" y="5817"/>
                    <a:pt x="2236" y="5850"/>
                    <a:pt x="2269" y="5450"/>
                  </a:cubicBezTo>
                  <a:cubicBezTo>
                    <a:pt x="2302" y="5283"/>
                    <a:pt x="2669" y="5150"/>
                    <a:pt x="2836" y="5050"/>
                  </a:cubicBezTo>
                  <a:close/>
                  <a:moveTo>
                    <a:pt x="2603" y="7785"/>
                  </a:moveTo>
                  <a:cubicBezTo>
                    <a:pt x="3370" y="7852"/>
                    <a:pt x="4104" y="7952"/>
                    <a:pt x="4871" y="8052"/>
                  </a:cubicBezTo>
                  <a:cubicBezTo>
                    <a:pt x="5238" y="8085"/>
                    <a:pt x="5605" y="8118"/>
                    <a:pt x="5972" y="8185"/>
                  </a:cubicBezTo>
                  <a:cubicBezTo>
                    <a:pt x="6239" y="8218"/>
                    <a:pt x="6572" y="8285"/>
                    <a:pt x="6472" y="8652"/>
                  </a:cubicBezTo>
                  <a:cubicBezTo>
                    <a:pt x="6472" y="8819"/>
                    <a:pt x="6105" y="8886"/>
                    <a:pt x="6038" y="8919"/>
                  </a:cubicBezTo>
                  <a:cubicBezTo>
                    <a:pt x="4737" y="8786"/>
                    <a:pt x="3637" y="8652"/>
                    <a:pt x="2536" y="8452"/>
                  </a:cubicBezTo>
                  <a:cubicBezTo>
                    <a:pt x="2369" y="8452"/>
                    <a:pt x="2269" y="8185"/>
                    <a:pt x="2136" y="8052"/>
                  </a:cubicBezTo>
                  <a:cubicBezTo>
                    <a:pt x="2302" y="7952"/>
                    <a:pt x="2469" y="7785"/>
                    <a:pt x="2603" y="7785"/>
                  </a:cubicBezTo>
                  <a:close/>
                  <a:moveTo>
                    <a:pt x="2302" y="10453"/>
                  </a:moveTo>
                  <a:cubicBezTo>
                    <a:pt x="3070" y="10487"/>
                    <a:pt x="3837" y="10553"/>
                    <a:pt x="4604" y="10654"/>
                  </a:cubicBezTo>
                  <a:cubicBezTo>
                    <a:pt x="4771" y="10720"/>
                    <a:pt x="4904" y="10954"/>
                    <a:pt x="4971" y="11121"/>
                  </a:cubicBezTo>
                  <a:cubicBezTo>
                    <a:pt x="4971" y="11154"/>
                    <a:pt x="4737" y="11321"/>
                    <a:pt x="4737" y="11321"/>
                  </a:cubicBezTo>
                  <a:cubicBezTo>
                    <a:pt x="3837" y="11254"/>
                    <a:pt x="3036" y="11221"/>
                    <a:pt x="2302" y="11121"/>
                  </a:cubicBezTo>
                  <a:cubicBezTo>
                    <a:pt x="2136" y="11087"/>
                    <a:pt x="2002" y="10854"/>
                    <a:pt x="1835" y="10720"/>
                  </a:cubicBezTo>
                  <a:cubicBezTo>
                    <a:pt x="2002" y="10620"/>
                    <a:pt x="2169" y="10453"/>
                    <a:pt x="2302" y="10453"/>
                  </a:cubicBezTo>
                  <a:close/>
                  <a:moveTo>
                    <a:pt x="2297" y="13442"/>
                  </a:moveTo>
                  <a:cubicBezTo>
                    <a:pt x="2566" y="13442"/>
                    <a:pt x="2834" y="13473"/>
                    <a:pt x="3103" y="13522"/>
                  </a:cubicBezTo>
                  <a:cubicBezTo>
                    <a:pt x="3270" y="13556"/>
                    <a:pt x="3537" y="13756"/>
                    <a:pt x="3537" y="13923"/>
                  </a:cubicBezTo>
                  <a:cubicBezTo>
                    <a:pt x="3503" y="14089"/>
                    <a:pt x="3270" y="14223"/>
                    <a:pt x="3203" y="14289"/>
                  </a:cubicBezTo>
                  <a:cubicBezTo>
                    <a:pt x="2769" y="14289"/>
                    <a:pt x="2336" y="14256"/>
                    <a:pt x="1902" y="14189"/>
                  </a:cubicBezTo>
                  <a:cubicBezTo>
                    <a:pt x="1735" y="14123"/>
                    <a:pt x="1602" y="13889"/>
                    <a:pt x="1468" y="13756"/>
                  </a:cubicBezTo>
                  <a:cubicBezTo>
                    <a:pt x="1635" y="13656"/>
                    <a:pt x="1802" y="13456"/>
                    <a:pt x="2002" y="13456"/>
                  </a:cubicBezTo>
                  <a:cubicBezTo>
                    <a:pt x="2100" y="13447"/>
                    <a:pt x="2199" y="13442"/>
                    <a:pt x="2297" y="13442"/>
                  </a:cubicBezTo>
                  <a:close/>
                  <a:moveTo>
                    <a:pt x="2002" y="15791"/>
                  </a:moveTo>
                  <a:lnTo>
                    <a:pt x="2736" y="16258"/>
                  </a:lnTo>
                  <a:cubicBezTo>
                    <a:pt x="2503" y="16424"/>
                    <a:pt x="2269" y="16658"/>
                    <a:pt x="2036" y="16691"/>
                  </a:cubicBezTo>
                  <a:cubicBezTo>
                    <a:pt x="1978" y="16706"/>
                    <a:pt x="1914" y="16714"/>
                    <a:pt x="1851" y="16714"/>
                  </a:cubicBezTo>
                  <a:cubicBezTo>
                    <a:pt x="1618" y="16714"/>
                    <a:pt x="1383" y="16605"/>
                    <a:pt x="1435" y="16291"/>
                  </a:cubicBezTo>
                  <a:cubicBezTo>
                    <a:pt x="1468" y="16124"/>
                    <a:pt x="1769" y="15991"/>
                    <a:pt x="2002" y="15791"/>
                  </a:cubicBezTo>
                  <a:close/>
                  <a:moveTo>
                    <a:pt x="4615" y="0"/>
                  </a:moveTo>
                  <a:cubicBezTo>
                    <a:pt x="3478" y="0"/>
                    <a:pt x="2439" y="337"/>
                    <a:pt x="1535" y="1213"/>
                  </a:cubicBezTo>
                  <a:cubicBezTo>
                    <a:pt x="1535" y="1213"/>
                    <a:pt x="1535" y="1247"/>
                    <a:pt x="1502" y="1247"/>
                  </a:cubicBezTo>
                  <a:lnTo>
                    <a:pt x="1402" y="1380"/>
                  </a:lnTo>
                  <a:cubicBezTo>
                    <a:pt x="1335" y="1514"/>
                    <a:pt x="1302" y="1647"/>
                    <a:pt x="1235" y="1781"/>
                  </a:cubicBezTo>
                  <a:cubicBezTo>
                    <a:pt x="1001" y="4783"/>
                    <a:pt x="768" y="7785"/>
                    <a:pt x="601" y="10754"/>
                  </a:cubicBezTo>
                  <a:cubicBezTo>
                    <a:pt x="501" y="12288"/>
                    <a:pt x="434" y="13822"/>
                    <a:pt x="368" y="15324"/>
                  </a:cubicBezTo>
                  <a:cubicBezTo>
                    <a:pt x="368" y="15390"/>
                    <a:pt x="334" y="15457"/>
                    <a:pt x="301" y="15524"/>
                  </a:cubicBezTo>
                  <a:cubicBezTo>
                    <a:pt x="234" y="16391"/>
                    <a:pt x="134" y="17258"/>
                    <a:pt x="34" y="18126"/>
                  </a:cubicBezTo>
                  <a:cubicBezTo>
                    <a:pt x="1" y="18259"/>
                    <a:pt x="34" y="18426"/>
                    <a:pt x="67" y="18559"/>
                  </a:cubicBezTo>
                  <a:cubicBezTo>
                    <a:pt x="111" y="19020"/>
                    <a:pt x="502" y="19308"/>
                    <a:pt x="907" y="19308"/>
                  </a:cubicBezTo>
                  <a:cubicBezTo>
                    <a:pt x="1117" y="19308"/>
                    <a:pt x="1331" y="19231"/>
                    <a:pt x="1502" y="19060"/>
                  </a:cubicBezTo>
                  <a:cubicBezTo>
                    <a:pt x="1769" y="18826"/>
                    <a:pt x="2036" y="18526"/>
                    <a:pt x="2269" y="18192"/>
                  </a:cubicBezTo>
                  <a:cubicBezTo>
                    <a:pt x="2903" y="17192"/>
                    <a:pt x="3503" y="16191"/>
                    <a:pt x="4104" y="15190"/>
                  </a:cubicBezTo>
                  <a:cubicBezTo>
                    <a:pt x="4871" y="13589"/>
                    <a:pt x="5638" y="11988"/>
                    <a:pt x="6372" y="10387"/>
                  </a:cubicBezTo>
                  <a:cubicBezTo>
                    <a:pt x="7173" y="8619"/>
                    <a:pt x="7973" y="6851"/>
                    <a:pt x="8740" y="5083"/>
                  </a:cubicBezTo>
                  <a:cubicBezTo>
                    <a:pt x="8974" y="4482"/>
                    <a:pt x="9141" y="3849"/>
                    <a:pt x="9241" y="3215"/>
                  </a:cubicBezTo>
                  <a:cubicBezTo>
                    <a:pt x="9474" y="2114"/>
                    <a:pt x="8840" y="1013"/>
                    <a:pt x="7773" y="646"/>
                  </a:cubicBezTo>
                  <a:cubicBezTo>
                    <a:pt x="7306" y="446"/>
                    <a:pt x="6806" y="313"/>
                    <a:pt x="6305" y="146"/>
                  </a:cubicBezTo>
                  <a:lnTo>
                    <a:pt x="5371" y="46"/>
                  </a:lnTo>
                  <a:cubicBezTo>
                    <a:pt x="5115" y="16"/>
                    <a:pt x="4863" y="0"/>
                    <a:pt x="4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65"/>
            <p:cNvSpPr/>
            <p:nvPr/>
          </p:nvSpPr>
          <p:spPr>
            <a:xfrm>
              <a:off x="5946925" y="4342475"/>
              <a:ext cx="220175" cy="286300"/>
            </a:xfrm>
            <a:custGeom>
              <a:avLst/>
              <a:gdLst/>
              <a:ahLst/>
              <a:cxnLst/>
              <a:rect l="l" t="t" r="r" b="b"/>
              <a:pathLst>
                <a:path w="8807" h="11452" extrusionOk="0">
                  <a:moveTo>
                    <a:pt x="2743" y="0"/>
                  </a:moveTo>
                  <a:cubicBezTo>
                    <a:pt x="2365" y="0"/>
                    <a:pt x="2052" y="282"/>
                    <a:pt x="1902" y="944"/>
                  </a:cubicBezTo>
                  <a:cubicBezTo>
                    <a:pt x="1701" y="2012"/>
                    <a:pt x="1668" y="3079"/>
                    <a:pt x="1535" y="4113"/>
                  </a:cubicBezTo>
                  <a:cubicBezTo>
                    <a:pt x="1535" y="4347"/>
                    <a:pt x="1501" y="4580"/>
                    <a:pt x="1501" y="4814"/>
                  </a:cubicBezTo>
                  <a:cubicBezTo>
                    <a:pt x="1285" y="4776"/>
                    <a:pt x="1101" y="4756"/>
                    <a:pt x="945" y="4756"/>
                  </a:cubicBezTo>
                  <a:cubicBezTo>
                    <a:pt x="282" y="4756"/>
                    <a:pt x="138" y="5117"/>
                    <a:pt x="300" y="5981"/>
                  </a:cubicBezTo>
                  <a:cubicBezTo>
                    <a:pt x="334" y="6181"/>
                    <a:pt x="401" y="6348"/>
                    <a:pt x="434" y="6515"/>
                  </a:cubicBezTo>
                  <a:cubicBezTo>
                    <a:pt x="601" y="7049"/>
                    <a:pt x="734" y="7582"/>
                    <a:pt x="901" y="8116"/>
                  </a:cubicBezTo>
                  <a:cubicBezTo>
                    <a:pt x="167" y="8283"/>
                    <a:pt x="0" y="8516"/>
                    <a:pt x="167" y="9250"/>
                  </a:cubicBezTo>
                  <a:cubicBezTo>
                    <a:pt x="234" y="9417"/>
                    <a:pt x="267" y="9584"/>
                    <a:pt x="334" y="9784"/>
                  </a:cubicBezTo>
                  <a:lnTo>
                    <a:pt x="1501" y="11318"/>
                  </a:lnTo>
                  <a:cubicBezTo>
                    <a:pt x="1601" y="11118"/>
                    <a:pt x="1668" y="10951"/>
                    <a:pt x="1701" y="10751"/>
                  </a:cubicBezTo>
                  <a:cubicBezTo>
                    <a:pt x="1868" y="9317"/>
                    <a:pt x="2002" y="7849"/>
                    <a:pt x="2102" y="6415"/>
                  </a:cubicBezTo>
                  <a:cubicBezTo>
                    <a:pt x="2202" y="5414"/>
                    <a:pt x="2269" y="4380"/>
                    <a:pt x="2335" y="3379"/>
                  </a:cubicBezTo>
                  <a:cubicBezTo>
                    <a:pt x="2335" y="3246"/>
                    <a:pt x="2369" y="3112"/>
                    <a:pt x="2435" y="2979"/>
                  </a:cubicBezTo>
                  <a:cubicBezTo>
                    <a:pt x="2569" y="2879"/>
                    <a:pt x="2702" y="2779"/>
                    <a:pt x="2869" y="2679"/>
                  </a:cubicBezTo>
                  <a:cubicBezTo>
                    <a:pt x="2969" y="2812"/>
                    <a:pt x="3136" y="2946"/>
                    <a:pt x="3136" y="3112"/>
                  </a:cubicBezTo>
                  <a:cubicBezTo>
                    <a:pt x="3136" y="3679"/>
                    <a:pt x="3069" y="4247"/>
                    <a:pt x="3036" y="4814"/>
                  </a:cubicBezTo>
                  <a:cubicBezTo>
                    <a:pt x="2936" y="5848"/>
                    <a:pt x="2836" y="6815"/>
                    <a:pt x="2736" y="7883"/>
                  </a:cubicBezTo>
                  <a:cubicBezTo>
                    <a:pt x="2669" y="8950"/>
                    <a:pt x="2569" y="10017"/>
                    <a:pt x="2469" y="11285"/>
                  </a:cubicBezTo>
                  <a:cubicBezTo>
                    <a:pt x="2635" y="11051"/>
                    <a:pt x="2736" y="10918"/>
                    <a:pt x="2802" y="10751"/>
                  </a:cubicBezTo>
                  <a:cubicBezTo>
                    <a:pt x="3670" y="9450"/>
                    <a:pt x="4503" y="8116"/>
                    <a:pt x="5371" y="6782"/>
                  </a:cubicBezTo>
                  <a:cubicBezTo>
                    <a:pt x="5437" y="6648"/>
                    <a:pt x="5571" y="6548"/>
                    <a:pt x="5738" y="6481"/>
                  </a:cubicBezTo>
                  <a:cubicBezTo>
                    <a:pt x="5871" y="6481"/>
                    <a:pt x="6005" y="6515"/>
                    <a:pt x="6071" y="6615"/>
                  </a:cubicBezTo>
                  <a:cubicBezTo>
                    <a:pt x="6105" y="6782"/>
                    <a:pt x="6105" y="6949"/>
                    <a:pt x="6038" y="7082"/>
                  </a:cubicBezTo>
                  <a:cubicBezTo>
                    <a:pt x="5371" y="8116"/>
                    <a:pt x="4704" y="9150"/>
                    <a:pt x="4036" y="10184"/>
                  </a:cubicBezTo>
                  <a:cubicBezTo>
                    <a:pt x="3770" y="10618"/>
                    <a:pt x="3603" y="11018"/>
                    <a:pt x="3369" y="11452"/>
                  </a:cubicBezTo>
                  <a:cubicBezTo>
                    <a:pt x="3970" y="11218"/>
                    <a:pt x="4604" y="10985"/>
                    <a:pt x="5204" y="10751"/>
                  </a:cubicBezTo>
                  <a:cubicBezTo>
                    <a:pt x="5938" y="10451"/>
                    <a:pt x="6005" y="10218"/>
                    <a:pt x="5604" y="9517"/>
                  </a:cubicBezTo>
                  <a:lnTo>
                    <a:pt x="6171" y="9284"/>
                  </a:lnTo>
                  <a:cubicBezTo>
                    <a:pt x="6238" y="9217"/>
                    <a:pt x="6305" y="9150"/>
                    <a:pt x="6371" y="9083"/>
                  </a:cubicBezTo>
                  <a:cubicBezTo>
                    <a:pt x="7039" y="8683"/>
                    <a:pt x="7072" y="8550"/>
                    <a:pt x="6638" y="7916"/>
                  </a:cubicBezTo>
                  <a:cubicBezTo>
                    <a:pt x="6972" y="7716"/>
                    <a:pt x="7272" y="7516"/>
                    <a:pt x="7572" y="7315"/>
                  </a:cubicBezTo>
                  <a:cubicBezTo>
                    <a:pt x="7739" y="7149"/>
                    <a:pt x="7839" y="6915"/>
                    <a:pt x="7839" y="6682"/>
                  </a:cubicBezTo>
                  <a:cubicBezTo>
                    <a:pt x="7806" y="6515"/>
                    <a:pt x="7506" y="6415"/>
                    <a:pt x="7272" y="6315"/>
                  </a:cubicBezTo>
                  <a:cubicBezTo>
                    <a:pt x="7105" y="6281"/>
                    <a:pt x="6905" y="6281"/>
                    <a:pt x="6738" y="6281"/>
                  </a:cubicBezTo>
                  <a:cubicBezTo>
                    <a:pt x="7339" y="5681"/>
                    <a:pt x="7873" y="5147"/>
                    <a:pt x="8406" y="4647"/>
                  </a:cubicBezTo>
                  <a:cubicBezTo>
                    <a:pt x="8606" y="4413"/>
                    <a:pt x="8807" y="4113"/>
                    <a:pt x="8540" y="3813"/>
                  </a:cubicBezTo>
                  <a:cubicBezTo>
                    <a:pt x="8440" y="3700"/>
                    <a:pt x="8335" y="3658"/>
                    <a:pt x="8229" y="3658"/>
                  </a:cubicBezTo>
                  <a:cubicBezTo>
                    <a:pt x="8052" y="3658"/>
                    <a:pt x="7873" y="3775"/>
                    <a:pt x="7706" y="3880"/>
                  </a:cubicBezTo>
                  <a:cubicBezTo>
                    <a:pt x="7406" y="4113"/>
                    <a:pt x="7105" y="4380"/>
                    <a:pt x="6805" y="4647"/>
                  </a:cubicBezTo>
                  <a:cubicBezTo>
                    <a:pt x="6592" y="4401"/>
                    <a:pt x="6419" y="4276"/>
                    <a:pt x="6250" y="4276"/>
                  </a:cubicBezTo>
                  <a:cubicBezTo>
                    <a:pt x="6077" y="4276"/>
                    <a:pt x="5908" y="4409"/>
                    <a:pt x="5704" y="4680"/>
                  </a:cubicBezTo>
                  <a:cubicBezTo>
                    <a:pt x="5337" y="5147"/>
                    <a:pt x="5004" y="5648"/>
                    <a:pt x="4670" y="6148"/>
                  </a:cubicBezTo>
                  <a:cubicBezTo>
                    <a:pt x="4670" y="6248"/>
                    <a:pt x="4637" y="6348"/>
                    <a:pt x="4604" y="6481"/>
                  </a:cubicBezTo>
                  <a:cubicBezTo>
                    <a:pt x="4303" y="7149"/>
                    <a:pt x="4003" y="7816"/>
                    <a:pt x="3703" y="8483"/>
                  </a:cubicBezTo>
                  <a:cubicBezTo>
                    <a:pt x="3269" y="8316"/>
                    <a:pt x="3303" y="8116"/>
                    <a:pt x="3536" y="7782"/>
                  </a:cubicBezTo>
                  <a:cubicBezTo>
                    <a:pt x="3870" y="7249"/>
                    <a:pt x="4403" y="6815"/>
                    <a:pt x="4370" y="6115"/>
                  </a:cubicBezTo>
                  <a:lnTo>
                    <a:pt x="3903" y="5581"/>
                  </a:lnTo>
                  <a:cubicBezTo>
                    <a:pt x="4170" y="5147"/>
                    <a:pt x="4403" y="4714"/>
                    <a:pt x="4604" y="4280"/>
                  </a:cubicBezTo>
                  <a:cubicBezTo>
                    <a:pt x="4704" y="4013"/>
                    <a:pt x="4704" y="3746"/>
                    <a:pt x="4570" y="3513"/>
                  </a:cubicBezTo>
                  <a:cubicBezTo>
                    <a:pt x="4437" y="3379"/>
                    <a:pt x="4103" y="3379"/>
                    <a:pt x="3870" y="3346"/>
                  </a:cubicBezTo>
                  <a:cubicBezTo>
                    <a:pt x="3703" y="3346"/>
                    <a:pt x="3569" y="3379"/>
                    <a:pt x="3403" y="3413"/>
                  </a:cubicBezTo>
                  <a:cubicBezTo>
                    <a:pt x="3436" y="2612"/>
                    <a:pt x="3536" y="1878"/>
                    <a:pt x="3503" y="1144"/>
                  </a:cubicBezTo>
                  <a:cubicBezTo>
                    <a:pt x="3503" y="677"/>
                    <a:pt x="3503" y="144"/>
                    <a:pt x="2869" y="10"/>
                  </a:cubicBezTo>
                  <a:cubicBezTo>
                    <a:pt x="2826" y="4"/>
                    <a:pt x="2785" y="0"/>
                    <a:pt x="2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65"/>
            <p:cNvSpPr/>
            <p:nvPr/>
          </p:nvSpPr>
          <p:spPr>
            <a:xfrm>
              <a:off x="5981950" y="4410275"/>
              <a:ext cx="118425" cy="264375"/>
            </a:xfrm>
            <a:custGeom>
              <a:avLst/>
              <a:gdLst/>
              <a:ahLst/>
              <a:cxnLst/>
              <a:rect l="l" t="t" r="r" b="b"/>
              <a:pathLst>
                <a:path w="4737" h="10575" extrusionOk="0">
                  <a:moveTo>
                    <a:pt x="1501" y="0"/>
                  </a:moveTo>
                  <a:cubicBezTo>
                    <a:pt x="1335" y="67"/>
                    <a:pt x="1201" y="167"/>
                    <a:pt x="1068" y="300"/>
                  </a:cubicBezTo>
                  <a:cubicBezTo>
                    <a:pt x="1001" y="400"/>
                    <a:pt x="968" y="534"/>
                    <a:pt x="968" y="701"/>
                  </a:cubicBezTo>
                  <a:cubicBezTo>
                    <a:pt x="901" y="1701"/>
                    <a:pt x="834" y="2702"/>
                    <a:pt x="734" y="3703"/>
                  </a:cubicBezTo>
                  <a:cubicBezTo>
                    <a:pt x="601" y="5171"/>
                    <a:pt x="467" y="6605"/>
                    <a:pt x="334" y="8039"/>
                  </a:cubicBezTo>
                  <a:cubicBezTo>
                    <a:pt x="300" y="8239"/>
                    <a:pt x="234" y="8440"/>
                    <a:pt x="134" y="8606"/>
                  </a:cubicBezTo>
                  <a:cubicBezTo>
                    <a:pt x="100" y="9207"/>
                    <a:pt x="34" y="9841"/>
                    <a:pt x="0" y="10441"/>
                  </a:cubicBezTo>
                  <a:lnTo>
                    <a:pt x="968" y="10574"/>
                  </a:lnTo>
                  <a:cubicBezTo>
                    <a:pt x="1301" y="9974"/>
                    <a:pt x="1635" y="9340"/>
                    <a:pt x="2002" y="8740"/>
                  </a:cubicBezTo>
                  <a:cubicBezTo>
                    <a:pt x="2235" y="8339"/>
                    <a:pt x="2435" y="7906"/>
                    <a:pt x="2669" y="7506"/>
                  </a:cubicBezTo>
                  <a:cubicBezTo>
                    <a:pt x="3336" y="6471"/>
                    <a:pt x="4003" y="5404"/>
                    <a:pt x="4670" y="4370"/>
                  </a:cubicBezTo>
                  <a:cubicBezTo>
                    <a:pt x="4737" y="4237"/>
                    <a:pt x="4737" y="4070"/>
                    <a:pt x="4704" y="3936"/>
                  </a:cubicBezTo>
                  <a:cubicBezTo>
                    <a:pt x="4649" y="3854"/>
                    <a:pt x="4549" y="3794"/>
                    <a:pt x="4441" y="3794"/>
                  </a:cubicBezTo>
                  <a:cubicBezTo>
                    <a:pt x="4417" y="3794"/>
                    <a:pt x="4394" y="3797"/>
                    <a:pt x="4370" y="3803"/>
                  </a:cubicBezTo>
                  <a:cubicBezTo>
                    <a:pt x="4203" y="3836"/>
                    <a:pt x="4070" y="3970"/>
                    <a:pt x="4003" y="4103"/>
                  </a:cubicBezTo>
                  <a:cubicBezTo>
                    <a:pt x="3136" y="5404"/>
                    <a:pt x="2269" y="6738"/>
                    <a:pt x="1435" y="8073"/>
                  </a:cubicBezTo>
                  <a:cubicBezTo>
                    <a:pt x="1368" y="8206"/>
                    <a:pt x="1268" y="8339"/>
                    <a:pt x="1101" y="8573"/>
                  </a:cubicBezTo>
                  <a:cubicBezTo>
                    <a:pt x="1201" y="7339"/>
                    <a:pt x="1301" y="6238"/>
                    <a:pt x="1368" y="5204"/>
                  </a:cubicBezTo>
                  <a:cubicBezTo>
                    <a:pt x="1468" y="4170"/>
                    <a:pt x="1568" y="3136"/>
                    <a:pt x="1668" y="2135"/>
                  </a:cubicBezTo>
                  <a:cubicBezTo>
                    <a:pt x="1701" y="1535"/>
                    <a:pt x="1768" y="967"/>
                    <a:pt x="1768" y="400"/>
                  </a:cubicBezTo>
                  <a:cubicBezTo>
                    <a:pt x="1768" y="267"/>
                    <a:pt x="1601" y="134"/>
                    <a:pt x="150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65"/>
            <p:cNvSpPr/>
            <p:nvPr/>
          </p:nvSpPr>
          <p:spPr>
            <a:xfrm>
              <a:off x="5909400" y="4722150"/>
              <a:ext cx="154300" cy="40175"/>
            </a:xfrm>
            <a:custGeom>
              <a:avLst/>
              <a:gdLst/>
              <a:ahLst/>
              <a:cxnLst/>
              <a:rect l="l" t="t" r="r" b="b"/>
              <a:pathLst>
                <a:path w="6172" h="1607" extrusionOk="0">
                  <a:moveTo>
                    <a:pt x="367" y="1"/>
                  </a:moveTo>
                  <a:lnTo>
                    <a:pt x="0" y="268"/>
                  </a:lnTo>
                  <a:cubicBezTo>
                    <a:pt x="134" y="434"/>
                    <a:pt x="234" y="668"/>
                    <a:pt x="400" y="701"/>
                  </a:cubicBezTo>
                  <a:cubicBezTo>
                    <a:pt x="2135" y="1035"/>
                    <a:pt x="3903" y="1335"/>
                    <a:pt x="5638" y="1602"/>
                  </a:cubicBezTo>
                  <a:cubicBezTo>
                    <a:pt x="5652" y="1605"/>
                    <a:pt x="5667" y="1606"/>
                    <a:pt x="5682" y="1606"/>
                  </a:cubicBezTo>
                  <a:cubicBezTo>
                    <a:pt x="5834" y="1606"/>
                    <a:pt x="5989" y="1462"/>
                    <a:pt x="6171" y="1402"/>
                  </a:cubicBezTo>
                  <a:cubicBezTo>
                    <a:pt x="6038" y="1235"/>
                    <a:pt x="5971" y="1001"/>
                    <a:pt x="5804" y="935"/>
                  </a:cubicBezTo>
                  <a:cubicBezTo>
                    <a:pt x="5371" y="801"/>
                    <a:pt x="4970" y="735"/>
                    <a:pt x="4537" y="668"/>
                  </a:cubicBezTo>
                  <a:cubicBezTo>
                    <a:pt x="3169" y="434"/>
                    <a:pt x="1835" y="234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65"/>
            <p:cNvSpPr/>
            <p:nvPr/>
          </p:nvSpPr>
          <p:spPr>
            <a:xfrm>
              <a:off x="5903550" y="4796375"/>
              <a:ext cx="136800" cy="37550"/>
            </a:xfrm>
            <a:custGeom>
              <a:avLst/>
              <a:gdLst/>
              <a:ahLst/>
              <a:cxnLst/>
              <a:rect l="l" t="t" r="r" b="b"/>
              <a:pathLst>
                <a:path w="5472" h="1502" extrusionOk="0">
                  <a:moveTo>
                    <a:pt x="601" y="1"/>
                  </a:moveTo>
                  <a:cubicBezTo>
                    <a:pt x="434" y="101"/>
                    <a:pt x="67" y="234"/>
                    <a:pt x="34" y="401"/>
                  </a:cubicBezTo>
                  <a:cubicBezTo>
                    <a:pt x="1" y="801"/>
                    <a:pt x="368" y="768"/>
                    <a:pt x="668" y="801"/>
                  </a:cubicBezTo>
                  <a:cubicBezTo>
                    <a:pt x="1368" y="868"/>
                    <a:pt x="2035" y="968"/>
                    <a:pt x="2736" y="1068"/>
                  </a:cubicBezTo>
                  <a:cubicBezTo>
                    <a:pt x="3470" y="1201"/>
                    <a:pt x="4237" y="1368"/>
                    <a:pt x="5004" y="1502"/>
                  </a:cubicBezTo>
                  <a:cubicBezTo>
                    <a:pt x="5138" y="1502"/>
                    <a:pt x="5304" y="1402"/>
                    <a:pt x="5471" y="1335"/>
                  </a:cubicBezTo>
                  <a:cubicBezTo>
                    <a:pt x="5405" y="1168"/>
                    <a:pt x="5304" y="1001"/>
                    <a:pt x="5204" y="834"/>
                  </a:cubicBezTo>
                  <a:cubicBezTo>
                    <a:pt x="5171" y="768"/>
                    <a:pt x="5038" y="734"/>
                    <a:pt x="4938" y="734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65"/>
            <p:cNvSpPr/>
            <p:nvPr/>
          </p:nvSpPr>
          <p:spPr>
            <a:xfrm>
              <a:off x="5901050" y="4865600"/>
              <a:ext cx="110950" cy="27525"/>
            </a:xfrm>
            <a:custGeom>
              <a:avLst/>
              <a:gdLst/>
              <a:ahLst/>
              <a:cxnLst/>
              <a:rect l="l" t="t" r="r" b="b"/>
              <a:pathLst>
                <a:path w="4438" h="1101" extrusionOk="0">
                  <a:moveTo>
                    <a:pt x="468" y="0"/>
                  </a:moveTo>
                  <a:cubicBezTo>
                    <a:pt x="334" y="0"/>
                    <a:pt x="167" y="167"/>
                    <a:pt x="1" y="234"/>
                  </a:cubicBezTo>
                  <a:cubicBezTo>
                    <a:pt x="134" y="367"/>
                    <a:pt x="234" y="634"/>
                    <a:pt x="401" y="667"/>
                  </a:cubicBezTo>
                  <a:cubicBezTo>
                    <a:pt x="1502" y="834"/>
                    <a:pt x="2602" y="968"/>
                    <a:pt x="3903" y="1101"/>
                  </a:cubicBezTo>
                  <a:cubicBezTo>
                    <a:pt x="3970" y="1068"/>
                    <a:pt x="4304" y="1001"/>
                    <a:pt x="4337" y="867"/>
                  </a:cubicBezTo>
                  <a:cubicBezTo>
                    <a:pt x="4437" y="501"/>
                    <a:pt x="4070" y="434"/>
                    <a:pt x="3803" y="400"/>
                  </a:cubicBezTo>
                  <a:cubicBezTo>
                    <a:pt x="3470" y="334"/>
                    <a:pt x="3103" y="267"/>
                    <a:pt x="2736" y="234"/>
                  </a:cubicBezTo>
                  <a:cubicBezTo>
                    <a:pt x="1969" y="167"/>
                    <a:pt x="1235" y="67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65"/>
            <p:cNvSpPr/>
            <p:nvPr/>
          </p:nvSpPr>
          <p:spPr>
            <a:xfrm>
              <a:off x="5893550" y="4931475"/>
              <a:ext cx="78400" cy="21700"/>
            </a:xfrm>
            <a:custGeom>
              <a:avLst/>
              <a:gdLst/>
              <a:ahLst/>
              <a:cxnLst/>
              <a:rect l="l" t="t" r="r" b="b"/>
              <a:pathLst>
                <a:path w="3136" h="868" extrusionOk="0">
                  <a:moveTo>
                    <a:pt x="467" y="0"/>
                  </a:moveTo>
                  <a:cubicBezTo>
                    <a:pt x="334" y="0"/>
                    <a:pt x="167" y="167"/>
                    <a:pt x="0" y="267"/>
                  </a:cubicBezTo>
                  <a:cubicBezTo>
                    <a:pt x="134" y="401"/>
                    <a:pt x="267" y="668"/>
                    <a:pt x="434" y="668"/>
                  </a:cubicBezTo>
                  <a:cubicBezTo>
                    <a:pt x="1235" y="768"/>
                    <a:pt x="1968" y="801"/>
                    <a:pt x="2902" y="868"/>
                  </a:cubicBezTo>
                  <a:cubicBezTo>
                    <a:pt x="2902" y="868"/>
                    <a:pt x="3136" y="734"/>
                    <a:pt x="3103" y="668"/>
                  </a:cubicBezTo>
                  <a:cubicBezTo>
                    <a:pt x="3036" y="501"/>
                    <a:pt x="2902" y="234"/>
                    <a:pt x="2769" y="201"/>
                  </a:cubicBezTo>
                  <a:cubicBezTo>
                    <a:pt x="2002" y="100"/>
                    <a:pt x="1235" y="34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65"/>
            <p:cNvSpPr/>
            <p:nvPr/>
          </p:nvSpPr>
          <p:spPr>
            <a:xfrm>
              <a:off x="5884375" y="5006025"/>
              <a:ext cx="51725" cy="21375"/>
            </a:xfrm>
            <a:custGeom>
              <a:avLst/>
              <a:gdLst/>
              <a:ahLst/>
              <a:cxnLst/>
              <a:rect l="l" t="t" r="r" b="b"/>
              <a:pathLst>
                <a:path w="2069" h="855" extrusionOk="0">
                  <a:moveTo>
                    <a:pt x="937" y="1"/>
                  </a:moveTo>
                  <a:cubicBezTo>
                    <a:pt x="803" y="1"/>
                    <a:pt x="668" y="8"/>
                    <a:pt x="534" y="21"/>
                  </a:cubicBezTo>
                  <a:cubicBezTo>
                    <a:pt x="334" y="21"/>
                    <a:pt x="167" y="221"/>
                    <a:pt x="0" y="321"/>
                  </a:cubicBezTo>
                  <a:cubicBezTo>
                    <a:pt x="134" y="454"/>
                    <a:pt x="267" y="688"/>
                    <a:pt x="434" y="754"/>
                  </a:cubicBezTo>
                  <a:cubicBezTo>
                    <a:pt x="868" y="821"/>
                    <a:pt x="1301" y="854"/>
                    <a:pt x="1735" y="854"/>
                  </a:cubicBezTo>
                  <a:cubicBezTo>
                    <a:pt x="1802" y="788"/>
                    <a:pt x="2069" y="588"/>
                    <a:pt x="2069" y="488"/>
                  </a:cubicBezTo>
                  <a:cubicBezTo>
                    <a:pt x="2069" y="354"/>
                    <a:pt x="1802" y="121"/>
                    <a:pt x="1635" y="87"/>
                  </a:cubicBezTo>
                  <a:cubicBezTo>
                    <a:pt x="1402" y="24"/>
                    <a:pt x="1170" y="1"/>
                    <a:pt x="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65"/>
            <p:cNvSpPr/>
            <p:nvPr/>
          </p:nvSpPr>
          <p:spPr>
            <a:xfrm>
              <a:off x="5881875" y="5064900"/>
              <a:ext cx="34200" cy="23375"/>
            </a:xfrm>
            <a:custGeom>
              <a:avLst/>
              <a:gdLst/>
              <a:ahLst/>
              <a:cxnLst/>
              <a:rect l="l" t="t" r="r" b="b"/>
              <a:pathLst>
                <a:path w="1368" h="935" extrusionOk="0">
                  <a:moveTo>
                    <a:pt x="634" y="1"/>
                  </a:moveTo>
                  <a:cubicBezTo>
                    <a:pt x="401" y="201"/>
                    <a:pt x="100" y="301"/>
                    <a:pt x="67" y="501"/>
                  </a:cubicBezTo>
                  <a:cubicBezTo>
                    <a:pt x="0" y="901"/>
                    <a:pt x="401" y="935"/>
                    <a:pt x="668" y="935"/>
                  </a:cubicBezTo>
                  <a:cubicBezTo>
                    <a:pt x="901" y="901"/>
                    <a:pt x="1135" y="634"/>
                    <a:pt x="1368" y="501"/>
                  </a:cubicBezTo>
                  <a:lnTo>
                    <a:pt x="63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79" name="Google Shape;2779;p65"/>
          <p:cNvGrpSpPr/>
          <p:nvPr/>
        </p:nvGrpSpPr>
        <p:grpSpPr>
          <a:xfrm>
            <a:off x="9812368" y="289493"/>
            <a:ext cx="397933" cy="1149067"/>
            <a:chOff x="5628475" y="4270675"/>
            <a:chExt cx="298450" cy="861800"/>
          </a:xfrm>
        </p:grpSpPr>
        <p:sp>
          <p:nvSpPr>
            <p:cNvPr id="2780" name="Google Shape;2780;p65"/>
            <p:cNvSpPr/>
            <p:nvPr/>
          </p:nvSpPr>
          <p:spPr>
            <a:xfrm>
              <a:off x="5653375" y="4645425"/>
              <a:ext cx="186000" cy="487050"/>
            </a:xfrm>
            <a:custGeom>
              <a:avLst/>
              <a:gdLst/>
              <a:ahLst/>
              <a:cxnLst/>
              <a:rect l="l" t="t" r="r" b="b"/>
              <a:pathLst>
                <a:path w="7440" h="19482" extrusionOk="0">
                  <a:moveTo>
                    <a:pt x="5538" y="2044"/>
                  </a:moveTo>
                  <a:cubicBezTo>
                    <a:pt x="5604" y="2044"/>
                    <a:pt x="5671" y="2052"/>
                    <a:pt x="5738" y="2069"/>
                  </a:cubicBezTo>
                  <a:cubicBezTo>
                    <a:pt x="5905" y="2202"/>
                    <a:pt x="6071" y="2303"/>
                    <a:pt x="6205" y="2469"/>
                  </a:cubicBezTo>
                  <a:cubicBezTo>
                    <a:pt x="6071" y="2569"/>
                    <a:pt x="5905" y="2736"/>
                    <a:pt x="5738" y="2770"/>
                  </a:cubicBezTo>
                  <a:cubicBezTo>
                    <a:pt x="4404" y="2903"/>
                    <a:pt x="3103" y="3003"/>
                    <a:pt x="1602" y="3136"/>
                  </a:cubicBezTo>
                  <a:lnTo>
                    <a:pt x="1235" y="2803"/>
                  </a:lnTo>
                  <a:cubicBezTo>
                    <a:pt x="1401" y="2669"/>
                    <a:pt x="1535" y="2403"/>
                    <a:pt x="1702" y="2403"/>
                  </a:cubicBezTo>
                  <a:cubicBezTo>
                    <a:pt x="2903" y="2269"/>
                    <a:pt x="4137" y="2169"/>
                    <a:pt x="5338" y="2069"/>
                  </a:cubicBezTo>
                  <a:cubicBezTo>
                    <a:pt x="5404" y="2052"/>
                    <a:pt x="5471" y="2044"/>
                    <a:pt x="5538" y="2044"/>
                  </a:cubicBezTo>
                  <a:close/>
                  <a:moveTo>
                    <a:pt x="4971" y="4704"/>
                  </a:moveTo>
                  <a:cubicBezTo>
                    <a:pt x="5171" y="4771"/>
                    <a:pt x="5338" y="4871"/>
                    <a:pt x="5504" y="5004"/>
                  </a:cubicBezTo>
                  <a:cubicBezTo>
                    <a:pt x="5338" y="5138"/>
                    <a:pt x="5238" y="5371"/>
                    <a:pt x="5071" y="5405"/>
                  </a:cubicBezTo>
                  <a:cubicBezTo>
                    <a:pt x="4304" y="5538"/>
                    <a:pt x="3503" y="5638"/>
                    <a:pt x="2702" y="5738"/>
                  </a:cubicBezTo>
                  <a:lnTo>
                    <a:pt x="2102" y="5805"/>
                  </a:lnTo>
                  <a:cubicBezTo>
                    <a:pt x="2035" y="5772"/>
                    <a:pt x="1802" y="5638"/>
                    <a:pt x="1802" y="5538"/>
                  </a:cubicBezTo>
                  <a:cubicBezTo>
                    <a:pt x="1835" y="5338"/>
                    <a:pt x="1969" y="5171"/>
                    <a:pt x="2135" y="5105"/>
                  </a:cubicBezTo>
                  <a:cubicBezTo>
                    <a:pt x="2836" y="4971"/>
                    <a:pt x="3570" y="4904"/>
                    <a:pt x="4270" y="4804"/>
                  </a:cubicBezTo>
                  <a:cubicBezTo>
                    <a:pt x="4504" y="4738"/>
                    <a:pt x="4737" y="4704"/>
                    <a:pt x="4971" y="4704"/>
                  </a:cubicBezTo>
                  <a:close/>
                  <a:moveTo>
                    <a:pt x="5071" y="7473"/>
                  </a:moveTo>
                  <a:cubicBezTo>
                    <a:pt x="5238" y="7473"/>
                    <a:pt x="5438" y="7640"/>
                    <a:pt x="5604" y="7706"/>
                  </a:cubicBezTo>
                  <a:cubicBezTo>
                    <a:pt x="5438" y="7873"/>
                    <a:pt x="5338" y="8173"/>
                    <a:pt x="5137" y="8207"/>
                  </a:cubicBezTo>
                  <a:cubicBezTo>
                    <a:pt x="4670" y="8340"/>
                    <a:pt x="4203" y="8407"/>
                    <a:pt x="3703" y="8474"/>
                  </a:cubicBezTo>
                  <a:cubicBezTo>
                    <a:pt x="3370" y="8507"/>
                    <a:pt x="3036" y="8540"/>
                    <a:pt x="2836" y="8574"/>
                  </a:cubicBezTo>
                  <a:lnTo>
                    <a:pt x="2869" y="8574"/>
                  </a:lnTo>
                  <a:cubicBezTo>
                    <a:pt x="2636" y="8574"/>
                    <a:pt x="2536" y="8607"/>
                    <a:pt x="2469" y="8607"/>
                  </a:cubicBezTo>
                  <a:cubicBezTo>
                    <a:pt x="2302" y="8507"/>
                    <a:pt x="2169" y="8407"/>
                    <a:pt x="2069" y="8307"/>
                  </a:cubicBezTo>
                  <a:cubicBezTo>
                    <a:pt x="2169" y="8140"/>
                    <a:pt x="2269" y="7907"/>
                    <a:pt x="2436" y="7907"/>
                  </a:cubicBezTo>
                  <a:cubicBezTo>
                    <a:pt x="3303" y="7706"/>
                    <a:pt x="4170" y="7573"/>
                    <a:pt x="5071" y="7473"/>
                  </a:cubicBezTo>
                  <a:close/>
                  <a:moveTo>
                    <a:pt x="5240" y="10404"/>
                  </a:moveTo>
                  <a:cubicBezTo>
                    <a:pt x="5367" y="10404"/>
                    <a:pt x="5519" y="10551"/>
                    <a:pt x="5671" y="10642"/>
                  </a:cubicBezTo>
                  <a:cubicBezTo>
                    <a:pt x="5571" y="10809"/>
                    <a:pt x="5471" y="11042"/>
                    <a:pt x="5338" y="11075"/>
                  </a:cubicBezTo>
                  <a:cubicBezTo>
                    <a:pt x="4781" y="11207"/>
                    <a:pt x="4223" y="11273"/>
                    <a:pt x="3666" y="11339"/>
                  </a:cubicBezTo>
                  <a:lnTo>
                    <a:pt x="3666" y="11339"/>
                  </a:lnTo>
                  <a:lnTo>
                    <a:pt x="3636" y="11309"/>
                  </a:lnTo>
                  <a:lnTo>
                    <a:pt x="3636" y="11342"/>
                  </a:lnTo>
                  <a:lnTo>
                    <a:pt x="3636" y="11342"/>
                  </a:lnTo>
                  <a:cubicBezTo>
                    <a:pt x="3519" y="11342"/>
                    <a:pt x="3428" y="11337"/>
                    <a:pt x="3336" y="11276"/>
                  </a:cubicBezTo>
                  <a:cubicBezTo>
                    <a:pt x="3169" y="11176"/>
                    <a:pt x="3036" y="11075"/>
                    <a:pt x="2869" y="10975"/>
                  </a:cubicBezTo>
                  <a:cubicBezTo>
                    <a:pt x="3036" y="10842"/>
                    <a:pt x="3136" y="10642"/>
                    <a:pt x="3303" y="10608"/>
                  </a:cubicBezTo>
                  <a:cubicBezTo>
                    <a:pt x="3937" y="10508"/>
                    <a:pt x="4570" y="10442"/>
                    <a:pt x="5204" y="10408"/>
                  </a:cubicBezTo>
                  <a:cubicBezTo>
                    <a:pt x="5216" y="10405"/>
                    <a:pt x="5228" y="10404"/>
                    <a:pt x="5240" y="10404"/>
                  </a:cubicBezTo>
                  <a:close/>
                  <a:moveTo>
                    <a:pt x="3666" y="11339"/>
                  </a:moveTo>
                  <a:lnTo>
                    <a:pt x="3670" y="11342"/>
                  </a:lnTo>
                  <a:cubicBezTo>
                    <a:pt x="3659" y="11342"/>
                    <a:pt x="3648" y="11342"/>
                    <a:pt x="3637" y="11342"/>
                  </a:cubicBezTo>
                  <a:lnTo>
                    <a:pt x="3637" y="11342"/>
                  </a:lnTo>
                  <a:cubicBezTo>
                    <a:pt x="3637" y="11342"/>
                    <a:pt x="3637" y="11342"/>
                    <a:pt x="3636" y="11342"/>
                  </a:cubicBezTo>
                  <a:lnTo>
                    <a:pt x="3636" y="11342"/>
                  </a:lnTo>
                  <a:lnTo>
                    <a:pt x="3636" y="11342"/>
                  </a:lnTo>
                  <a:cubicBezTo>
                    <a:pt x="3637" y="11342"/>
                    <a:pt x="3637" y="11342"/>
                    <a:pt x="3637" y="11342"/>
                  </a:cubicBezTo>
                  <a:lnTo>
                    <a:pt x="3637" y="11342"/>
                  </a:lnTo>
                  <a:cubicBezTo>
                    <a:pt x="3647" y="11341"/>
                    <a:pt x="3656" y="11340"/>
                    <a:pt x="3666" y="11339"/>
                  </a:cubicBezTo>
                  <a:close/>
                  <a:moveTo>
                    <a:pt x="5004" y="13277"/>
                  </a:moveTo>
                  <a:cubicBezTo>
                    <a:pt x="5204" y="13377"/>
                    <a:pt x="5338" y="13477"/>
                    <a:pt x="5504" y="13611"/>
                  </a:cubicBezTo>
                  <a:cubicBezTo>
                    <a:pt x="5404" y="13744"/>
                    <a:pt x="5304" y="13911"/>
                    <a:pt x="5171" y="13978"/>
                  </a:cubicBezTo>
                  <a:cubicBezTo>
                    <a:pt x="4904" y="14044"/>
                    <a:pt x="4604" y="14078"/>
                    <a:pt x="4337" y="14111"/>
                  </a:cubicBezTo>
                  <a:lnTo>
                    <a:pt x="4270" y="14178"/>
                  </a:lnTo>
                  <a:cubicBezTo>
                    <a:pt x="4070" y="14044"/>
                    <a:pt x="3636" y="13911"/>
                    <a:pt x="3603" y="13777"/>
                  </a:cubicBezTo>
                  <a:cubicBezTo>
                    <a:pt x="3603" y="13310"/>
                    <a:pt x="4037" y="13410"/>
                    <a:pt x="4370" y="13344"/>
                  </a:cubicBezTo>
                  <a:cubicBezTo>
                    <a:pt x="4570" y="13310"/>
                    <a:pt x="4804" y="13277"/>
                    <a:pt x="5004" y="13277"/>
                  </a:cubicBezTo>
                  <a:close/>
                  <a:moveTo>
                    <a:pt x="5004" y="15545"/>
                  </a:moveTo>
                  <a:lnTo>
                    <a:pt x="5571" y="16012"/>
                  </a:lnTo>
                  <a:cubicBezTo>
                    <a:pt x="5371" y="16146"/>
                    <a:pt x="5137" y="16279"/>
                    <a:pt x="4904" y="16413"/>
                  </a:cubicBezTo>
                  <a:cubicBezTo>
                    <a:pt x="4853" y="16425"/>
                    <a:pt x="4799" y="16432"/>
                    <a:pt x="4745" y="16432"/>
                  </a:cubicBezTo>
                  <a:cubicBezTo>
                    <a:pt x="4522" y="16432"/>
                    <a:pt x="4310" y="16315"/>
                    <a:pt x="4337" y="16046"/>
                  </a:cubicBezTo>
                  <a:cubicBezTo>
                    <a:pt x="4370" y="15879"/>
                    <a:pt x="4704" y="15745"/>
                    <a:pt x="5004" y="15545"/>
                  </a:cubicBezTo>
                  <a:close/>
                  <a:moveTo>
                    <a:pt x="3103" y="1"/>
                  </a:moveTo>
                  <a:cubicBezTo>
                    <a:pt x="2802" y="68"/>
                    <a:pt x="2469" y="134"/>
                    <a:pt x="2169" y="201"/>
                  </a:cubicBezTo>
                  <a:cubicBezTo>
                    <a:pt x="1035" y="468"/>
                    <a:pt x="201" y="1469"/>
                    <a:pt x="101" y="2636"/>
                  </a:cubicBezTo>
                  <a:cubicBezTo>
                    <a:pt x="0" y="4070"/>
                    <a:pt x="167" y="5505"/>
                    <a:pt x="601" y="6839"/>
                  </a:cubicBezTo>
                  <a:cubicBezTo>
                    <a:pt x="1435" y="9674"/>
                    <a:pt x="2302" y="12510"/>
                    <a:pt x="3136" y="15312"/>
                  </a:cubicBezTo>
                  <a:cubicBezTo>
                    <a:pt x="3203" y="15512"/>
                    <a:pt x="3203" y="15745"/>
                    <a:pt x="3269" y="15912"/>
                  </a:cubicBezTo>
                  <a:cubicBezTo>
                    <a:pt x="3370" y="16079"/>
                    <a:pt x="3436" y="16246"/>
                    <a:pt x="3503" y="16413"/>
                  </a:cubicBezTo>
                  <a:cubicBezTo>
                    <a:pt x="3803" y="17280"/>
                    <a:pt x="4070" y="18181"/>
                    <a:pt x="4404" y="19048"/>
                  </a:cubicBezTo>
                  <a:cubicBezTo>
                    <a:pt x="4470" y="19215"/>
                    <a:pt x="4704" y="19481"/>
                    <a:pt x="4871" y="19481"/>
                  </a:cubicBezTo>
                  <a:cubicBezTo>
                    <a:pt x="5137" y="19481"/>
                    <a:pt x="5404" y="19381"/>
                    <a:pt x="5604" y="19181"/>
                  </a:cubicBezTo>
                  <a:cubicBezTo>
                    <a:pt x="5771" y="18948"/>
                    <a:pt x="5871" y="18681"/>
                    <a:pt x="5905" y="18414"/>
                  </a:cubicBezTo>
                  <a:cubicBezTo>
                    <a:pt x="6038" y="17580"/>
                    <a:pt x="6138" y="16746"/>
                    <a:pt x="6238" y="15912"/>
                  </a:cubicBezTo>
                  <a:cubicBezTo>
                    <a:pt x="6305" y="14845"/>
                    <a:pt x="6372" y="13744"/>
                    <a:pt x="6472" y="12643"/>
                  </a:cubicBezTo>
                  <a:cubicBezTo>
                    <a:pt x="6572" y="11276"/>
                    <a:pt x="6705" y="9875"/>
                    <a:pt x="6872" y="8474"/>
                  </a:cubicBezTo>
                  <a:cubicBezTo>
                    <a:pt x="7039" y="6672"/>
                    <a:pt x="7239" y="4871"/>
                    <a:pt x="7439" y="3070"/>
                  </a:cubicBezTo>
                  <a:cubicBezTo>
                    <a:pt x="7372" y="2303"/>
                    <a:pt x="7372" y="1502"/>
                    <a:pt x="6839" y="868"/>
                  </a:cubicBezTo>
                  <a:lnTo>
                    <a:pt x="6739" y="735"/>
                  </a:lnTo>
                  <a:cubicBezTo>
                    <a:pt x="5957" y="328"/>
                    <a:pt x="5117" y="98"/>
                    <a:pt x="4274" y="98"/>
                  </a:cubicBezTo>
                  <a:cubicBezTo>
                    <a:pt x="4217" y="98"/>
                    <a:pt x="4160" y="99"/>
                    <a:pt x="4103" y="101"/>
                  </a:cubicBezTo>
                  <a:cubicBezTo>
                    <a:pt x="3975" y="187"/>
                    <a:pt x="3822" y="230"/>
                    <a:pt x="3668" y="230"/>
                  </a:cubicBezTo>
                  <a:cubicBezTo>
                    <a:pt x="3462" y="230"/>
                    <a:pt x="3255" y="153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65"/>
            <p:cNvSpPr/>
            <p:nvPr/>
          </p:nvSpPr>
          <p:spPr>
            <a:xfrm>
              <a:off x="5771800" y="4270675"/>
              <a:ext cx="155125" cy="284725"/>
            </a:xfrm>
            <a:custGeom>
              <a:avLst/>
              <a:gdLst/>
              <a:ahLst/>
              <a:cxnLst/>
              <a:rect l="l" t="t" r="r" b="b"/>
              <a:pathLst>
                <a:path w="6205" h="11389" extrusionOk="0">
                  <a:moveTo>
                    <a:pt x="5236" y="1"/>
                  </a:moveTo>
                  <a:cubicBezTo>
                    <a:pt x="5007" y="1"/>
                    <a:pt x="4783" y="105"/>
                    <a:pt x="4637" y="314"/>
                  </a:cubicBezTo>
                  <a:cubicBezTo>
                    <a:pt x="4237" y="781"/>
                    <a:pt x="3870" y="1314"/>
                    <a:pt x="3503" y="1815"/>
                  </a:cubicBezTo>
                  <a:cubicBezTo>
                    <a:pt x="3403" y="1948"/>
                    <a:pt x="3269" y="2115"/>
                    <a:pt x="3136" y="2315"/>
                  </a:cubicBezTo>
                  <a:cubicBezTo>
                    <a:pt x="3102" y="2182"/>
                    <a:pt x="3036" y="2082"/>
                    <a:pt x="2969" y="2015"/>
                  </a:cubicBezTo>
                  <a:cubicBezTo>
                    <a:pt x="2784" y="1830"/>
                    <a:pt x="2570" y="1474"/>
                    <a:pt x="2407" y="1474"/>
                  </a:cubicBezTo>
                  <a:cubicBezTo>
                    <a:pt x="2394" y="1474"/>
                    <a:pt x="2381" y="1476"/>
                    <a:pt x="2369" y="1481"/>
                  </a:cubicBezTo>
                  <a:cubicBezTo>
                    <a:pt x="2068" y="1548"/>
                    <a:pt x="1835" y="1781"/>
                    <a:pt x="1768" y="2082"/>
                  </a:cubicBezTo>
                  <a:cubicBezTo>
                    <a:pt x="1635" y="2649"/>
                    <a:pt x="1568" y="3216"/>
                    <a:pt x="1535" y="3783"/>
                  </a:cubicBezTo>
                  <a:cubicBezTo>
                    <a:pt x="1501" y="3983"/>
                    <a:pt x="1501" y="4183"/>
                    <a:pt x="1501" y="4383"/>
                  </a:cubicBezTo>
                  <a:cubicBezTo>
                    <a:pt x="1334" y="4283"/>
                    <a:pt x="1301" y="4150"/>
                    <a:pt x="1201" y="4083"/>
                  </a:cubicBezTo>
                  <a:cubicBezTo>
                    <a:pt x="1001" y="3950"/>
                    <a:pt x="767" y="3749"/>
                    <a:pt x="601" y="3749"/>
                  </a:cubicBezTo>
                  <a:cubicBezTo>
                    <a:pt x="400" y="3783"/>
                    <a:pt x="200" y="4050"/>
                    <a:pt x="100" y="4283"/>
                  </a:cubicBezTo>
                  <a:cubicBezTo>
                    <a:pt x="34" y="4483"/>
                    <a:pt x="0" y="4683"/>
                    <a:pt x="0" y="4917"/>
                  </a:cubicBezTo>
                  <a:cubicBezTo>
                    <a:pt x="0" y="5217"/>
                    <a:pt x="0" y="5484"/>
                    <a:pt x="0" y="5784"/>
                  </a:cubicBezTo>
                  <a:lnTo>
                    <a:pt x="0" y="9353"/>
                  </a:lnTo>
                  <a:cubicBezTo>
                    <a:pt x="100" y="9220"/>
                    <a:pt x="200" y="9053"/>
                    <a:pt x="300" y="8920"/>
                  </a:cubicBezTo>
                  <a:lnTo>
                    <a:pt x="2936" y="3449"/>
                  </a:lnTo>
                  <a:cubicBezTo>
                    <a:pt x="3002" y="3282"/>
                    <a:pt x="3102" y="3116"/>
                    <a:pt x="3236" y="2982"/>
                  </a:cubicBezTo>
                  <a:cubicBezTo>
                    <a:pt x="3436" y="2882"/>
                    <a:pt x="3636" y="2782"/>
                    <a:pt x="3836" y="2749"/>
                  </a:cubicBezTo>
                  <a:cubicBezTo>
                    <a:pt x="3870" y="2949"/>
                    <a:pt x="3970" y="3216"/>
                    <a:pt x="3870" y="3383"/>
                  </a:cubicBezTo>
                  <a:cubicBezTo>
                    <a:pt x="3536" y="4083"/>
                    <a:pt x="3102" y="4750"/>
                    <a:pt x="2769" y="5484"/>
                  </a:cubicBezTo>
                  <a:cubicBezTo>
                    <a:pt x="1968" y="7219"/>
                    <a:pt x="1168" y="8953"/>
                    <a:pt x="400" y="10688"/>
                  </a:cubicBezTo>
                  <a:cubicBezTo>
                    <a:pt x="334" y="10921"/>
                    <a:pt x="300" y="11155"/>
                    <a:pt x="267" y="11388"/>
                  </a:cubicBezTo>
                  <a:lnTo>
                    <a:pt x="601" y="11255"/>
                  </a:lnTo>
                  <a:cubicBezTo>
                    <a:pt x="867" y="10988"/>
                    <a:pt x="1134" y="10721"/>
                    <a:pt x="1368" y="10421"/>
                  </a:cubicBezTo>
                  <a:cubicBezTo>
                    <a:pt x="1735" y="9854"/>
                    <a:pt x="2268" y="9420"/>
                    <a:pt x="2836" y="9120"/>
                  </a:cubicBezTo>
                  <a:cubicBezTo>
                    <a:pt x="3169" y="8987"/>
                    <a:pt x="3469" y="8786"/>
                    <a:pt x="3770" y="8586"/>
                  </a:cubicBezTo>
                  <a:cubicBezTo>
                    <a:pt x="3903" y="8353"/>
                    <a:pt x="4036" y="8119"/>
                    <a:pt x="4103" y="7852"/>
                  </a:cubicBezTo>
                  <a:cubicBezTo>
                    <a:pt x="3870" y="7719"/>
                    <a:pt x="3636" y="7619"/>
                    <a:pt x="3369" y="7552"/>
                  </a:cubicBezTo>
                  <a:cubicBezTo>
                    <a:pt x="3136" y="7552"/>
                    <a:pt x="2869" y="7552"/>
                    <a:pt x="2635" y="7619"/>
                  </a:cubicBezTo>
                  <a:cubicBezTo>
                    <a:pt x="2635" y="7586"/>
                    <a:pt x="2602" y="7552"/>
                    <a:pt x="2602" y="7485"/>
                  </a:cubicBezTo>
                  <a:cubicBezTo>
                    <a:pt x="3236" y="7085"/>
                    <a:pt x="3803" y="6752"/>
                    <a:pt x="4470" y="6285"/>
                  </a:cubicBezTo>
                  <a:cubicBezTo>
                    <a:pt x="5137" y="5818"/>
                    <a:pt x="5137" y="5484"/>
                    <a:pt x="4470" y="4950"/>
                  </a:cubicBezTo>
                  <a:cubicBezTo>
                    <a:pt x="4904" y="4717"/>
                    <a:pt x="5337" y="4517"/>
                    <a:pt x="5738" y="4250"/>
                  </a:cubicBezTo>
                  <a:cubicBezTo>
                    <a:pt x="6205" y="3983"/>
                    <a:pt x="6105" y="3282"/>
                    <a:pt x="5604" y="3149"/>
                  </a:cubicBezTo>
                  <a:cubicBezTo>
                    <a:pt x="5337" y="3082"/>
                    <a:pt x="5071" y="3016"/>
                    <a:pt x="4804" y="2949"/>
                  </a:cubicBezTo>
                  <a:cubicBezTo>
                    <a:pt x="4904" y="2815"/>
                    <a:pt x="4970" y="2649"/>
                    <a:pt x="5037" y="2515"/>
                  </a:cubicBezTo>
                  <a:cubicBezTo>
                    <a:pt x="5304" y="2048"/>
                    <a:pt x="5571" y="1581"/>
                    <a:pt x="5804" y="1081"/>
                  </a:cubicBezTo>
                  <a:cubicBezTo>
                    <a:pt x="5938" y="747"/>
                    <a:pt x="6005" y="347"/>
                    <a:pt x="5638" y="114"/>
                  </a:cubicBezTo>
                  <a:cubicBezTo>
                    <a:pt x="5512" y="38"/>
                    <a:pt x="537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65"/>
            <p:cNvSpPr/>
            <p:nvPr/>
          </p:nvSpPr>
          <p:spPr>
            <a:xfrm>
              <a:off x="5628475" y="4313525"/>
              <a:ext cx="133325" cy="286900"/>
            </a:xfrm>
            <a:custGeom>
              <a:avLst/>
              <a:gdLst/>
              <a:ahLst/>
              <a:cxnLst/>
              <a:rect l="l" t="t" r="r" b="b"/>
              <a:pathLst>
                <a:path w="5333" h="11476" extrusionOk="0">
                  <a:moveTo>
                    <a:pt x="1463" y="1"/>
                  </a:moveTo>
                  <a:cubicBezTo>
                    <a:pt x="1197" y="101"/>
                    <a:pt x="963" y="268"/>
                    <a:pt x="863" y="534"/>
                  </a:cubicBezTo>
                  <a:cubicBezTo>
                    <a:pt x="730" y="801"/>
                    <a:pt x="663" y="1101"/>
                    <a:pt x="730" y="1402"/>
                  </a:cubicBezTo>
                  <a:cubicBezTo>
                    <a:pt x="896" y="2269"/>
                    <a:pt x="1130" y="3136"/>
                    <a:pt x="1330" y="3970"/>
                  </a:cubicBezTo>
                  <a:cubicBezTo>
                    <a:pt x="1363" y="4170"/>
                    <a:pt x="1430" y="4337"/>
                    <a:pt x="1497" y="4571"/>
                  </a:cubicBezTo>
                  <a:lnTo>
                    <a:pt x="930" y="4571"/>
                  </a:lnTo>
                  <a:cubicBezTo>
                    <a:pt x="913" y="4570"/>
                    <a:pt x="896" y="4569"/>
                    <a:pt x="879" y="4569"/>
                  </a:cubicBezTo>
                  <a:cubicBezTo>
                    <a:pt x="371" y="4569"/>
                    <a:pt x="0" y="5054"/>
                    <a:pt x="129" y="5538"/>
                  </a:cubicBezTo>
                  <a:cubicBezTo>
                    <a:pt x="163" y="5671"/>
                    <a:pt x="163" y="5805"/>
                    <a:pt x="196" y="5972"/>
                  </a:cubicBezTo>
                  <a:lnTo>
                    <a:pt x="2197" y="7806"/>
                  </a:lnTo>
                  <a:lnTo>
                    <a:pt x="1730" y="7806"/>
                  </a:lnTo>
                  <a:cubicBezTo>
                    <a:pt x="1463" y="7873"/>
                    <a:pt x="1030" y="7906"/>
                    <a:pt x="963" y="8073"/>
                  </a:cubicBezTo>
                  <a:cubicBezTo>
                    <a:pt x="896" y="8373"/>
                    <a:pt x="930" y="8707"/>
                    <a:pt x="1063" y="9007"/>
                  </a:cubicBezTo>
                  <a:cubicBezTo>
                    <a:pt x="1097" y="9141"/>
                    <a:pt x="1197" y="9241"/>
                    <a:pt x="1297" y="9341"/>
                  </a:cubicBezTo>
                  <a:cubicBezTo>
                    <a:pt x="2164" y="10041"/>
                    <a:pt x="3065" y="10775"/>
                    <a:pt x="3965" y="11476"/>
                  </a:cubicBezTo>
                  <a:cubicBezTo>
                    <a:pt x="3565" y="9741"/>
                    <a:pt x="3231" y="8040"/>
                    <a:pt x="2831" y="6305"/>
                  </a:cubicBezTo>
                  <a:cubicBezTo>
                    <a:pt x="2531" y="5171"/>
                    <a:pt x="2164" y="4070"/>
                    <a:pt x="1864" y="2936"/>
                  </a:cubicBezTo>
                  <a:cubicBezTo>
                    <a:pt x="1797" y="2736"/>
                    <a:pt x="1830" y="2336"/>
                    <a:pt x="1964" y="2269"/>
                  </a:cubicBezTo>
                  <a:cubicBezTo>
                    <a:pt x="2032" y="2238"/>
                    <a:pt x="2092" y="2224"/>
                    <a:pt x="2146" y="2224"/>
                  </a:cubicBezTo>
                  <a:cubicBezTo>
                    <a:pt x="2379" y="2224"/>
                    <a:pt x="2483" y="2486"/>
                    <a:pt x="2564" y="2703"/>
                  </a:cubicBezTo>
                  <a:cubicBezTo>
                    <a:pt x="2965" y="4137"/>
                    <a:pt x="3398" y="5571"/>
                    <a:pt x="3765" y="7006"/>
                  </a:cubicBezTo>
                  <a:cubicBezTo>
                    <a:pt x="4065" y="8040"/>
                    <a:pt x="4265" y="9107"/>
                    <a:pt x="4499" y="10141"/>
                  </a:cubicBezTo>
                  <a:cubicBezTo>
                    <a:pt x="4532" y="10241"/>
                    <a:pt x="4632" y="10308"/>
                    <a:pt x="4666" y="10375"/>
                  </a:cubicBezTo>
                  <a:cubicBezTo>
                    <a:pt x="4833" y="9307"/>
                    <a:pt x="4966" y="8273"/>
                    <a:pt x="5133" y="7239"/>
                  </a:cubicBezTo>
                  <a:cubicBezTo>
                    <a:pt x="5166" y="7106"/>
                    <a:pt x="5233" y="7006"/>
                    <a:pt x="5300" y="6906"/>
                  </a:cubicBezTo>
                  <a:lnTo>
                    <a:pt x="5300" y="6705"/>
                  </a:lnTo>
                  <a:lnTo>
                    <a:pt x="5300" y="6472"/>
                  </a:lnTo>
                  <a:cubicBezTo>
                    <a:pt x="5333" y="6105"/>
                    <a:pt x="5333" y="5771"/>
                    <a:pt x="5300" y="5405"/>
                  </a:cubicBezTo>
                  <a:cubicBezTo>
                    <a:pt x="5233" y="5049"/>
                    <a:pt x="5003" y="5034"/>
                    <a:pt x="4749" y="5034"/>
                  </a:cubicBezTo>
                  <a:cubicBezTo>
                    <a:pt x="4725" y="5034"/>
                    <a:pt x="4702" y="5034"/>
                    <a:pt x="4679" y="5034"/>
                  </a:cubicBezTo>
                  <a:cubicBezTo>
                    <a:pt x="4573" y="5034"/>
                    <a:pt x="4466" y="5032"/>
                    <a:pt x="4366" y="5004"/>
                  </a:cubicBezTo>
                  <a:cubicBezTo>
                    <a:pt x="4499" y="4304"/>
                    <a:pt x="4666" y="3603"/>
                    <a:pt x="4799" y="2903"/>
                  </a:cubicBezTo>
                  <a:cubicBezTo>
                    <a:pt x="4866" y="2536"/>
                    <a:pt x="4833" y="2102"/>
                    <a:pt x="4432" y="1935"/>
                  </a:cubicBezTo>
                  <a:cubicBezTo>
                    <a:pt x="4351" y="1902"/>
                    <a:pt x="4275" y="1887"/>
                    <a:pt x="4202" y="1887"/>
                  </a:cubicBezTo>
                  <a:cubicBezTo>
                    <a:pt x="3915" y="1887"/>
                    <a:pt x="3691" y="2116"/>
                    <a:pt x="3532" y="2302"/>
                  </a:cubicBezTo>
                  <a:cubicBezTo>
                    <a:pt x="3298" y="2536"/>
                    <a:pt x="3131" y="2803"/>
                    <a:pt x="2898" y="3103"/>
                  </a:cubicBezTo>
                  <a:cubicBezTo>
                    <a:pt x="2831" y="2769"/>
                    <a:pt x="2798" y="2569"/>
                    <a:pt x="2731" y="2369"/>
                  </a:cubicBezTo>
                  <a:cubicBezTo>
                    <a:pt x="2564" y="1702"/>
                    <a:pt x="2364" y="1068"/>
                    <a:pt x="2131" y="434"/>
                  </a:cubicBezTo>
                  <a:cubicBezTo>
                    <a:pt x="1997" y="201"/>
                    <a:pt x="1730" y="34"/>
                    <a:pt x="1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65"/>
            <p:cNvSpPr/>
            <p:nvPr/>
          </p:nvSpPr>
          <p:spPr>
            <a:xfrm>
              <a:off x="5673400" y="4339375"/>
              <a:ext cx="197650" cy="312500"/>
            </a:xfrm>
            <a:custGeom>
              <a:avLst/>
              <a:gdLst/>
              <a:ahLst/>
              <a:cxnLst/>
              <a:rect l="l" t="t" r="r" b="b"/>
              <a:pathLst>
                <a:path w="7906" h="12500" extrusionOk="0">
                  <a:moveTo>
                    <a:pt x="7806" y="1"/>
                  </a:moveTo>
                  <a:cubicBezTo>
                    <a:pt x="7606" y="34"/>
                    <a:pt x="7405" y="134"/>
                    <a:pt x="7205" y="234"/>
                  </a:cubicBezTo>
                  <a:cubicBezTo>
                    <a:pt x="7072" y="368"/>
                    <a:pt x="6972" y="534"/>
                    <a:pt x="6905" y="701"/>
                  </a:cubicBezTo>
                  <a:cubicBezTo>
                    <a:pt x="6038" y="2536"/>
                    <a:pt x="5137" y="4337"/>
                    <a:pt x="4270" y="6172"/>
                  </a:cubicBezTo>
                  <a:cubicBezTo>
                    <a:pt x="4170" y="6305"/>
                    <a:pt x="4070" y="6472"/>
                    <a:pt x="3936" y="6572"/>
                  </a:cubicBezTo>
                  <a:cubicBezTo>
                    <a:pt x="3869" y="6939"/>
                    <a:pt x="3803" y="7273"/>
                    <a:pt x="3703" y="7606"/>
                  </a:cubicBezTo>
                  <a:cubicBezTo>
                    <a:pt x="3469" y="8407"/>
                    <a:pt x="3236" y="9207"/>
                    <a:pt x="3002" y="10008"/>
                  </a:cubicBezTo>
                  <a:lnTo>
                    <a:pt x="2935" y="10108"/>
                  </a:lnTo>
                  <a:lnTo>
                    <a:pt x="2902" y="10041"/>
                  </a:lnTo>
                  <a:cubicBezTo>
                    <a:pt x="2869" y="9975"/>
                    <a:pt x="2869" y="9875"/>
                    <a:pt x="2869" y="9841"/>
                  </a:cubicBezTo>
                  <a:lnTo>
                    <a:pt x="2869" y="9708"/>
                  </a:lnTo>
                  <a:lnTo>
                    <a:pt x="2869" y="9341"/>
                  </a:lnTo>
                  <a:cubicBezTo>
                    <a:pt x="2802" y="9274"/>
                    <a:pt x="2735" y="9207"/>
                    <a:pt x="2702" y="9107"/>
                  </a:cubicBezTo>
                  <a:cubicBezTo>
                    <a:pt x="2468" y="8040"/>
                    <a:pt x="2235" y="7006"/>
                    <a:pt x="1968" y="5972"/>
                  </a:cubicBezTo>
                  <a:cubicBezTo>
                    <a:pt x="1568" y="4537"/>
                    <a:pt x="1168" y="3103"/>
                    <a:pt x="734" y="1669"/>
                  </a:cubicBezTo>
                  <a:cubicBezTo>
                    <a:pt x="680" y="1452"/>
                    <a:pt x="559" y="1190"/>
                    <a:pt x="336" y="1190"/>
                  </a:cubicBezTo>
                  <a:cubicBezTo>
                    <a:pt x="285" y="1190"/>
                    <a:pt x="229" y="1204"/>
                    <a:pt x="167" y="1235"/>
                  </a:cubicBezTo>
                  <a:cubicBezTo>
                    <a:pt x="67" y="1302"/>
                    <a:pt x="0" y="1702"/>
                    <a:pt x="67" y="1902"/>
                  </a:cubicBezTo>
                  <a:cubicBezTo>
                    <a:pt x="367" y="3036"/>
                    <a:pt x="734" y="4137"/>
                    <a:pt x="1001" y="5271"/>
                  </a:cubicBezTo>
                  <a:cubicBezTo>
                    <a:pt x="1434" y="7006"/>
                    <a:pt x="1768" y="8740"/>
                    <a:pt x="2168" y="10475"/>
                  </a:cubicBezTo>
                  <a:lnTo>
                    <a:pt x="2302" y="12276"/>
                  </a:lnTo>
                  <a:cubicBezTo>
                    <a:pt x="2448" y="12423"/>
                    <a:pt x="2646" y="12499"/>
                    <a:pt x="2849" y="12499"/>
                  </a:cubicBezTo>
                  <a:cubicBezTo>
                    <a:pt x="3015" y="12499"/>
                    <a:pt x="3186" y="12448"/>
                    <a:pt x="3336" y="12343"/>
                  </a:cubicBezTo>
                  <a:cubicBezTo>
                    <a:pt x="3336" y="11909"/>
                    <a:pt x="3402" y="11509"/>
                    <a:pt x="3503" y="11109"/>
                  </a:cubicBezTo>
                  <a:cubicBezTo>
                    <a:pt x="3703" y="10275"/>
                    <a:pt x="3970" y="9474"/>
                    <a:pt x="4236" y="8640"/>
                  </a:cubicBezTo>
                  <a:cubicBezTo>
                    <a:pt x="4236" y="8407"/>
                    <a:pt x="4303" y="8173"/>
                    <a:pt x="4370" y="7940"/>
                  </a:cubicBezTo>
                  <a:cubicBezTo>
                    <a:pt x="5137" y="6205"/>
                    <a:pt x="5904" y="4471"/>
                    <a:pt x="6705" y="2736"/>
                  </a:cubicBezTo>
                  <a:cubicBezTo>
                    <a:pt x="7038" y="2002"/>
                    <a:pt x="7472" y="1335"/>
                    <a:pt x="7839" y="635"/>
                  </a:cubicBezTo>
                  <a:cubicBezTo>
                    <a:pt x="7906" y="468"/>
                    <a:pt x="7806" y="201"/>
                    <a:pt x="780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65"/>
            <p:cNvSpPr/>
            <p:nvPr/>
          </p:nvSpPr>
          <p:spPr>
            <a:xfrm>
              <a:off x="5684225" y="4695675"/>
              <a:ext cx="125125" cy="28175"/>
            </a:xfrm>
            <a:custGeom>
              <a:avLst/>
              <a:gdLst/>
              <a:ahLst/>
              <a:cxnLst/>
              <a:rect l="l" t="t" r="r" b="b"/>
              <a:pathLst>
                <a:path w="5005" h="1127" extrusionOk="0">
                  <a:moveTo>
                    <a:pt x="4320" y="1"/>
                  </a:moveTo>
                  <a:cubicBezTo>
                    <a:pt x="4245" y="1"/>
                    <a:pt x="4170" y="9"/>
                    <a:pt x="4104" y="26"/>
                  </a:cubicBezTo>
                  <a:cubicBezTo>
                    <a:pt x="2903" y="126"/>
                    <a:pt x="1702" y="226"/>
                    <a:pt x="501" y="359"/>
                  </a:cubicBezTo>
                  <a:cubicBezTo>
                    <a:pt x="301" y="393"/>
                    <a:pt x="167" y="626"/>
                    <a:pt x="1" y="760"/>
                  </a:cubicBezTo>
                  <a:lnTo>
                    <a:pt x="368" y="1126"/>
                  </a:lnTo>
                  <a:cubicBezTo>
                    <a:pt x="1869" y="993"/>
                    <a:pt x="3203" y="893"/>
                    <a:pt x="4537" y="726"/>
                  </a:cubicBezTo>
                  <a:cubicBezTo>
                    <a:pt x="4671" y="693"/>
                    <a:pt x="4837" y="526"/>
                    <a:pt x="5004" y="426"/>
                  </a:cubicBezTo>
                  <a:cubicBezTo>
                    <a:pt x="4837" y="259"/>
                    <a:pt x="4704" y="159"/>
                    <a:pt x="4537" y="26"/>
                  </a:cubicBezTo>
                  <a:cubicBezTo>
                    <a:pt x="4471" y="9"/>
                    <a:pt x="4396" y="1"/>
                    <a:pt x="432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65"/>
            <p:cNvSpPr/>
            <p:nvPr/>
          </p:nvSpPr>
          <p:spPr>
            <a:xfrm>
              <a:off x="5698400" y="4763025"/>
              <a:ext cx="92600" cy="27550"/>
            </a:xfrm>
            <a:custGeom>
              <a:avLst/>
              <a:gdLst/>
              <a:ahLst/>
              <a:cxnLst/>
              <a:rect l="l" t="t" r="r" b="b"/>
              <a:pathLst>
                <a:path w="3704" h="1102" extrusionOk="0">
                  <a:moveTo>
                    <a:pt x="3170" y="0"/>
                  </a:moveTo>
                  <a:cubicBezTo>
                    <a:pt x="2936" y="0"/>
                    <a:pt x="2703" y="34"/>
                    <a:pt x="2469" y="100"/>
                  </a:cubicBezTo>
                  <a:cubicBezTo>
                    <a:pt x="1769" y="200"/>
                    <a:pt x="1035" y="267"/>
                    <a:pt x="334" y="401"/>
                  </a:cubicBezTo>
                  <a:cubicBezTo>
                    <a:pt x="168" y="467"/>
                    <a:pt x="34" y="634"/>
                    <a:pt x="1" y="834"/>
                  </a:cubicBezTo>
                  <a:cubicBezTo>
                    <a:pt x="1" y="934"/>
                    <a:pt x="234" y="1068"/>
                    <a:pt x="301" y="1101"/>
                  </a:cubicBezTo>
                  <a:lnTo>
                    <a:pt x="901" y="1034"/>
                  </a:lnTo>
                  <a:cubicBezTo>
                    <a:pt x="1702" y="934"/>
                    <a:pt x="2503" y="834"/>
                    <a:pt x="3270" y="701"/>
                  </a:cubicBezTo>
                  <a:cubicBezTo>
                    <a:pt x="3437" y="667"/>
                    <a:pt x="3570" y="434"/>
                    <a:pt x="3703" y="300"/>
                  </a:cubicBezTo>
                  <a:cubicBezTo>
                    <a:pt x="3537" y="167"/>
                    <a:pt x="3370" y="67"/>
                    <a:pt x="317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65"/>
            <p:cNvSpPr/>
            <p:nvPr/>
          </p:nvSpPr>
          <p:spPr>
            <a:xfrm>
              <a:off x="5705075" y="4832125"/>
              <a:ext cx="88425" cy="28025"/>
            </a:xfrm>
            <a:custGeom>
              <a:avLst/>
              <a:gdLst/>
              <a:ahLst/>
              <a:cxnLst/>
              <a:rect l="l" t="t" r="r" b="b"/>
              <a:pathLst>
                <a:path w="3537" h="1121" extrusionOk="0">
                  <a:moveTo>
                    <a:pt x="3048" y="1"/>
                  </a:moveTo>
                  <a:cubicBezTo>
                    <a:pt x="3033" y="1"/>
                    <a:pt x="3018" y="2"/>
                    <a:pt x="3003" y="5"/>
                  </a:cubicBezTo>
                  <a:cubicBezTo>
                    <a:pt x="2135" y="105"/>
                    <a:pt x="1235" y="238"/>
                    <a:pt x="368" y="405"/>
                  </a:cubicBezTo>
                  <a:cubicBezTo>
                    <a:pt x="234" y="439"/>
                    <a:pt x="134" y="672"/>
                    <a:pt x="1" y="839"/>
                  </a:cubicBezTo>
                  <a:cubicBezTo>
                    <a:pt x="134" y="939"/>
                    <a:pt x="267" y="1006"/>
                    <a:pt x="401" y="1106"/>
                  </a:cubicBezTo>
                  <a:cubicBezTo>
                    <a:pt x="423" y="1117"/>
                    <a:pt x="449" y="1120"/>
                    <a:pt x="482" y="1120"/>
                  </a:cubicBezTo>
                  <a:cubicBezTo>
                    <a:pt x="549" y="1120"/>
                    <a:pt x="646" y="1106"/>
                    <a:pt x="801" y="1106"/>
                  </a:cubicBezTo>
                  <a:cubicBezTo>
                    <a:pt x="1001" y="1072"/>
                    <a:pt x="1335" y="1039"/>
                    <a:pt x="1635" y="972"/>
                  </a:cubicBezTo>
                  <a:cubicBezTo>
                    <a:pt x="2135" y="939"/>
                    <a:pt x="2602" y="839"/>
                    <a:pt x="3103" y="739"/>
                  </a:cubicBezTo>
                  <a:cubicBezTo>
                    <a:pt x="3270" y="672"/>
                    <a:pt x="3403" y="405"/>
                    <a:pt x="3536" y="205"/>
                  </a:cubicBezTo>
                  <a:cubicBezTo>
                    <a:pt x="3385" y="144"/>
                    <a:pt x="3205" y="1"/>
                    <a:pt x="304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65"/>
            <p:cNvSpPr/>
            <p:nvPr/>
          </p:nvSpPr>
          <p:spPr>
            <a:xfrm>
              <a:off x="5725925" y="4906450"/>
              <a:ext cx="70075" cy="24225"/>
            </a:xfrm>
            <a:custGeom>
              <a:avLst/>
              <a:gdLst/>
              <a:ahLst/>
              <a:cxnLst/>
              <a:rect l="l" t="t" r="r" b="b"/>
              <a:pathLst>
                <a:path w="2803" h="969" extrusionOk="0">
                  <a:moveTo>
                    <a:pt x="2302" y="1"/>
                  </a:moveTo>
                  <a:cubicBezTo>
                    <a:pt x="1668" y="34"/>
                    <a:pt x="1035" y="101"/>
                    <a:pt x="401" y="234"/>
                  </a:cubicBezTo>
                  <a:cubicBezTo>
                    <a:pt x="267" y="234"/>
                    <a:pt x="134" y="468"/>
                    <a:pt x="1" y="568"/>
                  </a:cubicBezTo>
                  <a:cubicBezTo>
                    <a:pt x="134" y="701"/>
                    <a:pt x="301" y="801"/>
                    <a:pt x="468" y="901"/>
                  </a:cubicBezTo>
                  <a:cubicBezTo>
                    <a:pt x="501" y="918"/>
                    <a:pt x="551" y="926"/>
                    <a:pt x="605" y="926"/>
                  </a:cubicBezTo>
                  <a:cubicBezTo>
                    <a:pt x="659" y="926"/>
                    <a:pt x="718" y="918"/>
                    <a:pt x="768" y="901"/>
                  </a:cubicBezTo>
                  <a:lnTo>
                    <a:pt x="768" y="968"/>
                  </a:lnTo>
                  <a:cubicBezTo>
                    <a:pt x="1335" y="868"/>
                    <a:pt x="1902" y="801"/>
                    <a:pt x="2436" y="668"/>
                  </a:cubicBezTo>
                  <a:cubicBezTo>
                    <a:pt x="2602" y="634"/>
                    <a:pt x="2702" y="401"/>
                    <a:pt x="2803" y="268"/>
                  </a:cubicBezTo>
                  <a:cubicBezTo>
                    <a:pt x="2636" y="167"/>
                    <a:pt x="2469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65"/>
            <p:cNvSpPr/>
            <p:nvPr/>
          </p:nvSpPr>
          <p:spPr>
            <a:xfrm>
              <a:off x="5744275" y="4977350"/>
              <a:ext cx="46725" cy="22525"/>
            </a:xfrm>
            <a:custGeom>
              <a:avLst/>
              <a:gdLst/>
              <a:ahLst/>
              <a:cxnLst/>
              <a:rect l="l" t="t" r="r" b="b"/>
              <a:pathLst>
                <a:path w="1869" h="901" extrusionOk="0">
                  <a:moveTo>
                    <a:pt x="1401" y="0"/>
                  </a:moveTo>
                  <a:cubicBezTo>
                    <a:pt x="1168" y="0"/>
                    <a:pt x="968" y="33"/>
                    <a:pt x="734" y="67"/>
                  </a:cubicBezTo>
                  <a:cubicBezTo>
                    <a:pt x="401" y="100"/>
                    <a:pt x="0" y="0"/>
                    <a:pt x="0" y="500"/>
                  </a:cubicBezTo>
                  <a:cubicBezTo>
                    <a:pt x="0" y="634"/>
                    <a:pt x="434" y="767"/>
                    <a:pt x="634" y="901"/>
                  </a:cubicBezTo>
                  <a:lnTo>
                    <a:pt x="734" y="834"/>
                  </a:lnTo>
                  <a:cubicBezTo>
                    <a:pt x="1001" y="801"/>
                    <a:pt x="1268" y="734"/>
                    <a:pt x="1568" y="667"/>
                  </a:cubicBezTo>
                  <a:cubicBezTo>
                    <a:pt x="1702" y="634"/>
                    <a:pt x="1768" y="467"/>
                    <a:pt x="1868" y="334"/>
                  </a:cubicBezTo>
                  <a:cubicBezTo>
                    <a:pt x="1735" y="200"/>
                    <a:pt x="1568" y="10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65"/>
            <p:cNvSpPr/>
            <p:nvPr/>
          </p:nvSpPr>
          <p:spPr>
            <a:xfrm>
              <a:off x="5761325" y="5034050"/>
              <a:ext cx="32175" cy="22275"/>
            </a:xfrm>
            <a:custGeom>
              <a:avLst/>
              <a:gdLst/>
              <a:ahLst/>
              <a:cxnLst/>
              <a:rect l="l" t="t" r="r" b="b"/>
              <a:pathLst>
                <a:path w="1287" h="891" extrusionOk="0">
                  <a:moveTo>
                    <a:pt x="686" y="0"/>
                  </a:moveTo>
                  <a:cubicBezTo>
                    <a:pt x="419" y="200"/>
                    <a:pt x="52" y="334"/>
                    <a:pt x="52" y="501"/>
                  </a:cubicBezTo>
                  <a:cubicBezTo>
                    <a:pt x="0" y="787"/>
                    <a:pt x="212" y="890"/>
                    <a:pt x="435" y="890"/>
                  </a:cubicBezTo>
                  <a:cubicBezTo>
                    <a:pt x="497" y="890"/>
                    <a:pt x="561" y="882"/>
                    <a:pt x="619" y="868"/>
                  </a:cubicBezTo>
                  <a:cubicBezTo>
                    <a:pt x="853" y="734"/>
                    <a:pt x="1053" y="601"/>
                    <a:pt x="1286" y="467"/>
                  </a:cubicBezTo>
                  <a:lnTo>
                    <a:pt x="68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90" name="Google Shape;2790;p65"/>
          <p:cNvGrpSpPr/>
          <p:nvPr/>
        </p:nvGrpSpPr>
        <p:grpSpPr>
          <a:xfrm rot="3218745">
            <a:off x="2020984" y="420262"/>
            <a:ext cx="877369" cy="866701"/>
            <a:chOff x="5017075" y="4570900"/>
            <a:chExt cx="658000" cy="650000"/>
          </a:xfrm>
        </p:grpSpPr>
        <p:sp>
          <p:nvSpPr>
            <p:cNvPr id="2791" name="Google Shape;2791;p65"/>
            <p:cNvSpPr/>
            <p:nvPr/>
          </p:nvSpPr>
          <p:spPr>
            <a:xfrm>
              <a:off x="5229750" y="4916150"/>
              <a:ext cx="445325" cy="304750"/>
            </a:xfrm>
            <a:custGeom>
              <a:avLst/>
              <a:gdLst/>
              <a:ahLst/>
              <a:cxnLst/>
              <a:rect l="l" t="t" r="r" b="b"/>
              <a:pathLst>
                <a:path w="17813" h="12190" extrusionOk="0">
                  <a:moveTo>
                    <a:pt x="7072" y="1948"/>
                  </a:moveTo>
                  <a:cubicBezTo>
                    <a:pt x="7138" y="1948"/>
                    <a:pt x="7272" y="2148"/>
                    <a:pt x="7339" y="2248"/>
                  </a:cubicBezTo>
                  <a:cubicBezTo>
                    <a:pt x="7239" y="2548"/>
                    <a:pt x="7172" y="2815"/>
                    <a:pt x="7105" y="3048"/>
                  </a:cubicBezTo>
                  <a:cubicBezTo>
                    <a:pt x="6772" y="4116"/>
                    <a:pt x="6405" y="5183"/>
                    <a:pt x="6071" y="6217"/>
                  </a:cubicBezTo>
                  <a:cubicBezTo>
                    <a:pt x="6038" y="6451"/>
                    <a:pt x="5971" y="6651"/>
                    <a:pt x="5871" y="6851"/>
                  </a:cubicBezTo>
                  <a:cubicBezTo>
                    <a:pt x="5804" y="6985"/>
                    <a:pt x="5604" y="7085"/>
                    <a:pt x="5471" y="7185"/>
                  </a:cubicBezTo>
                  <a:cubicBezTo>
                    <a:pt x="5371" y="7018"/>
                    <a:pt x="5204" y="6818"/>
                    <a:pt x="5237" y="6651"/>
                  </a:cubicBezTo>
                  <a:cubicBezTo>
                    <a:pt x="5537" y="5584"/>
                    <a:pt x="5871" y="4516"/>
                    <a:pt x="6204" y="3449"/>
                  </a:cubicBezTo>
                  <a:cubicBezTo>
                    <a:pt x="6305" y="3015"/>
                    <a:pt x="6471" y="2615"/>
                    <a:pt x="6638" y="2215"/>
                  </a:cubicBezTo>
                  <a:cubicBezTo>
                    <a:pt x="6738" y="2048"/>
                    <a:pt x="6872" y="1948"/>
                    <a:pt x="7072" y="1948"/>
                  </a:cubicBezTo>
                  <a:close/>
                  <a:moveTo>
                    <a:pt x="4709" y="1586"/>
                  </a:moveTo>
                  <a:cubicBezTo>
                    <a:pt x="4750" y="1586"/>
                    <a:pt x="4784" y="1595"/>
                    <a:pt x="4803" y="1614"/>
                  </a:cubicBezTo>
                  <a:cubicBezTo>
                    <a:pt x="4937" y="1714"/>
                    <a:pt x="5004" y="1881"/>
                    <a:pt x="4970" y="2048"/>
                  </a:cubicBezTo>
                  <a:cubicBezTo>
                    <a:pt x="4403" y="3682"/>
                    <a:pt x="3803" y="5283"/>
                    <a:pt x="3202" y="6851"/>
                  </a:cubicBezTo>
                  <a:cubicBezTo>
                    <a:pt x="3136" y="7051"/>
                    <a:pt x="2869" y="7185"/>
                    <a:pt x="2669" y="7285"/>
                  </a:cubicBezTo>
                  <a:cubicBezTo>
                    <a:pt x="2667" y="7287"/>
                    <a:pt x="2664" y="7288"/>
                    <a:pt x="2661" y="7288"/>
                  </a:cubicBezTo>
                  <a:cubicBezTo>
                    <a:pt x="2616" y="7288"/>
                    <a:pt x="2463" y="7047"/>
                    <a:pt x="2368" y="6985"/>
                  </a:cubicBezTo>
                  <a:lnTo>
                    <a:pt x="2635" y="6251"/>
                  </a:lnTo>
                  <a:cubicBezTo>
                    <a:pt x="3136" y="4850"/>
                    <a:pt x="3636" y="3449"/>
                    <a:pt x="4136" y="2048"/>
                  </a:cubicBezTo>
                  <a:cubicBezTo>
                    <a:pt x="4203" y="1914"/>
                    <a:pt x="4270" y="1781"/>
                    <a:pt x="4370" y="1681"/>
                  </a:cubicBezTo>
                  <a:cubicBezTo>
                    <a:pt x="4464" y="1634"/>
                    <a:pt x="4609" y="1586"/>
                    <a:pt x="4709" y="1586"/>
                  </a:cubicBezTo>
                  <a:close/>
                  <a:moveTo>
                    <a:pt x="8973" y="3982"/>
                  </a:moveTo>
                  <a:cubicBezTo>
                    <a:pt x="9040" y="4183"/>
                    <a:pt x="9240" y="4416"/>
                    <a:pt x="9173" y="4550"/>
                  </a:cubicBezTo>
                  <a:cubicBezTo>
                    <a:pt x="8940" y="5317"/>
                    <a:pt x="8673" y="6017"/>
                    <a:pt x="8406" y="6751"/>
                  </a:cubicBezTo>
                  <a:cubicBezTo>
                    <a:pt x="8273" y="7118"/>
                    <a:pt x="8206" y="7518"/>
                    <a:pt x="8039" y="7852"/>
                  </a:cubicBezTo>
                  <a:cubicBezTo>
                    <a:pt x="7939" y="8019"/>
                    <a:pt x="7772" y="8085"/>
                    <a:pt x="7605" y="8085"/>
                  </a:cubicBezTo>
                  <a:cubicBezTo>
                    <a:pt x="7505" y="8052"/>
                    <a:pt x="7405" y="7852"/>
                    <a:pt x="7305" y="7718"/>
                  </a:cubicBezTo>
                  <a:cubicBezTo>
                    <a:pt x="7639" y="6751"/>
                    <a:pt x="7972" y="5850"/>
                    <a:pt x="8306" y="4950"/>
                  </a:cubicBezTo>
                  <a:cubicBezTo>
                    <a:pt x="8373" y="4716"/>
                    <a:pt x="8439" y="4516"/>
                    <a:pt x="8539" y="4316"/>
                  </a:cubicBezTo>
                  <a:cubicBezTo>
                    <a:pt x="8673" y="4183"/>
                    <a:pt x="8806" y="4083"/>
                    <a:pt x="8973" y="3982"/>
                  </a:cubicBezTo>
                  <a:close/>
                  <a:moveTo>
                    <a:pt x="11108" y="5917"/>
                  </a:moveTo>
                  <a:cubicBezTo>
                    <a:pt x="11241" y="5984"/>
                    <a:pt x="11341" y="6117"/>
                    <a:pt x="11408" y="6217"/>
                  </a:cubicBezTo>
                  <a:lnTo>
                    <a:pt x="11308" y="6451"/>
                  </a:lnTo>
                  <a:lnTo>
                    <a:pt x="10274" y="9320"/>
                  </a:lnTo>
                  <a:cubicBezTo>
                    <a:pt x="10189" y="9518"/>
                    <a:pt x="10104" y="9742"/>
                    <a:pt x="9874" y="9742"/>
                  </a:cubicBezTo>
                  <a:cubicBezTo>
                    <a:pt x="9834" y="9742"/>
                    <a:pt x="9790" y="9735"/>
                    <a:pt x="9740" y="9720"/>
                  </a:cubicBezTo>
                  <a:cubicBezTo>
                    <a:pt x="9440" y="9620"/>
                    <a:pt x="9440" y="9386"/>
                    <a:pt x="9540" y="9119"/>
                  </a:cubicBezTo>
                  <a:cubicBezTo>
                    <a:pt x="9874" y="8185"/>
                    <a:pt x="10207" y="7285"/>
                    <a:pt x="10541" y="6384"/>
                  </a:cubicBezTo>
                  <a:cubicBezTo>
                    <a:pt x="10574" y="6251"/>
                    <a:pt x="10641" y="6117"/>
                    <a:pt x="10774" y="6017"/>
                  </a:cubicBezTo>
                  <a:cubicBezTo>
                    <a:pt x="10874" y="5917"/>
                    <a:pt x="11008" y="5917"/>
                    <a:pt x="11108" y="5917"/>
                  </a:cubicBezTo>
                  <a:close/>
                  <a:moveTo>
                    <a:pt x="13310" y="8119"/>
                  </a:moveTo>
                  <a:cubicBezTo>
                    <a:pt x="13376" y="8286"/>
                    <a:pt x="13410" y="8486"/>
                    <a:pt x="13376" y="8686"/>
                  </a:cubicBezTo>
                  <a:cubicBezTo>
                    <a:pt x="13243" y="9119"/>
                    <a:pt x="13076" y="9553"/>
                    <a:pt x="12909" y="9987"/>
                  </a:cubicBezTo>
                  <a:cubicBezTo>
                    <a:pt x="12876" y="10154"/>
                    <a:pt x="12809" y="10287"/>
                    <a:pt x="12709" y="10387"/>
                  </a:cubicBezTo>
                  <a:cubicBezTo>
                    <a:pt x="12599" y="10469"/>
                    <a:pt x="12490" y="10529"/>
                    <a:pt x="12361" y="10529"/>
                  </a:cubicBezTo>
                  <a:cubicBezTo>
                    <a:pt x="12334" y="10529"/>
                    <a:pt x="12305" y="10526"/>
                    <a:pt x="12275" y="10520"/>
                  </a:cubicBezTo>
                  <a:cubicBezTo>
                    <a:pt x="12175" y="10520"/>
                    <a:pt x="12142" y="10287"/>
                    <a:pt x="12042" y="10154"/>
                  </a:cubicBezTo>
                  <a:cubicBezTo>
                    <a:pt x="12309" y="9520"/>
                    <a:pt x="12509" y="8919"/>
                    <a:pt x="12809" y="8319"/>
                  </a:cubicBezTo>
                  <a:cubicBezTo>
                    <a:pt x="12843" y="8185"/>
                    <a:pt x="13143" y="8185"/>
                    <a:pt x="13310" y="8119"/>
                  </a:cubicBezTo>
                  <a:close/>
                  <a:moveTo>
                    <a:pt x="15478" y="9586"/>
                  </a:moveTo>
                  <a:cubicBezTo>
                    <a:pt x="15544" y="9720"/>
                    <a:pt x="15611" y="9887"/>
                    <a:pt x="15578" y="10020"/>
                  </a:cubicBezTo>
                  <a:cubicBezTo>
                    <a:pt x="15511" y="10354"/>
                    <a:pt x="15378" y="10654"/>
                    <a:pt x="15211" y="10954"/>
                  </a:cubicBezTo>
                  <a:cubicBezTo>
                    <a:pt x="15100" y="11065"/>
                    <a:pt x="14967" y="11129"/>
                    <a:pt x="14830" y="11129"/>
                  </a:cubicBezTo>
                  <a:cubicBezTo>
                    <a:pt x="14801" y="11129"/>
                    <a:pt x="14773" y="11127"/>
                    <a:pt x="14744" y="11121"/>
                  </a:cubicBezTo>
                  <a:cubicBezTo>
                    <a:pt x="14677" y="11121"/>
                    <a:pt x="14577" y="10921"/>
                    <a:pt x="14510" y="10787"/>
                  </a:cubicBezTo>
                  <a:lnTo>
                    <a:pt x="14477" y="10787"/>
                  </a:lnTo>
                  <a:cubicBezTo>
                    <a:pt x="14644" y="10420"/>
                    <a:pt x="14811" y="10053"/>
                    <a:pt x="15011" y="9720"/>
                  </a:cubicBezTo>
                  <a:cubicBezTo>
                    <a:pt x="15077" y="9620"/>
                    <a:pt x="15311" y="9653"/>
                    <a:pt x="15478" y="9586"/>
                  </a:cubicBezTo>
                  <a:close/>
                  <a:moveTo>
                    <a:pt x="4443" y="0"/>
                  </a:moveTo>
                  <a:cubicBezTo>
                    <a:pt x="3704" y="0"/>
                    <a:pt x="2992" y="306"/>
                    <a:pt x="2402" y="1080"/>
                  </a:cubicBezTo>
                  <a:cubicBezTo>
                    <a:pt x="2102" y="1447"/>
                    <a:pt x="1835" y="1814"/>
                    <a:pt x="1568" y="2181"/>
                  </a:cubicBezTo>
                  <a:cubicBezTo>
                    <a:pt x="1668" y="2548"/>
                    <a:pt x="1468" y="2915"/>
                    <a:pt x="1134" y="3048"/>
                  </a:cubicBezTo>
                  <a:cubicBezTo>
                    <a:pt x="934" y="3482"/>
                    <a:pt x="767" y="3916"/>
                    <a:pt x="600" y="4349"/>
                  </a:cubicBezTo>
                  <a:cubicBezTo>
                    <a:pt x="0" y="6084"/>
                    <a:pt x="367" y="7318"/>
                    <a:pt x="1835" y="8085"/>
                  </a:cubicBezTo>
                  <a:cubicBezTo>
                    <a:pt x="2535" y="8452"/>
                    <a:pt x="3269" y="8719"/>
                    <a:pt x="4036" y="8919"/>
                  </a:cubicBezTo>
                  <a:cubicBezTo>
                    <a:pt x="6905" y="9720"/>
                    <a:pt x="9807" y="10487"/>
                    <a:pt x="12676" y="11254"/>
                  </a:cubicBezTo>
                  <a:cubicBezTo>
                    <a:pt x="13910" y="11588"/>
                    <a:pt x="15111" y="11888"/>
                    <a:pt x="16378" y="12155"/>
                  </a:cubicBezTo>
                  <a:cubicBezTo>
                    <a:pt x="16466" y="12178"/>
                    <a:pt x="16554" y="12189"/>
                    <a:pt x="16641" y="12189"/>
                  </a:cubicBezTo>
                  <a:cubicBezTo>
                    <a:pt x="17055" y="12189"/>
                    <a:pt x="17447" y="11940"/>
                    <a:pt x="17613" y="11555"/>
                  </a:cubicBezTo>
                  <a:cubicBezTo>
                    <a:pt x="17813" y="11021"/>
                    <a:pt x="17613" y="10654"/>
                    <a:pt x="17012" y="10287"/>
                  </a:cubicBezTo>
                  <a:cubicBezTo>
                    <a:pt x="16845" y="10187"/>
                    <a:pt x="16712" y="10087"/>
                    <a:pt x="16579" y="9953"/>
                  </a:cubicBezTo>
                  <a:cubicBezTo>
                    <a:pt x="16178" y="9586"/>
                    <a:pt x="15778" y="9253"/>
                    <a:pt x="15378" y="8853"/>
                  </a:cubicBezTo>
                  <a:cubicBezTo>
                    <a:pt x="13943" y="7518"/>
                    <a:pt x="12509" y="6184"/>
                    <a:pt x="11075" y="4850"/>
                  </a:cubicBezTo>
                  <a:cubicBezTo>
                    <a:pt x="10041" y="3849"/>
                    <a:pt x="9040" y="2815"/>
                    <a:pt x="7972" y="1848"/>
                  </a:cubicBezTo>
                  <a:cubicBezTo>
                    <a:pt x="7472" y="1347"/>
                    <a:pt x="6872" y="880"/>
                    <a:pt x="6238" y="513"/>
                  </a:cubicBezTo>
                  <a:cubicBezTo>
                    <a:pt x="5656" y="200"/>
                    <a:pt x="5041" y="0"/>
                    <a:pt x="4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65"/>
            <p:cNvSpPr/>
            <p:nvPr/>
          </p:nvSpPr>
          <p:spPr>
            <a:xfrm>
              <a:off x="5100475" y="4570900"/>
              <a:ext cx="195175" cy="334750"/>
            </a:xfrm>
            <a:custGeom>
              <a:avLst/>
              <a:gdLst/>
              <a:ahLst/>
              <a:cxnLst/>
              <a:rect l="l" t="t" r="r" b="b"/>
              <a:pathLst>
                <a:path w="7807" h="13390" extrusionOk="0">
                  <a:moveTo>
                    <a:pt x="4564" y="0"/>
                  </a:moveTo>
                  <a:cubicBezTo>
                    <a:pt x="4248" y="0"/>
                    <a:pt x="3957" y="194"/>
                    <a:pt x="3870" y="513"/>
                  </a:cubicBezTo>
                  <a:cubicBezTo>
                    <a:pt x="3670" y="880"/>
                    <a:pt x="3537" y="1314"/>
                    <a:pt x="3370" y="1781"/>
                  </a:cubicBezTo>
                  <a:lnTo>
                    <a:pt x="2769" y="914"/>
                  </a:lnTo>
                  <a:cubicBezTo>
                    <a:pt x="2669" y="714"/>
                    <a:pt x="2502" y="513"/>
                    <a:pt x="2336" y="347"/>
                  </a:cubicBezTo>
                  <a:cubicBezTo>
                    <a:pt x="2195" y="234"/>
                    <a:pt x="1936" y="98"/>
                    <a:pt x="1778" y="98"/>
                  </a:cubicBezTo>
                  <a:cubicBezTo>
                    <a:pt x="1749" y="98"/>
                    <a:pt x="1723" y="103"/>
                    <a:pt x="1702" y="113"/>
                  </a:cubicBezTo>
                  <a:cubicBezTo>
                    <a:pt x="1468" y="247"/>
                    <a:pt x="1335" y="480"/>
                    <a:pt x="1302" y="747"/>
                  </a:cubicBezTo>
                  <a:cubicBezTo>
                    <a:pt x="1302" y="1114"/>
                    <a:pt x="1368" y="1481"/>
                    <a:pt x="1502" y="1814"/>
                  </a:cubicBezTo>
                  <a:cubicBezTo>
                    <a:pt x="1769" y="2515"/>
                    <a:pt x="2136" y="3182"/>
                    <a:pt x="2469" y="3883"/>
                  </a:cubicBezTo>
                  <a:lnTo>
                    <a:pt x="3370" y="5217"/>
                  </a:lnTo>
                  <a:cubicBezTo>
                    <a:pt x="3336" y="5284"/>
                    <a:pt x="3270" y="5350"/>
                    <a:pt x="3236" y="5417"/>
                  </a:cubicBezTo>
                  <a:lnTo>
                    <a:pt x="2302" y="4850"/>
                  </a:lnTo>
                  <a:cubicBezTo>
                    <a:pt x="2080" y="4761"/>
                    <a:pt x="1843" y="4583"/>
                    <a:pt x="1620" y="4583"/>
                  </a:cubicBezTo>
                  <a:cubicBezTo>
                    <a:pt x="1509" y="4583"/>
                    <a:pt x="1402" y="4627"/>
                    <a:pt x="1302" y="4750"/>
                  </a:cubicBezTo>
                  <a:cubicBezTo>
                    <a:pt x="1135" y="5050"/>
                    <a:pt x="1068" y="5417"/>
                    <a:pt x="1135" y="5784"/>
                  </a:cubicBezTo>
                  <a:cubicBezTo>
                    <a:pt x="1268" y="6384"/>
                    <a:pt x="1502" y="6985"/>
                    <a:pt x="1669" y="7619"/>
                  </a:cubicBezTo>
                  <a:cubicBezTo>
                    <a:pt x="1735" y="7852"/>
                    <a:pt x="1802" y="8086"/>
                    <a:pt x="1835" y="8319"/>
                  </a:cubicBezTo>
                  <a:lnTo>
                    <a:pt x="1635" y="8519"/>
                  </a:lnTo>
                  <a:cubicBezTo>
                    <a:pt x="1535" y="8286"/>
                    <a:pt x="1402" y="8086"/>
                    <a:pt x="1268" y="7919"/>
                  </a:cubicBezTo>
                  <a:cubicBezTo>
                    <a:pt x="1139" y="7733"/>
                    <a:pt x="937" y="7641"/>
                    <a:pt x="732" y="7641"/>
                  </a:cubicBezTo>
                  <a:cubicBezTo>
                    <a:pt x="567" y="7641"/>
                    <a:pt x="401" y="7700"/>
                    <a:pt x="268" y="7819"/>
                  </a:cubicBezTo>
                  <a:cubicBezTo>
                    <a:pt x="1" y="8352"/>
                    <a:pt x="1" y="8986"/>
                    <a:pt x="268" y="9520"/>
                  </a:cubicBezTo>
                  <a:cubicBezTo>
                    <a:pt x="634" y="10354"/>
                    <a:pt x="1101" y="11121"/>
                    <a:pt x="1635" y="11855"/>
                  </a:cubicBezTo>
                  <a:cubicBezTo>
                    <a:pt x="2102" y="12422"/>
                    <a:pt x="2636" y="12922"/>
                    <a:pt x="3203" y="13389"/>
                  </a:cubicBezTo>
                  <a:cubicBezTo>
                    <a:pt x="2836" y="12689"/>
                    <a:pt x="2536" y="11988"/>
                    <a:pt x="2269" y="11254"/>
                  </a:cubicBezTo>
                  <a:cubicBezTo>
                    <a:pt x="1869" y="10020"/>
                    <a:pt x="2202" y="8686"/>
                    <a:pt x="3103" y="7752"/>
                  </a:cubicBezTo>
                  <a:cubicBezTo>
                    <a:pt x="3370" y="7452"/>
                    <a:pt x="3637" y="7118"/>
                    <a:pt x="3903" y="6785"/>
                  </a:cubicBezTo>
                  <a:cubicBezTo>
                    <a:pt x="4437" y="6051"/>
                    <a:pt x="4537" y="5083"/>
                    <a:pt x="4104" y="4283"/>
                  </a:cubicBezTo>
                  <a:cubicBezTo>
                    <a:pt x="3870" y="3782"/>
                    <a:pt x="3570" y="3349"/>
                    <a:pt x="3336" y="2848"/>
                  </a:cubicBezTo>
                  <a:cubicBezTo>
                    <a:pt x="3303" y="2615"/>
                    <a:pt x="3303" y="2381"/>
                    <a:pt x="3336" y="2148"/>
                  </a:cubicBezTo>
                  <a:cubicBezTo>
                    <a:pt x="3537" y="2248"/>
                    <a:pt x="3837" y="2281"/>
                    <a:pt x="3937" y="2448"/>
                  </a:cubicBezTo>
                  <a:cubicBezTo>
                    <a:pt x="4504" y="3282"/>
                    <a:pt x="5038" y="4116"/>
                    <a:pt x="5138" y="5150"/>
                  </a:cubicBezTo>
                  <a:cubicBezTo>
                    <a:pt x="5238" y="6184"/>
                    <a:pt x="4771" y="6985"/>
                    <a:pt x="4104" y="7752"/>
                  </a:cubicBezTo>
                  <a:cubicBezTo>
                    <a:pt x="3737" y="8186"/>
                    <a:pt x="3403" y="8653"/>
                    <a:pt x="3136" y="9153"/>
                  </a:cubicBezTo>
                  <a:cubicBezTo>
                    <a:pt x="2603" y="10254"/>
                    <a:pt x="2969" y="11288"/>
                    <a:pt x="3470" y="12255"/>
                  </a:cubicBezTo>
                  <a:cubicBezTo>
                    <a:pt x="3637" y="12555"/>
                    <a:pt x="3803" y="12822"/>
                    <a:pt x="4037" y="13089"/>
                  </a:cubicBezTo>
                  <a:cubicBezTo>
                    <a:pt x="4070" y="12922"/>
                    <a:pt x="4104" y="12722"/>
                    <a:pt x="4137" y="12522"/>
                  </a:cubicBezTo>
                  <a:cubicBezTo>
                    <a:pt x="4037" y="11688"/>
                    <a:pt x="4437" y="10888"/>
                    <a:pt x="5138" y="10454"/>
                  </a:cubicBezTo>
                  <a:cubicBezTo>
                    <a:pt x="5371" y="10254"/>
                    <a:pt x="5605" y="10087"/>
                    <a:pt x="5805" y="9887"/>
                  </a:cubicBezTo>
                  <a:cubicBezTo>
                    <a:pt x="6339" y="9553"/>
                    <a:pt x="6272" y="8786"/>
                    <a:pt x="5738" y="8486"/>
                  </a:cubicBezTo>
                  <a:lnTo>
                    <a:pt x="5271" y="8186"/>
                  </a:lnTo>
                  <a:cubicBezTo>
                    <a:pt x="5638" y="8086"/>
                    <a:pt x="5905" y="8052"/>
                    <a:pt x="6138" y="8019"/>
                  </a:cubicBezTo>
                  <a:cubicBezTo>
                    <a:pt x="6405" y="7952"/>
                    <a:pt x="6672" y="7885"/>
                    <a:pt x="6939" y="7785"/>
                  </a:cubicBezTo>
                  <a:cubicBezTo>
                    <a:pt x="7673" y="7485"/>
                    <a:pt x="7806" y="6918"/>
                    <a:pt x="7239" y="6384"/>
                  </a:cubicBezTo>
                  <a:cubicBezTo>
                    <a:pt x="7006" y="6184"/>
                    <a:pt x="6739" y="6017"/>
                    <a:pt x="6505" y="5851"/>
                  </a:cubicBezTo>
                  <a:cubicBezTo>
                    <a:pt x="6305" y="5717"/>
                    <a:pt x="6105" y="5650"/>
                    <a:pt x="5872" y="5484"/>
                  </a:cubicBezTo>
                  <a:cubicBezTo>
                    <a:pt x="6238" y="5050"/>
                    <a:pt x="6572" y="4683"/>
                    <a:pt x="6872" y="4283"/>
                  </a:cubicBezTo>
                  <a:cubicBezTo>
                    <a:pt x="7106" y="3983"/>
                    <a:pt x="7373" y="3649"/>
                    <a:pt x="7106" y="3249"/>
                  </a:cubicBezTo>
                  <a:cubicBezTo>
                    <a:pt x="6928" y="2982"/>
                    <a:pt x="6691" y="2893"/>
                    <a:pt x="6424" y="2893"/>
                  </a:cubicBezTo>
                  <a:cubicBezTo>
                    <a:pt x="6290" y="2893"/>
                    <a:pt x="6150" y="2915"/>
                    <a:pt x="6005" y="2949"/>
                  </a:cubicBezTo>
                  <a:cubicBezTo>
                    <a:pt x="5738" y="3015"/>
                    <a:pt x="5505" y="3149"/>
                    <a:pt x="5171" y="3249"/>
                  </a:cubicBezTo>
                  <a:lnTo>
                    <a:pt x="5171" y="2648"/>
                  </a:lnTo>
                  <a:cubicBezTo>
                    <a:pt x="5204" y="2048"/>
                    <a:pt x="5271" y="1447"/>
                    <a:pt x="5271" y="847"/>
                  </a:cubicBezTo>
                  <a:cubicBezTo>
                    <a:pt x="5338" y="480"/>
                    <a:pt x="5071" y="113"/>
                    <a:pt x="4704" y="13"/>
                  </a:cubicBezTo>
                  <a:cubicBezTo>
                    <a:pt x="4657" y="5"/>
                    <a:pt x="4610" y="0"/>
                    <a:pt x="4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65"/>
            <p:cNvSpPr/>
            <p:nvPr/>
          </p:nvSpPr>
          <p:spPr>
            <a:xfrm>
              <a:off x="5017075" y="4873150"/>
              <a:ext cx="163475" cy="291650"/>
            </a:xfrm>
            <a:custGeom>
              <a:avLst/>
              <a:gdLst/>
              <a:ahLst/>
              <a:cxnLst/>
              <a:rect l="l" t="t" r="r" b="b"/>
              <a:pathLst>
                <a:path w="6539" h="11666" extrusionOk="0">
                  <a:moveTo>
                    <a:pt x="2151" y="0"/>
                  </a:moveTo>
                  <a:cubicBezTo>
                    <a:pt x="1931" y="0"/>
                    <a:pt x="1737" y="80"/>
                    <a:pt x="1569" y="332"/>
                  </a:cubicBezTo>
                  <a:cubicBezTo>
                    <a:pt x="1302" y="699"/>
                    <a:pt x="1535" y="1066"/>
                    <a:pt x="1769" y="1333"/>
                  </a:cubicBezTo>
                  <a:cubicBezTo>
                    <a:pt x="2102" y="1700"/>
                    <a:pt x="2002" y="1900"/>
                    <a:pt x="1569" y="2067"/>
                  </a:cubicBezTo>
                  <a:cubicBezTo>
                    <a:pt x="735" y="2367"/>
                    <a:pt x="134" y="3067"/>
                    <a:pt x="1" y="3968"/>
                  </a:cubicBezTo>
                  <a:cubicBezTo>
                    <a:pt x="101" y="4671"/>
                    <a:pt x="202" y="4901"/>
                    <a:pt x="700" y="4901"/>
                  </a:cubicBezTo>
                  <a:cubicBezTo>
                    <a:pt x="864" y="4901"/>
                    <a:pt x="1071" y="4876"/>
                    <a:pt x="1335" y="4835"/>
                  </a:cubicBezTo>
                  <a:lnTo>
                    <a:pt x="1335" y="4835"/>
                  </a:lnTo>
                  <a:cubicBezTo>
                    <a:pt x="1269" y="5202"/>
                    <a:pt x="1235" y="5569"/>
                    <a:pt x="1235" y="5936"/>
                  </a:cubicBezTo>
                  <a:cubicBezTo>
                    <a:pt x="1235" y="6536"/>
                    <a:pt x="1302" y="7137"/>
                    <a:pt x="1435" y="7737"/>
                  </a:cubicBezTo>
                  <a:cubicBezTo>
                    <a:pt x="1531" y="8023"/>
                    <a:pt x="1724" y="8178"/>
                    <a:pt x="1946" y="8178"/>
                  </a:cubicBezTo>
                  <a:cubicBezTo>
                    <a:pt x="2113" y="8178"/>
                    <a:pt x="2298" y="8090"/>
                    <a:pt x="2469" y="7904"/>
                  </a:cubicBezTo>
                  <a:cubicBezTo>
                    <a:pt x="2503" y="7837"/>
                    <a:pt x="2569" y="7737"/>
                    <a:pt x="2603" y="7637"/>
                  </a:cubicBezTo>
                  <a:cubicBezTo>
                    <a:pt x="2803" y="8004"/>
                    <a:pt x="2970" y="8371"/>
                    <a:pt x="3103" y="8771"/>
                  </a:cubicBezTo>
                  <a:cubicBezTo>
                    <a:pt x="3470" y="9739"/>
                    <a:pt x="3837" y="10739"/>
                    <a:pt x="4671" y="11440"/>
                  </a:cubicBezTo>
                  <a:cubicBezTo>
                    <a:pt x="4871" y="11590"/>
                    <a:pt x="5109" y="11665"/>
                    <a:pt x="5356" y="11665"/>
                  </a:cubicBezTo>
                  <a:cubicBezTo>
                    <a:pt x="5438" y="11665"/>
                    <a:pt x="5522" y="11657"/>
                    <a:pt x="5605" y="11640"/>
                  </a:cubicBezTo>
                  <a:cubicBezTo>
                    <a:pt x="5972" y="11540"/>
                    <a:pt x="5972" y="11140"/>
                    <a:pt x="5939" y="10773"/>
                  </a:cubicBezTo>
                  <a:cubicBezTo>
                    <a:pt x="5905" y="10573"/>
                    <a:pt x="5838" y="10339"/>
                    <a:pt x="5772" y="10139"/>
                  </a:cubicBezTo>
                  <a:cubicBezTo>
                    <a:pt x="5505" y="9438"/>
                    <a:pt x="5205" y="8738"/>
                    <a:pt x="4904" y="8037"/>
                  </a:cubicBezTo>
                  <a:cubicBezTo>
                    <a:pt x="4838" y="7837"/>
                    <a:pt x="4804" y="7637"/>
                    <a:pt x="4771" y="7437"/>
                  </a:cubicBezTo>
                  <a:lnTo>
                    <a:pt x="4771" y="7437"/>
                  </a:lnTo>
                  <a:cubicBezTo>
                    <a:pt x="5071" y="7470"/>
                    <a:pt x="5271" y="7537"/>
                    <a:pt x="5505" y="7537"/>
                  </a:cubicBezTo>
                  <a:cubicBezTo>
                    <a:pt x="6105" y="7537"/>
                    <a:pt x="6339" y="7103"/>
                    <a:pt x="6039" y="6570"/>
                  </a:cubicBezTo>
                  <a:cubicBezTo>
                    <a:pt x="5905" y="6403"/>
                    <a:pt x="5738" y="6203"/>
                    <a:pt x="5605" y="6036"/>
                  </a:cubicBezTo>
                  <a:lnTo>
                    <a:pt x="4004" y="4335"/>
                  </a:lnTo>
                  <a:cubicBezTo>
                    <a:pt x="4771" y="4268"/>
                    <a:pt x="5472" y="3968"/>
                    <a:pt x="6039" y="3434"/>
                  </a:cubicBezTo>
                  <a:cubicBezTo>
                    <a:pt x="5221" y="3026"/>
                    <a:pt x="4328" y="2821"/>
                    <a:pt x="3446" y="2821"/>
                  </a:cubicBezTo>
                  <a:cubicBezTo>
                    <a:pt x="3321" y="2821"/>
                    <a:pt x="3195" y="2825"/>
                    <a:pt x="3070" y="2834"/>
                  </a:cubicBezTo>
                  <a:cubicBezTo>
                    <a:pt x="2636" y="2900"/>
                    <a:pt x="2503" y="3101"/>
                    <a:pt x="2636" y="3468"/>
                  </a:cubicBezTo>
                  <a:cubicBezTo>
                    <a:pt x="3003" y="4435"/>
                    <a:pt x="3403" y="5402"/>
                    <a:pt x="3770" y="6403"/>
                  </a:cubicBezTo>
                  <a:cubicBezTo>
                    <a:pt x="4037" y="7103"/>
                    <a:pt x="4271" y="7871"/>
                    <a:pt x="4538" y="8605"/>
                  </a:cubicBezTo>
                  <a:cubicBezTo>
                    <a:pt x="4638" y="8871"/>
                    <a:pt x="4604" y="9172"/>
                    <a:pt x="4304" y="9205"/>
                  </a:cubicBezTo>
                  <a:cubicBezTo>
                    <a:pt x="4171" y="9205"/>
                    <a:pt x="3904" y="8971"/>
                    <a:pt x="3837" y="8771"/>
                  </a:cubicBezTo>
                  <a:cubicBezTo>
                    <a:pt x="3237" y="7304"/>
                    <a:pt x="2636" y="5803"/>
                    <a:pt x="2069" y="4301"/>
                  </a:cubicBezTo>
                  <a:cubicBezTo>
                    <a:pt x="1969" y="3968"/>
                    <a:pt x="1902" y="3668"/>
                    <a:pt x="1869" y="3367"/>
                  </a:cubicBezTo>
                  <a:cubicBezTo>
                    <a:pt x="1736" y="2567"/>
                    <a:pt x="2269" y="2067"/>
                    <a:pt x="3137" y="2000"/>
                  </a:cubicBezTo>
                  <a:cubicBezTo>
                    <a:pt x="4104" y="2000"/>
                    <a:pt x="5071" y="2200"/>
                    <a:pt x="5972" y="2534"/>
                  </a:cubicBezTo>
                  <a:cubicBezTo>
                    <a:pt x="6139" y="2600"/>
                    <a:pt x="6339" y="2667"/>
                    <a:pt x="6539" y="2700"/>
                  </a:cubicBezTo>
                  <a:cubicBezTo>
                    <a:pt x="6139" y="2367"/>
                    <a:pt x="5738" y="2000"/>
                    <a:pt x="5305" y="1666"/>
                  </a:cubicBezTo>
                  <a:cubicBezTo>
                    <a:pt x="4437" y="1032"/>
                    <a:pt x="3670" y="265"/>
                    <a:pt x="2569" y="65"/>
                  </a:cubicBezTo>
                  <a:cubicBezTo>
                    <a:pt x="2421" y="28"/>
                    <a:pt x="2282" y="0"/>
                    <a:pt x="2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65"/>
            <p:cNvSpPr/>
            <p:nvPr/>
          </p:nvSpPr>
          <p:spPr>
            <a:xfrm>
              <a:off x="5117150" y="4958150"/>
              <a:ext cx="140975" cy="66750"/>
            </a:xfrm>
            <a:custGeom>
              <a:avLst/>
              <a:gdLst/>
              <a:ahLst/>
              <a:cxnLst/>
              <a:rect l="l" t="t" r="r" b="b"/>
              <a:pathLst>
                <a:path w="5639" h="2670" extrusionOk="0">
                  <a:moveTo>
                    <a:pt x="2036" y="1"/>
                  </a:moveTo>
                  <a:cubicBezTo>
                    <a:pt x="1469" y="535"/>
                    <a:pt x="768" y="835"/>
                    <a:pt x="1" y="868"/>
                  </a:cubicBezTo>
                  <a:lnTo>
                    <a:pt x="1602" y="2603"/>
                  </a:lnTo>
                  <a:cubicBezTo>
                    <a:pt x="1769" y="2536"/>
                    <a:pt x="1936" y="2469"/>
                    <a:pt x="2102" y="2469"/>
                  </a:cubicBezTo>
                  <a:cubicBezTo>
                    <a:pt x="3103" y="2503"/>
                    <a:pt x="4104" y="2603"/>
                    <a:pt x="5138" y="2669"/>
                  </a:cubicBezTo>
                  <a:cubicBezTo>
                    <a:pt x="5305" y="2202"/>
                    <a:pt x="5471" y="1769"/>
                    <a:pt x="5638" y="1335"/>
                  </a:cubicBezTo>
                  <a:lnTo>
                    <a:pt x="2369" y="101"/>
                  </a:lnTo>
                  <a:cubicBezTo>
                    <a:pt x="2236" y="68"/>
                    <a:pt x="2136" y="34"/>
                    <a:pt x="2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65"/>
            <p:cNvSpPr/>
            <p:nvPr/>
          </p:nvSpPr>
          <p:spPr>
            <a:xfrm>
              <a:off x="5060450" y="4623750"/>
              <a:ext cx="211000" cy="478700"/>
            </a:xfrm>
            <a:custGeom>
              <a:avLst/>
              <a:gdLst/>
              <a:ahLst/>
              <a:cxnLst/>
              <a:rect l="l" t="t" r="r" b="b"/>
              <a:pathLst>
                <a:path w="8440" h="19148" extrusionOk="0">
                  <a:moveTo>
                    <a:pt x="4937" y="1"/>
                  </a:moveTo>
                  <a:cubicBezTo>
                    <a:pt x="4904" y="234"/>
                    <a:pt x="4904" y="434"/>
                    <a:pt x="4937" y="668"/>
                  </a:cubicBezTo>
                  <a:cubicBezTo>
                    <a:pt x="5171" y="1168"/>
                    <a:pt x="5471" y="1635"/>
                    <a:pt x="5705" y="2102"/>
                  </a:cubicBezTo>
                  <a:cubicBezTo>
                    <a:pt x="6138" y="2903"/>
                    <a:pt x="6072" y="3903"/>
                    <a:pt x="5504" y="4604"/>
                  </a:cubicBezTo>
                  <a:cubicBezTo>
                    <a:pt x="5238" y="4971"/>
                    <a:pt x="4971" y="5304"/>
                    <a:pt x="4704" y="5605"/>
                  </a:cubicBezTo>
                  <a:cubicBezTo>
                    <a:pt x="3803" y="6505"/>
                    <a:pt x="3470" y="7873"/>
                    <a:pt x="3870" y="9074"/>
                  </a:cubicBezTo>
                  <a:cubicBezTo>
                    <a:pt x="4137" y="9808"/>
                    <a:pt x="4437" y="10541"/>
                    <a:pt x="4771" y="11275"/>
                  </a:cubicBezTo>
                  <a:lnTo>
                    <a:pt x="6438" y="13277"/>
                  </a:lnTo>
                  <a:lnTo>
                    <a:pt x="6405" y="13377"/>
                  </a:lnTo>
                  <a:lnTo>
                    <a:pt x="4804" y="12643"/>
                  </a:lnTo>
                  <a:cubicBezTo>
                    <a:pt x="4604" y="12610"/>
                    <a:pt x="4404" y="12576"/>
                    <a:pt x="4237" y="12510"/>
                  </a:cubicBezTo>
                  <a:cubicBezTo>
                    <a:pt x="3401" y="12169"/>
                    <a:pt x="2508" y="11972"/>
                    <a:pt x="1611" y="11972"/>
                  </a:cubicBezTo>
                  <a:cubicBezTo>
                    <a:pt x="1541" y="11972"/>
                    <a:pt x="1471" y="11973"/>
                    <a:pt x="1402" y="11976"/>
                  </a:cubicBezTo>
                  <a:cubicBezTo>
                    <a:pt x="534" y="12009"/>
                    <a:pt x="1" y="12543"/>
                    <a:pt x="134" y="13310"/>
                  </a:cubicBezTo>
                  <a:cubicBezTo>
                    <a:pt x="167" y="13610"/>
                    <a:pt x="234" y="13944"/>
                    <a:pt x="367" y="14244"/>
                  </a:cubicBezTo>
                  <a:cubicBezTo>
                    <a:pt x="935" y="15745"/>
                    <a:pt x="1502" y="17246"/>
                    <a:pt x="2102" y="18747"/>
                  </a:cubicBezTo>
                  <a:cubicBezTo>
                    <a:pt x="2135" y="18914"/>
                    <a:pt x="2436" y="19148"/>
                    <a:pt x="2569" y="19148"/>
                  </a:cubicBezTo>
                  <a:cubicBezTo>
                    <a:pt x="2869" y="19114"/>
                    <a:pt x="2903" y="18814"/>
                    <a:pt x="2803" y="18547"/>
                  </a:cubicBezTo>
                  <a:cubicBezTo>
                    <a:pt x="2536" y="17813"/>
                    <a:pt x="2302" y="17079"/>
                    <a:pt x="2035" y="16346"/>
                  </a:cubicBezTo>
                  <a:cubicBezTo>
                    <a:pt x="1668" y="15378"/>
                    <a:pt x="1301" y="14378"/>
                    <a:pt x="901" y="13410"/>
                  </a:cubicBezTo>
                  <a:cubicBezTo>
                    <a:pt x="768" y="13043"/>
                    <a:pt x="935" y="12843"/>
                    <a:pt x="1335" y="12776"/>
                  </a:cubicBezTo>
                  <a:cubicBezTo>
                    <a:pt x="1460" y="12768"/>
                    <a:pt x="1586" y="12764"/>
                    <a:pt x="1711" y="12764"/>
                  </a:cubicBezTo>
                  <a:cubicBezTo>
                    <a:pt x="2593" y="12764"/>
                    <a:pt x="3486" y="12968"/>
                    <a:pt x="4304" y="13377"/>
                  </a:cubicBezTo>
                  <a:cubicBezTo>
                    <a:pt x="4404" y="13410"/>
                    <a:pt x="4504" y="13444"/>
                    <a:pt x="4637" y="13510"/>
                  </a:cubicBezTo>
                  <a:lnTo>
                    <a:pt x="7906" y="14744"/>
                  </a:lnTo>
                  <a:cubicBezTo>
                    <a:pt x="8240" y="14611"/>
                    <a:pt x="8440" y="14211"/>
                    <a:pt x="8340" y="13844"/>
                  </a:cubicBezTo>
                  <a:cubicBezTo>
                    <a:pt x="7239" y="13077"/>
                    <a:pt x="6305" y="12109"/>
                    <a:pt x="5638" y="10942"/>
                  </a:cubicBezTo>
                  <a:cubicBezTo>
                    <a:pt x="5438" y="10675"/>
                    <a:pt x="5238" y="10408"/>
                    <a:pt x="5071" y="10108"/>
                  </a:cubicBezTo>
                  <a:cubicBezTo>
                    <a:pt x="4570" y="9107"/>
                    <a:pt x="4204" y="8073"/>
                    <a:pt x="4737" y="7006"/>
                  </a:cubicBezTo>
                  <a:cubicBezTo>
                    <a:pt x="5004" y="6505"/>
                    <a:pt x="5338" y="6005"/>
                    <a:pt x="5705" y="5605"/>
                  </a:cubicBezTo>
                  <a:cubicBezTo>
                    <a:pt x="6372" y="4837"/>
                    <a:pt x="6839" y="4037"/>
                    <a:pt x="6739" y="3003"/>
                  </a:cubicBezTo>
                  <a:cubicBezTo>
                    <a:pt x="6639" y="1935"/>
                    <a:pt x="6105" y="1101"/>
                    <a:pt x="5571" y="267"/>
                  </a:cubicBezTo>
                  <a:cubicBezTo>
                    <a:pt x="5438" y="101"/>
                    <a:pt x="5138" y="101"/>
                    <a:pt x="4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65"/>
            <p:cNvSpPr/>
            <p:nvPr/>
          </p:nvSpPr>
          <p:spPr>
            <a:xfrm>
              <a:off x="5288950" y="4955800"/>
              <a:ext cx="65900" cy="142575"/>
            </a:xfrm>
            <a:custGeom>
              <a:avLst/>
              <a:gdLst/>
              <a:ahLst/>
              <a:cxnLst/>
              <a:rect l="l" t="t" r="r" b="b"/>
              <a:pathLst>
                <a:path w="2636" h="5703" extrusionOk="0">
                  <a:moveTo>
                    <a:pt x="2341" y="0"/>
                  </a:moveTo>
                  <a:cubicBezTo>
                    <a:pt x="2241" y="0"/>
                    <a:pt x="2096" y="48"/>
                    <a:pt x="2002" y="95"/>
                  </a:cubicBezTo>
                  <a:cubicBezTo>
                    <a:pt x="1902" y="195"/>
                    <a:pt x="1835" y="328"/>
                    <a:pt x="1768" y="495"/>
                  </a:cubicBezTo>
                  <a:cubicBezTo>
                    <a:pt x="1268" y="1896"/>
                    <a:pt x="768" y="3297"/>
                    <a:pt x="267" y="4665"/>
                  </a:cubicBezTo>
                  <a:lnTo>
                    <a:pt x="0" y="5399"/>
                  </a:lnTo>
                  <a:cubicBezTo>
                    <a:pt x="94" y="5492"/>
                    <a:pt x="246" y="5702"/>
                    <a:pt x="292" y="5702"/>
                  </a:cubicBezTo>
                  <a:cubicBezTo>
                    <a:pt x="296" y="5702"/>
                    <a:pt x="298" y="5701"/>
                    <a:pt x="301" y="5699"/>
                  </a:cubicBezTo>
                  <a:cubicBezTo>
                    <a:pt x="501" y="5599"/>
                    <a:pt x="768" y="5465"/>
                    <a:pt x="834" y="5299"/>
                  </a:cubicBezTo>
                  <a:cubicBezTo>
                    <a:pt x="1435" y="3697"/>
                    <a:pt x="2035" y="2096"/>
                    <a:pt x="2602" y="495"/>
                  </a:cubicBezTo>
                  <a:cubicBezTo>
                    <a:pt x="2636" y="328"/>
                    <a:pt x="2569" y="162"/>
                    <a:pt x="2435" y="28"/>
                  </a:cubicBezTo>
                  <a:cubicBezTo>
                    <a:pt x="2416" y="9"/>
                    <a:pt x="2382" y="0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65"/>
            <p:cNvSpPr/>
            <p:nvPr/>
          </p:nvSpPr>
          <p:spPr>
            <a:xfrm>
              <a:off x="5359000" y="4964825"/>
              <a:ext cx="54225" cy="130950"/>
            </a:xfrm>
            <a:custGeom>
              <a:avLst/>
              <a:gdLst/>
              <a:ahLst/>
              <a:cxnLst/>
              <a:rect l="l" t="t" r="r" b="b"/>
              <a:pathLst>
                <a:path w="2169" h="5238" extrusionOk="0">
                  <a:moveTo>
                    <a:pt x="1868" y="1"/>
                  </a:moveTo>
                  <a:cubicBezTo>
                    <a:pt x="1702" y="1"/>
                    <a:pt x="1568" y="101"/>
                    <a:pt x="1468" y="268"/>
                  </a:cubicBezTo>
                  <a:cubicBezTo>
                    <a:pt x="1301" y="668"/>
                    <a:pt x="1135" y="1068"/>
                    <a:pt x="1034" y="1502"/>
                  </a:cubicBezTo>
                  <a:cubicBezTo>
                    <a:pt x="701" y="2569"/>
                    <a:pt x="367" y="3637"/>
                    <a:pt x="67" y="4704"/>
                  </a:cubicBezTo>
                  <a:cubicBezTo>
                    <a:pt x="0" y="4837"/>
                    <a:pt x="201" y="5071"/>
                    <a:pt x="267" y="5238"/>
                  </a:cubicBezTo>
                  <a:cubicBezTo>
                    <a:pt x="434" y="5138"/>
                    <a:pt x="601" y="5038"/>
                    <a:pt x="701" y="4904"/>
                  </a:cubicBezTo>
                  <a:cubicBezTo>
                    <a:pt x="801" y="4704"/>
                    <a:pt x="868" y="4504"/>
                    <a:pt x="901" y="4270"/>
                  </a:cubicBezTo>
                  <a:cubicBezTo>
                    <a:pt x="1235" y="3203"/>
                    <a:pt x="1602" y="2169"/>
                    <a:pt x="1935" y="1101"/>
                  </a:cubicBezTo>
                  <a:cubicBezTo>
                    <a:pt x="2002" y="835"/>
                    <a:pt x="2069" y="601"/>
                    <a:pt x="2169" y="301"/>
                  </a:cubicBezTo>
                  <a:cubicBezTo>
                    <a:pt x="2102" y="201"/>
                    <a:pt x="1968" y="1"/>
                    <a:pt x="18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65"/>
            <p:cNvSpPr/>
            <p:nvPr/>
          </p:nvSpPr>
          <p:spPr>
            <a:xfrm>
              <a:off x="5412375" y="5015700"/>
              <a:ext cx="48375" cy="102600"/>
            </a:xfrm>
            <a:custGeom>
              <a:avLst/>
              <a:gdLst/>
              <a:ahLst/>
              <a:cxnLst/>
              <a:rect l="l" t="t" r="r" b="b"/>
              <a:pathLst>
                <a:path w="1935" h="4104" extrusionOk="0">
                  <a:moveTo>
                    <a:pt x="1668" y="0"/>
                  </a:moveTo>
                  <a:cubicBezTo>
                    <a:pt x="1501" y="101"/>
                    <a:pt x="1368" y="201"/>
                    <a:pt x="1234" y="334"/>
                  </a:cubicBezTo>
                  <a:cubicBezTo>
                    <a:pt x="1134" y="534"/>
                    <a:pt x="1068" y="734"/>
                    <a:pt x="1001" y="968"/>
                  </a:cubicBezTo>
                  <a:cubicBezTo>
                    <a:pt x="667" y="1868"/>
                    <a:pt x="334" y="2769"/>
                    <a:pt x="0" y="3736"/>
                  </a:cubicBezTo>
                  <a:cubicBezTo>
                    <a:pt x="67" y="3870"/>
                    <a:pt x="167" y="4070"/>
                    <a:pt x="300" y="4103"/>
                  </a:cubicBezTo>
                  <a:cubicBezTo>
                    <a:pt x="467" y="4103"/>
                    <a:pt x="634" y="4037"/>
                    <a:pt x="734" y="3870"/>
                  </a:cubicBezTo>
                  <a:cubicBezTo>
                    <a:pt x="901" y="3536"/>
                    <a:pt x="968" y="3136"/>
                    <a:pt x="1101" y="2769"/>
                  </a:cubicBezTo>
                  <a:cubicBezTo>
                    <a:pt x="1368" y="2035"/>
                    <a:pt x="1635" y="1335"/>
                    <a:pt x="1868" y="568"/>
                  </a:cubicBezTo>
                  <a:cubicBezTo>
                    <a:pt x="1935" y="401"/>
                    <a:pt x="1735" y="201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65"/>
            <p:cNvSpPr/>
            <p:nvPr/>
          </p:nvSpPr>
          <p:spPr>
            <a:xfrm>
              <a:off x="5464900" y="5064075"/>
              <a:ext cx="49225" cy="95625"/>
            </a:xfrm>
            <a:custGeom>
              <a:avLst/>
              <a:gdLst/>
              <a:ahLst/>
              <a:cxnLst/>
              <a:rect l="l" t="t" r="r" b="b"/>
              <a:pathLst>
                <a:path w="1969" h="3825" extrusionOk="0">
                  <a:moveTo>
                    <a:pt x="1702" y="0"/>
                  </a:moveTo>
                  <a:cubicBezTo>
                    <a:pt x="1569" y="0"/>
                    <a:pt x="1435" y="0"/>
                    <a:pt x="1335" y="100"/>
                  </a:cubicBezTo>
                  <a:cubicBezTo>
                    <a:pt x="1235" y="200"/>
                    <a:pt x="1168" y="334"/>
                    <a:pt x="1102" y="467"/>
                  </a:cubicBezTo>
                  <a:cubicBezTo>
                    <a:pt x="768" y="1368"/>
                    <a:pt x="468" y="2268"/>
                    <a:pt x="134" y="3202"/>
                  </a:cubicBezTo>
                  <a:cubicBezTo>
                    <a:pt x="34" y="3469"/>
                    <a:pt x="1" y="3703"/>
                    <a:pt x="334" y="3803"/>
                  </a:cubicBezTo>
                  <a:cubicBezTo>
                    <a:pt x="384" y="3818"/>
                    <a:pt x="428" y="3825"/>
                    <a:pt x="468" y="3825"/>
                  </a:cubicBezTo>
                  <a:cubicBezTo>
                    <a:pt x="697" y="3825"/>
                    <a:pt x="778" y="3601"/>
                    <a:pt x="835" y="3403"/>
                  </a:cubicBezTo>
                  <a:lnTo>
                    <a:pt x="1869" y="534"/>
                  </a:lnTo>
                  <a:lnTo>
                    <a:pt x="1969" y="300"/>
                  </a:lnTo>
                  <a:cubicBezTo>
                    <a:pt x="1902" y="200"/>
                    <a:pt x="1802" y="67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65"/>
            <p:cNvSpPr/>
            <p:nvPr/>
          </p:nvSpPr>
          <p:spPr>
            <a:xfrm>
              <a:off x="5530775" y="5119100"/>
              <a:ext cx="34225" cy="60300"/>
            </a:xfrm>
            <a:custGeom>
              <a:avLst/>
              <a:gdLst/>
              <a:ahLst/>
              <a:cxnLst/>
              <a:rect l="l" t="t" r="r" b="b"/>
              <a:pathLst>
                <a:path w="1369" h="2412" extrusionOk="0">
                  <a:moveTo>
                    <a:pt x="1269" y="1"/>
                  </a:moveTo>
                  <a:cubicBezTo>
                    <a:pt x="1102" y="67"/>
                    <a:pt x="802" y="67"/>
                    <a:pt x="735" y="201"/>
                  </a:cubicBezTo>
                  <a:cubicBezTo>
                    <a:pt x="468" y="801"/>
                    <a:pt x="234" y="1402"/>
                    <a:pt x="1" y="2036"/>
                  </a:cubicBezTo>
                  <a:cubicBezTo>
                    <a:pt x="68" y="2202"/>
                    <a:pt x="134" y="2402"/>
                    <a:pt x="234" y="2402"/>
                  </a:cubicBezTo>
                  <a:cubicBezTo>
                    <a:pt x="264" y="2408"/>
                    <a:pt x="293" y="2411"/>
                    <a:pt x="320" y="2411"/>
                  </a:cubicBezTo>
                  <a:cubicBezTo>
                    <a:pt x="448" y="2411"/>
                    <a:pt x="552" y="2351"/>
                    <a:pt x="635" y="2269"/>
                  </a:cubicBezTo>
                  <a:cubicBezTo>
                    <a:pt x="735" y="2169"/>
                    <a:pt x="835" y="2036"/>
                    <a:pt x="868" y="1869"/>
                  </a:cubicBezTo>
                  <a:cubicBezTo>
                    <a:pt x="1035" y="1435"/>
                    <a:pt x="1202" y="1001"/>
                    <a:pt x="1335" y="568"/>
                  </a:cubicBezTo>
                  <a:cubicBezTo>
                    <a:pt x="1369" y="368"/>
                    <a:pt x="1335" y="168"/>
                    <a:pt x="126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65"/>
            <p:cNvSpPr/>
            <p:nvPr/>
          </p:nvSpPr>
          <p:spPr>
            <a:xfrm>
              <a:off x="5591675" y="5155800"/>
              <a:ext cx="28375" cy="38475"/>
            </a:xfrm>
            <a:custGeom>
              <a:avLst/>
              <a:gdLst/>
              <a:ahLst/>
              <a:cxnLst/>
              <a:rect l="l" t="t" r="r" b="b"/>
              <a:pathLst>
                <a:path w="1135" h="1539" extrusionOk="0">
                  <a:moveTo>
                    <a:pt x="1001" y="0"/>
                  </a:moveTo>
                  <a:cubicBezTo>
                    <a:pt x="834" y="34"/>
                    <a:pt x="567" y="34"/>
                    <a:pt x="500" y="134"/>
                  </a:cubicBezTo>
                  <a:cubicBezTo>
                    <a:pt x="300" y="467"/>
                    <a:pt x="133" y="834"/>
                    <a:pt x="0" y="1201"/>
                  </a:cubicBezTo>
                  <a:cubicBezTo>
                    <a:pt x="93" y="1356"/>
                    <a:pt x="157" y="1539"/>
                    <a:pt x="219" y="1539"/>
                  </a:cubicBezTo>
                  <a:cubicBezTo>
                    <a:pt x="224" y="1539"/>
                    <a:pt x="229" y="1537"/>
                    <a:pt x="234" y="1535"/>
                  </a:cubicBezTo>
                  <a:cubicBezTo>
                    <a:pt x="434" y="1535"/>
                    <a:pt x="600" y="1468"/>
                    <a:pt x="701" y="1335"/>
                  </a:cubicBezTo>
                  <a:cubicBezTo>
                    <a:pt x="867" y="1068"/>
                    <a:pt x="1001" y="734"/>
                    <a:pt x="1101" y="401"/>
                  </a:cubicBezTo>
                  <a:cubicBezTo>
                    <a:pt x="1134" y="301"/>
                    <a:pt x="1034" y="134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" name="Subtitle 3">
            <a:extLst>
              <a:ext uri="{FF2B5EF4-FFF2-40B4-BE49-F238E27FC236}">
                <a16:creationId xmlns:a16="http://schemas.microsoft.com/office/drawing/2014/main" id="{7E518D43-3B18-05F0-4272-EB3AF0CCE97D}"/>
              </a:ext>
            </a:extLst>
          </p:cNvPr>
          <p:cNvSpPr txBox="1">
            <a:spLocks/>
          </p:cNvSpPr>
          <p:nvPr/>
        </p:nvSpPr>
        <p:spPr>
          <a:xfrm>
            <a:off x="2928800" y="2875208"/>
            <a:ext cx="6334400" cy="26403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indent="0" algn="l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RULES: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There are words about jobs hidden in the picture.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words can be vertical, diagonal, horizontal, forward or backward.</a:t>
            </a:r>
          </a:p>
          <a:p>
            <a:pPr marL="4826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Find the words within 3 minutes to get points for your teams.</a:t>
            </a:r>
          </a:p>
        </p:txBody>
      </p:sp>
    </p:spTree>
    <p:extLst>
      <p:ext uri="{BB962C8B-B14F-4D97-AF65-F5344CB8AC3E}">
        <p14:creationId xmlns:p14="http://schemas.microsoft.com/office/powerpoint/2010/main" val="286065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4" y="211139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Hom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177801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41301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8222" y1="18667" x2="38667" y2="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54" y="827314"/>
            <a:ext cx="3319692" cy="3319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8694" y="4559469"/>
            <a:ext cx="687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buClr>
                <a:srgbClr val="000000"/>
              </a:buCl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Vinamilk</a:t>
            </a:r>
          </a:p>
        </p:txBody>
      </p:sp>
    </p:spTree>
    <p:extLst>
      <p:ext uri="{BB962C8B-B14F-4D97-AF65-F5344CB8AC3E}">
        <p14:creationId xmlns:p14="http://schemas.microsoft.com/office/powerpoint/2010/main" val="163186769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614" y="211139"/>
            <a:ext cx="8032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Hom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488" y="177801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888" y="241301"/>
            <a:ext cx="773112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524000" y="43815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5753100"/>
            <a:ext cx="9144000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8" r="28173" b="28127"/>
          <a:stretch/>
        </p:blipFill>
        <p:spPr>
          <a:xfrm>
            <a:off x="4238171" y="804044"/>
            <a:ext cx="3715657" cy="3163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8694" y="4559469"/>
            <a:ext cx="687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buClr>
                <a:srgbClr val="000000"/>
              </a:buClr>
            </a:pPr>
            <a:r>
              <a:rPr kumimoji="0" 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thegioididong</a:t>
            </a:r>
          </a:p>
        </p:txBody>
      </p:sp>
    </p:spTree>
    <p:extLst>
      <p:ext uri="{BB962C8B-B14F-4D97-AF65-F5344CB8AC3E}">
        <p14:creationId xmlns:p14="http://schemas.microsoft.com/office/powerpoint/2010/main" val="2238971751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11424330" y="5897842"/>
            <a:ext cx="258628" cy="255250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11220332" y="810618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" action="ppaction://noaction"/>
          </p:cNvPr>
          <p:cNvSpPr txBox="1"/>
          <p:nvPr/>
        </p:nvSpPr>
        <p:spPr>
          <a:xfrm>
            <a:off x="11220332" y="1562856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" action="ppaction://noaction"/>
          </p:cNvPr>
          <p:cNvSpPr txBox="1"/>
          <p:nvPr/>
        </p:nvSpPr>
        <p:spPr>
          <a:xfrm>
            <a:off x="11220332" y="2280065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" action="ppaction://noaction"/>
          </p:cNvPr>
          <p:cNvSpPr txBox="1"/>
          <p:nvPr/>
        </p:nvSpPr>
        <p:spPr>
          <a:xfrm>
            <a:off x="11220332" y="3018771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" action="ppaction://noaction"/>
          </p:cNvPr>
          <p:cNvSpPr txBox="1"/>
          <p:nvPr/>
        </p:nvSpPr>
        <p:spPr>
          <a:xfrm>
            <a:off x="11220332" y="3778972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" action="ppaction://noaction"/>
          </p:cNvPr>
          <p:cNvSpPr txBox="1"/>
          <p:nvPr/>
        </p:nvSpPr>
        <p:spPr>
          <a:xfrm>
            <a:off x="11220332" y="4528427"/>
            <a:ext cx="666627" cy="44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E2A47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E2A47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" action="ppaction://noaction"/>
          </p:cNvPr>
          <p:cNvSpPr/>
          <p:nvPr/>
        </p:nvSpPr>
        <p:spPr>
          <a:xfrm>
            <a:off x="11296079" y="5828742"/>
            <a:ext cx="591046" cy="39429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9" name="Google Shape;2339;p36"/>
          <p:cNvSpPr/>
          <p:nvPr/>
        </p:nvSpPr>
        <p:spPr>
          <a:xfrm>
            <a:off x="8914925" y="1120410"/>
            <a:ext cx="625003" cy="75608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2753309" y="6223039"/>
            <a:ext cx="400873" cy="149639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9311625" y="5845228"/>
            <a:ext cx="489846" cy="154083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8853713" y="5264632"/>
            <a:ext cx="407913" cy="128168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4252981" y="6143309"/>
            <a:ext cx="408527" cy="128733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6694028" y="5713495"/>
            <a:ext cx="423758" cy="604015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8164642" y="1677660"/>
            <a:ext cx="7056" cy="19377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7" name="Google Shape;2377;p36"/>
          <p:cNvSpPr/>
          <p:nvPr/>
        </p:nvSpPr>
        <p:spPr>
          <a:xfrm>
            <a:off x="8151201" y="2040512"/>
            <a:ext cx="12320" cy="15232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8" name="Google Shape;2378;p36"/>
          <p:cNvSpPr/>
          <p:nvPr/>
        </p:nvSpPr>
        <p:spPr>
          <a:xfrm>
            <a:off x="6614341" y="1323896"/>
            <a:ext cx="4666" cy="3278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79" name="Google Shape;2379;p36"/>
          <p:cNvSpPr/>
          <p:nvPr/>
        </p:nvSpPr>
        <p:spPr>
          <a:xfrm>
            <a:off x="8163484" y="2021172"/>
            <a:ext cx="9408" cy="19377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0" name="Google Shape;2380;p36"/>
          <p:cNvSpPr/>
          <p:nvPr/>
        </p:nvSpPr>
        <p:spPr>
          <a:xfrm>
            <a:off x="8073472" y="2191491"/>
            <a:ext cx="1680" cy="2389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1" name="Google Shape;2381;p36"/>
          <p:cNvSpPr/>
          <p:nvPr/>
        </p:nvSpPr>
        <p:spPr>
          <a:xfrm>
            <a:off x="8157810" y="1961513"/>
            <a:ext cx="1008" cy="1008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2" name="Google Shape;2382;p36"/>
          <p:cNvSpPr/>
          <p:nvPr/>
        </p:nvSpPr>
        <p:spPr>
          <a:xfrm>
            <a:off x="8068096" y="2192052"/>
            <a:ext cx="5302" cy="4742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3" name="Google Shape;2383;p36"/>
          <p:cNvSpPr/>
          <p:nvPr/>
        </p:nvSpPr>
        <p:spPr>
          <a:xfrm>
            <a:off x="8066901" y="2197316"/>
            <a:ext cx="3585" cy="3659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4" name="Google Shape;2384;p36"/>
          <p:cNvSpPr/>
          <p:nvPr/>
        </p:nvSpPr>
        <p:spPr>
          <a:xfrm>
            <a:off x="8073360" y="2185630"/>
            <a:ext cx="6459" cy="6459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5" name="Google Shape;2385;p36"/>
          <p:cNvSpPr/>
          <p:nvPr/>
        </p:nvSpPr>
        <p:spPr>
          <a:xfrm>
            <a:off x="8150007" y="1885426"/>
            <a:ext cx="2987" cy="6459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6" name="Google Shape;2386;p36"/>
          <p:cNvSpPr/>
          <p:nvPr/>
        </p:nvSpPr>
        <p:spPr>
          <a:xfrm>
            <a:off x="8079781" y="2169166"/>
            <a:ext cx="9931" cy="1344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7" name="Google Shape;2387;p36"/>
          <p:cNvSpPr/>
          <p:nvPr/>
        </p:nvSpPr>
        <p:spPr>
          <a:xfrm>
            <a:off x="8120999" y="2055484"/>
            <a:ext cx="6832" cy="13926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8" name="Google Shape;2388;p36"/>
          <p:cNvSpPr/>
          <p:nvPr/>
        </p:nvSpPr>
        <p:spPr>
          <a:xfrm>
            <a:off x="8089750" y="2090839"/>
            <a:ext cx="7056" cy="7056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89" name="Google Shape;2389;p36"/>
          <p:cNvSpPr/>
          <p:nvPr/>
        </p:nvSpPr>
        <p:spPr>
          <a:xfrm>
            <a:off x="8102444" y="2051900"/>
            <a:ext cx="6123" cy="14710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0" name="Google Shape;2390;p36"/>
          <p:cNvSpPr/>
          <p:nvPr/>
        </p:nvSpPr>
        <p:spPr>
          <a:xfrm>
            <a:off x="8170502" y="1873144"/>
            <a:ext cx="11723" cy="3547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1" name="Google Shape;2391;p36"/>
          <p:cNvSpPr/>
          <p:nvPr/>
        </p:nvSpPr>
        <p:spPr>
          <a:xfrm>
            <a:off x="8114315" y="1710440"/>
            <a:ext cx="13142" cy="16016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92" name="Google Shape;2392;p36"/>
          <p:cNvSpPr/>
          <p:nvPr/>
        </p:nvSpPr>
        <p:spPr>
          <a:xfrm>
            <a:off x="8126039" y="1717460"/>
            <a:ext cx="3547" cy="3585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9271876" y="1810974"/>
            <a:ext cx="1162844" cy="1557944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2394658" y="5112525"/>
            <a:ext cx="3662" cy="3134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4" name="Google Shape;2474;p36"/>
          <p:cNvSpPr/>
          <p:nvPr/>
        </p:nvSpPr>
        <p:spPr>
          <a:xfrm>
            <a:off x="2428769" y="5098569"/>
            <a:ext cx="1584" cy="2112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5" name="Google Shape;2475;p36"/>
          <p:cNvSpPr/>
          <p:nvPr/>
        </p:nvSpPr>
        <p:spPr>
          <a:xfrm>
            <a:off x="2115573" y="5187635"/>
            <a:ext cx="8214" cy="2987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6" name="Google Shape;2476;p36"/>
          <p:cNvSpPr/>
          <p:nvPr/>
        </p:nvSpPr>
        <p:spPr>
          <a:xfrm>
            <a:off x="2280180" y="5200515"/>
            <a:ext cx="8811" cy="5899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7" name="Google Shape;2477;p36"/>
          <p:cNvSpPr/>
          <p:nvPr/>
        </p:nvSpPr>
        <p:spPr>
          <a:xfrm>
            <a:off x="3103079" y="5493622"/>
            <a:ext cx="7785" cy="15538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8" name="Google Shape;2478;p36"/>
          <p:cNvSpPr/>
          <p:nvPr/>
        </p:nvSpPr>
        <p:spPr>
          <a:xfrm>
            <a:off x="2390501" y="5064953"/>
            <a:ext cx="4718" cy="4157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79" name="Google Shape;2479;p36"/>
          <p:cNvSpPr/>
          <p:nvPr/>
        </p:nvSpPr>
        <p:spPr>
          <a:xfrm>
            <a:off x="2584304" y="5708794"/>
            <a:ext cx="4107" cy="19936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0" name="Google Shape;2480;p36"/>
          <p:cNvSpPr/>
          <p:nvPr/>
        </p:nvSpPr>
        <p:spPr>
          <a:xfrm>
            <a:off x="2557237" y="5655556"/>
            <a:ext cx="747" cy="1195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1" name="Google Shape;2481;p36"/>
          <p:cNvSpPr/>
          <p:nvPr/>
        </p:nvSpPr>
        <p:spPr>
          <a:xfrm>
            <a:off x="2103253" y="5201113"/>
            <a:ext cx="2987" cy="295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82" name="Google Shape;2482;p36"/>
          <p:cNvSpPr/>
          <p:nvPr/>
        </p:nvSpPr>
        <p:spPr>
          <a:xfrm>
            <a:off x="3081338" y="5515957"/>
            <a:ext cx="3134" cy="12668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10332911" y="3215135"/>
            <a:ext cx="424912" cy="870635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2496530" y="5084550"/>
            <a:ext cx="7785" cy="2673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99" name="Google Shape;2499;p36"/>
          <p:cNvSpPr/>
          <p:nvPr/>
        </p:nvSpPr>
        <p:spPr>
          <a:xfrm>
            <a:off x="2890331" y="3335871"/>
            <a:ext cx="99532" cy="9072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1601278" y="1507577"/>
            <a:ext cx="1515705" cy="2299097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1241353" y="3764746"/>
            <a:ext cx="510911" cy="363443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6" name="Google Shape;2526;p36"/>
          <p:cNvSpPr/>
          <p:nvPr/>
        </p:nvSpPr>
        <p:spPr>
          <a:xfrm>
            <a:off x="4666258" y="5237544"/>
            <a:ext cx="290098" cy="233226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9892079" y="4826746"/>
            <a:ext cx="772503" cy="574704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7139456" y="4376543"/>
            <a:ext cx="1620469" cy="1917526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2863258" y="1138260"/>
            <a:ext cx="360509" cy="328325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10870493" y="2619950"/>
            <a:ext cx="95366" cy="7438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66" name="Google Shape;2566;p36"/>
          <p:cNvSpPr/>
          <p:nvPr/>
        </p:nvSpPr>
        <p:spPr>
          <a:xfrm>
            <a:off x="10484174" y="4462054"/>
            <a:ext cx="106550" cy="83143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9290513" y="4295044"/>
            <a:ext cx="220092" cy="183206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3366826" y="2898037"/>
            <a:ext cx="207898" cy="17326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3330990" y="4556474"/>
            <a:ext cx="870852" cy="1731519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3181881" y="901589"/>
            <a:ext cx="5678278" cy="1145323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121869" tIns="121869" rIns="121869" bIns="121869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3" name="Google Shape;2593;p36"/>
          <p:cNvSpPr txBox="1"/>
          <p:nvPr/>
        </p:nvSpPr>
        <p:spPr>
          <a:xfrm>
            <a:off x="2679290" y="985778"/>
            <a:ext cx="683342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US" sz="533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kumimoji="0" sz="533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2867030" y="2672861"/>
            <a:ext cx="6205597" cy="13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60918" rIns="121869" bIns="60918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1.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Practice </a:t>
            </a:r>
            <a:r>
              <a:rPr lang="en-US" sz="2700" b="1" kern="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listening at home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3. Do exercise in the workbook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4. Prepare</a:t>
            </a:r>
            <a:r>
              <a:rPr kumimoji="0" lang="en-US" sz="27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Review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(P.69)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2821782" y="3571145"/>
            <a:ext cx="499870" cy="97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9" tIns="121869" rIns="121869" bIns="121869" anchor="b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kumimoji="0" sz="186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1509011" y="3817445"/>
            <a:ext cx="1351115" cy="2406268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69" tIns="121869" rIns="121869" bIns="12186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Tx/>
                <a:buNone/>
                <a:tabLst/>
                <a:defRPr/>
              </a:pPr>
              <a:endParaRPr kumimoji="0" sz="1866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909019" y="6422028"/>
            <a:ext cx="2217907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6812" y="784907"/>
            <a:ext cx="6438376" cy="5129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4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9A4E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6398431" y="1765089"/>
            <a:ext cx="5026014" cy="146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38" rIns="121875" bIns="60938" anchor="ctr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Tx/>
              <a:buNone/>
              <a:tabLst/>
              <a:defRPr/>
            </a:pPr>
            <a:r>
              <a:rPr kumimoji="0" lang="en-US" sz="7197" b="1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"/>
                <a:ea typeface="Lato Black"/>
                <a:cs typeface="Lato Black"/>
                <a:sym typeface="Lato Black"/>
              </a:rPr>
              <a:t>Thank you!</a:t>
            </a:r>
            <a:endParaRPr kumimoji="0" sz="7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Arial"/>
              <a:sym typeface="Arial"/>
            </a:endParaRPr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4909006" y="5750005"/>
            <a:ext cx="6104106" cy="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5559" y="5309325"/>
            <a:ext cx="11811000" cy="134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0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0" name="Google Shape;2760;p65"/>
          <p:cNvGrpSpPr/>
          <p:nvPr/>
        </p:nvGrpSpPr>
        <p:grpSpPr>
          <a:xfrm rot="795730">
            <a:off x="1285598" y="455454"/>
            <a:ext cx="603481" cy="1051567"/>
            <a:chOff x="5278950" y="4384750"/>
            <a:chExt cx="452625" cy="788700"/>
          </a:xfrm>
        </p:grpSpPr>
        <p:sp>
          <p:nvSpPr>
            <p:cNvPr id="2761" name="Google Shape;2761;p65"/>
            <p:cNvSpPr/>
            <p:nvPr/>
          </p:nvSpPr>
          <p:spPr>
            <a:xfrm>
              <a:off x="5403200" y="4713250"/>
              <a:ext cx="328375" cy="460200"/>
            </a:xfrm>
            <a:custGeom>
              <a:avLst/>
              <a:gdLst/>
              <a:ahLst/>
              <a:cxnLst/>
              <a:rect l="l" t="t" r="r" b="b"/>
              <a:pathLst>
                <a:path w="13135" h="18408" extrusionOk="0">
                  <a:moveTo>
                    <a:pt x="6448" y="1641"/>
                  </a:moveTo>
                  <a:cubicBezTo>
                    <a:pt x="6641" y="1641"/>
                    <a:pt x="6772" y="1791"/>
                    <a:pt x="6772" y="2091"/>
                  </a:cubicBezTo>
                  <a:cubicBezTo>
                    <a:pt x="6672" y="2225"/>
                    <a:pt x="6538" y="2358"/>
                    <a:pt x="6405" y="2458"/>
                  </a:cubicBezTo>
                  <a:cubicBezTo>
                    <a:pt x="4971" y="3392"/>
                    <a:pt x="3503" y="4293"/>
                    <a:pt x="2035" y="5194"/>
                  </a:cubicBezTo>
                  <a:cubicBezTo>
                    <a:pt x="1952" y="5227"/>
                    <a:pt x="1868" y="5244"/>
                    <a:pt x="1785" y="5244"/>
                  </a:cubicBezTo>
                  <a:cubicBezTo>
                    <a:pt x="1702" y="5244"/>
                    <a:pt x="1618" y="5227"/>
                    <a:pt x="1535" y="5194"/>
                  </a:cubicBezTo>
                  <a:cubicBezTo>
                    <a:pt x="1301" y="4993"/>
                    <a:pt x="1401" y="4760"/>
                    <a:pt x="1668" y="4593"/>
                  </a:cubicBezTo>
                  <a:cubicBezTo>
                    <a:pt x="2702" y="3926"/>
                    <a:pt x="3770" y="3259"/>
                    <a:pt x="4804" y="2558"/>
                  </a:cubicBezTo>
                  <a:cubicBezTo>
                    <a:pt x="5271" y="2291"/>
                    <a:pt x="5771" y="1991"/>
                    <a:pt x="6238" y="1691"/>
                  </a:cubicBezTo>
                  <a:cubicBezTo>
                    <a:pt x="6313" y="1658"/>
                    <a:pt x="6384" y="1641"/>
                    <a:pt x="6448" y="1641"/>
                  </a:cubicBezTo>
                  <a:close/>
                  <a:moveTo>
                    <a:pt x="8306" y="4860"/>
                  </a:moveTo>
                  <a:cubicBezTo>
                    <a:pt x="8506" y="4860"/>
                    <a:pt x="8707" y="4893"/>
                    <a:pt x="8873" y="4927"/>
                  </a:cubicBezTo>
                  <a:cubicBezTo>
                    <a:pt x="8807" y="5093"/>
                    <a:pt x="8807" y="5360"/>
                    <a:pt x="8673" y="5460"/>
                  </a:cubicBezTo>
                  <a:cubicBezTo>
                    <a:pt x="7973" y="5927"/>
                    <a:pt x="7239" y="6361"/>
                    <a:pt x="6505" y="6795"/>
                  </a:cubicBezTo>
                  <a:lnTo>
                    <a:pt x="3936" y="8362"/>
                  </a:lnTo>
                  <a:cubicBezTo>
                    <a:pt x="3836" y="8429"/>
                    <a:pt x="3703" y="8463"/>
                    <a:pt x="3570" y="8563"/>
                  </a:cubicBezTo>
                  <a:cubicBezTo>
                    <a:pt x="3469" y="8463"/>
                    <a:pt x="3303" y="8362"/>
                    <a:pt x="3303" y="8296"/>
                  </a:cubicBezTo>
                  <a:cubicBezTo>
                    <a:pt x="3303" y="8129"/>
                    <a:pt x="3369" y="7962"/>
                    <a:pt x="3503" y="7829"/>
                  </a:cubicBezTo>
                  <a:cubicBezTo>
                    <a:pt x="4070" y="7428"/>
                    <a:pt x="4637" y="7062"/>
                    <a:pt x="5237" y="6695"/>
                  </a:cubicBezTo>
                  <a:cubicBezTo>
                    <a:pt x="6171" y="6128"/>
                    <a:pt x="7105" y="5560"/>
                    <a:pt x="8039" y="4993"/>
                  </a:cubicBezTo>
                  <a:cubicBezTo>
                    <a:pt x="8139" y="4927"/>
                    <a:pt x="8206" y="4860"/>
                    <a:pt x="8306" y="4860"/>
                  </a:cubicBezTo>
                  <a:close/>
                  <a:moveTo>
                    <a:pt x="8470" y="9040"/>
                  </a:moveTo>
                  <a:cubicBezTo>
                    <a:pt x="8588" y="9040"/>
                    <a:pt x="8757" y="9096"/>
                    <a:pt x="8907" y="9096"/>
                  </a:cubicBezTo>
                  <a:cubicBezTo>
                    <a:pt x="8840" y="9263"/>
                    <a:pt x="8873" y="9530"/>
                    <a:pt x="8740" y="9630"/>
                  </a:cubicBezTo>
                  <a:cubicBezTo>
                    <a:pt x="7773" y="10264"/>
                    <a:pt x="6805" y="10864"/>
                    <a:pt x="5838" y="11465"/>
                  </a:cubicBezTo>
                  <a:cubicBezTo>
                    <a:pt x="5738" y="11498"/>
                    <a:pt x="5671" y="11531"/>
                    <a:pt x="5604" y="11565"/>
                  </a:cubicBezTo>
                  <a:cubicBezTo>
                    <a:pt x="5504" y="11498"/>
                    <a:pt x="5371" y="11465"/>
                    <a:pt x="5337" y="11365"/>
                  </a:cubicBezTo>
                  <a:cubicBezTo>
                    <a:pt x="5304" y="11231"/>
                    <a:pt x="5304" y="11131"/>
                    <a:pt x="5371" y="11031"/>
                  </a:cubicBezTo>
                  <a:cubicBezTo>
                    <a:pt x="5471" y="10898"/>
                    <a:pt x="5604" y="10798"/>
                    <a:pt x="5738" y="10697"/>
                  </a:cubicBezTo>
                  <a:cubicBezTo>
                    <a:pt x="6605" y="10164"/>
                    <a:pt x="7472" y="9597"/>
                    <a:pt x="8373" y="9063"/>
                  </a:cubicBezTo>
                  <a:cubicBezTo>
                    <a:pt x="8398" y="9046"/>
                    <a:pt x="8431" y="9040"/>
                    <a:pt x="8470" y="9040"/>
                  </a:cubicBezTo>
                  <a:close/>
                  <a:moveTo>
                    <a:pt x="9864" y="11985"/>
                  </a:moveTo>
                  <a:cubicBezTo>
                    <a:pt x="10034" y="11985"/>
                    <a:pt x="10154" y="12149"/>
                    <a:pt x="10274" y="12365"/>
                  </a:cubicBezTo>
                  <a:cubicBezTo>
                    <a:pt x="10174" y="12499"/>
                    <a:pt x="10074" y="12632"/>
                    <a:pt x="9941" y="12732"/>
                  </a:cubicBezTo>
                  <a:cubicBezTo>
                    <a:pt x="9307" y="13166"/>
                    <a:pt x="8673" y="13600"/>
                    <a:pt x="8006" y="14000"/>
                  </a:cubicBezTo>
                  <a:cubicBezTo>
                    <a:pt x="7982" y="14016"/>
                    <a:pt x="7948" y="14022"/>
                    <a:pt x="7909" y="14022"/>
                  </a:cubicBezTo>
                  <a:cubicBezTo>
                    <a:pt x="7783" y="14022"/>
                    <a:pt x="7599" y="13958"/>
                    <a:pt x="7472" y="13933"/>
                  </a:cubicBezTo>
                  <a:cubicBezTo>
                    <a:pt x="7506" y="13733"/>
                    <a:pt x="7506" y="13466"/>
                    <a:pt x="7606" y="13366"/>
                  </a:cubicBezTo>
                  <a:cubicBezTo>
                    <a:pt x="8273" y="12899"/>
                    <a:pt x="8973" y="12499"/>
                    <a:pt x="9641" y="12065"/>
                  </a:cubicBezTo>
                  <a:cubicBezTo>
                    <a:pt x="9724" y="12009"/>
                    <a:pt x="9798" y="11985"/>
                    <a:pt x="9864" y="11985"/>
                  </a:cubicBezTo>
                  <a:close/>
                  <a:moveTo>
                    <a:pt x="11149" y="14932"/>
                  </a:moveTo>
                  <a:cubicBezTo>
                    <a:pt x="11232" y="14932"/>
                    <a:pt x="11311" y="14969"/>
                    <a:pt x="11375" y="15034"/>
                  </a:cubicBezTo>
                  <a:cubicBezTo>
                    <a:pt x="11408" y="15134"/>
                    <a:pt x="11475" y="15401"/>
                    <a:pt x="11408" y="15434"/>
                  </a:cubicBezTo>
                  <a:cubicBezTo>
                    <a:pt x="11008" y="15768"/>
                    <a:pt x="10541" y="16101"/>
                    <a:pt x="10108" y="16435"/>
                  </a:cubicBezTo>
                  <a:cubicBezTo>
                    <a:pt x="9941" y="16301"/>
                    <a:pt x="9807" y="16268"/>
                    <a:pt x="9774" y="16168"/>
                  </a:cubicBezTo>
                  <a:cubicBezTo>
                    <a:pt x="9741" y="16035"/>
                    <a:pt x="9741" y="15901"/>
                    <a:pt x="9841" y="15801"/>
                  </a:cubicBezTo>
                  <a:cubicBezTo>
                    <a:pt x="10208" y="15501"/>
                    <a:pt x="10608" y="15201"/>
                    <a:pt x="11008" y="14967"/>
                  </a:cubicBezTo>
                  <a:cubicBezTo>
                    <a:pt x="11055" y="14944"/>
                    <a:pt x="11103" y="14932"/>
                    <a:pt x="11149" y="14932"/>
                  </a:cubicBezTo>
                  <a:close/>
                  <a:moveTo>
                    <a:pt x="5266" y="1"/>
                  </a:moveTo>
                  <a:cubicBezTo>
                    <a:pt x="5066" y="1"/>
                    <a:pt x="4883" y="28"/>
                    <a:pt x="4737" y="90"/>
                  </a:cubicBezTo>
                  <a:cubicBezTo>
                    <a:pt x="4337" y="257"/>
                    <a:pt x="3903" y="524"/>
                    <a:pt x="3503" y="724"/>
                  </a:cubicBezTo>
                  <a:lnTo>
                    <a:pt x="2936" y="1057"/>
                  </a:lnTo>
                  <a:cubicBezTo>
                    <a:pt x="2569" y="1224"/>
                    <a:pt x="2202" y="1391"/>
                    <a:pt x="1868" y="1591"/>
                  </a:cubicBezTo>
                  <a:cubicBezTo>
                    <a:pt x="567" y="2258"/>
                    <a:pt x="0" y="3793"/>
                    <a:pt x="534" y="5127"/>
                  </a:cubicBezTo>
                  <a:cubicBezTo>
                    <a:pt x="968" y="6194"/>
                    <a:pt x="1535" y="7162"/>
                    <a:pt x="2169" y="8096"/>
                  </a:cubicBezTo>
                  <a:cubicBezTo>
                    <a:pt x="3403" y="9763"/>
                    <a:pt x="4770" y="11365"/>
                    <a:pt x="6071" y="12999"/>
                  </a:cubicBezTo>
                  <a:lnTo>
                    <a:pt x="6438" y="13333"/>
                  </a:lnTo>
                  <a:cubicBezTo>
                    <a:pt x="7472" y="14467"/>
                    <a:pt x="8473" y="15634"/>
                    <a:pt x="9574" y="16668"/>
                  </a:cubicBezTo>
                  <a:cubicBezTo>
                    <a:pt x="10274" y="17269"/>
                    <a:pt x="11042" y="17836"/>
                    <a:pt x="11909" y="18270"/>
                  </a:cubicBezTo>
                  <a:cubicBezTo>
                    <a:pt x="12080" y="18364"/>
                    <a:pt x="12244" y="18407"/>
                    <a:pt x="12394" y="18407"/>
                  </a:cubicBezTo>
                  <a:cubicBezTo>
                    <a:pt x="12827" y="18407"/>
                    <a:pt x="13135" y="18040"/>
                    <a:pt x="13110" y="17469"/>
                  </a:cubicBezTo>
                  <a:cubicBezTo>
                    <a:pt x="13010" y="16702"/>
                    <a:pt x="12876" y="15935"/>
                    <a:pt x="12676" y="15201"/>
                  </a:cubicBezTo>
                  <a:cubicBezTo>
                    <a:pt x="12543" y="14534"/>
                    <a:pt x="12342" y="13933"/>
                    <a:pt x="12176" y="13299"/>
                  </a:cubicBezTo>
                  <a:cubicBezTo>
                    <a:pt x="11575" y="11298"/>
                    <a:pt x="11008" y="9296"/>
                    <a:pt x="10341" y="7328"/>
                  </a:cubicBezTo>
                  <a:cubicBezTo>
                    <a:pt x="9707" y="5460"/>
                    <a:pt x="9040" y="3559"/>
                    <a:pt x="7939" y="1858"/>
                  </a:cubicBezTo>
                  <a:cubicBezTo>
                    <a:pt x="7706" y="1491"/>
                    <a:pt x="7406" y="1091"/>
                    <a:pt x="7105" y="724"/>
                  </a:cubicBezTo>
                  <a:cubicBezTo>
                    <a:pt x="6797" y="313"/>
                    <a:pt x="5935" y="1"/>
                    <a:pt x="5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65"/>
            <p:cNvSpPr/>
            <p:nvPr/>
          </p:nvSpPr>
          <p:spPr>
            <a:xfrm>
              <a:off x="5278950" y="4384750"/>
              <a:ext cx="293550" cy="295725"/>
            </a:xfrm>
            <a:custGeom>
              <a:avLst/>
              <a:gdLst/>
              <a:ahLst/>
              <a:cxnLst/>
              <a:rect l="l" t="t" r="r" b="b"/>
              <a:pathLst>
                <a:path w="11742" h="11829" extrusionOk="0">
                  <a:moveTo>
                    <a:pt x="10074" y="2822"/>
                  </a:moveTo>
                  <a:lnTo>
                    <a:pt x="10107" y="2856"/>
                  </a:lnTo>
                  <a:cubicBezTo>
                    <a:pt x="10107" y="2856"/>
                    <a:pt x="10107" y="2889"/>
                    <a:pt x="10107" y="2889"/>
                  </a:cubicBezTo>
                  <a:lnTo>
                    <a:pt x="10074" y="2889"/>
                  </a:lnTo>
                  <a:lnTo>
                    <a:pt x="10074" y="2822"/>
                  </a:lnTo>
                  <a:close/>
                  <a:moveTo>
                    <a:pt x="10819" y="1"/>
                  </a:moveTo>
                  <a:cubicBezTo>
                    <a:pt x="10641" y="1"/>
                    <a:pt x="10442" y="94"/>
                    <a:pt x="10274" y="187"/>
                  </a:cubicBezTo>
                  <a:cubicBezTo>
                    <a:pt x="9607" y="554"/>
                    <a:pt x="9040" y="1121"/>
                    <a:pt x="8673" y="1788"/>
                  </a:cubicBezTo>
                  <a:cubicBezTo>
                    <a:pt x="8439" y="2189"/>
                    <a:pt x="8206" y="2589"/>
                    <a:pt x="7939" y="3023"/>
                  </a:cubicBezTo>
                  <a:cubicBezTo>
                    <a:pt x="7872" y="2922"/>
                    <a:pt x="7806" y="2856"/>
                    <a:pt x="7739" y="2756"/>
                  </a:cubicBezTo>
                  <a:cubicBezTo>
                    <a:pt x="7518" y="2629"/>
                    <a:pt x="7296" y="2353"/>
                    <a:pt x="7103" y="2353"/>
                  </a:cubicBezTo>
                  <a:cubicBezTo>
                    <a:pt x="7093" y="2353"/>
                    <a:pt x="7082" y="2354"/>
                    <a:pt x="7072" y="2355"/>
                  </a:cubicBezTo>
                  <a:cubicBezTo>
                    <a:pt x="6872" y="2389"/>
                    <a:pt x="6638" y="2689"/>
                    <a:pt x="6571" y="2922"/>
                  </a:cubicBezTo>
                  <a:cubicBezTo>
                    <a:pt x="6438" y="3289"/>
                    <a:pt x="6371" y="3656"/>
                    <a:pt x="6371" y="4023"/>
                  </a:cubicBezTo>
                  <a:lnTo>
                    <a:pt x="6371" y="6225"/>
                  </a:lnTo>
                  <a:cubicBezTo>
                    <a:pt x="6205" y="6025"/>
                    <a:pt x="6004" y="5825"/>
                    <a:pt x="5838" y="5624"/>
                  </a:cubicBezTo>
                  <a:cubicBezTo>
                    <a:pt x="5720" y="5495"/>
                    <a:pt x="5569" y="5436"/>
                    <a:pt x="5422" y="5436"/>
                  </a:cubicBezTo>
                  <a:cubicBezTo>
                    <a:pt x="5151" y="5436"/>
                    <a:pt x="4892" y="5634"/>
                    <a:pt x="4870" y="5958"/>
                  </a:cubicBezTo>
                  <a:cubicBezTo>
                    <a:pt x="4837" y="6192"/>
                    <a:pt x="4837" y="6492"/>
                    <a:pt x="4904" y="6759"/>
                  </a:cubicBezTo>
                  <a:cubicBezTo>
                    <a:pt x="5037" y="7359"/>
                    <a:pt x="5204" y="7993"/>
                    <a:pt x="5371" y="8627"/>
                  </a:cubicBezTo>
                  <a:cubicBezTo>
                    <a:pt x="4537" y="7959"/>
                    <a:pt x="3903" y="7226"/>
                    <a:pt x="3703" y="6158"/>
                  </a:cubicBezTo>
                  <a:cubicBezTo>
                    <a:pt x="3636" y="5858"/>
                    <a:pt x="3536" y="5591"/>
                    <a:pt x="3403" y="5324"/>
                  </a:cubicBezTo>
                  <a:cubicBezTo>
                    <a:pt x="3263" y="5045"/>
                    <a:pt x="3099" y="4909"/>
                    <a:pt x="2890" y="4909"/>
                  </a:cubicBezTo>
                  <a:cubicBezTo>
                    <a:pt x="2750" y="4909"/>
                    <a:pt x="2589" y="4970"/>
                    <a:pt x="2402" y="5091"/>
                  </a:cubicBezTo>
                  <a:lnTo>
                    <a:pt x="2035" y="6458"/>
                  </a:lnTo>
                  <a:cubicBezTo>
                    <a:pt x="1801" y="6125"/>
                    <a:pt x="1501" y="5825"/>
                    <a:pt x="1234" y="5558"/>
                  </a:cubicBezTo>
                  <a:cubicBezTo>
                    <a:pt x="1034" y="5408"/>
                    <a:pt x="815" y="5333"/>
                    <a:pt x="606" y="5333"/>
                  </a:cubicBezTo>
                  <a:cubicBezTo>
                    <a:pt x="536" y="5333"/>
                    <a:pt x="467" y="5341"/>
                    <a:pt x="400" y="5358"/>
                  </a:cubicBezTo>
                  <a:cubicBezTo>
                    <a:pt x="0" y="5491"/>
                    <a:pt x="67" y="5958"/>
                    <a:pt x="234" y="6225"/>
                  </a:cubicBezTo>
                  <a:cubicBezTo>
                    <a:pt x="534" y="6725"/>
                    <a:pt x="867" y="7226"/>
                    <a:pt x="1234" y="7693"/>
                  </a:cubicBezTo>
                  <a:cubicBezTo>
                    <a:pt x="1301" y="7859"/>
                    <a:pt x="1468" y="7959"/>
                    <a:pt x="1635" y="8193"/>
                  </a:cubicBezTo>
                  <a:lnTo>
                    <a:pt x="1134" y="8226"/>
                  </a:lnTo>
                  <a:cubicBezTo>
                    <a:pt x="734" y="8260"/>
                    <a:pt x="334" y="8293"/>
                    <a:pt x="267" y="8760"/>
                  </a:cubicBezTo>
                  <a:cubicBezTo>
                    <a:pt x="200" y="9227"/>
                    <a:pt x="601" y="9327"/>
                    <a:pt x="967" y="9427"/>
                  </a:cubicBezTo>
                  <a:cubicBezTo>
                    <a:pt x="1368" y="9561"/>
                    <a:pt x="1835" y="9694"/>
                    <a:pt x="2302" y="9827"/>
                  </a:cubicBezTo>
                  <a:cubicBezTo>
                    <a:pt x="2102" y="10194"/>
                    <a:pt x="2268" y="10661"/>
                    <a:pt x="2702" y="10795"/>
                  </a:cubicBezTo>
                  <a:cubicBezTo>
                    <a:pt x="3803" y="11195"/>
                    <a:pt x="4937" y="11495"/>
                    <a:pt x="6071" y="11829"/>
                  </a:cubicBezTo>
                  <a:cubicBezTo>
                    <a:pt x="5471" y="11228"/>
                    <a:pt x="4837" y="10528"/>
                    <a:pt x="4236" y="9961"/>
                  </a:cubicBezTo>
                  <a:cubicBezTo>
                    <a:pt x="3669" y="9427"/>
                    <a:pt x="3069" y="8893"/>
                    <a:pt x="2502" y="8360"/>
                  </a:cubicBezTo>
                  <a:cubicBezTo>
                    <a:pt x="2302" y="8193"/>
                    <a:pt x="2102" y="7959"/>
                    <a:pt x="2335" y="7726"/>
                  </a:cubicBezTo>
                  <a:cubicBezTo>
                    <a:pt x="2423" y="7638"/>
                    <a:pt x="2511" y="7602"/>
                    <a:pt x="2597" y="7602"/>
                  </a:cubicBezTo>
                  <a:cubicBezTo>
                    <a:pt x="2740" y="7602"/>
                    <a:pt x="2877" y="7701"/>
                    <a:pt x="3002" y="7826"/>
                  </a:cubicBezTo>
                  <a:cubicBezTo>
                    <a:pt x="4203" y="8994"/>
                    <a:pt x="5437" y="10161"/>
                    <a:pt x="6672" y="11329"/>
                  </a:cubicBezTo>
                  <a:cubicBezTo>
                    <a:pt x="6772" y="11429"/>
                    <a:pt x="6838" y="11562"/>
                    <a:pt x="6905" y="11695"/>
                  </a:cubicBezTo>
                  <a:lnTo>
                    <a:pt x="7038" y="11595"/>
                  </a:lnTo>
                  <a:cubicBezTo>
                    <a:pt x="6972" y="10962"/>
                    <a:pt x="6938" y="10328"/>
                    <a:pt x="6872" y="9661"/>
                  </a:cubicBezTo>
                  <a:cubicBezTo>
                    <a:pt x="6538" y="6925"/>
                    <a:pt x="7472" y="4590"/>
                    <a:pt x="9140" y="2489"/>
                  </a:cubicBezTo>
                  <a:cubicBezTo>
                    <a:pt x="9240" y="2355"/>
                    <a:pt x="9474" y="2322"/>
                    <a:pt x="9674" y="2255"/>
                  </a:cubicBezTo>
                  <a:cubicBezTo>
                    <a:pt x="9707" y="2455"/>
                    <a:pt x="9807" y="2722"/>
                    <a:pt x="9740" y="2889"/>
                  </a:cubicBezTo>
                  <a:cubicBezTo>
                    <a:pt x="9574" y="3223"/>
                    <a:pt x="9373" y="3523"/>
                    <a:pt x="9140" y="3823"/>
                  </a:cubicBezTo>
                  <a:cubicBezTo>
                    <a:pt x="8239" y="4957"/>
                    <a:pt x="7739" y="6325"/>
                    <a:pt x="7639" y="7726"/>
                  </a:cubicBezTo>
                  <a:cubicBezTo>
                    <a:pt x="7572" y="8860"/>
                    <a:pt x="7706" y="10028"/>
                    <a:pt x="7772" y="11162"/>
                  </a:cubicBezTo>
                  <a:cubicBezTo>
                    <a:pt x="8139" y="10595"/>
                    <a:pt x="8473" y="10028"/>
                    <a:pt x="8873" y="9461"/>
                  </a:cubicBezTo>
                  <a:cubicBezTo>
                    <a:pt x="9373" y="8727"/>
                    <a:pt x="9307" y="8527"/>
                    <a:pt x="8439" y="8226"/>
                  </a:cubicBezTo>
                  <a:cubicBezTo>
                    <a:pt x="8506" y="8126"/>
                    <a:pt x="8606" y="8026"/>
                    <a:pt x="8673" y="7926"/>
                  </a:cubicBezTo>
                  <a:cubicBezTo>
                    <a:pt x="8973" y="7626"/>
                    <a:pt x="9240" y="7326"/>
                    <a:pt x="9540" y="7059"/>
                  </a:cubicBezTo>
                  <a:cubicBezTo>
                    <a:pt x="10107" y="6558"/>
                    <a:pt x="10174" y="6225"/>
                    <a:pt x="9774" y="5558"/>
                  </a:cubicBezTo>
                  <a:cubicBezTo>
                    <a:pt x="10007" y="5324"/>
                    <a:pt x="10241" y="5091"/>
                    <a:pt x="10474" y="4824"/>
                  </a:cubicBezTo>
                  <a:cubicBezTo>
                    <a:pt x="10875" y="4457"/>
                    <a:pt x="11241" y="4057"/>
                    <a:pt x="11575" y="3623"/>
                  </a:cubicBezTo>
                  <a:cubicBezTo>
                    <a:pt x="11708" y="3356"/>
                    <a:pt x="11742" y="3023"/>
                    <a:pt x="11608" y="2722"/>
                  </a:cubicBezTo>
                  <a:cubicBezTo>
                    <a:pt x="11572" y="2649"/>
                    <a:pt x="11412" y="2626"/>
                    <a:pt x="11232" y="2626"/>
                  </a:cubicBezTo>
                  <a:cubicBezTo>
                    <a:pt x="11087" y="2626"/>
                    <a:pt x="10927" y="2641"/>
                    <a:pt x="10808" y="2656"/>
                  </a:cubicBezTo>
                  <a:cubicBezTo>
                    <a:pt x="10541" y="2689"/>
                    <a:pt x="10307" y="2789"/>
                    <a:pt x="10107" y="2889"/>
                  </a:cubicBezTo>
                  <a:cubicBezTo>
                    <a:pt x="10207" y="2689"/>
                    <a:pt x="10241" y="2622"/>
                    <a:pt x="10274" y="2522"/>
                  </a:cubicBezTo>
                  <a:cubicBezTo>
                    <a:pt x="10641" y="2089"/>
                    <a:pt x="10941" y="1622"/>
                    <a:pt x="11208" y="1155"/>
                  </a:cubicBezTo>
                  <a:cubicBezTo>
                    <a:pt x="11342" y="854"/>
                    <a:pt x="11308" y="487"/>
                    <a:pt x="11175" y="221"/>
                  </a:cubicBezTo>
                  <a:cubicBezTo>
                    <a:pt x="11087" y="59"/>
                    <a:pt x="10959" y="1"/>
                    <a:pt x="10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65"/>
            <p:cNvSpPr/>
            <p:nvPr/>
          </p:nvSpPr>
          <p:spPr>
            <a:xfrm>
              <a:off x="5330650" y="4441125"/>
              <a:ext cx="192650" cy="298575"/>
            </a:xfrm>
            <a:custGeom>
              <a:avLst/>
              <a:gdLst/>
              <a:ahLst/>
              <a:cxnLst/>
              <a:rect l="l" t="t" r="r" b="b"/>
              <a:pathLst>
                <a:path w="7706" h="11943" extrusionOk="0">
                  <a:moveTo>
                    <a:pt x="7606" y="0"/>
                  </a:moveTo>
                  <a:cubicBezTo>
                    <a:pt x="7406" y="67"/>
                    <a:pt x="7139" y="67"/>
                    <a:pt x="7039" y="234"/>
                  </a:cubicBezTo>
                  <a:cubicBezTo>
                    <a:pt x="5404" y="2335"/>
                    <a:pt x="4437" y="4670"/>
                    <a:pt x="4770" y="7406"/>
                  </a:cubicBezTo>
                  <a:cubicBezTo>
                    <a:pt x="4870" y="8039"/>
                    <a:pt x="4870" y="8707"/>
                    <a:pt x="4937" y="9340"/>
                  </a:cubicBezTo>
                  <a:lnTo>
                    <a:pt x="4837" y="9440"/>
                  </a:lnTo>
                  <a:cubicBezTo>
                    <a:pt x="4770" y="9307"/>
                    <a:pt x="4670" y="9174"/>
                    <a:pt x="4604" y="9074"/>
                  </a:cubicBezTo>
                  <a:cubicBezTo>
                    <a:pt x="3369" y="7906"/>
                    <a:pt x="2135" y="6739"/>
                    <a:pt x="901" y="5571"/>
                  </a:cubicBezTo>
                  <a:cubicBezTo>
                    <a:pt x="775" y="5445"/>
                    <a:pt x="649" y="5333"/>
                    <a:pt x="515" y="5333"/>
                  </a:cubicBezTo>
                  <a:cubicBezTo>
                    <a:pt x="436" y="5333"/>
                    <a:pt x="354" y="5372"/>
                    <a:pt x="267" y="5471"/>
                  </a:cubicBezTo>
                  <a:cubicBezTo>
                    <a:pt x="0" y="5738"/>
                    <a:pt x="234" y="5938"/>
                    <a:pt x="401" y="6105"/>
                  </a:cubicBezTo>
                  <a:cubicBezTo>
                    <a:pt x="1001" y="6638"/>
                    <a:pt x="1535" y="7072"/>
                    <a:pt x="2168" y="7706"/>
                  </a:cubicBezTo>
                  <a:cubicBezTo>
                    <a:pt x="2802" y="8340"/>
                    <a:pt x="3403" y="8973"/>
                    <a:pt x="4003" y="9574"/>
                  </a:cubicBezTo>
                  <a:cubicBezTo>
                    <a:pt x="4237" y="9807"/>
                    <a:pt x="4470" y="10041"/>
                    <a:pt x="4670" y="10308"/>
                  </a:cubicBezTo>
                  <a:cubicBezTo>
                    <a:pt x="5104" y="10841"/>
                    <a:pt x="5471" y="11409"/>
                    <a:pt x="5838" y="11942"/>
                  </a:cubicBezTo>
                  <a:lnTo>
                    <a:pt x="6405" y="11609"/>
                  </a:lnTo>
                  <a:cubicBezTo>
                    <a:pt x="6338" y="11409"/>
                    <a:pt x="6305" y="11242"/>
                    <a:pt x="6238" y="11042"/>
                  </a:cubicBezTo>
                  <a:cubicBezTo>
                    <a:pt x="5904" y="10374"/>
                    <a:pt x="5704" y="9641"/>
                    <a:pt x="5671" y="8907"/>
                  </a:cubicBezTo>
                  <a:cubicBezTo>
                    <a:pt x="5638" y="7773"/>
                    <a:pt x="5504" y="6605"/>
                    <a:pt x="5538" y="5471"/>
                  </a:cubicBezTo>
                  <a:cubicBezTo>
                    <a:pt x="5638" y="4037"/>
                    <a:pt x="6171" y="2669"/>
                    <a:pt x="7039" y="1568"/>
                  </a:cubicBezTo>
                  <a:cubicBezTo>
                    <a:pt x="7272" y="1268"/>
                    <a:pt x="7472" y="934"/>
                    <a:pt x="7639" y="601"/>
                  </a:cubicBezTo>
                  <a:cubicBezTo>
                    <a:pt x="7706" y="434"/>
                    <a:pt x="7606" y="200"/>
                    <a:pt x="760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65"/>
            <p:cNvSpPr/>
            <p:nvPr/>
          </p:nvSpPr>
          <p:spPr>
            <a:xfrm>
              <a:off x="5485750" y="4834725"/>
              <a:ext cx="139300" cy="92600"/>
            </a:xfrm>
            <a:custGeom>
              <a:avLst/>
              <a:gdLst/>
              <a:ahLst/>
              <a:cxnLst/>
              <a:rect l="l" t="t" r="r" b="b"/>
              <a:pathLst>
                <a:path w="5572" h="3704" extrusionOk="0">
                  <a:moveTo>
                    <a:pt x="5004" y="1"/>
                  </a:moveTo>
                  <a:cubicBezTo>
                    <a:pt x="4904" y="1"/>
                    <a:pt x="4837" y="68"/>
                    <a:pt x="4737" y="134"/>
                  </a:cubicBezTo>
                  <a:cubicBezTo>
                    <a:pt x="3803" y="701"/>
                    <a:pt x="2869" y="1269"/>
                    <a:pt x="1935" y="1836"/>
                  </a:cubicBezTo>
                  <a:cubicBezTo>
                    <a:pt x="1335" y="2203"/>
                    <a:pt x="768" y="2569"/>
                    <a:pt x="201" y="2970"/>
                  </a:cubicBezTo>
                  <a:cubicBezTo>
                    <a:pt x="67" y="3103"/>
                    <a:pt x="1" y="3270"/>
                    <a:pt x="1" y="3437"/>
                  </a:cubicBezTo>
                  <a:cubicBezTo>
                    <a:pt x="1" y="3503"/>
                    <a:pt x="167" y="3604"/>
                    <a:pt x="268" y="3704"/>
                  </a:cubicBezTo>
                  <a:cubicBezTo>
                    <a:pt x="401" y="3604"/>
                    <a:pt x="534" y="3570"/>
                    <a:pt x="601" y="3503"/>
                  </a:cubicBezTo>
                  <a:lnTo>
                    <a:pt x="3203" y="1936"/>
                  </a:lnTo>
                  <a:cubicBezTo>
                    <a:pt x="3937" y="1502"/>
                    <a:pt x="4671" y="1068"/>
                    <a:pt x="5371" y="601"/>
                  </a:cubicBezTo>
                  <a:cubicBezTo>
                    <a:pt x="5505" y="501"/>
                    <a:pt x="5505" y="234"/>
                    <a:pt x="5571" y="68"/>
                  </a:cubicBezTo>
                  <a:cubicBezTo>
                    <a:pt x="5405" y="34"/>
                    <a:pt x="5204" y="1"/>
                    <a:pt x="500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65"/>
            <p:cNvSpPr/>
            <p:nvPr/>
          </p:nvSpPr>
          <p:spPr>
            <a:xfrm>
              <a:off x="5435725" y="4754600"/>
              <a:ext cx="136775" cy="90375"/>
            </a:xfrm>
            <a:custGeom>
              <a:avLst/>
              <a:gdLst/>
              <a:ahLst/>
              <a:cxnLst/>
              <a:rect l="l" t="t" r="r" b="b"/>
              <a:pathLst>
                <a:path w="5471" h="3615" extrusionOk="0">
                  <a:moveTo>
                    <a:pt x="5172" y="0"/>
                  </a:moveTo>
                  <a:cubicBezTo>
                    <a:pt x="5101" y="0"/>
                    <a:pt x="5022" y="23"/>
                    <a:pt x="4937" y="70"/>
                  </a:cubicBezTo>
                  <a:cubicBezTo>
                    <a:pt x="4470" y="337"/>
                    <a:pt x="3970" y="637"/>
                    <a:pt x="3503" y="938"/>
                  </a:cubicBezTo>
                  <a:cubicBezTo>
                    <a:pt x="2469" y="1605"/>
                    <a:pt x="1401" y="2272"/>
                    <a:pt x="367" y="2972"/>
                  </a:cubicBezTo>
                  <a:cubicBezTo>
                    <a:pt x="100" y="3139"/>
                    <a:pt x="0" y="3339"/>
                    <a:pt x="234" y="3540"/>
                  </a:cubicBezTo>
                  <a:cubicBezTo>
                    <a:pt x="317" y="3590"/>
                    <a:pt x="401" y="3615"/>
                    <a:pt x="484" y="3615"/>
                  </a:cubicBezTo>
                  <a:cubicBezTo>
                    <a:pt x="567" y="3615"/>
                    <a:pt x="651" y="3590"/>
                    <a:pt x="734" y="3540"/>
                  </a:cubicBezTo>
                  <a:cubicBezTo>
                    <a:pt x="2202" y="2672"/>
                    <a:pt x="3636" y="1738"/>
                    <a:pt x="5104" y="838"/>
                  </a:cubicBezTo>
                  <a:cubicBezTo>
                    <a:pt x="5237" y="704"/>
                    <a:pt x="5371" y="571"/>
                    <a:pt x="5471" y="437"/>
                  </a:cubicBezTo>
                  <a:cubicBezTo>
                    <a:pt x="5471" y="150"/>
                    <a:pt x="5351" y="0"/>
                    <a:pt x="51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65"/>
            <p:cNvSpPr/>
            <p:nvPr/>
          </p:nvSpPr>
          <p:spPr>
            <a:xfrm>
              <a:off x="5534950" y="4939100"/>
              <a:ext cx="90100" cy="63275"/>
            </a:xfrm>
            <a:custGeom>
              <a:avLst/>
              <a:gdLst/>
              <a:ahLst/>
              <a:cxnLst/>
              <a:rect l="l" t="t" r="r" b="b"/>
              <a:pathLst>
                <a:path w="3604" h="2531" extrusionOk="0">
                  <a:moveTo>
                    <a:pt x="3218" y="0"/>
                  </a:moveTo>
                  <a:cubicBezTo>
                    <a:pt x="3162" y="0"/>
                    <a:pt x="3111" y="8"/>
                    <a:pt x="3070" y="29"/>
                  </a:cubicBezTo>
                  <a:cubicBezTo>
                    <a:pt x="2202" y="563"/>
                    <a:pt x="1335" y="1130"/>
                    <a:pt x="468" y="1663"/>
                  </a:cubicBezTo>
                  <a:cubicBezTo>
                    <a:pt x="301" y="1764"/>
                    <a:pt x="201" y="1864"/>
                    <a:pt x="67" y="1997"/>
                  </a:cubicBezTo>
                  <a:cubicBezTo>
                    <a:pt x="34" y="2097"/>
                    <a:pt x="1" y="2197"/>
                    <a:pt x="34" y="2331"/>
                  </a:cubicBezTo>
                  <a:cubicBezTo>
                    <a:pt x="101" y="2431"/>
                    <a:pt x="234" y="2464"/>
                    <a:pt x="334" y="2531"/>
                  </a:cubicBezTo>
                  <a:cubicBezTo>
                    <a:pt x="401" y="2497"/>
                    <a:pt x="468" y="2464"/>
                    <a:pt x="534" y="2431"/>
                  </a:cubicBezTo>
                  <a:cubicBezTo>
                    <a:pt x="1535" y="1830"/>
                    <a:pt x="2503" y="1230"/>
                    <a:pt x="3470" y="596"/>
                  </a:cubicBezTo>
                  <a:cubicBezTo>
                    <a:pt x="3570" y="496"/>
                    <a:pt x="3570" y="229"/>
                    <a:pt x="3603" y="62"/>
                  </a:cubicBezTo>
                  <a:cubicBezTo>
                    <a:pt x="3488" y="39"/>
                    <a:pt x="3341" y="0"/>
                    <a:pt x="321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65"/>
            <p:cNvSpPr/>
            <p:nvPr/>
          </p:nvSpPr>
          <p:spPr>
            <a:xfrm>
              <a:off x="5590000" y="5012850"/>
              <a:ext cx="70075" cy="50125"/>
            </a:xfrm>
            <a:custGeom>
              <a:avLst/>
              <a:gdLst/>
              <a:ahLst/>
              <a:cxnLst/>
              <a:rect l="l" t="t" r="r" b="b"/>
              <a:pathLst>
                <a:path w="2803" h="2005" extrusionOk="0">
                  <a:moveTo>
                    <a:pt x="2392" y="1"/>
                  </a:moveTo>
                  <a:cubicBezTo>
                    <a:pt x="2326" y="1"/>
                    <a:pt x="2252" y="25"/>
                    <a:pt x="2169" y="81"/>
                  </a:cubicBezTo>
                  <a:cubicBezTo>
                    <a:pt x="1501" y="481"/>
                    <a:pt x="801" y="915"/>
                    <a:pt x="134" y="1382"/>
                  </a:cubicBezTo>
                  <a:cubicBezTo>
                    <a:pt x="34" y="1449"/>
                    <a:pt x="34" y="1749"/>
                    <a:pt x="0" y="1916"/>
                  </a:cubicBezTo>
                  <a:cubicBezTo>
                    <a:pt x="127" y="1941"/>
                    <a:pt x="292" y="2005"/>
                    <a:pt x="423" y="2005"/>
                  </a:cubicBezTo>
                  <a:cubicBezTo>
                    <a:pt x="464" y="2005"/>
                    <a:pt x="502" y="1999"/>
                    <a:pt x="534" y="1982"/>
                  </a:cubicBezTo>
                  <a:cubicBezTo>
                    <a:pt x="1201" y="1616"/>
                    <a:pt x="1835" y="1149"/>
                    <a:pt x="2469" y="748"/>
                  </a:cubicBezTo>
                  <a:cubicBezTo>
                    <a:pt x="2602" y="615"/>
                    <a:pt x="2702" y="515"/>
                    <a:pt x="2802" y="381"/>
                  </a:cubicBezTo>
                  <a:cubicBezTo>
                    <a:pt x="2682" y="165"/>
                    <a:pt x="2562" y="1"/>
                    <a:pt x="239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65"/>
            <p:cNvSpPr/>
            <p:nvPr/>
          </p:nvSpPr>
          <p:spPr>
            <a:xfrm>
              <a:off x="5646700" y="5087100"/>
              <a:ext cx="43400" cy="37025"/>
            </a:xfrm>
            <a:custGeom>
              <a:avLst/>
              <a:gdLst/>
              <a:ahLst/>
              <a:cxnLst/>
              <a:rect l="l" t="t" r="r" b="b"/>
              <a:pathLst>
                <a:path w="1736" h="1481" extrusionOk="0">
                  <a:moveTo>
                    <a:pt x="1375" y="0"/>
                  </a:moveTo>
                  <a:cubicBezTo>
                    <a:pt x="1340" y="0"/>
                    <a:pt x="1304" y="4"/>
                    <a:pt x="1268" y="13"/>
                  </a:cubicBezTo>
                  <a:cubicBezTo>
                    <a:pt x="868" y="280"/>
                    <a:pt x="468" y="547"/>
                    <a:pt x="101" y="847"/>
                  </a:cubicBezTo>
                  <a:cubicBezTo>
                    <a:pt x="1" y="947"/>
                    <a:pt x="1" y="1081"/>
                    <a:pt x="34" y="1214"/>
                  </a:cubicBezTo>
                  <a:cubicBezTo>
                    <a:pt x="67" y="1314"/>
                    <a:pt x="201" y="1347"/>
                    <a:pt x="368" y="1481"/>
                  </a:cubicBezTo>
                  <a:cubicBezTo>
                    <a:pt x="801" y="1147"/>
                    <a:pt x="1268" y="814"/>
                    <a:pt x="1668" y="514"/>
                  </a:cubicBezTo>
                  <a:cubicBezTo>
                    <a:pt x="1735" y="447"/>
                    <a:pt x="1702" y="180"/>
                    <a:pt x="1635" y="80"/>
                  </a:cubicBezTo>
                  <a:cubicBezTo>
                    <a:pt x="1562" y="31"/>
                    <a:pt x="1471" y="0"/>
                    <a:pt x="137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69" name="Google Shape;2769;p65"/>
          <p:cNvGrpSpPr/>
          <p:nvPr/>
        </p:nvGrpSpPr>
        <p:grpSpPr>
          <a:xfrm>
            <a:off x="10495430" y="404991"/>
            <a:ext cx="425900" cy="1080533"/>
            <a:chOff x="5847675" y="4342475"/>
            <a:chExt cx="319425" cy="810400"/>
          </a:xfrm>
        </p:grpSpPr>
        <p:sp>
          <p:nvSpPr>
            <p:cNvPr id="2770" name="Google Shape;2770;p65"/>
            <p:cNvSpPr/>
            <p:nvPr/>
          </p:nvSpPr>
          <p:spPr>
            <a:xfrm>
              <a:off x="5847675" y="4670150"/>
              <a:ext cx="236875" cy="482725"/>
            </a:xfrm>
            <a:custGeom>
              <a:avLst/>
              <a:gdLst/>
              <a:ahLst/>
              <a:cxnLst/>
              <a:rect l="l" t="t" r="r" b="b"/>
              <a:pathLst>
                <a:path w="9475" h="19309" extrusionOk="0">
                  <a:moveTo>
                    <a:pt x="2836" y="2081"/>
                  </a:moveTo>
                  <a:cubicBezTo>
                    <a:pt x="4304" y="2314"/>
                    <a:pt x="5671" y="2514"/>
                    <a:pt x="7006" y="2748"/>
                  </a:cubicBezTo>
                  <a:cubicBezTo>
                    <a:pt x="7439" y="2781"/>
                    <a:pt x="7840" y="2881"/>
                    <a:pt x="8273" y="3015"/>
                  </a:cubicBezTo>
                  <a:cubicBezTo>
                    <a:pt x="8440" y="3048"/>
                    <a:pt x="8507" y="3315"/>
                    <a:pt x="8640" y="3482"/>
                  </a:cubicBezTo>
                  <a:cubicBezTo>
                    <a:pt x="8458" y="3542"/>
                    <a:pt x="8303" y="3686"/>
                    <a:pt x="8151" y="3686"/>
                  </a:cubicBezTo>
                  <a:cubicBezTo>
                    <a:pt x="8136" y="3686"/>
                    <a:pt x="8121" y="3685"/>
                    <a:pt x="8107" y="3682"/>
                  </a:cubicBezTo>
                  <a:cubicBezTo>
                    <a:pt x="6372" y="3415"/>
                    <a:pt x="4637" y="3115"/>
                    <a:pt x="2869" y="2781"/>
                  </a:cubicBezTo>
                  <a:cubicBezTo>
                    <a:pt x="2703" y="2781"/>
                    <a:pt x="2603" y="2514"/>
                    <a:pt x="2436" y="2348"/>
                  </a:cubicBezTo>
                  <a:lnTo>
                    <a:pt x="2836" y="2081"/>
                  </a:lnTo>
                  <a:close/>
                  <a:moveTo>
                    <a:pt x="2836" y="5050"/>
                  </a:moveTo>
                  <a:lnTo>
                    <a:pt x="7173" y="5783"/>
                  </a:lnTo>
                  <a:cubicBezTo>
                    <a:pt x="7273" y="5817"/>
                    <a:pt x="7406" y="5817"/>
                    <a:pt x="7473" y="5883"/>
                  </a:cubicBezTo>
                  <a:cubicBezTo>
                    <a:pt x="7539" y="6050"/>
                    <a:pt x="7640" y="6217"/>
                    <a:pt x="7706" y="6384"/>
                  </a:cubicBezTo>
                  <a:cubicBezTo>
                    <a:pt x="7573" y="6451"/>
                    <a:pt x="7373" y="6551"/>
                    <a:pt x="7239" y="6551"/>
                  </a:cubicBezTo>
                  <a:cubicBezTo>
                    <a:pt x="6472" y="6417"/>
                    <a:pt x="5738" y="6250"/>
                    <a:pt x="4971" y="6117"/>
                  </a:cubicBezTo>
                  <a:cubicBezTo>
                    <a:pt x="4270" y="6017"/>
                    <a:pt x="3603" y="5917"/>
                    <a:pt x="2903" y="5850"/>
                  </a:cubicBezTo>
                  <a:cubicBezTo>
                    <a:pt x="2603" y="5817"/>
                    <a:pt x="2236" y="5850"/>
                    <a:pt x="2269" y="5450"/>
                  </a:cubicBezTo>
                  <a:cubicBezTo>
                    <a:pt x="2302" y="5283"/>
                    <a:pt x="2669" y="5150"/>
                    <a:pt x="2836" y="5050"/>
                  </a:cubicBezTo>
                  <a:close/>
                  <a:moveTo>
                    <a:pt x="2603" y="7785"/>
                  </a:moveTo>
                  <a:cubicBezTo>
                    <a:pt x="3370" y="7852"/>
                    <a:pt x="4104" y="7952"/>
                    <a:pt x="4871" y="8052"/>
                  </a:cubicBezTo>
                  <a:cubicBezTo>
                    <a:pt x="5238" y="8085"/>
                    <a:pt x="5605" y="8118"/>
                    <a:pt x="5972" y="8185"/>
                  </a:cubicBezTo>
                  <a:cubicBezTo>
                    <a:pt x="6239" y="8218"/>
                    <a:pt x="6572" y="8285"/>
                    <a:pt x="6472" y="8652"/>
                  </a:cubicBezTo>
                  <a:cubicBezTo>
                    <a:pt x="6472" y="8819"/>
                    <a:pt x="6105" y="8886"/>
                    <a:pt x="6038" y="8919"/>
                  </a:cubicBezTo>
                  <a:cubicBezTo>
                    <a:pt x="4737" y="8786"/>
                    <a:pt x="3637" y="8652"/>
                    <a:pt x="2536" y="8452"/>
                  </a:cubicBezTo>
                  <a:cubicBezTo>
                    <a:pt x="2369" y="8452"/>
                    <a:pt x="2269" y="8185"/>
                    <a:pt x="2136" y="8052"/>
                  </a:cubicBezTo>
                  <a:cubicBezTo>
                    <a:pt x="2302" y="7952"/>
                    <a:pt x="2469" y="7785"/>
                    <a:pt x="2603" y="7785"/>
                  </a:cubicBezTo>
                  <a:close/>
                  <a:moveTo>
                    <a:pt x="2302" y="10453"/>
                  </a:moveTo>
                  <a:cubicBezTo>
                    <a:pt x="3070" y="10487"/>
                    <a:pt x="3837" y="10553"/>
                    <a:pt x="4604" y="10654"/>
                  </a:cubicBezTo>
                  <a:cubicBezTo>
                    <a:pt x="4771" y="10720"/>
                    <a:pt x="4904" y="10954"/>
                    <a:pt x="4971" y="11121"/>
                  </a:cubicBezTo>
                  <a:cubicBezTo>
                    <a:pt x="4971" y="11154"/>
                    <a:pt x="4737" y="11321"/>
                    <a:pt x="4737" y="11321"/>
                  </a:cubicBezTo>
                  <a:cubicBezTo>
                    <a:pt x="3837" y="11254"/>
                    <a:pt x="3036" y="11221"/>
                    <a:pt x="2302" y="11121"/>
                  </a:cubicBezTo>
                  <a:cubicBezTo>
                    <a:pt x="2136" y="11087"/>
                    <a:pt x="2002" y="10854"/>
                    <a:pt x="1835" y="10720"/>
                  </a:cubicBezTo>
                  <a:cubicBezTo>
                    <a:pt x="2002" y="10620"/>
                    <a:pt x="2169" y="10453"/>
                    <a:pt x="2302" y="10453"/>
                  </a:cubicBezTo>
                  <a:close/>
                  <a:moveTo>
                    <a:pt x="2297" y="13442"/>
                  </a:moveTo>
                  <a:cubicBezTo>
                    <a:pt x="2566" y="13442"/>
                    <a:pt x="2834" y="13473"/>
                    <a:pt x="3103" y="13522"/>
                  </a:cubicBezTo>
                  <a:cubicBezTo>
                    <a:pt x="3270" y="13556"/>
                    <a:pt x="3537" y="13756"/>
                    <a:pt x="3537" y="13923"/>
                  </a:cubicBezTo>
                  <a:cubicBezTo>
                    <a:pt x="3503" y="14089"/>
                    <a:pt x="3270" y="14223"/>
                    <a:pt x="3203" y="14289"/>
                  </a:cubicBezTo>
                  <a:cubicBezTo>
                    <a:pt x="2769" y="14289"/>
                    <a:pt x="2336" y="14256"/>
                    <a:pt x="1902" y="14189"/>
                  </a:cubicBezTo>
                  <a:cubicBezTo>
                    <a:pt x="1735" y="14123"/>
                    <a:pt x="1602" y="13889"/>
                    <a:pt x="1468" y="13756"/>
                  </a:cubicBezTo>
                  <a:cubicBezTo>
                    <a:pt x="1635" y="13656"/>
                    <a:pt x="1802" y="13456"/>
                    <a:pt x="2002" y="13456"/>
                  </a:cubicBezTo>
                  <a:cubicBezTo>
                    <a:pt x="2100" y="13447"/>
                    <a:pt x="2199" y="13442"/>
                    <a:pt x="2297" y="13442"/>
                  </a:cubicBezTo>
                  <a:close/>
                  <a:moveTo>
                    <a:pt x="2002" y="15791"/>
                  </a:moveTo>
                  <a:lnTo>
                    <a:pt x="2736" y="16258"/>
                  </a:lnTo>
                  <a:cubicBezTo>
                    <a:pt x="2503" y="16424"/>
                    <a:pt x="2269" y="16658"/>
                    <a:pt x="2036" y="16691"/>
                  </a:cubicBezTo>
                  <a:cubicBezTo>
                    <a:pt x="1978" y="16706"/>
                    <a:pt x="1914" y="16714"/>
                    <a:pt x="1851" y="16714"/>
                  </a:cubicBezTo>
                  <a:cubicBezTo>
                    <a:pt x="1618" y="16714"/>
                    <a:pt x="1383" y="16605"/>
                    <a:pt x="1435" y="16291"/>
                  </a:cubicBezTo>
                  <a:cubicBezTo>
                    <a:pt x="1468" y="16124"/>
                    <a:pt x="1769" y="15991"/>
                    <a:pt x="2002" y="15791"/>
                  </a:cubicBezTo>
                  <a:close/>
                  <a:moveTo>
                    <a:pt x="4615" y="0"/>
                  </a:moveTo>
                  <a:cubicBezTo>
                    <a:pt x="3478" y="0"/>
                    <a:pt x="2439" y="337"/>
                    <a:pt x="1535" y="1213"/>
                  </a:cubicBezTo>
                  <a:cubicBezTo>
                    <a:pt x="1535" y="1213"/>
                    <a:pt x="1535" y="1247"/>
                    <a:pt x="1502" y="1247"/>
                  </a:cubicBezTo>
                  <a:lnTo>
                    <a:pt x="1402" y="1380"/>
                  </a:lnTo>
                  <a:cubicBezTo>
                    <a:pt x="1335" y="1514"/>
                    <a:pt x="1302" y="1647"/>
                    <a:pt x="1235" y="1781"/>
                  </a:cubicBezTo>
                  <a:cubicBezTo>
                    <a:pt x="1001" y="4783"/>
                    <a:pt x="768" y="7785"/>
                    <a:pt x="601" y="10754"/>
                  </a:cubicBezTo>
                  <a:cubicBezTo>
                    <a:pt x="501" y="12288"/>
                    <a:pt x="434" y="13822"/>
                    <a:pt x="368" y="15324"/>
                  </a:cubicBezTo>
                  <a:cubicBezTo>
                    <a:pt x="368" y="15390"/>
                    <a:pt x="334" y="15457"/>
                    <a:pt x="301" y="15524"/>
                  </a:cubicBezTo>
                  <a:cubicBezTo>
                    <a:pt x="234" y="16391"/>
                    <a:pt x="134" y="17258"/>
                    <a:pt x="34" y="18126"/>
                  </a:cubicBezTo>
                  <a:cubicBezTo>
                    <a:pt x="1" y="18259"/>
                    <a:pt x="34" y="18426"/>
                    <a:pt x="67" y="18559"/>
                  </a:cubicBezTo>
                  <a:cubicBezTo>
                    <a:pt x="111" y="19020"/>
                    <a:pt x="502" y="19308"/>
                    <a:pt x="907" y="19308"/>
                  </a:cubicBezTo>
                  <a:cubicBezTo>
                    <a:pt x="1117" y="19308"/>
                    <a:pt x="1331" y="19231"/>
                    <a:pt x="1502" y="19060"/>
                  </a:cubicBezTo>
                  <a:cubicBezTo>
                    <a:pt x="1769" y="18826"/>
                    <a:pt x="2036" y="18526"/>
                    <a:pt x="2269" y="18192"/>
                  </a:cubicBezTo>
                  <a:cubicBezTo>
                    <a:pt x="2903" y="17192"/>
                    <a:pt x="3503" y="16191"/>
                    <a:pt x="4104" y="15190"/>
                  </a:cubicBezTo>
                  <a:cubicBezTo>
                    <a:pt x="4871" y="13589"/>
                    <a:pt x="5638" y="11988"/>
                    <a:pt x="6372" y="10387"/>
                  </a:cubicBezTo>
                  <a:cubicBezTo>
                    <a:pt x="7173" y="8619"/>
                    <a:pt x="7973" y="6851"/>
                    <a:pt x="8740" y="5083"/>
                  </a:cubicBezTo>
                  <a:cubicBezTo>
                    <a:pt x="8974" y="4482"/>
                    <a:pt x="9141" y="3849"/>
                    <a:pt x="9241" y="3215"/>
                  </a:cubicBezTo>
                  <a:cubicBezTo>
                    <a:pt x="9474" y="2114"/>
                    <a:pt x="8840" y="1013"/>
                    <a:pt x="7773" y="646"/>
                  </a:cubicBezTo>
                  <a:cubicBezTo>
                    <a:pt x="7306" y="446"/>
                    <a:pt x="6806" y="313"/>
                    <a:pt x="6305" y="146"/>
                  </a:cubicBezTo>
                  <a:lnTo>
                    <a:pt x="5371" y="46"/>
                  </a:lnTo>
                  <a:cubicBezTo>
                    <a:pt x="5115" y="16"/>
                    <a:pt x="4863" y="0"/>
                    <a:pt x="4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65"/>
            <p:cNvSpPr/>
            <p:nvPr/>
          </p:nvSpPr>
          <p:spPr>
            <a:xfrm>
              <a:off x="5946925" y="4342475"/>
              <a:ext cx="220175" cy="286300"/>
            </a:xfrm>
            <a:custGeom>
              <a:avLst/>
              <a:gdLst/>
              <a:ahLst/>
              <a:cxnLst/>
              <a:rect l="l" t="t" r="r" b="b"/>
              <a:pathLst>
                <a:path w="8807" h="11452" extrusionOk="0">
                  <a:moveTo>
                    <a:pt x="2743" y="0"/>
                  </a:moveTo>
                  <a:cubicBezTo>
                    <a:pt x="2365" y="0"/>
                    <a:pt x="2052" y="282"/>
                    <a:pt x="1902" y="944"/>
                  </a:cubicBezTo>
                  <a:cubicBezTo>
                    <a:pt x="1701" y="2012"/>
                    <a:pt x="1668" y="3079"/>
                    <a:pt x="1535" y="4113"/>
                  </a:cubicBezTo>
                  <a:cubicBezTo>
                    <a:pt x="1535" y="4347"/>
                    <a:pt x="1501" y="4580"/>
                    <a:pt x="1501" y="4814"/>
                  </a:cubicBezTo>
                  <a:cubicBezTo>
                    <a:pt x="1285" y="4776"/>
                    <a:pt x="1101" y="4756"/>
                    <a:pt x="945" y="4756"/>
                  </a:cubicBezTo>
                  <a:cubicBezTo>
                    <a:pt x="282" y="4756"/>
                    <a:pt x="138" y="5117"/>
                    <a:pt x="300" y="5981"/>
                  </a:cubicBezTo>
                  <a:cubicBezTo>
                    <a:pt x="334" y="6181"/>
                    <a:pt x="401" y="6348"/>
                    <a:pt x="434" y="6515"/>
                  </a:cubicBezTo>
                  <a:cubicBezTo>
                    <a:pt x="601" y="7049"/>
                    <a:pt x="734" y="7582"/>
                    <a:pt x="901" y="8116"/>
                  </a:cubicBezTo>
                  <a:cubicBezTo>
                    <a:pt x="167" y="8283"/>
                    <a:pt x="0" y="8516"/>
                    <a:pt x="167" y="9250"/>
                  </a:cubicBezTo>
                  <a:cubicBezTo>
                    <a:pt x="234" y="9417"/>
                    <a:pt x="267" y="9584"/>
                    <a:pt x="334" y="9784"/>
                  </a:cubicBezTo>
                  <a:lnTo>
                    <a:pt x="1501" y="11318"/>
                  </a:lnTo>
                  <a:cubicBezTo>
                    <a:pt x="1601" y="11118"/>
                    <a:pt x="1668" y="10951"/>
                    <a:pt x="1701" y="10751"/>
                  </a:cubicBezTo>
                  <a:cubicBezTo>
                    <a:pt x="1868" y="9317"/>
                    <a:pt x="2002" y="7849"/>
                    <a:pt x="2102" y="6415"/>
                  </a:cubicBezTo>
                  <a:cubicBezTo>
                    <a:pt x="2202" y="5414"/>
                    <a:pt x="2269" y="4380"/>
                    <a:pt x="2335" y="3379"/>
                  </a:cubicBezTo>
                  <a:cubicBezTo>
                    <a:pt x="2335" y="3246"/>
                    <a:pt x="2369" y="3112"/>
                    <a:pt x="2435" y="2979"/>
                  </a:cubicBezTo>
                  <a:cubicBezTo>
                    <a:pt x="2569" y="2879"/>
                    <a:pt x="2702" y="2779"/>
                    <a:pt x="2869" y="2679"/>
                  </a:cubicBezTo>
                  <a:cubicBezTo>
                    <a:pt x="2969" y="2812"/>
                    <a:pt x="3136" y="2946"/>
                    <a:pt x="3136" y="3112"/>
                  </a:cubicBezTo>
                  <a:cubicBezTo>
                    <a:pt x="3136" y="3679"/>
                    <a:pt x="3069" y="4247"/>
                    <a:pt x="3036" y="4814"/>
                  </a:cubicBezTo>
                  <a:cubicBezTo>
                    <a:pt x="2936" y="5848"/>
                    <a:pt x="2836" y="6815"/>
                    <a:pt x="2736" y="7883"/>
                  </a:cubicBezTo>
                  <a:cubicBezTo>
                    <a:pt x="2669" y="8950"/>
                    <a:pt x="2569" y="10017"/>
                    <a:pt x="2469" y="11285"/>
                  </a:cubicBezTo>
                  <a:cubicBezTo>
                    <a:pt x="2635" y="11051"/>
                    <a:pt x="2736" y="10918"/>
                    <a:pt x="2802" y="10751"/>
                  </a:cubicBezTo>
                  <a:cubicBezTo>
                    <a:pt x="3670" y="9450"/>
                    <a:pt x="4503" y="8116"/>
                    <a:pt x="5371" y="6782"/>
                  </a:cubicBezTo>
                  <a:cubicBezTo>
                    <a:pt x="5437" y="6648"/>
                    <a:pt x="5571" y="6548"/>
                    <a:pt x="5738" y="6481"/>
                  </a:cubicBezTo>
                  <a:cubicBezTo>
                    <a:pt x="5871" y="6481"/>
                    <a:pt x="6005" y="6515"/>
                    <a:pt x="6071" y="6615"/>
                  </a:cubicBezTo>
                  <a:cubicBezTo>
                    <a:pt x="6105" y="6782"/>
                    <a:pt x="6105" y="6949"/>
                    <a:pt x="6038" y="7082"/>
                  </a:cubicBezTo>
                  <a:cubicBezTo>
                    <a:pt x="5371" y="8116"/>
                    <a:pt x="4704" y="9150"/>
                    <a:pt x="4036" y="10184"/>
                  </a:cubicBezTo>
                  <a:cubicBezTo>
                    <a:pt x="3770" y="10618"/>
                    <a:pt x="3603" y="11018"/>
                    <a:pt x="3369" y="11452"/>
                  </a:cubicBezTo>
                  <a:cubicBezTo>
                    <a:pt x="3970" y="11218"/>
                    <a:pt x="4604" y="10985"/>
                    <a:pt x="5204" y="10751"/>
                  </a:cubicBezTo>
                  <a:cubicBezTo>
                    <a:pt x="5938" y="10451"/>
                    <a:pt x="6005" y="10218"/>
                    <a:pt x="5604" y="9517"/>
                  </a:cubicBezTo>
                  <a:lnTo>
                    <a:pt x="6171" y="9284"/>
                  </a:lnTo>
                  <a:cubicBezTo>
                    <a:pt x="6238" y="9217"/>
                    <a:pt x="6305" y="9150"/>
                    <a:pt x="6371" y="9083"/>
                  </a:cubicBezTo>
                  <a:cubicBezTo>
                    <a:pt x="7039" y="8683"/>
                    <a:pt x="7072" y="8550"/>
                    <a:pt x="6638" y="7916"/>
                  </a:cubicBezTo>
                  <a:cubicBezTo>
                    <a:pt x="6972" y="7716"/>
                    <a:pt x="7272" y="7516"/>
                    <a:pt x="7572" y="7315"/>
                  </a:cubicBezTo>
                  <a:cubicBezTo>
                    <a:pt x="7739" y="7149"/>
                    <a:pt x="7839" y="6915"/>
                    <a:pt x="7839" y="6682"/>
                  </a:cubicBezTo>
                  <a:cubicBezTo>
                    <a:pt x="7806" y="6515"/>
                    <a:pt x="7506" y="6415"/>
                    <a:pt x="7272" y="6315"/>
                  </a:cubicBezTo>
                  <a:cubicBezTo>
                    <a:pt x="7105" y="6281"/>
                    <a:pt x="6905" y="6281"/>
                    <a:pt x="6738" y="6281"/>
                  </a:cubicBezTo>
                  <a:cubicBezTo>
                    <a:pt x="7339" y="5681"/>
                    <a:pt x="7873" y="5147"/>
                    <a:pt x="8406" y="4647"/>
                  </a:cubicBezTo>
                  <a:cubicBezTo>
                    <a:pt x="8606" y="4413"/>
                    <a:pt x="8807" y="4113"/>
                    <a:pt x="8540" y="3813"/>
                  </a:cubicBezTo>
                  <a:cubicBezTo>
                    <a:pt x="8440" y="3700"/>
                    <a:pt x="8335" y="3658"/>
                    <a:pt x="8229" y="3658"/>
                  </a:cubicBezTo>
                  <a:cubicBezTo>
                    <a:pt x="8052" y="3658"/>
                    <a:pt x="7873" y="3775"/>
                    <a:pt x="7706" y="3880"/>
                  </a:cubicBezTo>
                  <a:cubicBezTo>
                    <a:pt x="7406" y="4113"/>
                    <a:pt x="7105" y="4380"/>
                    <a:pt x="6805" y="4647"/>
                  </a:cubicBezTo>
                  <a:cubicBezTo>
                    <a:pt x="6592" y="4401"/>
                    <a:pt x="6419" y="4276"/>
                    <a:pt x="6250" y="4276"/>
                  </a:cubicBezTo>
                  <a:cubicBezTo>
                    <a:pt x="6077" y="4276"/>
                    <a:pt x="5908" y="4409"/>
                    <a:pt x="5704" y="4680"/>
                  </a:cubicBezTo>
                  <a:cubicBezTo>
                    <a:pt x="5337" y="5147"/>
                    <a:pt x="5004" y="5648"/>
                    <a:pt x="4670" y="6148"/>
                  </a:cubicBezTo>
                  <a:cubicBezTo>
                    <a:pt x="4670" y="6248"/>
                    <a:pt x="4637" y="6348"/>
                    <a:pt x="4604" y="6481"/>
                  </a:cubicBezTo>
                  <a:cubicBezTo>
                    <a:pt x="4303" y="7149"/>
                    <a:pt x="4003" y="7816"/>
                    <a:pt x="3703" y="8483"/>
                  </a:cubicBezTo>
                  <a:cubicBezTo>
                    <a:pt x="3269" y="8316"/>
                    <a:pt x="3303" y="8116"/>
                    <a:pt x="3536" y="7782"/>
                  </a:cubicBezTo>
                  <a:cubicBezTo>
                    <a:pt x="3870" y="7249"/>
                    <a:pt x="4403" y="6815"/>
                    <a:pt x="4370" y="6115"/>
                  </a:cubicBezTo>
                  <a:lnTo>
                    <a:pt x="3903" y="5581"/>
                  </a:lnTo>
                  <a:cubicBezTo>
                    <a:pt x="4170" y="5147"/>
                    <a:pt x="4403" y="4714"/>
                    <a:pt x="4604" y="4280"/>
                  </a:cubicBezTo>
                  <a:cubicBezTo>
                    <a:pt x="4704" y="4013"/>
                    <a:pt x="4704" y="3746"/>
                    <a:pt x="4570" y="3513"/>
                  </a:cubicBezTo>
                  <a:cubicBezTo>
                    <a:pt x="4437" y="3379"/>
                    <a:pt x="4103" y="3379"/>
                    <a:pt x="3870" y="3346"/>
                  </a:cubicBezTo>
                  <a:cubicBezTo>
                    <a:pt x="3703" y="3346"/>
                    <a:pt x="3569" y="3379"/>
                    <a:pt x="3403" y="3413"/>
                  </a:cubicBezTo>
                  <a:cubicBezTo>
                    <a:pt x="3436" y="2612"/>
                    <a:pt x="3536" y="1878"/>
                    <a:pt x="3503" y="1144"/>
                  </a:cubicBezTo>
                  <a:cubicBezTo>
                    <a:pt x="3503" y="677"/>
                    <a:pt x="3503" y="144"/>
                    <a:pt x="2869" y="10"/>
                  </a:cubicBezTo>
                  <a:cubicBezTo>
                    <a:pt x="2826" y="4"/>
                    <a:pt x="2785" y="0"/>
                    <a:pt x="2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65"/>
            <p:cNvSpPr/>
            <p:nvPr/>
          </p:nvSpPr>
          <p:spPr>
            <a:xfrm>
              <a:off x="5981950" y="4410275"/>
              <a:ext cx="118425" cy="264375"/>
            </a:xfrm>
            <a:custGeom>
              <a:avLst/>
              <a:gdLst/>
              <a:ahLst/>
              <a:cxnLst/>
              <a:rect l="l" t="t" r="r" b="b"/>
              <a:pathLst>
                <a:path w="4737" h="10575" extrusionOk="0">
                  <a:moveTo>
                    <a:pt x="1501" y="0"/>
                  </a:moveTo>
                  <a:cubicBezTo>
                    <a:pt x="1335" y="67"/>
                    <a:pt x="1201" y="167"/>
                    <a:pt x="1068" y="300"/>
                  </a:cubicBezTo>
                  <a:cubicBezTo>
                    <a:pt x="1001" y="400"/>
                    <a:pt x="968" y="534"/>
                    <a:pt x="968" y="701"/>
                  </a:cubicBezTo>
                  <a:cubicBezTo>
                    <a:pt x="901" y="1701"/>
                    <a:pt x="834" y="2702"/>
                    <a:pt x="734" y="3703"/>
                  </a:cubicBezTo>
                  <a:cubicBezTo>
                    <a:pt x="601" y="5171"/>
                    <a:pt x="467" y="6605"/>
                    <a:pt x="334" y="8039"/>
                  </a:cubicBezTo>
                  <a:cubicBezTo>
                    <a:pt x="300" y="8239"/>
                    <a:pt x="234" y="8440"/>
                    <a:pt x="134" y="8606"/>
                  </a:cubicBezTo>
                  <a:cubicBezTo>
                    <a:pt x="100" y="9207"/>
                    <a:pt x="34" y="9841"/>
                    <a:pt x="0" y="10441"/>
                  </a:cubicBezTo>
                  <a:lnTo>
                    <a:pt x="968" y="10574"/>
                  </a:lnTo>
                  <a:cubicBezTo>
                    <a:pt x="1301" y="9974"/>
                    <a:pt x="1635" y="9340"/>
                    <a:pt x="2002" y="8740"/>
                  </a:cubicBezTo>
                  <a:cubicBezTo>
                    <a:pt x="2235" y="8339"/>
                    <a:pt x="2435" y="7906"/>
                    <a:pt x="2669" y="7506"/>
                  </a:cubicBezTo>
                  <a:cubicBezTo>
                    <a:pt x="3336" y="6471"/>
                    <a:pt x="4003" y="5404"/>
                    <a:pt x="4670" y="4370"/>
                  </a:cubicBezTo>
                  <a:cubicBezTo>
                    <a:pt x="4737" y="4237"/>
                    <a:pt x="4737" y="4070"/>
                    <a:pt x="4704" y="3936"/>
                  </a:cubicBezTo>
                  <a:cubicBezTo>
                    <a:pt x="4649" y="3854"/>
                    <a:pt x="4549" y="3794"/>
                    <a:pt x="4441" y="3794"/>
                  </a:cubicBezTo>
                  <a:cubicBezTo>
                    <a:pt x="4417" y="3794"/>
                    <a:pt x="4394" y="3797"/>
                    <a:pt x="4370" y="3803"/>
                  </a:cubicBezTo>
                  <a:cubicBezTo>
                    <a:pt x="4203" y="3836"/>
                    <a:pt x="4070" y="3970"/>
                    <a:pt x="4003" y="4103"/>
                  </a:cubicBezTo>
                  <a:cubicBezTo>
                    <a:pt x="3136" y="5404"/>
                    <a:pt x="2269" y="6738"/>
                    <a:pt x="1435" y="8073"/>
                  </a:cubicBezTo>
                  <a:cubicBezTo>
                    <a:pt x="1368" y="8206"/>
                    <a:pt x="1268" y="8339"/>
                    <a:pt x="1101" y="8573"/>
                  </a:cubicBezTo>
                  <a:cubicBezTo>
                    <a:pt x="1201" y="7339"/>
                    <a:pt x="1301" y="6238"/>
                    <a:pt x="1368" y="5204"/>
                  </a:cubicBezTo>
                  <a:cubicBezTo>
                    <a:pt x="1468" y="4170"/>
                    <a:pt x="1568" y="3136"/>
                    <a:pt x="1668" y="2135"/>
                  </a:cubicBezTo>
                  <a:cubicBezTo>
                    <a:pt x="1701" y="1535"/>
                    <a:pt x="1768" y="967"/>
                    <a:pt x="1768" y="400"/>
                  </a:cubicBezTo>
                  <a:cubicBezTo>
                    <a:pt x="1768" y="267"/>
                    <a:pt x="1601" y="134"/>
                    <a:pt x="150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65"/>
            <p:cNvSpPr/>
            <p:nvPr/>
          </p:nvSpPr>
          <p:spPr>
            <a:xfrm>
              <a:off x="5909400" y="4722150"/>
              <a:ext cx="154300" cy="40175"/>
            </a:xfrm>
            <a:custGeom>
              <a:avLst/>
              <a:gdLst/>
              <a:ahLst/>
              <a:cxnLst/>
              <a:rect l="l" t="t" r="r" b="b"/>
              <a:pathLst>
                <a:path w="6172" h="1607" extrusionOk="0">
                  <a:moveTo>
                    <a:pt x="367" y="1"/>
                  </a:moveTo>
                  <a:lnTo>
                    <a:pt x="0" y="268"/>
                  </a:lnTo>
                  <a:cubicBezTo>
                    <a:pt x="134" y="434"/>
                    <a:pt x="234" y="668"/>
                    <a:pt x="400" y="701"/>
                  </a:cubicBezTo>
                  <a:cubicBezTo>
                    <a:pt x="2135" y="1035"/>
                    <a:pt x="3903" y="1335"/>
                    <a:pt x="5638" y="1602"/>
                  </a:cubicBezTo>
                  <a:cubicBezTo>
                    <a:pt x="5652" y="1605"/>
                    <a:pt x="5667" y="1606"/>
                    <a:pt x="5682" y="1606"/>
                  </a:cubicBezTo>
                  <a:cubicBezTo>
                    <a:pt x="5834" y="1606"/>
                    <a:pt x="5989" y="1462"/>
                    <a:pt x="6171" y="1402"/>
                  </a:cubicBezTo>
                  <a:cubicBezTo>
                    <a:pt x="6038" y="1235"/>
                    <a:pt x="5971" y="1001"/>
                    <a:pt x="5804" y="935"/>
                  </a:cubicBezTo>
                  <a:cubicBezTo>
                    <a:pt x="5371" y="801"/>
                    <a:pt x="4970" y="735"/>
                    <a:pt x="4537" y="668"/>
                  </a:cubicBezTo>
                  <a:cubicBezTo>
                    <a:pt x="3169" y="434"/>
                    <a:pt x="1835" y="234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65"/>
            <p:cNvSpPr/>
            <p:nvPr/>
          </p:nvSpPr>
          <p:spPr>
            <a:xfrm>
              <a:off x="5903550" y="4796375"/>
              <a:ext cx="136800" cy="37550"/>
            </a:xfrm>
            <a:custGeom>
              <a:avLst/>
              <a:gdLst/>
              <a:ahLst/>
              <a:cxnLst/>
              <a:rect l="l" t="t" r="r" b="b"/>
              <a:pathLst>
                <a:path w="5472" h="1502" extrusionOk="0">
                  <a:moveTo>
                    <a:pt x="601" y="1"/>
                  </a:moveTo>
                  <a:cubicBezTo>
                    <a:pt x="434" y="101"/>
                    <a:pt x="67" y="234"/>
                    <a:pt x="34" y="401"/>
                  </a:cubicBezTo>
                  <a:cubicBezTo>
                    <a:pt x="1" y="801"/>
                    <a:pt x="368" y="768"/>
                    <a:pt x="668" y="801"/>
                  </a:cubicBezTo>
                  <a:cubicBezTo>
                    <a:pt x="1368" y="868"/>
                    <a:pt x="2035" y="968"/>
                    <a:pt x="2736" y="1068"/>
                  </a:cubicBezTo>
                  <a:cubicBezTo>
                    <a:pt x="3470" y="1201"/>
                    <a:pt x="4237" y="1368"/>
                    <a:pt x="5004" y="1502"/>
                  </a:cubicBezTo>
                  <a:cubicBezTo>
                    <a:pt x="5138" y="1502"/>
                    <a:pt x="5304" y="1402"/>
                    <a:pt x="5471" y="1335"/>
                  </a:cubicBezTo>
                  <a:cubicBezTo>
                    <a:pt x="5405" y="1168"/>
                    <a:pt x="5304" y="1001"/>
                    <a:pt x="5204" y="834"/>
                  </a:cubicBezTo>
                  <a:cubicBezTo>
                    <a:pt x="5171" y="768"/>
                    <a:pt x="5038" y="734"/>
                    <a:pt x="4938" y="734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65"/>
            <p:cNvSpPr/>
            <p:nvPr/>
          </p:nvSpPr>
          <p:spPr>
            <a:xfrm>
              <a:off x="5901050" y="4865600"/>
              <a:ext cx="110950" cy="27525"/>
            </a:xfrm>
            <a:custGeom>
              <a:avLst/>
              <a:gdLst/>
              <a:ahLst/>
              <a:cxnLst/>
              <a:rect l="l" t="t" r="r" b="b"/>
              <a:pathLst>
                <a:path w="4438" h="1101" extrusionOk="0">
                  <a:moveTo>
                    <a:pt x="468" y="0"/>
                  </a:moveTo>
                  <a:cubicBezTo>
                    <a:pt x="334" y="0"/>
                    <a:pt x="167" y="167"/>
                    <a:pt x="1" y="234"/>
                  </a:cubicBezTo>
                  <a:cubicBezTo>
                    <a:pt x="134" y="367"/>
                    <a:pt x="234" y="634"/>
                    <a:pt x="401" y="667"/>
                  </a:cubicBezTo>
                  <a:cubicBezTo>
                    <a:pt x="1502" y="834"/>
                    <a:pt x="2602" y="968"/>
                    <a:pt x="3903" y="1101"/>
                  </a:cubicBezTo>
                  <a:cubicBezTo>
                    <a:pt x="3970" y="1068"/>
                    <a:pt x="4304" y="1001"/>
                    <a:pt x="4337" y="867"/>
                  </a:cubicBezTo>
                  <a:cubicBezTo>
                    <a:pt x="4437" y="501"/>
                    <a:pt x="4070" y="434"/>
                    <a:pt x="3803" y="400"/>
                  </a:cubicBezTo>
                  <a:cubicBezTo>
                    <a:pt x="3470" y="334"/>
                    <a:pt x="3103" y="267"/>
                    <a:pt x="2736" y="234"/>
                  </a:cubicBezTo>
                  <a:cubicBezTo>
                    <a:pt x="1969" y="167"/>
                    <a:pt x="1235" y="67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65"/>
            <p:cNvSpPr/>
            <p:nvPr/>
          </p:nvSpPr>
          <p:spPr>
            <a:xfrm>
              <a:off x="5893550" y="4931475"/>
              <a:ext cx="78400" cy="21700"/>
            </a:xfrm>
            <a:custGeom>
              <a:avLst/>
              <a:gdLst/>
              <a:ahLst/>
              <a:cxnLst/>
              <a:rect l="l" t="t" r="r" b="b"/>
              <a:pathLst>
                <a:path w="3136" h="868" extrusionOk="0">
                  <a:moveTo>
                    <a:pt x="467" y="0"/>
                  </a:moveTo>
                  <a:cubicBezTo>
                    <a:pt x="334" y="0"/>
                    <a:pt x="167" y="167"/>
                    <a:pt x="0" y="267"/>
                  </a:cubicBezTo>
                  <a:cubicBezTo>
                    <a:pt x="134" y="401"/>
                    <a:pt x="267" y="668"/>
                    <a:pt x="434" y="668"/>
                  </a:cubicBezTo>
                  <a:cubicBezTo>
                    <a:pt x="1235" y="768"/>
                    <a:pt x="1968" y="801"/>
                    <a:pt x="2902" y="868"/>
                  </a:cubicBezTo>
                  <a:cubicBezTo>
                    <a:pt x="2902" y="868"/>
                    <a:pt x="3136" y="734"/>
                    <a:pt x="3103" y="668"/>
                  </a:cubicBezTo>
                  <a:cubicBezTo>
                    <a:pt x="3036" y="501"/>
                    <a:pt x="2902" y="234"/>
                    <a:pt x="2769" y="201"/>
                  </a:cubicBezTo>
                  <a:cubicBezTo>
                    <a:pt x="2002" y="100"/>
                    <a:pt x="1235" y="34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65"/>
            <p:cNvSpPr/>
            <p:nvPr/>
          </p:nvSpPr>
          <p:spPr>
            <a:xfrm>
              <a:off x="5884375" y="5006025"/>
              <a:ext cx="51725" cy="21375"/>
            </a:xfrm>
            <a:custGeom>
              <a:avLst/>
              <a:gdLst/>
              <a:ahLst/>
              <a:cxnLst/>
              <a:rect l="l" t="t" r="r" b="b"/>
              <a:pathLst>
                <a:path w="2069" h="855" extrusionOk="0">
                  <a:moveTo>
                    <a:pt x="937" y="1"/>
                  </a:moveTo>
                  <a:cubicBezTo>
                    <a:pt x="803" y="1"/>
                    <a:pt x="668" y="8"/>
                    <a:pt x="534" y="21"/>
                  </a:cubicBezTo>
                  <a:cubicBezTo>
                    <a:pt x="334" y="21"/>
                    <a:pt x="167" y="221"/>
                    <a:pt x="0" y="321"/>
                  </a:cubicBezTo>
                  <a:cubicBezTo>
                    <a:pt x="134" y="454"/>
                    <a:pt x="267" y="688"/>
                    <a:pt x="434" y="754"/>
                  </a:cubicBezTo>
                  <a:cubicBezTo>
                    <a:pt x="868" y="821"/>
                    <a:pt x="1301" y="854"/>
                    <a:pt x="1735" y="854"/>
                  </a:cubicBezTo>
                  <a:cubicBezTo>
                    <a:pt x="1802" y="788"/>
                    <a:pt x="2069" y="588"/>
                    <a:pt x="2069" y="488"/>
                  </a:cubicBezTo>
                  <a:cubicBezTo>
                    <a:pt x="2069" y="354"/>
                    <a:pt x="1802" y="121"/>
                    <a:pt x="1635" y="87"/>
                  </a:cubicBezTo>
                  <a:cubicBezTo>
                    <a:pt x="1402" y="24"/>
                    <a:pt x="1170" y="1"/>
                    <a:pt x="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65"/>
            <p:cNvSpPr/>
            <p:nvPr/>
          </p:nvSpPr>
          <p:spPr>
            <a:xfrm>
              <a:off x="5881875" y="5064900"/>
              <a:ext cx="34200" cy="23375"/>
            </a:xfrm>
            <a:custGeom>
              <a:avLst/>
              <a:gdLst/>
              <a:ahLst/>
              <a:cxnLst/>
              <a:rect l="l" t="t" r="r" b="b"/>
              <a:pathLst>
                <a:path w="1368" h="935" extrusionOk="0">
                  <a:moveTo>
                    <a:pt x="634" y="1"/>
                  </a:moveTo>
                  <a:cubicBezTo>
                    <a:pt x="401" y="201"/>
                    <a:pt x="100" y="301"/>
                    <a:pt x="67" y="501"/>
                  </a:cubicBezTo>
                  <a:cubicBezTo>
                    <a:pt x="0" y="901"/>
                    <a:pt x="401" y="935"/>
                    <a:pt x="668" y="935"/>
                  </a:cubicBezTo>
                  <a:cubicBezTo>
                    <a:pt x="901" y="901"/>
                    <a:pt x="1135" y="634"/>
                    <a:pt x="1368" y="501"/>
                  </a:cubicBezTo>
                  <a:lnTo>
                    <a:pt x="634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79" name="Google Shape;2779;p65"/>
          <p:cNvGrpSpPr/>
          <p:nvPr/>
        </p:nvGrpSpPr>
        <p:grpSpPr>
          <a:xfrm>
            <a:off x="9812368" y="289493"/>
            <a:ext cx="397933" cy="1149067"/>
            <a:chOff x="5628475" y="4270675"/>
            <a:chExt cx="298450" cy="861800"/>
          </a:xfrm>
        </p:grpSpPr>
        <p:sp>
          <p:nvSpPr>
            <p:cNvPr id="2780" name="Google Shape;2780;p65"/>
            <p:cNvSpPr/>
            <p:nvPr/>
          </p:nvSpPr>
          <p:spPr>
            <a:xfrm>
              <a:off x="5653375" y="4645425"/>
              <a:ext cx="186000" cy="487050"/>
            </a:xfrm>
            <a:custGeom>
              <a:avLst/>
              <a:gdLst/>
              <a:ahLst/>
              <a:cxnLst/>
              <a:rect l="l" t="t" r="r" b="b"/>
              <a:pathLst>
                <a:path w="7440" h="19482" extrusionOk="0">
                  <a:moveTo>
                    <a:pt x="5538" y="2044"/>
                  </a:moveTo>
                  <a:cubicBezTo>
                    <a:pt x="5604" y="2044"/>
                    <a:pt x="5671" y="2052"/>
                    <a:pt x="5738" y="2069"/>
                  </a:cubicBezTo>
                  <a:cubicBezTo>
                    <a:pt x="5905" y="2202"/>
                    <a:pt x="6071" y="2303"/>
                    <a:pt x="6205" y="2469"/>
                  </a:cubicBezTo>
                  <a:cubicBezTo>
                    <a:pt x="6071" y="2569"/>
                    <a:pt x="5905" y="2736"/>
                    <a:pt x="5738" y="2770"/>
                  </a:cubicBezTo>
                  <a:cubicBezTo>
                    <a:pt x="4404" y="2903"/>
                    <a:pt x="3103" y="3003"/>
                    <a:pt x="1602" y="3136"/>
                  </a:cubicBezTo>
                  <a:lnTo>
                    <a:pt x="1235" y="2803"/>
                  </a:lnTo>
                  <a:cubicBezTo>
                    <a:pt x="1401" y="2669"/>
                    <a:pt x="1535" y="2403"/>
                    <a:pt x="1702" y="2403"/>
                  </a:cubicBezTo>
                  <a:cubicBezTo>
                    <a:pt x="2903" y="2269"/>
                    <a:pt x="4137" y="2169"/>
                    <a:pt x="5338" y="2069"/>
                  </a:cubicBezTo>
                  <a:cubicBezTo>
                    <a:pt x="5404" y="2052"/>
                    <a:pt x="5471" y="2044"/>
                    <a:pt x="5538" y="2044"/>
                  </a:cubicBezTo>
                  <a:close/>
                  <a:moveTo>
                    <a:pt x="4971" y="4704"/>
                  </a:moveTo>
                  <a:cubicBezTo>
                    <a:pt x="5171" y="4771"/>
                    <a:pt x="5338" y="4871"/>
                    <a:pt x="5504" y="5004"/>
                  </a:cubicBezTo>
                  <a:cubicBezTo>
                    <a:pt x="5338" y="5138"/>
                    <a:pt x="5238" y="5371"/>
                    <a:pt x="5071" y="5405"/>
                  </a:cubicBezTo>
                  <a:cubicBezTo>
                    <a:pt x="4304" y="5538"/>
                    <a:pt x="3503" y="5638"/>
                    <a:pt x="2702" y="5738"/>
                  </a:cubicBezTo>
                  <a:lnTo>
                    <a:pt x="2102" y="5805"/>
                  </a:lnTo>
                  <a:cubicBezTo>
                    <a:pt x="2035" y="5772"/>
                    <a:pt x="1802" y="5638"/>
                    <a:pt x="1802" y="5538"/>
                  </a:cubicBezTo>
                  <a:cubicBezTo>
                    <a:pt x="1835" y="5338"/>
                    <a:pt x="1969" y="5171"/>
                    <a:pt x="2135" y="5105"/>
                  </a:cubicBezTo>
                  <a:cubicBezTo>
                    <a:pt x="2836" y="4971"/>
                    <a:pt x="3570" y="4904"/>
                    <a:pt x="4270" y="4804"/>
                  </a:cubicBezTo>
                  <a:cubicBezTo>
                    <a:pt x="4504" y="4738"/>
                    <a:pt x="4737" y="4704"/>
                    <a:pt x="4971" y="4704"/>
                  </a:cubicBezTo>
                  <a:close/>
                  <a:moveTo>
                    <a:pt x="5071" y="7473"/>
                  </a:moveTo>
                  <a:cubicBezTo>
                    <a:pt x="5238" y="7473"/>
                    <a:pt x="5438" y="7640"/>
                    <a:pt x="5604" y="7706"/>
                  </a:cubicBezTo>
                  <a:cubicBezTo>
                    <a:pt x="5438" y="7873"/>
                    <a:pt x="5338" y="8173"/>
                    <a:pt x="5137" y="8207"/>
                  </a:cubicBezTo>
                  <a:cubicBezTo>
                    <a:pt x="4670" y="8340"/>
                    <a:pt x="4203" y="8407"/>
                    <a:pt x="3703" y="8474"/>
                  </a:cubicBezTo>
                  <a:cubicBezTo>
                    <a:pt x="3370" y="8507"/>
                    <a:pt x="3036" y="8540"/>
                    <a:pt x="2836" y="8574"/>
                  </a:cubicBezTo>
                  <a:lnTo>
                    <a:pt x="2869" y="8574"/>
                  </a:lnTo>
                  <a:cubicBezTo>
                    <a:pt x="2636" y="8574"/>
                    <a:pt x="2536" y="8607"/>
                    <a:pt x="2469" y="8607"/>
                  </a:cubicBezTo>
                  <a:cubicBezTo>
                    <a:pt x="2302" y="8507"/>
                    <a:pt x="2169" y="8407"/>
                    <a:pt x="2069" y="8307"/>
                  </a:cubicBezTo>
                  <a:cubicBezTo>
                    <a:pt x="2169" y="8140"/>
                    <a:pt x="2269" y="7907"/>
                    <a:pt x="2436" y="7907"/>
                  </a:cubicBezTo>
                  <a:cubicBezTo>
                    <a:pt x="3303" y="7706"/>
                    <a:pt x="4170" y="7573"/>
                    <a:pt x="5071" y="7473"/>
                  </a:cubicBezTo>
                  <a:close/>
                  <a:moveTo>
                    <a:pt x="5240" y="10404"/>
                  </a:moveTo>
                  <a:cubicBezTo>
                    <a:pt x="5367" y="10404"/>
                    <a:pt x="5519" y="10551"/>
                    <a:pt x="5671" y="10642"/>
                  </a:cubicBezTo>
                  <a:cubicBezTo>
                    <a:pt x="5571" y="10809"/>
                    <a:pt x="5471" y="11042"/>
                    <a:pt x="5338" y="11075"/>
                  </a:cubicBezTo>
                  <a:cubicBezTo>
                    <a:pt x="4781" y="11207"/>
                    <a:pt x="4223" y="11273"/>
                    <a:pt x="3666" y="11339"/>
                  </a:cubicBezTo>
                  <a:lnTo>
                    <a:pt x="3666" y="11339"/>
                  </a:lnTo>
                  <a:lnTo>
                    <a:pt x="3636" y="11309"/>
                  </a:lnTo>
                  <a:lnTo>
                    <a:pt x="3636" y="11342"/>
                  </a:lnTo>
                  <a:lnTo>
                    <a:pt x="3636" y="11342"/>
                  </a:lnTo>
                  <a:cubicBezTo>
                    <a:pt x="3519" y="11342"/>
                    <a:pt x="3428" y="11337"/>
                    <a:pt x="3336" y="11276"/>
                  </a:cubicBezTo>
                  <a:cubicBezTo>
                    <a:pt x="3169" y="11176"/>
                    <a:pt x="3036" y="11075"/>
                    <a:pt x="2869" y="10975"/>
                  </a:cubicBezTo>
                  <a:cubicBezTo>
                    <a:pt x="3036" y="10842"/>
                    <a:pt x="3136" y="10642"/>
                    <a:pt x="3303" y="10608"/>
                  </a:cubicBezTo>
                  <a:cubicBezTo>
                    <a:pt x="3937" y="10508"/>
                    <a:pt x="4570" y="10442"/>
                    <a:pt x="5204" y="10408"/>
                  </a:cubicBezTo>
                  <a:cubicBezTo>
                    <a:pt x="5216" y="10405"/>
                    <a:pt x="5228" y="10404"/>
                    <a:pt x="5240" y="10404"/>
                  </a:cubicBezTo>
                  <a:close/>
                  <a:moveTo>
                    <a:pt x="3666" y="11339"/>
                  </a:moveTo>
                  <a:lnTo>
                    <a:pt x="3670" y="11342"/>
                  </a:lnTo>
                  <a:cubicBezTo>
                    <a:pt x="3659" y="11342"/>
                    <a:pt x="3648" y="11342"/>
                    <a:pt x="3637" y="11342"/>
                  </a:cubicBezTo>
                  <a:lnTo>
                    <a:pt x="3637" y="11342"/>
                  </a:lnTo>
                  <a:cubicBezTo>
                    <a:pt x="3637" y="11342"/>
                    <a:pt x="3637" y="11342"/>
                    <a:pt x="3636" y="11342"/>
                  </a:cubicBezTo>
                  <a:lnTo>
                    <a:pt x="3636" y="11342"/>
                  </a:lnTo>
                  <a:lnTo>
                    <a:pt x="3636" y="11342"/>
                  </a:lnTo>
                  <a:cubicBezTo>
                    <a:pt x="3637" y="11342"/>
                    <a:pt x="3637" y="11342"/>
                    <a:pt x="3637" y="11342"/>
                  </a:cubicBezTo>
                  <a:lnTo>
                    <a:pt x="3637" y="11342"/>
                  </a:lnTo>
                  <a:cubicBezTo>
                    <a:pt x="3647" y="11341"/>
                    <a:pt x="3656" y="11340"/>
                    <a:pt x="3666" y="11339"/>
                  </a:cubicBezTo>
                  <a:close/>
                  <a:moveTo>
                    <a:pt x="5004" y="13277"/>
                  </a:moveTo>
                  <a:cubicBezTo>
                    <a:pt x="5204" y="13377"/>
                    <a:pt x="5338" y="13477"/>
                    <a:pt x="5504" y="13611"/>
                  </a:cubicBezTo>
                  <a:cubicBezTo>
                    <a:pt x="5404" y="13744"/>
                    <a:pt x="5304" y="13911"/>
                    <a:pt x="5171" y="13978"/>
                  </a:cubicBezTo>
                  <a:cubicBezTo>
                    <a:pt x="4904" y="14044"/>
                    <a:pt x="4604" y="14078"/>
                    <a:pt x="4337" y="14111"/>
                  </a:cubicBezTo>
                  <a:lnTo>
                    <a:pt x="4270" y="14178"/>
                  </a:lnTo>
                  <a:cubicBezTo>
                    <a:pt x="4070" y="14044"/>
                    <a:pt x="3636" y="13911"/>
                    <a:pt x="3603" y="13777"/>
                  </a:cubicBezTo>
                  <a:cubicBezTo>
                    <a:pt x="3603" y="13310"/>
                    <a:pt x="4037" y="13410"/>
                    <a:pt x="4370" y="13344"/>
                  </a:cubicBezTo>
                  <a:cubicBezTo>
                    <a:pt x="4570" y="13310"/>
                    <a:pt x="4804" y="13277"/>
                    <a:pt x="5004" y="13277"/>
                  </a:cubicBezTo>
                  <a:close/>
                  <a:moveTo>
                    <a:pt x="5004" y="15545"/>
                  </a:moveTo>
                  <a:lnTo>
                    <a:pt x="5571" y="16012"/>
                  </a:lnTo>
                  <a:cubicBezTo>
                    <a:pt x="5371" y="16146"/>
                    <a:pt x="5137" y="16279"/>
                    <a:pt x="4904" y="16413"/>
                  </a:cubicBezTo>
                  <a:cubicBezTo>
                    <a:pt x="4853" y="16425"/>
                    <a:pt x="4799" y="16432"/>
                    <a:pt x="4745" y="16432"/>
                  </a:cubicBezTo>
                  <a:cubicBezTo>
                    <a:pt x="4522" y="16432"/>
                    <a:pt x="4310" y="16315"/>
                    <a:pt x="4337" y="16046"/>
                  </a:cubicBezTo>
                  <a:cubicBezTo>
                    <a:pt x="4370" y="15879"/>
                    <a:pt x="4704" y="15745"/>
                    <a:pt x="5004" y="15545"/>
                  </a:cubicBezTo>
                  <a:close/>
                  <a:moveTo>
                    <a:pt x="3103" y="1"/>
                  </a:moveTo>
                  <a:cubicBezTo>
                    <a:pt x="2802" y="68"/>
                    <a:pt x="2469" y="134"/>
                    <a:pt x="2169" y="201"/>
                  </a:cubicBezTo>
                  <a:cubicBezTo>
                    <a:pt x="1035" y="468"/>
                    <a:pt x="201" y="1469"/>
                    <a:pt x="101" y="2636"/>
                  </a:cubicBezTo>
                  <a:cubicBezTo>
                    <a:pt x="0" y="4070"/>
                    <a:pt x="167" y="5505"/>
                    <a:pt x="601" y="6839"/>
                  </a:cubicBezTo>
                  <a:cubicBezTo>
                    <a:pt x="1435" y="9674"/>
                    <a:pt x="2302" y="12510"/>
                    <a:pt x="3136" y="15312"/>
                  </a:cubicBezTo>
                  <a:cubicBezTo>
                    <a:pt x="3203" y="15512"/>
                    <a:pt x="3203" y="15745"/>
                    <a:pt x="3269" y="15912"/>
                  </a:cubicBezTo>
                  <a:cubicBezTo>
                    <a:pt x="3370" y="16079"/>
                    <a:pt x="3436" y="16246"/>
                    <a:pt x="3503" y="16413"/>
                  </a:cubicBezTo>
                  <a:cubicBezTo>
                    <a:pt x="3803" y="17280"/>
                    <a:pt x="4070" y="18181"/>
                    <a:pt x="4404" y="19048"/>
                  </a:cubicBezTo>
                  <a:cubicBezTo>
                    <a:pt x="4470" y="19215"/>
                    <a:pt x="4704" y="19481"/>
                    <a:pt x="4871" y="19481"/>
                  </a:cubicBezTo>
                  <a:cubicBezTo>
                    <a:pt x="5137" y="19481"/>
                    <a:pt x="5404" y="19381"/>
                    <a:pt x="5604" y="19181"/>
                  </a:cubicBezTo>
                  <a:cubicBezTo>
                    <a:pt x="5771" y="18948"/>
                    <a:pt x="5871" y="18681"/>
                    <a:pt x="5905" y="18414"/>
                  </a:cubicBezTo>
                  <a:cubicBezTo>
                    <a:pt x="6038" y="17580"/>
                    <a:pt x="6138" y="16746"/>
                    <a:pt x="6238" y="15912"/>
                  </a:cubicBezTo>
                  <a:cubicBezTo>
                    <a:pt x="6305" y="14845"/>
                    <a:pt x="6372" y="13744"/>
                    <a:pt x="6472" y="12643"/>
                  </a:cubicBezTo>
                  <a:cubicBezTo>
                    <a:pt x="6572" y="11276"/>
                    <a:pt x="6705" y="9875"/>
                    <a:pt x="6872" y="8474"/>
                  </a:cubicBezTo>
                  <a:cubicBezTo>
                    <a:pt x="7039" y="6672"/>
                    <a:pt x="7239" y="4871"/>
                    <a:pt x="7439" y="3070"/>
                  </a:cubicBezTo>
                  <a:cubicBezTo>
                    <a:pt x="7372" y="2303"/>
                    <a:pt x="7372" y="1502"/>
                    <a:pt x="6839" y="868"/>
                  </a:cubicBezTo>
                  <a:lnTo>
                    <a:pt x="6739" y="735"/>
                  </a:lnTo>
                  <a:cubicBezTo>
                    <a:pt x="5957" y="328"/>
                    <a:pt x="5117" y="98"/>
                    <a:pt x="4274" y="98"/>
                  </a:cubicBezTo>
                  <a:cubicBezTo>
                    <a:pt x="4217" y="98"/>
                    <a:pt x="4160" y="99"/>
                    <a:pt x="4103" y="101"/>
                  </a:cubicBezTo>
                  <a:cubicBezTo>
                    <a:pt x="3975" y="187"/>
                    <a:pt x="3822" y="230"/>
                    <a:pt x="3668" y="230"/>
                  </a:cubicBezTo>
                  <a:cubicBezTo>
                    <a:pt x="3462" y="230"/>
                    <a:pt x="3255" y="153"/>
                    <a:pt x="3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65"/>
            <p:cNvSpPr/>
            <p:nvPr/>
          </p:nvSpPr>
          <p:spPr>
            <a:xfrm>
              <a:off x="5771800" y="4270675"/>
              <a:ext cx="155125" cy="284725"/>
            </a:xfrm>
            <a:custGeom>
              <a:avLst/>
              <a:gdLst/>
              <a:ahLst/>
              <a:cxnLst/>
              <a:rect l="l" t="t" r="r" b="b"/>
              <a:pathLst>
                <a:path w="6205" h="11389" extrusionOk="0">
                  <a:moveTo>
                    <a:pt x="5236" y="1"/>
                  </a:moveTo>
                  <a:cubicBezTo>
                    <a:pt x="5007" y="1"/>
                    <a:pt x="4783" y="105"/>
                    <a:pt x="4637" y="314"/>
                  </a:cubicBezTo>
                  <a:cubicBezTo>
                    <a:pt x="4237" y="781"/>
                    <a:pt x="3870" y="1314"/>
                    <a:pt x="3503" y="1815"/>
                  </a:cubicBezTo>
                  <a:cubicBezTo>
                    <a:pt x="3403" y="1948"/>
                    <a:pt x="3269" y="2115"/>
                    <a:pt x="3136" y="2315"/>
                  </a:cubicBezTo>
                  <a:cubicBezTo>
                    <a:pt x="3102" y="2182"/>
                    <a:pt x="3036" y="2082"/>
                    <a:pt x="2969" y="2015"/>
                  </a:cubicBezTo>
                  <a:cubicBezTo>
                    <a:pt x="2784" y="1830"/>
                    <a:pt x="2570" y="1474"/>
                    <a:pt x="2407" y="1474"/>
                  </a:cubicBezTo>
                  <a:cubicBezTo>
                    <a:pt x="2394" y="1474"/>
                    <a:pt x="2381" y="1476"/>
                    <a:pt x="2369" y="1481"/>
                  </a:cubicBezTo>
                  <a:cubicBezTo>
                    <a:pt x="2068" y="1548"/>
                    <a:pt x="1835" y="1781"/>
                    <a:pt x="1768" y="2082"/>
                  </a:cubicBezTo>
                  <a:cubicBezTo>
                    <a:pt x="1635" y="2649"/>
                    <a:pt x="1568" y="3216"/>
                    <a:pt x="1535" y="3783"/>
                  </a:cubicBezTo>
                  <a:cubicBezTo>
                    <a:pt x="1501" y="3983"/>
                    <a:pt x="1501" y="4183"/>
                    <a:pt x="1501" y="4383"/>
                  </a:cubicBezTo>
                  <a:cubicBezTo>
                    <a:pt x="1334" y="4283"/>
                    <a:pt x="1301" y="4150"/>
                    <a:pt x="1201" y="4083"/>
                  </a:cubicBezTo>
                  <a:cubicBezTo>
                    <a:pt x="1001" y="3950"/>
                    <a:pt x="767" y="3749"/>
                    <a:pt x="601" y="3749"/>
                  </a:cubicBezTo>
                  <a:cubicBezTo>
                    <a:pt x="400" y="3783"/>
                    <a:pt x="200" y="4050"/>
                    <a:pt x="100" y="4283"/>
                  </a:cubicBezTo>
                  <a:cubicBezTo>
                    <a:pt x="34" y="4483"/>
                    <a:pt x="0" y="4683"/>
                    <a:pt x="0" y="4917"/>
                  </a:cubicBezTo>
                  <a:cubicBezTo>
                    <a:pt x="0" y="5217"/>
                    <a:pt x="0" y="5484"/>
                    <a:pt x="0" y="5784"/>
                  </a:cubicBezTo>
                  <a:lnTo>
                    <a:pt x="0" y="9353"/>
                  </a:lnTo>
                  <a:cubicBezTo>
                    <a:pt x="100" y="9220"/>
                    <a:pt x="200" y="9053"/>
                    <a:pt x="300" y="8920"/>
                  </a:cubicBezTo>
                  <a:lnTo>
                    <a:pt x="2936" y="3449"/>
                  </a:lnTo>
                  <a:cubicBezTo>
                    <a:pt x="3002" y="3282"/>
                    <a:pt x="3102" y="3116"/>
                    <a:pt x="3236" y="2982"/>
                  </a:cubicBezTo>
                  <a:cubicBezTo>
                    <a:pt x="3436" y="2882"/>
                    <a:pt x="3636" y="2782"/>
                    <a:pt x="3836" y="2749"/>
                  </a:cubicBezTo>
                  <a:cubicBezTo>
                    <a:pt x="3870" y="2949"/>
                    <a:pt x="3970" y="3216"/>
                    <a:pt x="3870" y="3383"/>
                  </a:cubicBezTo>
                  <a:cubicBezTo>
                    <a:pt x="3536" y="4083"/>
                    <a:pt x="3102" y="4750"/>
                    <a:pt x="2769" y="5484"/>
                  </a:cubicBezTo>
                  <a:cubicBezTo>
                    <a:pt x="1968" y="7219"/>
                    <a:pt x="1168" y="8953"/>
                    <a:pt x="400" y="10688"/>
                  </a:cubicBezTo>
                  <a:cubicBezTo>
                    <a:pt x="334" y="10921"/>
                    <a:pt x="300" y="11155"/>
                    <a:pt x="267" y="11388"/>
                  </a:cubicBezTo>
                  <a:lnTo>
                    <a:pt x="601" y="11255"/>
                  </a:lnTo>
                  <a:cubicBezTo>
                    <a:pt x="867" y="10988"/>
                    <a:pt x="1134" y="10721"/>
                    <a:pt x="1368" y="10421"/>
                  </a:cubicBezTo>
                  <a:cubicBezTo>
                    <a:pt x="1735" y="9854"/>
                    <a:pt x="2268" y="9420"/>
                    <a:pt x="2836" y="9120"/>
                  </a:cubicBezTo>
                  <a:cubicBezTo>
                    <a:pt x="3169" y="8987"/>
                    <a:pt x="3469" y="8786"/>
                    <a:pt x="3770" y="8586"/>
                  </a:cubicBezTo>
                  <a:cubicBezTo>
                    <a:pt x="3903" y="8353"/>
                    <a:pt x="4036" y="8119"/>
                    <a:pt x="4103" y="7852"/>
                  </a:cubicBezTo>
                  <a:cubicBezTo>
                    <a:pt x="3870" y="7719"/>
                    <a:pt x="3636" y="7619"/>
                    <a:pt x="3369" y="7552"/>
                  </a:cubicBezTo>
                  <a:cubicBezTo>
                    <a:pt x="3136" y="7552"/>
                    <a:pt x="2869" y="7552"/>
                    <a:pt x="2635" y="7619"/>
                  </a:cubicBezTo>
                  <a:cubicBezTo>
                    <a:pt x="2635" y="7586"/>
                    <a:pt x="2602" y="7552"/>
                    <a:pt x="2602" y="7485"/>
                  </a:cubicBezTo>
                  <a:cubicBezTo>
                    <a:pt x="3236" y="7085"/>
                    <a:pt x="3803" y="6752"/>
                    <a:pt x="4470" y="6285"/>
                  </a:cubicBezTo>
                  <a:cubicBezTo>
                    <a:pt x="5137" y="5818"/>
                    <a:pt x="5137" y="5484"/>
                    <a:pt x="4470" y="4950"/>
                  </a:cubicBezTo>
                  <a:cubicBezTo>
                    <a:pt x="4904" y="4717"/>
                    <a:pt x="5337" y="4517"/>
                    <a:pt x="5738" y="4250"/>
                  </a:cubicBezTo>
                  <a:cubicBezTo>
                    <a:pt x="6205" y="3983"/>
                    <a:pt x="6105" y="3282"/>
                    <a:pt x="5604" y="3149"/>
                  </a:cubicBezTo>
                  <a:cubicBezTo>
                    <a:pt x="5337" y="3082"/>
                    <a:pt x="5071" y="3016"/>
                    <a:pt x="4804" y="2949"/>
                  </a:cubicBezTo>
                  <a:cubicBezTo>
                    <a:pt x="4904" y="2815"/>
                    <a:pt x="4970" y="2649"/>
                    <a:pt x="5037" y="2515"/>
                  </a:cubicBezTo>
                  <a:cubicBezTo>
                    <a:pt x="5304" y="2048"/>
                    <a:pt x="5571" y="1581"/>
                    <a:pt x="5804" y="1081"/>
                  </a:cubicBezTo>
                  <a:cubicBezTo>
                    <a:pt x="5938" y="747"/>
                    <a:pt x="6005" y="347"/>
                    <a:pt x="5638" y="114"/>
                  </a:cubicBezTo>
                  <a:cubicBezTo>
                    <a:pt x="5512" y="38"/>
                    <a:pt x="537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65"/>
            <p:cNvSpPr/>
            <p:nvPr/>
          </p:nvSpPr>
          <p:spPr>
            <a:xfrm>
              <a:off x="5628475" y="4313525"/>
              <a:ext cx="133325" cy="286900"/>
            </a:xfrm>
            <a:custGeom>
              <a:avLst/>
              <a:gdLst/>
              <a:ahLst/>
              <a:cxnLst/>
              <a:rect l="l" t="t" r="r" b="b"/>
              <a:pathLst>
                <a:path w="5333" h="11476" extrusionOk="0">
                  <a:moveTo>
                    <a:pt x="1463" y="1"/>
                  </a:moveTo>
                  <a:cubicBezTo>
                    <a:pt x="1197" y="101"/>
                    <a:pt x="963" y="268"/>
                    <a:pt x="863" y="534"/>
                  </a:cubicBezTo>
                  <a:cubicBezTo>
                    <a:pt x="730" y="801"/>
                    <a:pt x="663" y="1101"/>
                    <a:pt x="730" y="1402"/>
                  </a:cubicBezTo>
                  <a:cubicBezTo>
                    <a:pt x="896" y="2269"/>
                    <a:pt x="1130" y="3136"/>
                    <a:pt x="1330" y="3970"/>
                  </a:cubicBezTo>
                  <a:cubicBezTo>
                    <a:pt x="1363" y="4170"/>
                    <a:pt x="1430" y="4337"/>
                    <a:pt x="1497" y="4571"/>
                  </a:cubicBezTo>
                  <a:lnTo>
                    <a:pt x="930" y="4571"/>
                  </a:lnTo>
                  <a:cubicBezTo>
                    <a:pt x="913" y="4570"/>
                    <a:pt x="896" y="4569"/>
                    <a:pt x="879" y="4569"/>
                  </a:cubicBezTo>
                  <a:cubicBezTo>
                    <a:pt x="371" y="4569"/>
                    <a:pt x="0" y="5054"/>
                    <a:pt x="129" y="5538"/>
                  </a:cubicBezTo>
                  <a:cubicBezTo>
                    <a:pt x="163" y="5671"/>
                    <a:pt x="163" y="5805"/>
                    <a:pt x="196" y="5972"/>
                  </a:cubicBezTo>
                  <a:lnTo>
                    <a:pt x="2197" y="7806"/>
                  </a:lnTo>
                  <a:lnTo>
                    <a:pt x="1730" y="7806"/>
                  </a:lnTo>
                  <a:cubicBezTo>
                    <a:pt x="1463" y="7873"/>
                    <a:pt x="1030" y="7906"/>
                    <a:pt x="963" y="8073"/>
                  </a:cubicBezTo>
                  <a:cubicBezTo>
                    <a:pt x="896" y="8373"/>
                    <a:pt x="930" y="8707"/>
                    <a:pt x="1063" y="9007"/>
                  </a:cubicBezTo>
                  <a:cubicBezTo>
                    <a:pt x="1097" y="9141"/>
                    <a:pt x="1197" y="9241"/>
                    <a:pt x="1297" y="9341"/>
                  </a:cubicBezTo>
                  <a:cubicBezTo>
                    <a:pt x="2164" y="10041"/>
                    <a:pt x="3065" y="10775"/>
                    <a:pt x="3965" y="11476"/>
                  </a:cubicBezTo>
                  <a:cubicBezTo>
                    <a:pt x="3565" y="9741"/>
                    <a:pt x="3231" y="8040"/>
                    <a:pt x="2831" y="6305"/>
                  </a:cubicBezTo>
                  <a:cubicBezTo>
                    <a:pt x="2531" y="5171"/>
                    <a:pt x="2164" y="4070"/>
                    <a:pt x="1864" y="2936"/>
                  </a:cubicBezTo>
                  <a:cubicBezTo>
                    <a:pt x="1797" y="2736"/>
                    <a:pt x="1830" y="2336"/>
                    <a:pt x="1964" y="2269"/>
                  </a:cubicBezTo>
                  <a:cubicBezTo>
                    <a:pt x="2032" y="2238"/>
                    <a:pt x="2092" y="2224"/>
                    <a:pt x="2146" y="2224"/>
                  </a:cubicBezTo>
                  <a:cubicBezTo>
                    <a:pt x="2379" y="2224"/>
                    <a:pt x="2483" y="2486"/>
                    <a:pt x="2564" y="2703"/>
                  </a:cubicBezTo>
                  <a:cubicBezTo>
                    <a:pt x="2965" y="4137"/>
                    <a:pt x="3398" y="5571"/>
                    <a:pt x="3765" y="7006"/>
                  </a:cubicBezTo>
                  <a:cubicBezTo>
                    <a:pt x="4065" y="8040"/>
                    <a:pt x="4265" y="9107"/>
                    <a:pt x="4499" y="10141"/>
                  </a:cubicBezTo>
                  <a:cubicBezTo>
                    <a:pt x="4532" y="10241"/>
                    <a:pt x="4632" y="10308"/>
                    <a:pt x="4666" y="10375"/>
                  </a:cubicBezTo>
                  <a:cubicBezTo>
                    <a:pt x="4833" y="9307"/>
                    <a:pt x="4966" y="8273"/>
                    <a:pt x="5133" y="7239"/>
                  </a:cubicBezTo>
                  <a:cubicBezTo>
                    <a:pt x="5166" y="7106"/>
                    <a:pt x="5233" y="7006"/>
                    <a:pt x="5300" y="6906"/>
                  </a:cubicBezTo>
                  <a:lnTo>
                    <a:pt x="5300" y="6705"/>
                  </a:lnTo>
                  <a:lnTo>
                    <a:pt x="5300" y="6472"/>
                  </a:lnTo>
                  <a:cubicBezTo>
                    <a:pt x="5333" y="6105"/>
                    <a:pt x="5333" y="5771"/>
                    <a:pt x="5300" y="5405"/>
                  </a:cubicBezTo>
                  <a:cubicBezTo>
                    <a:pt x="5233" y="5049"/>
                    <a:pt x="5003" y="5034"/>
                    <a:pt x="4749" y="5034"/>
                  </a:cubicBezTo>
                  <a:cubicBezTo>
                    <a:pt x="4725" y="5034"/>
                    <a:pt x="4702" y="5034"/>
                    <a:pt x="4679" y="5034"/>
                  </a:cubicBezTo>
                  <a:cubicBezTo>
                    <a:pt x="4573" y="5034"/>
                    <a:pt x="4466" y="5032"/>
                    <a:pt x="4366" y="5004"/>
                  </a:cubicBezTo>
                  <a:cubicBezTo>
                    <a:pt x="4499" y="4304"/>
                    <a:pt x="4666" y="3603"/>
                    <a:pt x="4799" y="2903"/>
                  </a:cubicBezTo>
                  <a:cubicBezTo>
                    <a:pt x="4866" y="2536"/>
                    <a:pt x="4833" y="2102"/>
                    <a:pt x="4432" y="1935"/>
                  </a:cubicBezTo>
                  <a:cubicBezTo>
                    <a:pt x="4351" y="1902"/>
                    <a:pt x="4275" y="1887"/>
                    <a:pt x="4202" y="1887"/>
                  </a:cubicBezTo>
                  <a:cubicBezTo>
                    <a:pt x="3915" y="1887"/>
                    <a:pt x="3691" y="2116"/>
                    <a:pt x="3532" y="2302"/>
                  </a:cubicBezTo>
                  <a:cubicBezTo>
                    <a:pt x="3298" y="2536"/>
                    <a:pt x="3131" y="2803"/>
                    <a:pt x="2898" y="3103"/>
                  </a:cubicBezTo>
                  <a:cubicBezTo>
                    <a:pt x="2831" y="2769"/>
                    <a:pt x="2798" y="2569"/>
                    <a:pt x="2731" y="2369"/>
                  </a:cubicBezTo>
                  <a:cubicBezTo>
                    <a:pt x="2564" y="1702"/>
                    <a:pt x="2364" y="1068"/>
                    <a:pt x="2131" y="434"/>
                  </a:cubicBezTo>
                  <a:cubicBezTo>
                    <a:pt x="1997" y="201"/>
                    <a:pt x="1730" y="34"/>
                    <a:pt x="1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65"/>
            <p:cNvSpPr/>
            <p:nvPr/>
          </p:nvSpPr>
          <p:spPr>
            <a:xfrm>
              <a:off x="5673400" y="4339375"/>
              <a:ext cx="197650" cy="312500"/>
            </a:xfrm>
            <a:custGeom>
              <a:avLst/>
              <a:gdLst/>
              <a:ahLst/>
              <a:cxnLst/>
              <a:rect l="l" t="t" r="r" b="b"/>
              <a:pathLst>
                <a:path w="7906" h="12500" extrusionOk="0">
                  <a:moveTo>
                    <a:pt x="7806" y="1"/>
                  </a:moveTo>
                  <a:cubicBezTo>
                    <a:pt x="7606" y="34"/>
                    <a:pt x="7405" y="134"/>
                    <a:pt x="7205" y="234"/>
                  </a:cubicBezTo>
                  <a:cubicBezTo>
                    <a:pt x="7072" y="368"/>
                    <a:pt x="6972" y="534"/>
                    <a:pt x="6905" y="701"/>
                  </a:cubicBezTo>
                  <a:cubicBezTo>
                    <a:pt x="6038" y="2536"/>
                    <a:pt x="5137" y="4337"/>
                    <a:pt x="4270" y="6172"/>
                  </a:cubicBezTo>
                  <a:cubicBezTo>
                    <a:pt x="4170" y="6305"/>
                    <a:pt x="4070" y="6472"/>
                    <a:pt x="3936" y="6572"/>
                  </a:cubicBezTo>
                  <a:cubicBezTo>
                    <a:pt x="3869" y="6939"/>
                    <a:pt x="3803" y="7273"/>
                    <a:pt x="3703" y="7606"/>
                  </a:cubicBezTo>
                  <a:cubicBezTo>
                    <a:pt x="3469" y="8407"/>
                    <a:pt x="3236" y="9207"/>
                    <a:pt x="3002" y="10008"/>
                  </a:cubicBezTo>
                  <a:lnTo>
                    <a:pt x="2935" y="10108"/>
                  </a:lnTo>
                  <a:lnTo>
                    <a:pt x="2902" y="10041"/>
                  </a:lnTo>
                  <a:cubicBezTo>
                    <a:pt x="2869" y="9975"/>
                    <a:pt x="2869" y="9875"/>
                    <a:pt x="2869" y="9841"/>
                  </a:cubicBezTo>
                  <a:lnTo>
                    <a:pt x="2869" y="9708"/>
                  </a:lnTo>
                  <a:lnTo>
                    <a:pt x="2869" y="9341"/>
                  </a:lnTo>
                  <a:cubicBezTo>
                    <a:pt x="2802" y="9274"/>
                    <a:pt x="2735" y="9207"/>
                    <a:pt x="2702" y="9107"/>
                  </a:cubicBezTo>
                  <a:cubicBezTo>
                    <a:pt x="2468" y="8040"/>
                    <a:pt x="2235" y="7006"/>
                    <a:pt x="1968" y="5972"/>
                  </a:cubicBezTo>
                  <a:cubicBezTo>
                    <a:pt x="1568" y="4537"/>
                    <a:pt x="1168" y="3103"/>
                    <a:pt x="734" y="1669"/>
                  </a:cubicBezTo>
                  <a:cubicBezTo>
                    <a:pt x="680" y="1452"/>
                    <a:pt x="559" y="1190"/>
                    <a:pt x="336" y="1190"/>
                  </a:cubicBezTo>
                  <a:cubicBezTo>
                    <a:pt x="285" y="1190"/>
                    <a:pt x="229" y="1204"/>
                    <a:pt x="167" y="1235"/>
                  </a:cubicBezTo>
                  <a:cubicBezTo>
                    <a:pt x="67" y="1302"/>
                    <a:pt x="0" y="1702"/>
                    <a:pt x="67" y="1902"/>
                  </a:cubicBezTo>
                  <a:cubicBezTo>
                    <a:pt x="367" y="3036"/>
                    <a:pt x="734" y="4137"/>
                    <a:pt x="1001" y="5271"/>
                  </a:cubicBezTo>
                  <a:cubicBezTo>
                    <a:pt x="1434" y="7006"/>
                    <a:pt x="1768" y="8740"/>
                    <a:pt x="2168" y="10475"/>
                  </a:cubicBezTo>
                  <a:lnTo>
                    <a:pt x="2302" y="12276"/>
                  </a:lnTo>
                  <a:cubicBezTo>
                    <a:pt x="2448" y="12423"/>
                    <a:pt x="2646" y="12499"/>
                    <a:pt x="2849" y="12499"/>
                  </a:cubicBezTo>
                  <a:cubicBezTo>
                    <a:pt x="3015" y="12499"/>
                    <a:pt x="3186" y="12448"/>
                    <a:pt x="3336" y="12343"/>
                  </a:cubicBezTo>
                  <a:cubicBezTo>
                    <a:pt x="3336" y="11909"/>
                    <a:pt x="3402" y="11509"/>
                    <a:pt x="3503" y="11109"/>
                  </a:cubicBezTo>
                  <a:cubicBezTo>
                    <a:pt x="3703" y="10275"/>
                    <a:pt x="3970" y="9474"/>
                    <a:pt x="4236" y="8640"/>
                  </a:cubicBezTo>
                  <a:cubicBezTo>
                    <a:pt x="4236" y="8407"/>
                    <a:pt x="4303" y="8173"/>
                    <a:pt x="4370" y="7940"/>
                  </a:cubicBezTo>
                  <a:cubicBezTo>
                    <a:pt x="5137" y="6205"/>
                    <a:pt x="5904" y="4471"/>
                    <a:pt x="6705" y="2736"/>
                  </a:cubicBezTo>
                  <a:cubicBezTo>
                    <a:pt x="7038" y="2002"/>
                    <a:pt x="7472" y="1335"/>
                    <a:pt x="7839" y="635"/>
                  </a:cubicBezTo>
                  <a:cubicBezTo>
                    <a:pt x="7906" y="468"/>
                    <a:pt x="7806" y="201"/>
                    <a:pt x="780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65"/>
            <p:cNvSpPr/>
            <p:nvPr/>
          </p:nvSpPr>
          <p:spPr>
            <a:xfrm>
              <a:off x="5684225" y="4695675"/>
              <a:ext cx="125125" cy="28175"/>
            </a:xfrm>
            <a:custGeom>
              <a:avLst/>
              <a:gdLst/>
              <a:ahLst/>
              <a:cxnLst/>
              <a:rect l="l" t="t" r="r" b="b"/>
              <a:pathLst>
                <a:path w="5005" h="1127" extrusionOk="0">
                  <a:moveTo>
                    <a:pt x="4320" y="1"/>
                  </a:moveTo>
                  <a:cubicBezTo>
                    <a:pt x="4245" y="1"/>
                    <a:pt x="4170" y="9"/>
                    <a:pt x="4104" y="26"/>
                  </a:cubicBezTo>
                  <a:cubicBezTo>
                    <a:pt x="2903" y="126"/>
                    <a:pt x="1702" y="226"/>
                    <a:pt x="501" y="359"/>
                  </a:cubicBezTo>
                  <a:cubicBezTo>
                    <a:pt x="301" y="393"/>
                    <a:pt x="167" y="626"/>
                    <a:pt x="1" y="760"/>
                  </a:cubicBezTo>
                  <a:lnTo>
                    <a:pt x="368" y="1126"/>
                  </a:lnTo>
                  <a:cubicBezTo>
                    <a:pt x="1869" y="993"/>
                    <a:pt x="3203" y="893"/>
                    <a:pt x="4537" y="726"/>
                  </a:cubicBezTo>
                  <a:cubicBezTo>
                    <a:pt x="4671" y="693"/>
                    <a:pt x="4837" y="526"/>
                    <a:pt x="5004" y="426"/>
                  </a:cubicBezTo>
                  <a:cubicBezTo>
                    <a:pt x="4837" y="259"/>
                    <a:pt x="4704" y="159"/>
                    <a:pt x="4537" y="26"/>
                  </a:cubicBezTo>
                  <a:cubicBezTo>
                    <a:pt x="4471" y="9"/>
                    <a:pt x="4396" y="1"/>
                    <a:pt x="432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65"/>
            <p:cNvSpPr/>
            <p:nvPr/>
          </p:nvSpPr>
          <p:spPr>
            <a:xfrm>
              <a:off x="5698400" y="4763025"/>
              <a:ext cx="92600" cy="27550"/>
            </a:xfrm>
            <a:custGeom>
              <a:avLst/>
              <a:gdLst/>
              <a:ahLst/>
              <a:cxnLst/>
              <a:rect l="l" t="t" r="r" b="b"/>
              <a:pathLst>
                <a:path w="3704" h="1102" extrusionOk="0">
                  <a:moveTo>
                    <a:pt x="3170" y="0"/>
                  </a:moveTo>
                  <a:cubicBezTo>
                    <a:pt x="2936" y="0"/>
                    <a:pt x="2703" y="34"/>
                    <a:pt x="2469" y="100"/>
                  </a:cubicBezTo>
                  <a:cubicBezTo>
                    <a:pt x="1769" y="200"/>
                    <a:pt x="1035" y="267"/>
                    <a:pt x="334" y="401"/>
                  </a:cubicBezTo>
                  <a:cubicBezTo>
                    <a:pt x="168" y="467"/>
                    <a:pt x="34" y="634"/>
                    <a:pt x="1" y="834"/>
                  </a:cubicBezTo>
                  <a:cubicBezTo>
                    <a:pt x="1" y="934"/>
                    <a:pt x="234" y="1068"/>
                    <a:pt x="301" y="1101"/>
                  </a:cubicBezTo>
                  <a:lnTo>
                    <a:pt x="901" y="1034"/>
                  </a:lnTo>
                  <a:cubicBezTo>
                    <a:pt x="1702" y="934"/>
                    <a:pt x="2503" y="834"/>
                    <a:pt x="3270" y="701"/>
                  </a:cubicBezTo>
                  <a:cubicBezTo>
                    <a:pt x="3437" y="667"/>
                    <a:pt x="3570" y="434"/>
                    <a:pt x="3703" y="300"/>
                  </a:cubicBezTo>
                  <a:cubicBezTo>
                    <a:pt x="3537" y="167"/>
                    <a:pt x="3370" y="67"/>
                    <a:pt x="3170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65"/>
            <p:cNvSpPr/>
            <p:nvPr/>
          </p:nvSpPr>
          <p:spPr>
            <a:xfrm>
              <a:off x="5705075" y="4832125"/>
              <a:ext cx="88425" cy="28025"/>
            </a:xfrm>
            <a:custGeom>
              <a:avLst/>
              <a:gdLst/>
              <a:ahLst/>
              <a:cxnLst/>
              <a:rect l="l" t="t" r="r" b="b"/>
              <a:pathLst>
                <a:path w="3537" h="1121" extrusionOk="0">
                  <a:moveTo>
                    <a:pt x="3048" y="1"/>
                  </a:moveTo>
                  <a:cubicBezTo>
                    <a:pt x="3033" y="1"/>
                    <a:pt x="3018" y="2"/>
                    <a:pt x="3003" y="5"/>
                  </a:cubicBezTo>
                  <a:cubicBezTo>
                    <a:pt x="2135" y="105"/>
                    <a:pt x="1235" y="238"/>
                    <a:pt x="368" y="405"/>
                  </a:cubicBezTo>
                  <a:cubicBezTo>
                    <a:pt x="234" y="439"/>
                    <a:pt x="134" y="672"/>
                    <a:pt x="1" y="839"/>
                  </a:cubicBezTo>
                  <a:cubicBezTo>
                    <a:pt x="134" y="939"/>
                    <a:pt x="267" y="1006"/>
                    <a:pt x="401" y="1106"/>
                  </a:cubicBezTo>
                  <a:cubicBezTo>
                    <a:pt x="423" y="1117"/>
                    <a:pt x="449" y="1120"/>
                    <a:pt x="482" y="1120"/>
                  </a:cubicBezTo>
                  <a:cubicBezTo>
                    <a:pt x="549" y="1120"/>
                    <a:pt x="646" y="1106"/>
                    <a:pt x="801" y="1106"/>
                  </a:cubicBezTo>
                  <a:cubicBezTo>
                    <a:pt x="1001" y="1072"/>
                    <a:pt x="1335" y="1039"/>
                    <a:pt x="1635" y="972"/>
                  </a:cubicBezTo>
                  <a:cubicBezTo>
                    <a:pt x="2135" y="939"/>
                    <a:pt x="2602" y="839"/>
                    <a:pt x="3103" y="739"/>
                  </a:cubicBezTo>
                  <a:cubicBezTo>
                    <a:pt x="3270" y="672"/>
                    <a:pt x="3403" y="405"/>
                    <a:pt x="3536" y="205"/>
                  </a:cubicBezTo>
                  <a:cubicBezTo>
                    <a:pt x="3385" y="144"/>
                    <a:pt x="3205" y="1"/>
                    <a:pt x="304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65"/>
            <p:cNvSpPr/>
            <p:nvPr/>
          </p:nvSpPr>
          <p:spPr>
            <a:xfrm>
              <a:off x="5725925" y="4906450"/>
              <a:ext cx="70075" cy="24225"/>
            </a:xfrm>
            <a:custGeom>
              <a:avLst/>
              <a:gdLst/>
              <a:ahLst/>
              <a:cxnLst/>
              <a:rect l="l" t="t" r="r" b="b"/>
              <a:pathLst>
                <a:path w="2803" h="969" extrusionOk="0">
                  <a:moveTo>
                    <a:pt x="2302" y="1"/>
                  </a:moveTo>
                  <a:cubicBezTo>
                    <a:pt x="1668" y="34"/>
                    <a:pt x="1035" y="101"/>
                    <a:pt x="401" y="234"/>
                  </a:cubicBezTo>
                  <a:cubicBezTo>
                    <a:pt x="267" y="234"/>
                    <a:pt x="134" y="468"/>
                    <a:pt x="1" y="568"/>
                  </a:cubicBezTo>
                  <a:cubicBezTo>
                    <a:pt x="134" y="701"/>
                    <a:pt x="301" y="801"/>
                    <a:pt x="468" y="901"/>
                  </a:cubicBezTo>
                  <a:cubicBezTo>
                    <a:pt x="501" y="918"/>
                    <a:pt x="551" y="926"/>
                    <a:pt x="605" y="926"/>
                  </a:cubicBezTo>
                  <a:cubicBezTo>
                    <a:pt x="659" y="926"/>
                    <a:pt x="718" y="918"/>
                    <a:pt x="768" y="901"/>
                  </a:cubicBezTo>
                  <a:lnTo>
                    <a:pt x="768" y="968"/>
                  </a:lnTo>
                  <a:cubicBezTo>
                    <a:pt x="1335" y="868"/>
                    <a:pt x="1902" y="801"/>
                    <a:pt x="2436" y="668"/>
                  </a:cubicBezTo>
                  <a:cubicBezTo>
                    <a:pt x="2602" y="634"/>
                    <a:pt x="2702" y="401"/>
                    <a:pt x="2803" y="268"/>
                  </a:cubicBezTo>
                  <a:cubicBezTo>
                    <a:pt x="2636" y="167"/>
                    <a:pt x="2469" y="1"/>
                    <a:pt x="230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65"/>
            <p:cNvSpPr/>
            <p:nvPr/>
          </p:nvSpPr>
          <p:spPr>
            <a:xfrm>
              <a:off x="5744275" y="4977350"/>
              <a:ext cx="46725" cy="22525"/>
            </a:xfrm>
            <a:custGeom>
              <a:avLst/>
              <a:gdLst/>
              <a:ahLst/>
              <a:cxnLst/>
              <a:rect l="l" t="t" r="r" b="b"/>
              <a:pathLst>
                <a:path w="1869" h="901" extrusionOk="0">
                  <a:moveTo>
                    <a:pt x="1401" y="0"/>
                  </a:moveTo>
                  <a:cubicBezTo>
                    <a:pt x="1168" y="0"/>
                    <a:pt x="968" y="33"/>
                    <a:pt x="734" y="67"/>
                  </a:cubicBezTo>
                  <a:cubicBezTo>
                    <a:pt x="401" y="100"/>
                    <a:pt x="0" y="0"/>
                    <a:pt x="0" y="500"/>
                  </a:cubicBezTo>
                  <a:cubicBezTo>
                    <a:pt x="0" y="634"/>
                    <a:pt x="434" y="767"/>
                    <a:pt x="634" y="901"/>
                  </a:cubicBezTo>
                  <a:lnTo>
                    <a:pt x="734" y="834"/>
                  </a:lnTo>
                  <a:cubicBezTo>
                    <a:pt x="1001" y="801"/>
                    <a:pt x="1268" y="734"/>
                    <a:pt x="1568" y="667"/>
                  </a:cubicBezTo>
                  <a:cubicBezTo>
                    <a:pt x="1702" y="634"/>
                    <a:pt x="1768" y="467"/>
                    <a:pt x="1868" y="334"/>
                  </a:cubicBezTo>
                  <a:cubicBezTo>
                    <a:pt x="1735" y="200"/>
                    <a:pt x="1568" y="10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65"/>
            <p:cNvSpPr/>
            <p:nvPr/>
          </p:nvSpPr>
          <p:spPr>
            <a:xfrm>
              <a:off x="5761325" y="5034050"/>
              <a:ext cx="32175" cy="22275"/>
            </a:xfrm>
            <a:custGeom>
              <a:avLst/>
              <a:gdLst/>
              <a:ahLst/>
              <a:cxnLst/>
              <a:rect l="l" t="t" r="r" b="b"/>
              <a:pathLst>
                <a:path w="1287" h="891" extrusionOk="0">
                  <a:moveTo>
                    <a:pt x="686" y="0"/>
                  </a:moveTo>
                  <a:cubicBezTo>
                    <a:pt x="419" y="200"/>
                    <a:pt x="52" y="334"/>
                    <a:pt x="52" y="501"/>
                  </a:cubicBezTo>
                  <a:cubicBezTo>
                    <a:pt x="0" y="787"/>
                    <a:pt x="212" y="890"/>
                    <a:pt x="435" y="890"/>
                  </a:cubicBezTo>
                  <a:cubicBezTo>
                    <a:pt x="497" y="890"/>
                    <a:pt x="561" y="882"/>
                    <a:pt x="619" y="868"/>
                  </a:cubicBezTo>
                  <a:cubicBezTo>
                    <a:pt x="853" y="734"/>
                    <a:pt x="1053" y="601"/>
                    <a:pt x="1286" y="467"/>
                  </a:cubicBezTo>
                  <a:lnTo>
                    <a:pt x="68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790" name="Google Shape;2790;p65"/>
          <p:cNvGrpSpPr/>
          <p:nvPr/>
        </p:nvGrpSpPr>
        <p:grpSpPr>
          <a:xfrm rot="3218745">
            <a:off x="2020984" y="420262"/>
            <a:ext cx="877369" cy="866701"/>
            <a:chOff x="5017075" y="4570900"/>
            <a:chExt cx="658000" cy="650000"/>
          </a:xfrm>
        </p:grpSpPr>
        <p:sp>
          <p:nvSpPr>
            <p:cNvPr id="2791" name="Google Shape;2791;p65"/>
            <p:cNvSpPr/>
            <p:nvPr/>
          </p:nvSpPr>
          <p:spPr>
            <a:xfrm>
              <a:off x="5229750" y="4916150"/>
              <a:ext cx="445325" cy="304750"/>
            </a:xfrm>
            <a:custGeom>
              <a:avLst/>
              <a:gdLst/>
              <a:ahLst/>
              <a:cxnLst/>
              <a:rect l="l" t="t" r="r" b="b"/>
              <a:pathLst>
                <a:path w="17813" h="12190" extrusionOk="0">
                  <a:moveTo>
                    <a:pt x="7072" y="1948"/>
                  </a:moveTo>
                  <a:cubicBezTo>
                    <a:pt x="7138" y="1948"/>
                    <a:pt x="7272" y="2148"/>
                    <a:pt x="7339" y="2248"/>
                  </a:cubicBezTo>
                  <a:cubicBezTo>
                    <a:pt x="7239" y="2548"/>
                    <a:pt x="7172" y="2815"/>
                    <a:pt x="7105" y="3048"/>
                  </a:cubicBezTo>
                  <a:cubicBezTo>
                    <a:pt x="6772" y="4116"/>
                    <a:pt x="6405" y="5183"/>
                    <a:pt x="6071" y="6217"/>
                  </a:cubicBezTo>
                  <a:cubicBezTo>
                    <a:pt x="6038" y="6451"/>
                    <a:pt x="5971" y="6651"/>
                    <a:pt x="5871" y="6851"/>
                  </a:cubicBezTo>
                  <a:cubicBezTo>
                    <a:pt x="5804" y="6985"/>
                    <a:pt x="5604" y="7085"/>
                    <a:pt x="5471" y="7185"/>
                  </a:cubicBezTo>
                  <a:cubicBezTo>
                    <a:pt x="5371" y="7018"/>
                    <a:pt x="5204" y="6818"/>
                    <a:pt x="5237" y="6651"/>
                  </a:cubicBezTo>
                  <a:cubicBezTo>
                    <a:pt x="5537" y="5584"/>
                    <a:pt x="5871" y="4516"/>
                    <a:pt x="6204" y="3449"/>
                  </a:cubicBezTo>
                  <a:cubicBezTo>
                    <a:pt x="6305" y="3015"/>
                    <a:pt x="6471" y="2615"/>
                    <a:pt x="6638" y="2215"/>
                  </a:cubicBezTo>
                  <a:cubicBezTo>
                    <a:pt x="6738" y="2048"/>
                    <a:pt x="6872" y="1948"/>
                    <a:pt x="7072" y="1948"/>
                  </a:cubicBezTo>
                  <a:close/>
                  <a:moveTo>
                    <a:pt x="4709" y="1586"/>
                  </a:moveTo>
                  <a:cubicBezTo>
                    <a:pt x="4750" y="1586"/>
                    <a:pt x="4784" y="1595"/>
                    <a:pt x="4803" y="1614"/>
                  </a:cubicBezTo>
                  <a:cubicBezTo>
                    <a:pt x="4937" y="1714"/>
                    <a:pt x="5004" y="1881"/>
                    <a:pt x="4970" y="2048"/>
                  </a:cubicBezTo>
                  <a:cubicBezTo>
                    <a:pt x="4403" y="3682"/>
                    <a:pt x="3803" y="5283"/>
                    <a:pt x="3202" y="6851"/>
                  </a:cubicBezTo>
                  <a:cubicBezTo>
                    <a:pt x="3136" y="7051"/>
                    <a:pt x="2869" y="7185"/>
                    <a:pt x="2669" y="7285"/>
                  </a:cubicBezTo>
                  <a:cubicBezTo>
                    <a:pt x="2667" y="7287"/>
                    <a:pt x="2664" y="7288"/>
                    <a:pt x="2661" y="7288"/>
                  </a:cubicBezTo>
                  <a:cubicBezTo>
                    <a:pt x="2616" y="7288"/>
                    <a:pt x="2463" y="7047"/>
                    <a:pt x="2368" y="6985"/>
                  </a:cubicBezTo>
                  <a:lnTo>
                    <a:pt x="2635" y="6251"/>
                  </a:lnTo>
                  <a:cubicBezTo>
                    <a:pt x="3136" y="4850"/>
                    <a:pt x="3636" y="3449"/>
                    <a:pt x="4136" y="2048"/>
                  </a:cubicBezTo>
                  <a:cubicBezTo>
                    <a:pt x="4203" y="1914"/>
                    <a:pt x="4270" y="1781"/>
                    <a:pt x="4370" y="1681"/>
                  </a:cubicBezTo>
                  <a:cubicBezTo>
                    <a:pt x="4464" y="1634"/>
                    <a:pt x="4609" y="1586"/>
                    <a:pt x="4709" y="1586"/>
                  </a:cubicBezTo>
                  <a:close/>
                  <a:moveTo>
                    <a:pt x="8973" y="3982"/>
                  </a:moveTo>
                  <a:cubicBezTo>
                    <a:pt x="9040" y="4183"/>
                    <a:pt x="9240" y="4416"/>
                    <a:pt x="9173" y="4550"/>
                  </a:cubicBezTo>
                  <a:cubicBezTo>
                    <a:pt x="8940" y="5317"/>
                    <a:pt x="8673" y="6017"/>
                    <a:pt x="8406" y="6751"/>
                  </a:cubicBezTo>
                  <a:cubicBezTo>
                    <a:pt x="8273" y="7118"/>
                    <a:pt x="8206" y="7518"/>
                    <a:pt x="8039" y="7852"/>
                  </a:cubicBezTo>
                  <a:cubicBezTo>
                    <a:pt x="7939" y="8019"/>
                    <a:pt x="7772" y="8085"/>
                    <a:pt x="7605" y="8085"/>
                  </a:cubicBezTo>
                  <a:cubicBezTo>
                    <a:pt x="7505" y="8052"/>
                    <a:pt x="7405" y="7852"/>
                    <a:pt x="7305" y="7718"/>
                  </a:cubicBezTo>
                  <a:cubicBezTo>
                    <a:pt x="7639" y="6751"/>
                    <a:pt x="7972" y="5850"/>
                    <a:pt x="8306" y="4950"/>
                  </a:cubicBezTo>
                  <a:cubicBezTo>
                    <a:pt x="8373" y="4716"/>
                    <a:pt x="8439" y="4516"/>
                    <a:pt x="8539" y="4316"/>
                  </a:cubicBezTo>
                  <a:cubicBezTo>
                    <a:pt x="8673" y="4183"/>
                    <a:pt x="8806" y="4083"/>
                    <a:pt x="8973" y="3982"/>
                  </a:cubicBezTo>
                  <a:close/>
                  <a:moveTo>
                    <a:pt x="11108" y="5917"/>
                  </a:moveTo>
                  <a:cubicBezTo>
                    <a:pt x="11241" y="5984"/>
                    <a:pt x="11341" y="6117"/>
                    <a:pt x="11408" y="6217"/>
                  </a:cubicBezTo>
                  <a:lnTo>
                    <a:pt x="11308" y="6451"/>
                  </a:lnTo>
                  <a:lnTo>
                    <a:pt x="10274" y="9320"/>
                  </a:lnTo>
                  <a:cubicBezTo>
                    <a:pt x="10189" y="9518"/>
                    <a:pt x="10104" y="9742"/>
                    <a:pt x="9874" y="9742"/>
                  </a:cubicBezTo>
                  <a:cubicBezTo>
                    <a:pt x="9834" y="9742"/>
                    <a:pt x="9790" y="9735"/>
                    <a:pt x="9740" y="9720"/>
                  </a:cubicBezTo>
                  <a:cubicBezTo>
                    <a:pt x="9440" y="9620"/>
                    <a:pt x="9440" y="9386"/>
                    <a:pt x="9540" y="9119"/>
                  </a:cubicBezTo>
                  <a:cubicBezTo>
                    <a:pt x="9874" y="8185"/>
                    <a:pt x="10207" y="7285"/>
                    <a:pt x="10541" y="6384"/>
                  </a:cubicBezTo>
                  <a:cubicBezTo>
                    <a:pt x="10574" y="6251"/>
                    <a:pt x="10641" y="6117"/>
                    <a:pt x="10774" y="6017"/>
                  </a:cubicBezTo>
                  <a:cubicBezTo>
                    <a:pt x="10874" y="5917"/>
                    <a:pt x="11008" y="5917"/>
                    <a:pt x="11108" y="5917"/>
                  </a:cubicBezTo>
                  <a:close/>
                  <a:moveTo>
                    <a:pt x="13310" y="8119"/>
                  </a:moveTo>
                  <a:cubicBezTo>
                    <a:pt x="13376" y="8286"/>
                    <a:pt x="13410" y="8486"/>
                    <a:pt x="13376" y="8686"/>
                  </a:cubicBezTo>
                  <a:cubicBezTo>
                    <a:pt x="13243" y="9119"/>
                    <a:pt x="13076" y="9553"/>
                    <a:pt x="12909" y="9987"/>
                  </a:cubicBezTo>
                  <a:cubicBezTo>
                    <a:pt x="12876" y="10154"/>
                    <a:pt x="12809" y="10287"/>
                    <a:pt x="12709" y="10387"/>
                  </a:cubicBezTo>
                  <a:cubicBezTo>
                    <a:pt x="12599" y="10469"/>
                    <a:pt x="12490" y="10529"/>
                    <a:pt x="12361" y="10529"/>
                  </a:cubicBezTo>
                  <a:cubicBezTo>
                    <a:pt x="12334" y="10529"/>
                    <a:pt x="12305" y="10526"/>
                    <a:pt x="12275" y="10520"/>
                  </a:cubicBezTo>
                  <a:cubicBezTo>
                    <a:pt x="12175" y="10520"/>
                    <a:pt x="12142" y="10287"/>
                    <a:pt x="12042" y="10154"/>
                  </a:cubicBezTo>
                  <a:cubicBezTo>
                    <a:pt x="12309" y="9520"/>
                    <a:pt x="12509" y="8919"/>
                    <a:pt x="12809" y="8319"/>
                  </a:cubicBezTo>
                  <a:cubicBezTo>
                    <a:pt x="12843" y="8185"/>
                    <a:pt x="13143" y="8185"/>
                    <a:pt x="13310" y="8119"/>
                  </a:cubicBezTo>
                  <a:close/>
                  <a:moveTo>
                    <a:pt x="15478" y="9586"/>
                  </a:moveTo>
                  <a:cubicBezTo>
                    <a:pt x="15544" y="9720"/>
                    <a:pt x="15611" y="9887"/>
                    <a:pt x="15578" y="10020"/>
                  </a:cubicBezTo>
                  <a:cubicBezTo>
                    <a:pt x="15511" y="10354"/>
                    <a:pt x="15378" y="10654"/>
                    <a:pt x="15211" y="10954"/>
                  </a:cubicBezTo>
                  <a:cubicBezTo>
                    <a:pt x="15100" y="11065"/>
                    <a:pt x="14967" y="11129"/>
                    <a:pt x="14830" y="11129"/>
                  </a:cubicBezTo>
                  <a:cubicBezTo>
                    <a:pt x="14801" y="11129"/>
                    <a:pt x="14773" y="11127"/>
                    <a:pt x="14744" y="11121"/>
                  </a:cubicBezTo>
                  <a:cubicBezTo>
                    <a:pt x="14677" y="11121"/>
                    <a:pt x="14577" y="10921"/>
                    <a:pt x="14510" y="10787"/>
                  </a:cubicBezTo>
                  <a:lnTo>
                    <a:pt x="14477" y="10787"/>
                  </a:lnTo>
                  <a:cubicBezTo>
                    <a:pt x="14644" y="10420"/>
                    <a:pt x="14811" y="10053"/>
                    <a:pt x="15011" y="9720"/>
                  </a:cubicBezTo>
                  <a:cubicBezTo>
                    <a:pt x="15077" y="9620"/>
                    <a:pt x="15311" y="9653"/>
                    <a:pt x="15478" y="9586"/>
                  </a:cubicBezTo>
                  <a:close/>
                  <a:moveTo>
                    <a:pt x="4443" y="0"/>
                  </a:moveTo>
                  <a:cubicBezTo>
                    <a:pt x="3704" y="0"/>
                    <a:pt x="2992" y="306"/>
                    <a:pt x="2402" y="1080"/>
                  </a:cubicBezTo>
                  <a:cubicBezTo>
                    <a:pt x="2102" y="1447"/>
                    <a:pt x="1835" y="1814"/>
                    <a:pt x="1568" y="2181"/>
                  </a:cubicBezTo>
                  <a:cubicBezTo>
                    <a:pt x="1668" y="2548"/>
                    <a:pt x="1468" y="2915"/>
                    <a:pt x="1134" y="3048"/>
                  </a:cubicBezTo>
                  <a:cubicBezTo>
                    <a:pt x="934" y="3482"/>
                    <a:pt x="767" y="3916"/>
                    <a:pt x="600" y="4349"/>
                  </a:cubicBezTo>
                  <a:cubicBezTo>
                    <a:pt x="0" y="6084"/>
                    <a:pt x="367" y="7318"/>
                    <a:pt x="1835" y="8085"/>
                  </a:cubicBezTo>
                  <a:cubicBezTo>
                    <a:pt x="2535" y="8452"/>
                    <a:pt x="3269" y="8719"/>
                    <a:pt x="4036" y="8919"/>
                  </a:cubicBezTo>
                  <a:cubicBezTo>
                    <a:pt x="6905" y="9720"/>
                    <a:pt x="9807" y="10487"/>
                    <a:pt x="12676" y="11254"/>
                  </a:cubicBezTo>
                  <a:cubicBezTo>
                    <a:pt x="13910" y="11588"/>
                    <a:pt x="15111" y="11888"/>
                    <a:pt x="16378" y="12155"/>
                  </a:cubicBezTo>
                  <a:cubicBezTo>
                    <a:pt x="16466" y="12178"/>
                    <a:pt x="16554" y="12189"/>
                    <a:pt x="16641" y="12189"/>
                  </a:cubicBezTo>
                  <a:cubicBezTo>
                    <a:pt x="17055" y="12189"/>
                    <a:pt x="17447" y="11940"/>
                    <a:pt x="17613" y="11555"/>
                  </a:cubicBezTo>
                  <a:cubicBezTo>
                    <a:pt x="17813" y="11021"/>
                    <a:pt x="17613" y="10654"/>
                    <a:pt x="17012" y="10287"/>
                  </a:cubicBezTo>
                  <a:cubicBezTo>
                    <a:pt x="16845" y="10187"/>
                    <a:pt x="16712" y="10087"/>
                    <a:pt x="16579" y="9953"/>
                  </a:cubicBezTo>
                  <a:cubicBezTo>
                    <a:pt x="16178" y="9586"/>
                    <a:pt x="15778" y="9253"/>
                    <a:pt x="15378" y="8853"/>
                  </a:cubicBezTo>
                  <a:cubicBezTo>
                    <a:pt x="13943" y="7518"/>
                    <a:pt x="12509" y="6184"/>
                    <a:pt x="11075" y="4850"/>
                  </a:cubicBezTo>
                  <a:cubicBezTo>
                    <a:pt x="10041" y="3849"/>
                    <a:pt x="9040" y="2815"/>
                    <a:pt x="7972" y="1848"/>
                  </a:cubicBezTo>
                  <a:cubicBezTo>
                    <a:pt x="7472" y="1347"/>
                    <a:pt x="6872" y="880"/>
                    <a:pt x="6238" y="513"/>
                  </a:cubicBezTo>
                  <a:cubicBezTo>
                    <a:pt x="5656" y="200"/>
                    <a:pt x="5041" y="0"/>
                    <a:pt x="4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65"/>
            <p:cNvSpPr/>
            <p:nvPr/>
          </p:nvSpPr>
          <p:spPr>
            <a:xfrm>
              <a:off x="5100475" y="4570900"/>
              <a:ext cx="195175" cy="334750"/>
            </a:xfrm>
            <a:custGeom>
              <a:avLst/>
              <a:gdLst/>
              <a:ahLst/>
              <a:cxnLst/>
              <a:rect l="l" t="t" r="r" b="b"/>
              <a:pathLst>
                <a:path w="7807" h="13390" extrusionOk="0">
                  <a:moveTo>
                    <a:pt x="4564" y="0"/>
                  </a:moveTo>
                  <a:cubicBezTo>
                    <a:pt x="4248" y="0"/>
                    <a:pt x="3957" y="194"/>
                    <a:pt x="3870" y="513"/>
                  </a:cubicBezTo>
                  <a:cubicBezTo>
                    <a:pt x="3670" y="880"/>
                    <a:pt x="3537" y="1314"/>
                    <a:pt x="3370" y="1781"/>
                  </a:cubicBezTo>
                  <a:lnTo>
                    <a:pt x="2769" y="914"/>
                  </a:lnTo>
                  <a:cubicBezTo>
                    <a:pt x="2669" y="714"/>
                    <a:pt x="2502" y="513"/>
                    <a:pt x="2336" y="347"/>
                  </a:cubicBezTo>
                  <a:cubicBezTo>
                    <a:pt x="2195" y="234"/>
                    <a:pt x="1936" y="98"/>
                    <a:pt x="1778" y="98"/>
                  </a:cubicBezTo>
                  <a:cubicBezTo>
                    <a:pt x="1749" y="98"/>
                    <a:pt x="1723" y="103"/>
                    <a:pt x="1702" y="113"/>
                  </a:cubicBezTo>
                  <a:cubicBezTo>
                    <a:pt x="1468" y="247"/>
                    <a:pt x="1335" y="480"/>
                    <a:pt x="1302" y="747"/>
                  </a:cubicBezTo>
                  <a:cubicBezTo>
                    <a:pt x="1302" y="1114"/>
                    <a:pt x="1368" y="1481"/>
                    <a:pt x="1502" y="1814"/>
                  </a:cubicBezTo>
                  <a:cubicBezTo>
                    <a:pt x="1769" y="2515"/>
                    <a:pt x="2136" y="3182"/>
                    <a:pt x="2469" y="3883"/>
                  </a:cubicBezTo>
                  <a:lnTo>
                    <a:pt x="3370" y="5217"/>
                  </a:lnTo>
                  <a:cubicBezTo>
                    <a:pt x="3336" y="5284"/>
                    <a:pt x="3270" y="5350"/>
                    <a:pt x="3236" y="5417"/>
                  </a:cubicBezTo>
                  <a:lnTo>
                    <a:pt x="2302" y="4850"/>
                  </a:lnTo>
                  <a:cubicBezTo>
                    <a:pt x="2080" y="4761"/>
                    <a:pt x="1843" y="4583"/>
                    <a:pt x="1620" y="4583"/>
                  </a:cubicBezTo>
                  <a:cubicBezTo>
                    <a:pt x="1509" y="4583"/>
                    <a:pt x="1402" y="4627"/>
                    <a:pt x="1302" y="4750"/>
                  </a:cubicBezTo>
                  <a:cubicBezTo>
                    <a:pt x="1135" y="5050"/>
                    <a:pt x="1068" y="5417"/>
                    <a:pt x="1135" y="5784"/>
                  </a:cubicBezTo>
                  <a:cubicBezTo>
                    <a:pt x="1268" y="6384"/>
                    <a:pt x="1502" y="6985"/>
                    <a:pt x="1669" y="7619"/>
                  </a:cubicBezTo>
                  <a:cubicBezTo>
                    <a:pt x="1735" y="7852"/>
                    <a:pt x="1802" y="8086"/>
                    <a:pt x="1835" y="8319"/>
                  </a:cubicBezTo>
                  <a:lnTo>
                    <a:pt x="1635" y="8519"/>
                  </a:lnTo>
                  <a:cubicBezTo>
                    <a:pt x="1535" y="8286"/>
                    <a:pt x="1402" y="8086"/>
                    <a:pt x="1268" y="7919"/>
                  </a:cubicBezTo>
                  <a:cubicBezTo>
                    <a:pt x="1139" y="7733"/>
                    <a:pt x="937" y="7641"/>
                    <a:pt x="732" y="7641"/>
                  </a:cubicBezTo>
                  <a:cubicBezTo>
                    <a:pt x="567" y="7641"/>
                    <a:pt x="401" y="7700"/>
                    <a:pt x="268" y="7819"/>
                  </a:cubicBezTo>
                  <a:cubicBezTo>
                    <a:pt x="1" y="8352"/>
                    <a:pt x="1" y="8986"/>
                    <a:pt x="268" y="9520"/>
                  </a:cubicBezTo>
                  <a:cubicBezTo>
                    <a:pt x="634" y="10354"/>
                    <a:pt x="1101" y="11121"/>
                    <a:pt x="1635" y="11855"/>
                  </a:cubicBezTo>
                  <a:cubicBezTo>
                    <a:pt x="2102" y="12422"/>
                    <a:pt x="2636" y="12922"/>
                    <a:pt x="3203" y="13389"/>
                  </a:cubicBezTo>
                  <a:cubicBezTo>
                    <a:pt x="2836" y="12689"/>
                    <a:pt x="2536" y="11988"/>
                    <a:pt x="2269" y="11254"/>
                  </a:cubicBezTo>
                  <a:cubicBezTo>
                    <a:pt x="1869" y="10020"/>
                    <a:pt x="2202" y="8686"/>
                    <a:pt x="3103" y="7752"/>
                  </a:cubicBezTo>
                  <a:cubicBezTo>
                    <a:pt x="3370" y="7452"/>
                    <a:pt x="3637" y="7118"/>
                    <a:pt x="3903" y="6785"/>
                  </a:cubicBezTo>
                  <a:cubicBezTo>
                    <a:pt x="4437" y="6051"/>
                    <a:pt x="4537" y="5083"/>
                    <a:pt x="4104" y="4283"/>
                  </a:cubicBezTo>
                  <a:cubicBezTo>
                    <a:pt x="3870" y="3782"/>
                    <a:pt x="3570" y="3349"/>
                    <a:pt x="3336" y="2848"/>
                  </a:cubicBezTo>
                  <a:cubicBezTo>
                    <a:pt x="3303" y="2615"/>
                    <a:pt x="3303" y="2381"/>
                    <a:pt x="3336" y="2148"/>
                  </a:cubicBezTo>
                  <a:cubicBezTo>
                    <a:pt x="3537" y="2248"/>
                    <a:pt x="3837" y="2281"/>
                    <a:pt x="3937" y="2448"/>
                  </a:cubicBezTo>
                  <a:cubicBezTo>
                    <a:pt x="4504" y="3282"/>
                    <a:pt x="5038" y="4116"/>
                    <a:pt x="5138" y="5150"/>
                  </a:cubicBezTo>
                  <a:cubicBezTo>
                    <a:pt x="5238" y="6184"/>
                    <a:pt x="4771" y="6985"/>
                    <a:pt x="4104" y="7752"/>
                  </a:cubicBezTo>
                  <a:cubicBezTo>
                    <a:pt x="3737" y="8186"/>
                    <a:pt x="3403" y="8653"/>
                    <a:pt x="3136" y="9153"/>
                  </a:cubicBezTo>
                  <a:cubicBezTo>
                    <a:pt x="2603" y="10254"/>
                    <a:pt x="2969" y="11288"/>
                    <a:pt x="3470" y="12255"/>
                  </a:cubicBezTo>
                  <a:cubicBezTo>
                    <a:pt x="3637" y="12555"/>
                    <a:pt x="3803" y="12822"/>
                    <a:pt x="4037" y="13089"/>
                  </a:cubicBezTo>
                  <a:cubicBezTo>
                    <a:pt x="4070" y="12922"/>
                    <a:pt x="4104" y="12722"/>
                    <a:pt x="4137" y="12522"/>
                  </a:cubicBezTo>
                  <a:cubicBezTo>
                    <a:pt x="4037" y="11688"/>
                    <a:pt x="4437" y="10888"/>
                    <a:pt x="5138" y="10454"/>
                  </a:cubicBezTo>
                  <a:cubicBezTo>
                    <a:pt x="5371" y="10254"/>
                    <a:pt x="5605" y="10087"/>
                    <a:pt x="5805" y="9887"/>
                  </a:cubicBezTo>
                  <a:cubicBezTo>
                    <a:pt x="6339" y="9553"/>
                    <a:pt x="6272" y="8786"/>
                    <a:pt x="5738" y="8486"/>
                  </a:cubicBezTo>
                  <a:lnTo>
                    <a:pt x="5271" y="8186"/>
                  </a:lnTo>
                  <a:cubicBezTo>
                    <a:pt x="5638" y="8086"/>
                    <a:pt x="5905" y="8052"/>
                    <a:pt x="6138" y="8019"/>
                  </a:cubicBezTo>
                  <a:cubicBezTo>
                    <a:pt x="6405" y="7952"/>
                    <a:pt x="6672" y="7885"/>
                    <a:pt x="6939" y="7785"/>
                  </a:cubicBezTo>
                  <a:cubicBezTo>
                    <a:pt x="7673" y="7485"/>
                    <a:pt x="7806" y="6918"/>
                    <a:pt x="7239" y="6384"/>
                  </a:cubicBezTo>
                  <a:cubicBezTo>
                    <a:pt x="7006" y="6184"/>
                    <a:pt x="6739" y="6017"/>
                    <a:pt x="6505" y="5851"/>
                  </a:cubicBezTo>
                  <a:cubicBezTo>
                    <a:pt x="6305" y="5717"/>
                    <a:pt x="6105" y="5650"/>
                    <a:pt x="5872" y="5484"/>
                  </a:cubicBezTo>
                  <a:cubicBezTo>
                    <a:pt x="6238" y="5050"/>
                    <a:pt x="6572" y="4683"/>
                    <a:pt x="6872" y="4283"/>
                  </a:cubicBezTo>
                  <a:cubicBezTo>
                    <a:pt x="7106" y="3983"/>
                    <a:pt x="7373" y="3649"/>
                    <a:pt x="7106" y="3249"/>
                  </a:cubicBezTo>
                  <a:cubicBezTo>
                    <a:pt x="6928" y="2982"/>
                    <a:pt x="6691" y="2893"/>
                    <a:pt x="6424" y="2893"/>
                  </a:cubicBezTo>
                  <a:cubicBezTo>
                    <a:pt x="6290" y="2893"/>
                    <a:pt x="6150" y="2915"/>
                    <a:pt x="6005" y="2949"/>
                  </a:cubicBezTo>
                  <a:cubicBezTo>
                    <a:pt x="5738" y="3015"/>
                    <a:pt x="5505" y="3149"/>
                    <a:pt x="5171" y="3249"/>
                  </a:cubicBezTo>
                  <a:lnTo>
                    <a:pt x="5171" y="2648"/>
                  </a:lnTo>
                  <a:cubicBezTo>
                    <a:pt x="5204" y="2048"/>
                    <a:pt x="5271" y="1447"/>
                    <a:pt x="5271" y="847"/>
                  </a:cubicBezTo>
                  <a:cubicBezTo>
                    <a:pt x="5338" y="480"/>
                    <a:pt x="5071" y="113"/>
                    <a:pt x="4704" y="13"/>
                  </a:cubicBezTo>
                  <a:cubicBezTo>
                    <a:pt x="4657" y="5"/>
                    <a:pt x="4610" y="0"/>
                    <a:pt x="4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65"/>
            <p:cNvSpPr/>
            <p:nvPr/>
          </p:nvSpPr>
          <p:spPr>
            <a:xfrm>
              <a:off x="5017075" y="4873150"/>
              <a:ext cx="163475" cy="291650"/>
            </a:xfrm>
            <a:custGeom>
              <a:avLst/>
              <a:gdLst/>
              <a:ahLst/>
              <a:cxnLst/>
              <a:rect l="l" t="t" r="r" b="b"/>
              <a:pathLst>
                <a:path w="6539" h="11666" extrusionOk="0">
                  <a:moveTo>
                    <a:pt x="2151" y="0"/>
                  </a:moveTo>
                  <a:cubicBezTo>
                    <a:pt x="1931" y="0"/>
                    <a:pt x="1737" y="80"/>
                    <a:pt x="1569" y="332"/>
                  </a:cubicBezTo>
                  <a:cubicBezTo>
                    <a:pt x="1302" y="699"/>
                    <a:pt x="1535" y="1066"/>
                    <a:pt x="1769" y="1333"/>
                  </a:cubicBezTo>
                  <a:cubicBezTo>
                    <a:pt x="2102" y="1700"/>
                    <a:pt x="2002" y="1900"/>
                    <a:pt x="1569" y="2067"/>
                  </a:cubicBezTo>
                  <a:cubicBezTo>
                    <a:pt x="735" y="2367"/>
                    <a:pt x="134" y="3067"/>
                    <a:pt x="1" y="3968"/>
                  </a:cubicBezTo>
                  <a:cubicBezTo>
                    <a:pt x="101" y="4671"/>
                    <a:pt x="202" y="4901"/>
                    <a:pt x="700" y="4901"/>
                  </a:cubicBezTo>
                  <a:cubicBezTo>
                    <a:pt x="864" y="4901"/>
                    <a:pt x="1071" y="4876"/>
                    <a:pt x="1335" y="4835"/>
                  </a:cubicBezTo>
                  <a:lnTo>
                    <a:pt x="1335" y="4835"/>
                  </a:lnTo>
                  <a:cubicBezTo>
                    <a:pt x="1269" y="5202"/>
                    <a:pt x="1235" y="5569"/>
                    <a:pt x="1235" y="5936"/>
                  </a:cubicBezTo>
                  <a:cubicBezTo>
                    <a:pt x="1235" y="6536"/>
                    <a:pt x="1302" y="7137"/>
                    <a:pt x="1435" y="7737"/>
                  </a:cubicBezTo>
                  <a:cubicBezTo>
                    <a:pt x="1531" y="8023"/>
                    <a:pt x="1724" y="8178"/>
                    <a:pt x="1946" y="8178"/>
                  </a:cubicBezTo>
                  <a:cubicBezTo>
                    <a:pt x="2113" y="8178"/>
                    <a:pt x="2298" y="8090"/>
                    <a:pt x="2469" y="7904"/>
                  </a:cubicBezTo>
                  <a:cubicBezTo>
                    <a:pt x="2503" y="7837"/>
                    <a:pt x="2569" y="7737"/>
                    <a:pt x="2603" y="7637"/>
                  </a:cubicBezTo>
                  <a:cubicBezTo>
                    <a:pt x="2803" y="8004"/>
                    <a:pt x="2970" y="8371"/>
                    <a:pt x="3103" y="8771"/>
                  </a:cubicBezTo>
                  <a:cubicBezTo>
                    <a:pt x="3470" y="9739"/>
                    <a:pt x="3837" y="10739"/>
                    <a:pt x="4671" y="11440"/>
                  </a:cubicBezTo>
                  <a:cubicBezTo>
                    <a:pt x="4871" y="11590"/>
                    <a:pt x="5109" y="11665"/>
                    <a:pt x="5356" y="11665"/>
                  </a:cubicBezTo>
                  <a:cubicBezTo>
                    <a:pt x="5438" y="11665"/>
                    <a:pt x="5522" y="11657"/>
                    <a:pt x="5605" y="11640"/>
                  </a:cubicBezTo>
                  <a:cubicBezTo>
                    <a:pt x="5972" y="11540"/>
                    <a:pt x="5972" y="11140"/>
                    <a:pt x="5939" y="10773"/>
                  </a:cubicBezTo>
                  <a:cubicBezTo>
                    <a:pt x="5905" y="10573"/>
                    <a:pt x="5838" y="10339"/>
                    <a:pt x="5772" y="10139"/>
                  </a:cubicBezTo>
                  <a:cubicBezTo>
                    <a:pt x="5505" y="9438"/>
                    <a:pt x="5205" y="8738"/>
                    <a:pt x="4904" y="8037"/>
                  </a:cubicBezTo>
                  <a:cubicBezTo>
                    <a:pt x="4838" y="7837"/>
                    <a:pt x="4804" y="7637"/>
                    <a:pt x="4771" y="7437"/>
                  </a:cubicBezTo>
                  <a:lnTo>
                    <a:pt x="4771" y="7437"/>
                  </a:lnTo>
                  <a:cubicBezTo>
                    <a:pt x="5071" y="7470"/>
                    <a:pt x="5271" y="7537"/>
                    <a:pt x="5505" y="7537"/>
                  </a:cubicBezTo>
                  <a:cubicBezTo>
                    <a:pt x="6105" y="7537"/>
                    <a:pt x="6339" y="7103"/>
                    <a:pt x="6039" y="6570"/>
                  </a:cubicBezTo>
                  <a:cubicBezTo>
                    <a:pt x="5905" y="6403"/>
                    <a:pt x="5738" y="6203"/>
                    <a:pt x="5605" y="6036"/>
                  </a:cubicBezTo>
                  <a:lnTo>
                    <a:pt x="4004" y="4335"/>
                  </a:lnTo>
                  <a:cubicBezTo>
                    <a:pt x="4771" y="4268"/>
                    <a:pt x="5472" y="3968"/>
                    <a:pt x="6039" y="3434"/>
                  </a:cubicBezTo>
                  <a:cubicBezTo>
                    <a:pt x="5221" y="3026"/>
                    <a:pt x="4328" y="2821"/>
                    <a:pt x="3446" y="2821"/>
                  </a:cubicBezTo>
                  <a:cubicBezTo>
                    <a:pt x="3321" y="2821"/>
                    <a:pt x="3195" y="2825"/>
                    <a:pt x="3070" y="2834"/>
                  </a:cubicBezTo>
                  <a:cubicBezTo>
                    <a:pt x="2636" y="2900"/>
                    <a:pt x="2503" y="3101"/>
                    <a:pt x="2636" y="3468"/>
                  </a:cubicBezTo>
                  <a:cubicBezTo>
                    <a:pt x="3003" y="4435"/>
                    <a:pt x="3403" y="5402"/>
                    <a:pt x="3770" y="6403"/>
                  </a:cubicBezTo>
                  <a:cubicBezTo>
                    <a:pt x="4037" y="7103"/>
                    <a:pt x="4271" y="7871"/>
                    <a:pt x="4538" y="8605"/>
                  </a:cubicBezTo>
                  <a:cubicBezTo>
                    <a:pt x="4638" y="8871"/>
                    <a:pt x="4604" y="9172"/>
                    <a:pt x="4304" y="9205"/>
                  </a:cubicBezTo>
                  <a:cubicBezTo>
                    <a:pt x="4171" y="9205"/>
                    <a:pt x="3904" y="8971"/>
                    <a:pt x="3837" y="8771"/>
                  </a:cubicBezTo>
                  <a:cubicBezTo>
                    <a:pt x="3237" y="7304"/>
                    <a:pt x="2636" y="5803"/>
                    <a:pt x="2069" y="4301"/>
                  </a:cubicBezTo>
                  <a:cubicBezTo>
                    <a:pt x="1969" y="3968"/>
                    <a:pt x="1902" y="3668"/>
                    <a:pt x="1869" y="3367"/>
                  </a:cubicBezTo>
                  <a:cubicBezTo>
                    <a:pt x="1736" y="2567"/>
                    <a:pt x="2269" y="2067"/>
                    <a:pt x="3137" y="2000"/>
                  </a:cubicBezTo>
                  <a:cubicBezTo>
                    <a:pt x="4104" y="2000"/>
                    <a:pt x="5071" y="2200"/>
                    <a:pt x="5972" y="2534"/>
                  </a:cubicBezTo>
                  <a:cubicBezTo>
                    <a:pt x="6139" y="2600"/>
                    <a:pt x="6339" y="2667"/>
                    <a:pt x="6539" y="2700"/>
                  </a:cubicBezTo>
                  <a:cubicBezTo>
                    <a:pt x="6139" y="2367"/>
                    <a:pt x="5738" y="2000"/>
                    <a:pt x="5305" y="1666"/>
                  </a:cubicBezTo>
                  <a:cubicBezTo>
                    <a:pt x="4437" y="1032"/>
                    <a:pt x="3670" y="265"/>
                    <a:pt x="2569" y="65"/>
                  </a:cubicBezTo>
                  <a:cubicBezTo>
                    <a:pt x="2421" y="28"/>
                    <a:pt x="2282" y="0"/>
                    <a:pt x="2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65"/>
            <p:cNvSpPr/>
            <p:nvPr/>
          </p:nvSpPr>
          <p:spPr>
            <a:xfrm>
              <a:off x="5117150" y="4958150"/>
              <a:ext cx="140975" cy="66750"/>
            </a:xfrm>
            <a:custGeom>
              <a:avLst/>
              <a:gdLst/>
              <a:ahLst/>
              <a:cxnLst/>
              <a:rect l="l" t="t" r="r" b="b"/>
              <a:pathLst>
                <a:path w="5639" h="2670" extrusionOk="0">
                  <a:moveTo>
                    <a:pt x="2036" y="1"/>
                  </a:moveTo>
                  <a:cubicBezTo>
                    <a:pt x="1469" y="535"/>
                    <a:pt x="768" y="835"/>
                    <a:pt x="1" y="868"/>
                  </a:cubicBezTo>
                  <a:lnTo>
                    <a:pt x="1602" y="2603"/>
                  </a:lnTo>
                  <a:cubicBezTo>
                    <a:pt x="1769" y="2536"/>
                    <a:pt x="1936" y="2469"/>
                    <a:pt x="2102" y="2469"/>
                  </a:cubicBezTo>
                  <a:cubicBezTo>
                    <a:pt x="3103" y="2503"/>
                    <a:pt x="4104" y="2603"/>
                    <a:pt x="5138" y="2669"/>
                  </a:cubicBezTo>
                  <a:cubicBezTo>
                    <a:pt x="5305" y="2202"/>
                    <a:pt x="5471" y="1769"/>
                    <a:pt x="5638" y="1335"/>
                  </a:cubicBezTo>
                  <a:lnTo>
                    <a:pt x="2369" y="101"/>
                  </a:lnTo>
                  <a:cubicBezTo>
                    <a:pt x="2236" y="68"/>
                    <a:pt x="2136" y="34"/>
                    <a:pt x="2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65"/>
            <p:cNvSpPr/>
            <p:nvPr/>
          </p:nvSpPr>
          <p:spPr>
            <a:xfrm>
              <a:off x="5060450" y="4623750"/>
              <a:ext cx="211000" cy="478700"/>
            </a:xfrm>
            <a:custGeom>
              <a:avLst/>
              <a:gdLst/>
              <a:ahLst/>
              <a:cxnLst/>
              <a:rect l="l" t="t" r="r" b="b"/>
              <a:pathLst>
                <a:path w="8440" h="19148" extrusionOk="0">
                  <a:moveTo>
                    <a:pt x="4937" y="1"/>
                  </a:moveTo>
                  <a:cubicBezTo>
                    <a:pt x="4904" y="234"/>
                    <a:pt x="4904" y="434"/>
                    <a:pt x="4937" y="668"/>
                  </a:cubicBezTo>
                  <a:cubicBezTo>
                    <a:pt x="5171" y="1168"/>
                    <a:pt x="5471" y="1635"/>
                    <a:pt x="5705" y="2102"/>
                  </a:cubicBezTo>
                  <a:cubicBezTo>
                    <a:pt x="6138" y="2903"/>
                    <a:pt x="6072" y="3903"/>
                    <a:pt x="5504" y="4604"/>
                  </a:cubicBezTo>
                  <a:cubicBezTo>
                    <a:pt x="5238" y="4971"/>
                    <a:pt x="4971" y="5304"/>
                    <a:pt x="4704" y="5605"/>
                  </a:cubicBezTo>
                  <a:cubicBezTo>
                    <a:pt x="3803" y="6505"/>
                    <a:pt x="3470" y="7873"/>
                    <a:pt x="3870" y="9074"/>
                  </a:cubicBezTo>
                  <a:cubicBezTo>
                    <a:pt x="4137" y="9808"/>
                    <a:pt x="4437" y="10541"/>
                    <a:pt x="4771" y="11275"/>
                  </a:cubicBezTo>
                  <a:lnTo>
                    <a:pt x="6438" y="13277"/>
                  </a:lnTo>
                  <a:lnTo>
                    <a:pt x="6405" y="13377"/>
                  </a:lnTo>
                  <a:lnTo>
                    <a:pt x="4804" y="12643"/>
                  </a:lnTo>
                  <a:cubicBezTo>
                    <a:pt x="4604" y="12610"/>
                    <a:pt x="4404" y="12576"/>
                    <a:pt x="4237" y="12510"/>
                  </a:cubicBezTo>
                  <a:cubicBezTo>
                    <a:pt x="3401" y="12169"/>
                    <a:pt x="2508" y="11972"/>
                    <a:pt x="1611" y="11972"/>
                  </a:cubicBezTo>
                  <a:cubicBezTo>
                    <a:pt x="1541" y="11972"/>
                    <a:pt x="1471" y="11973"/>
                    <a:pt x="1402" y="11976"/>
                  </a:cubicBezTo>
                  <a:cubicBezTo>
                    <a:pt x="534" y="12009"/>
                    <a:pt x="1" y="12543"/>
                    <a:pt x="134" y="13310"/>
                  </a:cubicBezTo>
                  <a:cubicBezTo>
                    <a:pt x="167" y="13610"/>
                    <a:pt x="234" y="13944"/>
                    <a:pt x="367" y="14244"/>
                  </a:cubicBezTo>
                  <a:cubicBezTo>
                    <a:pt x="935" y="15745"/>
                    <a:pt x="1502" y="17246"/>
                    <a:pt x="2102" y="18747"/>
                  </a:cubicBezTo>
                  <a:cubicBezTo>
                    <a:pt x="2135" y="18914"/>
                    <a:pt x="2436" y="19148"/>
                    <a:pt x="2569" y="19148"/>
                  </a:cubicBezTo>
                  <a:cubicBezTo>
                    <a:pt x="2869" y="19114"/>
                    <a:pt x="2903" y="18814"/>
                    <a:pt x="2803" y="18547"/>
                  </a:cubicBezTo>
                  <a:cubicBezTo>
                    <a:pt x="2536" y="17813"/>
                    <a:pt x="2302" y="17079"/>
                    <a:pt x="2035" y="16346"/>
                  </a:cubicBezTo>
                  <a:cubicBezTo>
                    <a:pt x="1668" y="15378"/>
                    <a:pt x="1301" y="14378"/>
                    <a:pt x="901" y="13410"/>
                  </a:cubicBezTo>
                  <a:cubicBezTo>
                    <a:pt x="768" y="13043"/>
                    <a:pt x="935" y="12843"/>
                    <a:pt x="1335" y="12776"/>
                  </a:cubicBezTo>
                  <a:cubicBezTo>
                    <a:pt x="1460" y="12768"/>
                    <a:pt x="1586" y="12764"/>
                    <a:pt x="1711" y="12764"/>
                  </a:cubicBezTo>
                  <a:cubicBezTo>
                    <a:pt x="2593" y="12764"/>
                    <a:pt x="3486" y="12968"/>
                    <a:pt x="4304" y="13377"/>
                  </a:cubicBezTo>
                  <a:cubicBezTo>
                    <a:pt x="4404" y="13410"/>
                    <a:pt x="4504" y="13444"/>
                    <a:pt x="4637" y="13510"/>
                  </a:cubicBezTo>
                  <a:lnTo>
                    <a:pt x="7906" y="14744"/>
                  </a:lnTo>
                  <a:cubicBezTo>
                    <a:pt x="8240" y="14611"/>
                    <a:pt x="8440" y="14211"/>
                    <a:pt x="8340" y="13844"/>
                  </a:cubicBezTo>
                  <a:cubicBezTo>
                    <a:pt x="7239" y="13077"/>
                    <a:pt x="6305" y="12109"/>
                    <a:pt x="5638" y="10942"/>
                  </a:cubicBezTo>
                  <a:cubicBezTo>
                    <a:pt x="5438" y="10675"/>
                    <a:pt x="5238" y="10408"/>
                    <a:pt x="5071" y="10108"/>
                  </a:cubicBezTo>
                  <a:cubicBezTo>
                    <a:pt x="4570" y="9107"/>
                    <a:pt x="4204" y="8073"/>
                    <a:pt x="4737" y="7006"/>
                  </a:cubicBezTo>
                  <a:cubicBezTo>
                    <a:pt x="5004" y="6505"/>
                    <a:pt x="5338" y="6005"/>
                    <a:pt x="5705" y="5605"/>
                  </a:cubicBezTo>
                  <a:cubicBezTo>
                    <a:pt x="6372" y="4837"/>
                    <a:pt x="6839" y="4037"/>
                    <a:pt x="6739" y="3003"/>
                  </a:cubicBezTo>
                  <a:cubicBezTo>
                    <a:pt x="6639" y="1935"/>
                    <a:pt x="6105" y="1101"/>
                    <a:pt x="5571" y="267"/>
                  </a:cubicBezTo>
                  <a:cubicBezTo>
                    <a:pt x="5438" y="101"/>
                    <a:pt x="5138" y="101"/>
                    <a:pt x="493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65"/>
            <p:cNvSpPr/>
            <p:nvPr/>
          </p:nvSpPr>
          <p:spPr>
            <a:xfrm>
              <a:off x="5288950" y="4955800"/>
              <a:ext cx="65900" cy="142575"/>
            </a:xfrm>
            <a:custGeom>
              <a:avLst/>
              <a:gdLst/>
              <a:ahLst/>
              <a:cxnLst/>
              <a:rect l="l" t="t" r="r" b="b"/>
              <a:pathLst>
                <a:path w="2636" h="5703" extrusionOk="0">
                  <a:moveTo>
                    <a:pt x="2341" y="0"/>
                  </a:moveTo>
                  <a:cubicBezTo>
                    <a:pt x="2241" y="0"/>
                    <a:pt x="2096" y="48"/>
                    <a:pt x="2002" y="95"/>
                  </a:cubicBezTo>
                  <a:cubicBezTo>
                    <a:pt x="1902" y="195"/>
                    <a:pt x="1835" y="328"/>
                    <a:pt x="1768" y="495"/>
                  </a:cubicBezTo>
                  <a:cubicBezTo>
                    <a:pt x="1268" y="1896"/>
                    <a:pt x="768" y="3297"/>
                    <a:pt x="267" y="4665"/>
                  </a:cubicBezTo>
                  <a:lnTo>
                    <a:pt x="0" y="5399"/>
                  </a:lnTo>
                  <a:cubicBezTo>
                    <a:pt x="94" y="5492"/>
                    <a:pt x="246" y="5702"/>
                    <a:pt x="292" y="5702"/>
                  </a:cubicBezTo>
                  <a:cubicBezTo>
                    <a:pt x="296" y="5702"/>
                    <a:pt x="298" y="5701"/>
                    <a:pt x="301" y="5699"/>
                  </a:cubicBezTo>
                  <a:cubicBezTo>
                    <a:pt x="501" y="5599"/>
                    <a:pt x="768" y="5465"/>
                    <a:pt x="834" y="5299"/>
                  </a:cubicBezTo>
                  <a:cubicBezTo>
                    <a:pt x="1435" y="3697"/>
                    <a:pt x="2035" y="2096"/>
                    <a:pt x="2602" y="495"/>
                  </a:cubicBezTo>
                  <a:cubicBezTo>
                    <a:pt x="2636" y="328"/>
                    <a:pt x="2569" y="162"/>
                    <a:pt x="2435" y="28"/>
                  </a:cubicBezTo>
                  <a:cubicBezTo>
                    <a:pt x="2416" y="9"/>
                    <a:pt x="2382" y="0"/>
                    <a:pt x="234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65"/>
            <p:cNvSpPr/>
            <p:nvPr/>
          </p:nvSpPr>
          <p:spPr>
            <a:xfrm>
              <a:off x="5359000" y="4964825"/>
              <a:ext cx="54225" cy="130950"/>
            </a:xfrm>
            <a:custGeom>
              <a:avLst/>
              <a:gdLst/>
              <a:ahLst/>
              <a:cxnLst/>
              <a:rect l="l" t="t" r="r" b="b"/>
              <a:pathLst>
                <a:path w="2169" h="5238" extrusionOk="0">
                  <a:moveTo>
                    <a:pt x="1868" y="1"/>
                  </a:moveTo>
                  <a:cubicBezTo>
                    <a:pt x="1702" y="1"/>
                    <a:pt x="1568" y="101"/>
                    <a:pt x="1468" y="268"/>
                  </a:cubicBezTo>
                  <a:cubicBezTo>
                    <a:pt x="1301" y="668"/>
                    <a:pt x="1135" y="1068"/>
                    <a:pt x="1034" y="1502"/>
                  </a:cubicBezTo>
                  <a:cubicBezTo>
                    <a:pt x="701" y="2569"/>
                    <a:pt x="367" y="3637"/>
                    <a:pt x="67" y="4704"/>
                  </a:cubicBezTo>
                  <a:cubicBezTo>
                    <a:pt x="0" y="4837"/>
                    <a:pt x="201" y="5071"/>
                    <a:pt x="267" y="5238"/>
                  </a:cubicBezTo>
                  <a:cubicBezTo>
                    <a:pt x="434" y="5138"/>
                    <a:pt x="601" y="5038"/>
                    <a:pt x="701" y="4904"/>
                  </a:cubicBezTo>
                  <a:cubicBezTo>
                    <a:pt x="801" y="4704"/>
                    <a:pt x="868" y="4504"/>
                    <a:pt x="901" y="4270"/>
                  </a:cubicBezTo>
                  <a:cubicBezTo>
                    <a:pt x="1235" y="3203"/>
                    <a:pt x="1602" y="2169"/>
                    <a:pt x="1935" y="1101"/>
                  </a:cubicBezTo>
                  <a:cubicBezTo>
                    <a:pt x="2002" y="835"/>
                    <a:pt x="2069" y="601"/>
                    <a:pt x="2169" y="301"/>
                  </a:cubicBezTo>
                  <a:cubicBezTo>
                    <a:pt x="2102" y="201"/>
                    <a:pt x="1968" y="1"/>
                    <a:pt x="18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65"/>
            <p:cNvSpPr/>
            <p:nvPr/>
          </p:nvSpPr>
          <p:spPr>
            <a:xfrm>
              <a:off x="5412375" y="5015700"/>
              <a:ext cx="48375" cy="102600"/>
            </a:xfrm>
            <a:custGeom>
              <a:avLst/>
              <a:gdLst/>
              <a:ahLst/>
              <a:cxnLst/>
              <a:rect l="l" t="t" r="r" b="b"/>
              <a:pathLst>
                <a:path w="1935" h="4104" extrusionOk="0">
                  <a:moveTo>
                    <a:pt x="1668" y="0"/>
                  </a:moveTo>
                  <a:cubicBezTo>
                    <a:pt x="1501" y="101"/>
                    <a:pt x="1368" y="201"/>
                    <a:pt x="1234" y="334"/>
                  </a:cubicBezTo>
                  <a:cubicBezTo>
                    <a:pt x="1134" y="534"/>
                    <a:pt x="1068" y="734"/>
                    <a:pt x="1001" y="968"/>
                  </a:cubicBezTo>
                  <a:cubicBezTo>
                    <a:pt x="667" y="1868"/>
                    <a:pt x="334" y="2769"/>
                    <a:pt x="0" y="3736"/>
                  </a:cubicBezTo>
                  <a:cubicBezTo>
                    <a:pt x="67" y="3870"/>
                    <a:pt x="167" y="4070"/>
                    <a:pt x="300" y="4103"/>
                  </a:cubicBezTo>
                  <a:cubicBezTo>
                    <a:pt x="467" y="4103"/>
                    <a:pt x="634" y="4037"/>
                    <a:pt x="734" y="3870"/>
                  </a:cubicBezTo>
                  <a:cubicBezTo>
                    <a:pt x="901" y="3536"/>
                    <a:pt x="968" y="3136"/>
                    <a:pt x="1101" y="2769"/>
                  </a:cubicBezTo>
                  <a:cubicBezTo>
                    <a:pt x="1368" y="2035"/>
                    <a:pt x="1635" y="1335"/>
                    <a:pt x="1868" y="568"/>
                  </a:cubicBezTo>
                  <a:cubicBezTo>
                    <a:pt x="1935" y="401"/>
                    <a:pt x="1735" y="201"/>
                    <a:pt x="166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65"/>
            <p:cNvSpPr/>
            <p:nvPr/>
          </p:nvSpPr>
          <p:spPr>
            <a:xfrm>
              <a:off x="5464900" y="5064075"/>
              <a:ext cx="49225" cy="95625"/>
            </a:xfrm>
            <a:custGeom>
              <a:avLst/>
              <a:gdLst/>
              <a:ahLst/>
              <a:cxnLst/>
              <a:rect l="l" t="t" r="r" b="b"/>
              <a:pathLst>
                <a:path w="1969" h="3825" extrusionOk="0">
                  <a:moveTo>
                    <a:pt x="1702" y="0"/>
                  </a:moveTo>
                  <a:cubicBezTo>
                    <a:pt x="1569" y="0"/>
                    <a:pt x="1435" y="0"/>
                    <a:pt x="1335" y="100"/>
                  </a:cubicBezTo>
                  <a:cubicBezTo>
                    <a:pt x="1235" y="200"/>
                    <a:pt x="1168" y="334"/>
                    <a:pt x="1102" y="467"/>
                  </a:cubicBezTo>
                  <a:cubicBezTo>
                    <a:pt x="768" y="1368"/>
                    <a:pt x="468" y="2268"/>
                    <a:pt x="134" y="3202"/>
                  </a:cubicBezTo>
                  <a:cubicBezTo>
                    <a:pt x="34" y="3469"/>
                    <a:pt x="1" y="3703"/>
                    <a:pt x="334" y="3803"/>
                  </a:cubicBezTo>
                  <a:cubicBezTo>
                    <a:pt x="384" y="3818"/>
                    <a:pt x="428" y="3825"/>
                    <a:pt x="468" y="3825"/>
                  </a:cubicBezTo>
                  <a:cubicBezTo>
                    <a:pt x="697" y="3825"/>
                    <a:pt x="778" y="3601"/>
                    <a:pt x="835" y="3403"/>
                  </a:cubicBezTo>
                  <a:lnTo>
                    <a:pt x="1869" y="534"/>
                  </a:lnTo>
                  <a:lnTo>
                    <a:pt x="1969" y="300"/>
                  </a:lnTo>
                  <a:cubicBezTo>
                    <a:pt x="1902" y="200"/>
                    <a:pt x="1802" y="67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65"/>
            <p:cNvSpPr/>
            <p:nvPr/>
          </p:nvSpPr>
          <p:spPr>
            <a:xfrm>
              <a:off x="5530775" y="5119100"/>
              <a:ext cx="34225" cy="60300"/>
            </a:xfrm>
            <a:custGeom>
              <a:avLst/>
              <a:gdLst/>
              <a:ahLst/>
              <a:cxnLst/>
              <a:rect l="l" t="t" r="r" b="b"/>
              <a:pathLst>
                <a:path w="1369" h="2412" extrusionOk="0">
                  <a:moveTo>
                    <a:pt x="1269" y="1"/>
                  </a:moveTo>
                  <a:cubicBezTo>
                    <a:pt x="1102" y="67"/>
                    <a:pt x="802" y="67"/>
                    <a:pt x="735" y="201"/>
                  </a:cubicBezTo>
                  <a:cubicBezTo>
                    <a:pt x="468" y="801"/>
                    <a:pt x="234" y="1402"/>
                    <a:pt x="1" y="2036"/>
                  </a:cubicBezTo>
                  <a:cubicBezTo>
                    <a:pt x="68" y="2202"/>
                    <a:pt x="134" y="2402"/>
                    <a:pt x="234" y="2402"/>
                  </a:cubicBezTo>
                  <a:cubicBezTo>
                    <a:pt x="264" y="2408"/>
                    <a:pt x="293" y="2411"/>
                    <a:pt x="320" y="2411"/>
                  </a:cubicBezTo>
                  <a:cubicBezTo>
                    <a:pt x="448" y="2411"/>
                    <a:pt x="552" y="2351"/>
                    <a:pt x="635" y="2269"/>
                  </a:cubicBezTo>
                  <a:cubicBezTo>
                    <a:pt x="735" y="2169"/>
                    <a:pt x="835" y="2036"/>
                    <a:pt x="868" y="1869"/>
                  </a:cubicBezTo>
                  <a:cubicBezTo>
                    <a:pt x="1035" y="1435"/>
                    <a:pt x="1202" y="1001"/>
                    <a:pt x="1335" y="568"/>
                  </a:cubicBezTo>
                  <a:cubicBezTo>
                    <a:pt x="1369" y="368"/>
                    <a:pt x="1335" y="168"/>
                    <a:pt x="126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65"/>
            <p:cNvSpPr/>
            <p:nvPr/>
          </p:nvSpPr>
          <p:spPr>
            <a:xfrm>
              <a:off x="5591675" y="5155800"/>
              <a:ext cx="28375" cy="38475"/>
            </a:xfrm>
            <a:custGeom>
              <a:avLst/>
              <a:gdLst/>
              <a:ahLst/>
              <a:cxnLst/>
              <a:rect l="l" t="t" r="r" b="b"/>
              <a:pathLst>
                <a:path w="1135" h="1539" extrusionOk="0">
                  <a:moveTo>
                    <a:pt x="1001" y="0"/>
                  </a:moveTo>
                  <a:cubicBezTo>
                    <a:pt x="834" y="34"/>
                    <a:pt x="567" y="34"/>
                    <a:pt x="500" y="134"/>
                  </a:cubicBezTo>
                  <a:cubicBezTo>
                    <a:pt x="300" y="467"/>
                    <a:pt x="133" y="834"/>
                    <a:pt x="0" y="1201"/>
                  </a:cubicBezTo>
                  <a:cubicBezTo>
                    <a:pt x="93" y="1356"/>
                    <a:pt x="157" y="1539"/>
                    <a:pt x="219" y="1539"/>
                  </a:cubicBezTo>
                  <a:cubicBezTo>
                    <a:pt x="224" y="1539"/>
                    <a:pt x="229" y="1537"/>
                    <a:pt x="234" y="1535"/>
                  </a:cubicBezTo>
                  <a:cubicBezTo>
                    <a:pt x="434" y="1535"/>
                    <a:pt x="600" y="1468"/>
                    <a:pt x="701" y="1335"/>
                  </a:cubicBezTo>
                  <a:cubicBezTo>
                    <a:pt x="867" y="1068"/>
                    <a:pt x="1001" y="734"/>
                    <a:pt x="1101" y="401"/>
                  </a:cubicBezTo>
                  <a:cubicBezTo>
                    <a:pt x="1134" y="301"/>
                    <a:pt x="1034" y="134"/>
                    <a:pt x="10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887451"/>
              </p:ext>
            </p:extLst>
          </p:nvPr>
        </p:nvGraphicFramePr>
        <p:xfrm>
          <a:off x="1844196" y="862622"/>
          <a:ext cx="5593400" cy="5675314"/>
        </p:xfrm>
        <a:graphic>
          <a:graphicData uri="http://schemas.openxmlformats.org/drawingml/2006/table">
            <a:tbl>
              <a:tblPr firstRow="1" firstCol="1" bandRow="1"/>
              <a:tblGrid>
                <a:gridCol w="465993">
                  <a:extLst>
                    <a:ext uri="{9D8B030D-6E8A-4147-A177-3AD203B41FA5}">
                      <a16:colId xmlns:a16="http://schemas.microsoft.com/office/drawing/2014/main" val="3998245852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2540901703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3284146860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1157553018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1288930547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2147290779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3138101984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3898218789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4290704721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1851307041"/>
                    </a:ext>
                  </a:extLst>
                </a:gridCol>
                <a:gridCol w="466735">
                  <a:extLst>
                    <a:ext uri="{9D8B030D-6E8A-4147-A177-3AD203B41FA5}">
                      <a16:colId xmlns:a16="http://schemas.microsoft.com/office/drawing/2014/main" val="804043552"/>
                    </a:ext>
                  </a:extLst>
                </a:gridCol>
                <a:gridCol w="466735">
                  <a:extLst>
                    <a:ext uri="{9D8B030D-6E8A-4147-A177-3AD203B41FA5}">
                      <a16:colId xmlns:a16="http://schemas.microsoft.com/office/drawing/2014/main" val="699803160"/>
                    </a:ext>
                  </a:extLst>
                </a:gridCol>
              </a:tblGrid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05268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38019"/>
                  </a:ext>
                </a:extLst>
              </a:tr>
              <a:tr h="489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495508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181347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839179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310067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217725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979641"/>
                  </a:ext>
                </a:extLst>
              </a:tr>
              <a:tr h="489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94196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083349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291931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555055"/>
                  </a:ext>
                </a:extLst>
              </a:tr>
            </a:tbl>
          </a:graphicData>
        </a:graphic>
      </p:graphicFrame>
      <p:pic>
        <p:nvPicPr>
          <p:cNvPr id="4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859" t="34377" r="21182" b="33863"/>
          <a:stretch/>
        </p:blipFill>
        <p:spPr>
          <a:xfrm>
            <a:off x="7947528" y="1984891"/>
            <a:ext cx="2381737" cy="747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8801" y="3021407"/>
            <a:ext cx="2468504" cy="370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KFC</a:t>
            </a:r>
          </a:p>
          <a:p>
            <a:r>
              <a:rPr lang="en-US" sz="2133" b="1" dirty="0"/>
              <a:t>FACEBOOK</a:t>
            </a:r>
          </a:p>
          <a:p>
            <a:r>
              <a:rPr lang="en-US" sz="2133" b="1" dirty="0"/>
              <a:t>STARBUCKS</a:t>
            </a:r>
          </a:p>
          <a:p>
            <a:r>
              <a:rPr lang="en-US" sz="2133" b="1" dirty="0"/>
              <a:t>ZARA </a:t>
            </a:r>
          </a:p>
          <a:p>
            <a:r>
              <a:rPr lang="en-US" sz="2133" b="1" dirty="0"/>
              <a:t>YOUTUBE</a:t>
            </a:r>
          </a:p>
          <a:p>
            <a:r>
              <a:rPr lang="en-US" sz="2133" b="1" dirty="0"/>
              <a:t>COCACOLA</a:t>
            </a:r>
          </a:p>
          <a:p>
            <a:r>
              <a:rPr lang="en-US" sz="2133" b="1" dirty="0"/>
              <a:t>SAMSUNG </a:t>
            </a:r>
          </a:p>
          <a:p>
            <a:r>
              <a:rPr lang="en-US" sz="2133" b="1" dirty="0"/>
              <a:t>MICROSOFT</a:t>
            </a:r>
          </a:p>
          <a:p>
            <a:r>
              <a:rPr lang="en-US" sz="2133" b="1" dirty="0"/>
              <a:t>UNILEVER</a:t>
            </a:r>
          </a:p>
          <a:p>
            <a:r>
              <a:rPr lang="en-US" sz="2133" b="1" dirty="0"/>
              <a:t>GOOGLE</a:t>
            </a:r>
          </a:p>
          <a:p>
            <a:endParaRPr lang="en-US" sz="2133" b="1" dirty="0"/>
          </a:p>
        </p:txBody>
      </p:sp>
    </p:spTree>
    <p:extLst>
      <p:ext uri="{BB962C8B-B14F-4D97-AF65-F5344CB8AC3E}">
        <p14:creationId xmlns:p14="http://schemas.microsoft.com/office/powerpoint/2010/main" val="4189651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" name="Google Shape;2428;p59"/>
          <p:cNvGrpSpPr/>
          <p:nvPr/>
        </p:nvGrpSpPr>
        <p:grpSpPr>
          <a:xfrm>
            <a:off x="711617" y="2539705"/>
            <a:ext cx="2163699" cy="3401699"/>
            <a:chOff x="533713" y="1904779"/>
            <a:chExt cx="1622774" cy="2551274"/>
          </a:xfrm>
        </p:grpSpPr>
        <p:sp>
          <p:nvSpPr>
            <p:cNvPr id="2429" name="Google Shape;2429;p59"/>
            <p:cNvSpPr/>
            <p:nvPr/>
          </p:nvSpPr>
          <p:spPr>
            <a:xfrm rot="-688194">
              <a:off x="733142" y="3032706"/>
              <a:ext cx="1306492" cy="130649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30" name="Google Shape;2430;p59"/>
            <p:cNvSpPr/>
            <p:nvPr/>
          </p:nvSpPr>
          <p:spPr>
            <a:xfrm rot="-1203218">
              <a:off x="546601" y="3339411"/>
              <a:ext cx="208224" cy="1115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431" name="Google Shape;2431;p59"/>
            <p:cNvGrpSpPr/>
            <p:nvPr/>
          </p:nvGrpSpPr>
          <p:grpSpPr>
            <a:xfrm rot="-688234">
              <a:off x="643155" y="2000951"/>
              <a:ext cx="1088742" cy="1210012"/>
              <a:chOff x="3873050" y="1458525"/>
              <a:chExt cx="1255143" cy="1394947"/>
            </a:xfrm>
          </p:grpSpPr>
          <p:sp>
            <p:nvSpPr>
              <p:cNvPr id="2432" name="Google Shape;2432;p59"/>
              <p:cNvSpPr/>
              <p:nvPr/>
            </p:nvSpPr>
            <p:spPr>
              <a:xfrm>
                <a:off x="3873050" y="1458525"/>
                <a:ext cx="1144502" cy="1318088"/>
              </a:xfrm>
              <a:custGeom>
                <a:avLst/>
                <a:gdLst/>
                <a:ahLst/>
                <a:cxnLst/>
                <a:rect l="l" t="t" r="r" b="b"/>
                <a:pathLst>
                  <a:path w="30184" h="34762" extrusionOk="0">
                    <a:moveTo>
                      <a:pt x="12767" y="18956"/>
                    </a:moveTo>
                    <a:cubicBezTo>
                      <a:pt x="12919" y="19138"/>
                      <a:pt x="13041" y="19320"/>
                      <a:pt x="13162" y="19533"/>
                    </a:cubicBezTo>
                    <a:cubicBezTo>
                      <a:pt x="13193" y="19594"/>
                      <a:pt x="13162" y="19715"/>
                      <a:pt x="13162" y="19989"/>
                    </a:cubicBezTo>
                    <a:cubicBezTo>
                      <a:pt x="13132" y="20202"/>
                      <a:pt x="13071" y="20445"/>
                      <a:pt x="13010" y="20688"/>
                    </a:cubicBezTo>
                    <a:cubicBezTo>
                      <a:pt x="12919" y="20840"/>
                      <a:pt x="12767" y="20931"/>
                      <a:pt x="12585" y="20962"/>
                    </a:cubicBezTo>
                    <a:cubicBezTo>
                      <a:pt x="12433" y="20931"/>
                      <a:pt x="12281" y="20810"/>
                      <a:pt x="12220" y="20658"/>
                    </a:cubicBezTo>
                    <a:cubicBezTo>
                      <a:pt x="12190" y="20232"/>
                      <a:pt x="12190" y="19807"/>
                      <a:pt x="12281" y="19381"/>
                    </a:cubicBezTo>
                    <a:cubicBezTo>
                      <a:pt x="12311" y="19229"/>
                      <a:pt x="12615" y="19108"/>
                      <a:pt x="12767" y="18956"/>
                    </a:cubicBezTo>
                    <a:close/>
                    <a:moveTo>
                      <a:pt x="20275" y="19138"/>
                    </a:moveTo>
                    <a:cubicBezTo>
                      <a:pt x="20427" y="19138"/>
                      <a:pt x="20579" y="19442"/>
                      <a:pt x="20670" y="19655"/>
                    </a:cubicBezTo>
                    <a:cubicBezTo>
                      <a:pt x="20731" y="19746"/>
                      <a:pt x="20670" y="19898"/>
                      <a:pt x="20670" y="20019"/>
                    </a:cubicBezTo>
                    <a:lnTo>
                      <a:pt x="20731" y="20019"/>
                    </a:lnTo>
                    <a:cubicBezTo>
                      <a:pt x="20670" y="20323"/>
                      <a:pt x="20609" y="20658"/>
                      <a:pt x="20488" y="20992"/>
                    </a:cubicBezTo>
                    <a:cubicBezTo>
                      <a:pt x="20396" y="21114"/>
                      <a:pt x="20245" y="21205"/>
                      <a:pt x="20062" y="21235"/>
                    </a:cubicBezTo>
                    <a:cubicBezTo>
                      <a:pt x="19910" y="21174"/>
                      <a:pt x="19758" y="21053"/>
                      <a:pt x="19697" y="20870"/>
                    </a:cubicBezTo>
                    <a:cubicBezTo>
                      <a:pt x="19667" y="20415"/>
                      <a:pt x="19667" y="19959"/>
                      <a:pt x="19758" y="19533"/>
                    </a:cubicBezTo>
                    <a:cubicBezTo>
                      <a:pt x="19849" y="19320"/>
                      <a:pt x="20032" y="19168"/>
                      <a:pt x="20275" y="19138"/>
                    </a:cubicBezTo>
                    <a:close/>
                    <a:moveTo>
                      <a:pt x="23907" y="24183"/>
                    </a:moveTo>
                    <a:cubicBezTo>
                      <a:pt x="24257" y="24183"/>
                      <a:pt x="24605" y="24267"/>
                      <a:pt x="24925" y="24427"/>
                    </a:cubicBezTo>
                    <a:cubicBezTo>
                      <a:pt x="25351" y="24640"/>
                      <a:pt x="25351" y="25217"/>
                      <a:pt x="24925" y="25430"/>
                    </a:cubicBezTo>
                    <a:cubicBezTo>
                      <a:pt x="24621" y="25551"/>
                      <a:pt x="24318" y="25643"/>
                      <a:pt x="23983" y="25703"/>
                    </a:cubicBezTo>
                    <a:cubicBezTo>
                      <a:pt x="23588" y="25582"/>
                      <a:pt x="23193" y="25460"/>
                      <a:pt x="22798" y="25308"/>
                    </a:cubicBezTo>
                    <a:cubicBezTo>
                      <a:pt x="22433" y="25095"/>
                      <a:pt x="22433" y="24731"/>
                      <a:pt x="22798" y="24488"/>
                    </a:cubicBezTo>
                    <a:cubicBezTo>
                      <a:pt x="23146" y="24282"/>
                      <a:pt x="23527" y="24183"/>
                      <a:pt x="23907" y="24183"/>
                    </a:cubicBezTo>
                    <a:close/>
                    <a:moveTo>
                      <a:pt x="8664" y="24821"/>
                    </a:moveTo>
                    <a:cubicBezTo>
                      <a:pt x="8996" y="24821"/>
                      <a:pt x="9322" y="24854"/>
                      <a:pt x="9636" y="24913"/>
                    </a:cubicBezTo>
                    <a:cubicBezTo>
                      <a:pt x="9880" y="25035"/>
                      <a:pt x="10032" y="25247"/>
                      <a:pt x="10062" y="25521"/>
                    </a:cubicBezTo>
                    <a:cubicBezTo>
                      <a:pt x="10032" y="25703"/>
                      <a:pt x="9697" y="25855"/>
                      <a:pt x="9484" y="25977"/>
                    </a:cubicBezTo>
                    <a:cubicBezTo>
                      <a:pt x="9291" y="25998"/>
                      <a:pt x="9113" y="26020"/>
                      <a:pt x="8939" y="26020"/>
                    </a:cubicBezTo>
                    <a:cubicBezTo>
                      <a:pt x="8867" y="26020"/>
                      <a:pt x="8796" y="26016"/>
                      <a:pt x="8725" y="26007"/>
                    </a:cubicBezTo>
                    <a:cubicBezTo>
                      <a:pt x="8451" y="25977"/>
                      <a:pt x="8208" y="25886"/>
                      <a:pt x="7965" y="25764"/>
                    </a:cubicBezTo>
                    <a:cubicBezTo>
                      <a:pt x="7813" y="25643"/>
                      <a:pt x="7721" y="25460"/>
                      <a:pt x="7721" y="25247"/>
                    </a:cubicBezTo>
                    <a:cubicBezTo>
                      <a:pt x="7782" y="25065"/>
                      <a:pt x="7934" y="24883"/>
                      <a:pt x="8117" y="24852"/>
                    </a:cubicBezTo>
                    <a:cubicBezTo>
                      <a:pt x="8300" y="24831"/>
                      <a:pt x="8483" y="24821"/>
                      <a:pt x="8664" y="24821"/>
                    </a:cubicBezTo>
                    <a:close/>
                    <a:moveTo>
                      <a:pt x="8150" y="1"/>
                    </a:moveTo>
                    <a:cubicBezTo>
                      <a:pt x="6762" y="1"/>
                      <a:pt x="5407" y="491"/>
                      <a:pt x="4378" y="1417"/>
                    </a:cubicBezTo>
                    <a:cubicBezTo>
                      <a:pt x="2919" y="2572"/>
                      <a:pt x="1703" y="4001"/>
                      <a:pt x="761" y="5612"/>
                    </a:cubicBezTo>
                    <a:cubicBezTo>
                      <a:pt x="244" y="6433"/>
                      <a:pt x="1" y="7375"/>
                      <a:pt x="1" y="8317"/>
                    </a:cubicBezTo>
                    <a:cubicBezTo>
                      <a:pt x="49" y="9748"/>
                      <a:pt x="901" y="10617"/>
                      <a:pt x="2117" y="10617"/>
                    </a:cubicBezTo>
                    <a:cubicBezTo>
                      <a:pt x="2451" y="10617"/>
                      <a:pt x="2813" y="10552"/>
                      <a:pt x="3193" y="10414"/>
                    </a:cubicBezTo>
                    <a:cubicBezTo>
                      <a:pt x="3101" y="9958"/>
                      <a:pt x="3253" y="9472"/>
                      <a:pt x="3557" y="9138"/>
                    </a:cubicBezTo>
                    <a:cubicBezTo>
                      <a:pt x="4469" y="8165"/>
                      <a:pt x="5290" y="7132"/>
                      <a:pt x="6262" y="6220"/>
                    </a:cubicBezTo>
                    <a:cubicBezTo>
                      <a:pt x="6827" y="5680"/>
                      <a:pt x="7590" y="5377"/>
                      <a:pt x="8376" y="5377"/>
                    </a:cubicBezTo>
                    <a:cubicBezTo>
                      <a:pt x="8562" y="5377"/>
                      <a:pt x="8750" y="5394"/>
                      <a:pt x="8937" y="5430"/>
                    </a:cubicBezTo>
                    <a:cubicBezTo>
                      <a:pt x="9302" y="5521"/>
                      <a:pt x="9636" y="5673"/>
                      <a:pt x="9910" y="5885"/>
                    </a:cubicBezTo>
                    <a:cubicBezTo>
                      <a:pt x="10579" y="6463"/>
                      <a:pt x="11095" y="7192"/>
                      <a:pt x="11399" y="8013"/>
                    </a:cubicBezTo>
                    <a:cubicBezTo>
                      <a:pt x="11825" y="8986"/>
                      <a:pt x="12250" y="9989"/>
                      <a:pt x="12615" y="10992"/>
                    </a:cubicBezTo>
                    <a:cubicBezTo>
                      <a:pt x="12889" y="11661"/>
                      <a:pt x="12767" y="11813"/>
                      <a:pt x="12007" y="11904"/>
                    </a:cubicBezTo>
                    <a:cubicBezTo>
                      <a:pt x="11399" y="12208"/>
                      <a:pt x="10822" y="12481"/>
                      <a:pt x="10275" y="12785"/>
                    </a:cubicBezTo>
                    <a:cubicBezTo>
                      <a:pt x="7570" y="14366"/>
                      <a:pt x="5290" y="16615"/>
                      <a:pt x="3709" y="19320"/>
                    </a:cubicBezTo>
                    <a:cubicBezTo>
                      <a:pt x="2524" y="21235"/>
                      <a:pt x="1916" y="23424"/>
                      <a:pt x="1916" y="25643"/>
                    </a:cubicBezTo>
                    <a:cubicBezTo>
                      <a:pt x="1916" y="28074"/>
                      <a:pt x="2737" y="30445"/>
                      <a:pt x="4287" y="32330"/>
                    </a:cubicBezTo>
                    <a:cubicBezTo>
                      <a:pt x="4895" y="33059"/>
                      <a:pt x="5563" y="33758"/>
                      <a:pt x="6536" y="34001"/>
                    </a:cubicBezTo>
                    <a:cubicBezTo>
                      <a:pt x="7022" y="32542"/>
                      <a:pt x="7691" y="31175"/>
                      <a:pt x="8542" y="29928"/>
                    </a:cubicBezTo>
                    <a:cubicBezTo>
                      <a:pt x="9728" y="28105"/>
                      <a:pt x="10974" y="26281"/>
                      <a:pt x="12281" y="24518"/>
                    </a:cubicBezTo>
                    <a:cubicBezTo>
                      <a:pt x="13071" y="23515"/>
                      <a:pt x="14044" y="22694"/>
                      <a:pt x="15199" y="22086"/>
                    </a:cubicBezTo>
                    <a:cubicBezTo>
                      <a:pt x="15138" y="21934"/>
                      <a:pt x="15077" y="21813"/>
                      <a:pt x="15047" y="21661"/>
                    </a:cubicBezTo>
                    <a:cubicBezTo>
                      <a:pt x="14895" y="21266"/>
                      <a:pt x="15077" y="20931"/>
                      <a:pt x="15472" y="20931"/>
                    </a:cubicBezTo>
                    <a:cubicBezTo>
                      <a:pt x="15629" y="20926"/>
                      <a:pt x="15785" y="20924"/>
                      <a:pt x="15942" y="20924"/>
                    </a:cubicBezTo>
                    <a:cubicBezTo>
                      <a:pt x="16697" y="20924"/>
                      <a:pt x="17453" y="20983"/>
                      <a:pt x="18208" y="21083"/>
                    </a:cubicBezTo>
                    <a:cubicBezTo>
                      <a:pt x="18573" y="21114"/>
                      <a:pt x="18725" y="21509"/>
                      <a:pt x="18542" y="21782"/>
                    </a:cubicBezTo>
                    <a:cubicBezTo>
                      <a:pt x="18451" y="21965"/>
                      <a:pt x="18360" y="22117"/>
                      <a:pt x="18269" y="22269"/>
                    </a:cubicBezTo>
                    <a:cubicBezTo>
                      <a:pt x="18786" y="22694"/>
                      <a:pt x="19454" y="22968"/>
                      <a:pt x="19454" y="23788"/>
                    </a:cubicBezTo>
                    <a:cubicBezTo>
                      <a:pt x="19667" y="23940"/>
                      <a:pt x="20001" y="24032"/>
                      <a:pt x="20123" y="24214"/>
                    </a:cubicBezTo>
                    <a:cubicBezTo>
                      <a:pt x="21065" y="25886"/>
                      <a:pt x="21977" y="27557"/>
                      <a:pt x="22859" y="29229"/>
                    </a:cubicBezTo>
                    <a:cubicBezTo>
                      <a:pt x="23740" y="30992"/>
                      <a:pt x="24439" y="32846"/>
                      <a:pt x="24895" y="34761"/>
                    </a:cubicBezTo>
                    <a:cubicBezTo>
                      <a:pt x="25047" y="34761"/>
                      <a:pt x="25199" y="34700"/>
                      <a:pt x="25351" y="34640"/>
                    </a:cubicBezTo>
                    <a:cubicBezTo>
                      <a:pt x="27205" y="33576"/>
                      <a:pt x="28664" y="32086"/>
                      <a:pt x="29424" y="30020"/>
                    </a:cubicBezTo>
                    <a:cubicBezTo>
                      <a:pt x="30184" y="27922"/>
                      <a:pt x="30062" y="25734"/>
                      <a:pt x="29637" y="23576"/>
                    </a:cubicBezTo>
                    <a:cubicBezTo>
                      <a:pt x="29029" y="20962"/>
                      <a:pt x="27874" y="18530"/>
                      <a:pt x="26232" y="16433"/>
                    </a:cubicBezTo>
                    <a:cubicBezTo>
                      <a:pt x="24925" y="14639"/>
                      <a:pt x="23254" y="13180"/>
                      <a:pt x="21308" y="12117"/>
                    </a:cubicBezTo>
                    <a:lnTo>
                      <a:pt x="21187" y="12117"/>
                    </a:lnTo>
                    <a:cubicBezTo>
                      <a:pt x="21156" y="12420"/>
                      <a:pt x="21156" y="12724"/>
                      <a:pt x="21156" y="13028"/>
                    </a:cubicBezTo>
                    <a:cubicBezTo>
                      <a:pt x="21156" y="13849"/>
                      <a:pt x="21795" y="14518"/>
                      <a:pt x="22615" y="14518"/>
                    </a:cubicBezTo>
                    <a:cubicBezTo>
                      <a:pt x="23375" y="14639"/>
                      <a:pt x="23558" y="14974"/>
                      <a:pt x="23163" y="15642"/>
                    </a:cubicBezTo>
                    <a:cubicBezTo>
                      <a:pt x="22521" y="16677"/>
                      <a:pt x="21220" y="17313"/>
                      <a:pt x="19960" y="17313"/>
                    </a:cubicBezTo>
                    <a:cubicBezTo>
                      <a:pt x="19071" y="17313"/>
                      <a:pt x="18203" y="16997"/>
                      <a:pt x="17600" y="16281"/>
                    </a:cubicBezTo>
                    <a:cubicBezTo>
                      <a:pt x="17205" y="15794"/>
                      <a:pt x="16931" y="15156"/>
                      <a:pt x="16871" y="14518"/>
                    </a:cubicBezTo>
                    <a:cubicBezTo>
                      <a:pt x="16749" y="13940"/>
                      <a:pt x="16597" y="13393"/>
                      <a:pt x="16415" y="12816"/>
                    </a:cubicBezTo>
                    <a:cubicBezTo>
                      <a:pt x="16263" y="12299"/>
                      <a:pt x="15837" y="11934"/>
                      <a:pt x="15290" y="11873"/>
                    </a:cubicBezTo>
                    <a:cubicBezTo>
                      <a:pt x="14895" y="11813"/>
                      <a:pt x="14469" y="11782"/>
                      <a:pt x="14257" y="11357"/>
                    </a:cubicBezTo>
                    <a:cubicBezTo>
                      <a:pt x="14074" y="11144"/>
                      <a:pt x="13953" y="10931"/>
                      <a:pt x="13861" y="10688"/>
                    </a:cubicBezTo>
                    <a:cubicBezTo>
                      <a:pt x="13405" y="8560"/>
                      <a:pt x="13041" y="6402"/>
                      <a:pt x="12524" y="4274"/>
                    </a:cubicBezTo>
                    <a:cubicBezTo>
                      <a:pt x="12250" y="3363"/>
                      <a:pt x="11886" y="2481"/>
                      <a:pt x="11369" y="1660"/>
                    </a:cubicBezTo>
                    <a:cubicBezTo>
                      <a:pt x="10852" y="749"/>
                      <a:pt x="9940" y="171"/>
                      <a:pt x="8907" y="49"/>
                    </a:cubicBezTo>
                    <a:cubicBezTo>
                      <a:pt x="8655" y="17"/>
                      <a:pt x="8402" y="1"/>
                      <a:pt x="81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3" name="Google Shape;2433;p59"/>
              <p:cNvSpPr/>
              <p:nvPr/>
            </p:nvSpPr>
            <p:spPr>
              <a:xfrm>
                <a:off x="4120878" y="2298284"/>
                <a:ext cx="696165" cy="555188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4642" extrusionOk="0">
                    <a:moveTo>
                      <a:pt x="7213" y="2185"/>
                    </a:moveTo>
                    <a:cubicBezTo>
                      <a:pt x="7220" y="2185"/>
                      <a:pt x="7227" y="2186"/>
                      <a:pt x="7234" y="2189"/>
                    </a:cubicBezTo>
                    <a:cubicBezTo>
                      <a:pt x="7356" y="2219"/>
                      <a:pt x="7447" y="2341"/>
                      <a:pt x="7629" y="2462"/>
                    </a:cubicBezTo>
                    <a:lnTo>
                      <a:pt x="7599" y="2462"/>
                    </a:lnTo>
                    <a:cubicBezTo>
                      <a:pt x="7417" y="2584"/>
                      <a:pt x="7325" y="2705"/>
                      <a:pt x="7234" y="2705"/>
                    </a:cubicBezTo>
                    <a:cubicBezTo>
                      <a:pt x="7143" y="2675"/>
                      <a:pt x="7052" y="2523"/>
                      <a:pt x="7021" y="2401"/>
                    </a:cubicBezTo>
                    <a:cubicBezTo>
                      <a:pt x="6993" y="2345"/>
                      <a:pt x="7121" y="2185"/>
                      <a:pt x="7213" y="2185"/>
                    </a:cubicBezTo>
                    <a:close/>
                    <a:moveTo>
                      <a:pt x="11490" y="2493"/>
                    </a:moveTo>
                    <a:cubicBezTo>
                      <a:pt x="11581" y="2675"/>
                      <a:pt x="11763" y="2827"/>
                      <a:pt x="11733" y="2888"/>
                    </a:cubicBezTo>
                    <a:cubicBezTo>
                      <a:pt x="11672" y="3009"/>
                      <a:pt x="11520" y="3100"/>
                      <a:pt x="11398" y="3192"/>
                    </a:cubicBezTo>
                    <a:cubicBezTo>
                      <a:pt x="11307" y="3070"/>
                      <a:pt x="11186" y="2948"/>
                      <a:pt x="11186" y="2857"/>
                    </a:cubicBezTo>
                    <a:cubicBezTo>
                      <a:pt x="11186" y="2736"/>
                      <a:pt x="11338" y="2644"/>
                      <a:pt x="11490" y="2493"/>
                    </a:cubicBezTo>
                    <a:close/>
                    <a:moveTo>
                      <a:pt x="6170" y="3222"/>
                    </a:moveTo>
                    <a:cubicBezTo>
                      <a:pt x="6262" y="3222"/>
                      <a:pt x="6383" y="3374"/>
                      <a:pt x="6566" y="3496"/>
                    </a:cubicBezTo>
                    <a:lnTo>
                      <a:pt x="6535" y="3496"/>
                    </a:lnTo>
                    <a:cubicBezTo>
                      <a:pt x="6383" y="3617"/>
                      <a:pt x="6262" y="3800"/>
                      <a:pt x="6201" y="3800"/>
                    </a:cubicBezTo>
                    <a:cubicBezTo>
                      <a:pt x="6079" y="3739"/>
                      <a:pt x="5988" y="3587"/>
                      <a:pt x="5866" y="3496"/>
                    </a:cubicBezTo>
                    <a:cubicBezTo>
                      <a:pt x="5958" y="3404"/>
                      <a:pt x="6079" y="3252"/>
                      <a:pt x="6170" y="3222"/>
                    </a:cubicBezTo>
                    <a:close/>
                    <a:moveTo>
                      <a:pt x="12751" y="3267"/>
                    </a:moveTo>
                    <a:cubicBezTo>
                      <a:pt x="12900" y="3412"/>
                      <a:pt x="13069" y="3528"/>
                      <a:pt x="13040" y="3587"/>
                    </a:cubicBezTo>
                    <a:cubicBezTo>
                      <a:pt x="13009" y="3739"/>
                      <a:pt x="12857" y="3830"/>
                      <a:pt x="12736" y="3952"/>
                    </a:cubicBezTo>
                    <a:cubicBezTo>
                      <a:pt x="12645" y="3830"/>
                      <a:pt x="12493" y="3739"/>
                      <a:pt x="12432" y="3587"/>
                    </a:cubicBezTo>
                    <a:cubicBezTo>
                      <a:pt x="12432" y="3528"/>
                      <a:pt x="12602" y="3412"/>
                      <a:pt x="12751" y="3267"/>
                    </a:cubicBezTo>
                    <a:close/>
                    <a:moveTo>
                      <a:pt x="7508" y="3708"/>
                    </a:moveTo>
                    <a:cubicBezTo>
                      <a:pt x="7599" y="3708"/>
                      <a:pt x="7812" y="3891"/>
                      <a:pt x="7812" y="3952"/>
                    </a:cubicBezTo>
                    <a:cubicBezTo>
                      <a:pt x="7781" y="4103"/>
                      <a:pt x="7660" y="4255"/>
                      <a:pt x="7508" y="4468"/>
                    </a:cubicBezTo>
                    <a:cubicBezTo>
                      <a:pt x="7356" y="4255"/>
                      <a:pt x="7234" y="4134"/>
                      <a:pt x="7204" y="3982"/>
                    </a:cubicBezTo>
                    <a:cubicBezTo>
                      <a:pt x="7204" y="3891"/>
                      <a:pt x="7386" y="3708"/>
                      <a:pt x="7508" y="3708"/>
                    </a:cubicBezTo>
                    <a:close/>
                    <a:moveTo>
                      <a:pt x="8663" y="0"/>
                    </a:moveTo>
                    <a:cubicBezTo>
                      <a:pt x="7508" y="578"/>
                      <a:pt x="6535" y="1398"/>
                      <a:pt x="5745" y="2432"/>
                    </a:cubicBezTo>
                    <a:cubicBezTo>
                      <a:pt x="4438" y="4195"/>
                      <a:pt x="3192" y="5988"/>
                      <a:pt x="2006" y="7812"/>
                    </a:cubicBezTo>
                    <a:cubicBezTo>
                      <a:pt x="1155" y="9058"/>
                      <a:pt x="486" y="10426"/>
                      <a:pt x="0" y="11885"/>
                    </a:cubicBezTo>
                    <a:cubicBezTo>
                      <a:pt x="182" y="12098"/>
                      <a:pt x="304" y="12341"/>
                      <a:pt x="517" y="12462"/>
                    </a:cubicBezTo>
                    <a:cubicBezTo>
                      <a:pt x="1915" y="13222"/>
                      <a:pt x="3344" y="13921"/>
                      <a:pt x="4955" y="14104"/>
                    </a:cubicBezTo>
                    <a:cubicBezTo>
                      <a:pt x="5745" y="14195"/>
                      <a:pt x="6535" y="14438"/>
                      <a:pt x="7325" y="14499"/>
                    </a:cubicBezTo>
                    <a:cubicBezTo>
                      <a:pt x="8085" y="14594"/>
                      <a:pt x="8845" y="14641"/>
                      <a:pt x="9598" y="14641"/>
                    </a:cubicBezTo>
                    <a:cubicBezTo>
                      <a:pt x="10049" y="14641"/>
                      <a:pt x="10498" y="14624"/>
                      <a:pt x="10943" y="14590"/>
                    </a:cubicBezTo>
                    <a:cubicBezTo>
                      <a:pt x="12797" y="14316"/>
                      <a:pt x="14620" y="13952"/>
                      <a:pt x="16414" y="13496"/>
                    </a:cubicBezTo>
                    <a:cubicBezTo>
                      <a:pt x="17082" y="13253"/>
                      <a:pt x="17721" y="12979"/>
                      <a:pt x="18359" y="12645"/>
                    </a:cubicBezTo>
                    <a:cubicBezTo>
                      <a:pt x="17903" y="10730"/>
                      <a:pt x="17204" y="8876"/>
                      <a:pt x="16323" y="7113"/>
                    </a:cubicBezTo>
                    <a:cubicBezTo>
                      <a:pt x="15441" y="5410"/>
                      <a:pt x="14529" y="3739"/>
                      <a:pt x="13587" y="2097"/>
                    </a:cubicBezTo>
                    <a:cubicBezTo>
                      <a:pt x="13465" y="1885"/>
                      <a:pt x="13131" y="1793"/>
                      <a:pt x="12918" y="1672"/>
                    </a:cubicBezTo>
                    <a:lnTo>
                      <a:pt x="12918" y="1672"/>
                    </a:lnTo>
                    <a:cubicBezTo>
                      <a:pt x="12918" y="1763"/>
                      <a:pt x="12949" y="1885"/>
                      <a:pt x="12918" y="1945"/>
                    </a:cubicBezTo>
                    <a:cubicBezTo>
                      <a:pt x="12827" y="2037"/>
                      <a:pt x="12736" y="2128"/>
                      <a:pt x="12584" y="2189"/>
                    </a:cubicBezTo>
                    <a:cubicBezTo>
                      <a:pt x="12582" y="2191"/>
                      <a:pt x="12579" y="2192"/>
                      <a:pt x="12576" y="2192"/>
                    </a:cubicBezTo>
                    <a:cubicBezTo>
                      <a:pt x="12530" y="2192"/>
                      <a:pt x="12371" y="2004"/>
                      <a:pt x="12371" y="1976"/>
                    </a:cubicBezTo>
                    <a:cubicBezTo>
                      <a:pt x="12432" y="1854"/>
                      <a:pt x="12523" y="1733"/>
                      <a:pt x="12645" y="1672"/>
                    </a:cubicBezTo>
                    <a:cubicBezTo>
                      <a:pt x="12665" y="1652"/>
                      <a:pt x="12692" y="1645"/>
                      <a:pt x="12722" y="1645"/>
                    </a:cubicBezTo>
                    <a:cubicBezTo>
                      <a:pt x="12783" y="1645"/>
                      <a:pt x="12857" y="1672"/>
                      <a:pt x="12918" y="1672"/>
                    </a:cubicBezTo>
                    <a:cubicBezTo>
                      <a:pt x="12918" y="851"/>
                      <a:pt x="12250" y="517"/>
                      <a:pt x="11733" y="152"/>
                    </a:cubicBezTo>
                    <a:lnTo>
                      <a:pt x="10335" y="912"/>
                    </a:lnTo>
                    <a:cubicBezTo>
                      <a:pt x="10395" y="1885"/>
                      <a:pt x="10426" y="2888"/>
                      <a:pt x="10517" y="3860"/>
                    </a:cubicBezTo>
                    <a:cubicBezTo>
                      <a:pt x="10608" y="4620"/>
                      <a:pt x="10760" y="5380"/>
                      <a:pt x="10973" y="6140"/>
                    </a:cubicBezTo>
                    <a:cubicBezTo>
                      <a:pt x="11125" y="6505"/>
                      <a:pt x="11338" y="6839"/>
                      <a:pt x="11581" y="7143"/>
                    </a:cubicBezTo>
                    <a:cubicBezTo>
                      <a:pt x="11824" y="6748"/>
                      <a:pt x="12006" y="6474"/>
                      <a:pt x="12158" y="6201"/>
                    </a:cubicBezTo>
                    <a:cubicBezTo>
                      <a:pt x="12280" y="5988"/>
                      <a:pt x="12341" y="5745"/>
                      <a:pt x="12462" y="5532"/>
                    </a:cubicBezTo>
                    <a:cubicBezTo>
                      <a:pt x="12553" y="5441"/>
                      <a:pt x="12645" y="5410"/>
                      <a:pt x="12766" y="5410"/>
                    </a:cubicBezTo>
                    <a:cubicBezTo>
                      <a:pt x="12857" y="5441"/>
                      <a:pt x="12979" y="5593"/>
                      <a:pt x="12979" y="5654"/>
                    </a:cubicBezTo>
                    <a:cubicBezTo>
                      <a:pt x="12857" y="6444"/>
                      <a:pt x="12614" y="7204"/>
                      <a:pt x="11946" y="7660"/>
                    </a:cubicBezTo>
                    <a:cubicBezTo>
                      <a:pt x="11874" y="7704"/>
                      <a:pt x="11784" y="7720"/>
                      <a:pt x="11684" y="7720"/>
                    </a:cubicBezTo>
                    <a:cubicBezTo>
                      <a:pt x="11445" y="7720"/>
                      <a:pt x="11148" y="7629"/>
                      <a:pt x="10912" y="7629"/>
                    </a:cubicBezTo>
                    <a:cubicBezTo>
                      <a:pt x="10943" y="8146"/>
                      <a:pt x="11034" y="8693"/>
                      <a:pt x="11034" y="9240"/>
                    </a:cubicBezTo>
                    <a:cubicBezTo>
                      <a:pt x="11064" y="9483"/>
                      <a:pt x="11003" y="9727"/>
                      <a:pt x="10851" y="9909"/>
                    </a:cubicBezTo>
                    <a:cubicBezTo>
                      <a:pt x="10571" y="10174"/>
                      <a:pt x="10259" y="10255"/>
                      <a:pt x="9936" y="10255"/>
                    </a:cubicBezTo>
                    <a:cubicBezTo>
                      <a:pt x="9627" y="10255"/>
                      <a:pt x="9309" y="10181"/>
                      <a:pt x="8997" y="10122"/>
                    </a:cubicBezTo>
                    <a:cubicBezTo>
                      <a:pt x="8511" y="10031"/>
                      <a:pt x="8450" y="9544"/>
                      <a:pt x="8450" y="9088"/>
                    </a:cubicBezTo>
                    <a:cubicBezTo>
                      <a:pt x="8450" y="8572"/>
                      <a:pt x="8420" y="8025"/>
                      <a:pt x="8420" y="7508"/>
                    </a:cubicBezTo>
                    <a:cubicBezTo>
                      <a:pt x="8080" y="7678"/>
                      <a:pt x="7740" y="7800"/>
                      <a:pt x="7416" y="7800"/>
                    </a:cubicBezTo>
                    <a:cubicBezTo>
                      <a:pt x="7103" y="7800"/>
                      <a:pt x="6804" y="7685"/>
                      <a:pt x="6535" y="7386"/>
                    </a:cubicBezTo>
                    <a:cubicBezTo>
                      <a:pt x="6049" y="6839"/>
                      <a:pt x="5532" y="6262"/>
                      <a:pt x="5684" y="5471"/>
                    </a:cubicBezTo>
                    <a:lnTo>
                      <a:pt x="5897" y="5350"/>
                    </a:lnTo>
                    <a:lnTo>
                      <a:pt x="6535" y="6292"/>
                    </a:lnTo>
                    <a:cubicBezTo>
                      <a:pt x="6793" y="6636"/>
                      <a:pt x="6970" y="7087"/>
                      <a:pt x="7473" y="7087"/>
                    </a:cubicBezTo>
                    <a:cubicBezTo>
                      <a:pt x="7503" y="7087"/>
                      <a:pt x="7535" y="7086"/>
                      <a:pt x="7569" y="7082"/>
                    </a:cubicBezTo>
                    <a:cubicBezTo>
                      <a:pt x="8146" y="7021"/>
                      <a:pt x="8389" y="6535"/>
                      <a:pt x="8541" y="6079"/>
                    </a:cubicBezTo>
                    <a:cubicBezTo>
                      <a:pt x="8845" y="4924"/>
                      <a:pt x="9119" y="3769"/>
                      <a:pt x="9423" y="2614"/>
                    </a:cubicBezTo>
                    <a:cubicBezTo>
                      <a:pt x="9544" y="2067"/>
                      <a:pt x="9666" y="1489"/>
                      <a:pt x="9787" y="912"/>
                    </a:cubicBezTo>
                    <a:cubicBezTo>
                      <a:pt x="9423" y="608"/>
                      <a:pt x="9028" y="304"/>
                      <a:pt x="86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4" name="Google Shape;2434;p59"/>
              <p:cNvSpPr/>
              <p:nvPr/>
            </p:nvSpPr>
            <p:spPr>
              <a:xfrm>
                <a:off x="4657940" y="1508387"/>
                <a:ext cx="470253" cy="431729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1386" extrusionOk="0">
                    <a:moveTo>
                      <a:pt x="6129" y="1"/>
                    </a:moveTo>
                    <a:cubicBezTo>
                      <a:pt x="5242" y="1"/>
                      <a:pt x="4369" y="210"/>
                      <a:pt x="3648" y="649"/>
                    </a:cubicBezTo>
                    <a:cubicBezTo>
                      <a:pt x="2463" y="1440"/>
                      <a:pt x="1520" y="2564"/>
                      <a:pt x="973" y="3902"/>
                    </a:cubicBezTo>
                    <a:cubicBezTo>
                      <a:pt x="608" y="4692"/>
                      <a:pt x="335" y="5543"/>
                      <a:pt x="0" y="6394"/>
                    </a:cubicBezTo>
                    <a:cubicBezTo>
                      <a:pt x="456" y="7154"/>
                      <a:pt x="669" y="8036"/>
                      <a:pt x="578" y="8947"/>
                    </a:cubicBezTo>
                    <a:cubicBezTo>
                      <a:pt x="760" y="8735"/>
                      <a:pt x="943" y="8552"/>
                      <a:pt x="1095" y="8339"/>
                    </a:cubicBezTo>
                    <a:cubicBezTo>
                      <a:pt x="1642" y="7367"/>
                      <a:pt x="2311" y="6516"/>
                      <a:pt x="3131" y="5786"/>
                    </a:cubicBezTo>
                    <a:cubicBezTo>
                      <a:pt x="3405" y="5543"/>
                      <a:pt x="3709" y="5361"/>
                      <a:pt x="4043" y="5209"/>
                    </a:cubicBezTo>
                    <a:cubicBezTo>
                      <a:pt x="4292" y="5059"/>
                      <a:pt x="4568" y="4988"/>
                      <a:pt x="4841" y="4988"/>
                    </a:cubicBezTo>
                    <a:cubicBezTo>
                      <a:pt x="5399" y="4988"/>
                      <a:pt x="5946" y="5286"/>
                      <a:pt x="6232" y="5817"/>
                    </a:cubicBezTo>
                    <a:cubicBezTo>
                      <a:pt x="6627" y="6455"/>
                      <a:pt x="6991" y="7154"/>
                      <a:pt x="7326" y="7853"/>
                    </a:cubicBezTo>
                    <a:cubicBezTo>
                      <a:pt x="7599" y="8431"/>
                      <a:pt x="7782" y="9069"/>
                      <a:pt x="7995" y="9677"/>
                    </a:cubicBezTo>
                    <a:cubicBezTo>
                      <a:pt x="8116" y="10011"/>
                      <a:pt x="8207" y="10315"/>
                      <a:pt x="7873" y="10589"/>
                    </a:cubicBezTo>
                    <a:cubicBezTo>
                      <a:pt x="8306" y="11118"/>
                      <a:pt x="8925" y="11385"/>
                      <a:pt x="9543" y="11385"/>
                    </a:cubicBezTo>
                    <a:cubicBezTo>
                      <a:pt x="10096" y="11385"/>
                      <a:pt x="10648" y="11171"/>
                      <a:pt x="11064" y="10741"/>
                    </a:cubicBezTo>
                    <a:cubicBezTo>
                      <a:pt x="11916" y="9981"/>
                      <a:pt x="12402" y="8917"/>
                      <a:pt x="12372" y="7792"/>
                    </a:cubicBezTo>
                    <a:cubicBezTo>
                      <a:pt x="12372" y="5270"/>
                      <a:pt x="11612" y="3081"/>
                      <a:pt x="9727" y="1318"/>
                    </a:cubicBezTo>
                    <a:cubicBezTo>
                      <a:pt x="8800" y="464"/>
                      <a:pt x="7449" y="1"/>
                      <a:pt x="6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5" name="Google Shape;2435;p59"/>
              <p:cNvSpPr/>
              <p:nvPr/>
            </p:nvSpPr>
            <p:spPr>
              <a:xfrm>
                <a:off x="4412463" y="1726981"/>
                <a:ext cx="353846" cy="388048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10234" extrusionOk="0">
                    <a:moveTo>
                      <a:pt x="3551" y="3636"/>
                    </a:moveTo>
                    <a:cubicBezTo>
                      <a:pt x="4094" y="3636"/>
                      <a:pt x="4325" y="4038"/>
                      <a:pt x="4377" y="4976"/>
                    </a:cubicBezTo>
                    <a:cubicBezTo>
                      <a:pt x="3800" y="4793"/>
                      <a:pt x="3344" y="4277"/>
                      <a:pt x="3253" y="3669"/>
                    </a:cubicBezTo>
                    <a:cubicBezTo>
                      <a:pt x="3361" y="3647"/>
                      <a:pt x="3460" y="3636"/>
                      <a:pt x="3551" y="3636"/>
                    </a:cubicBezTo>
                    <a:close/>
                    <a:moveTo>
                      <a:pt x="3838" y="1382"/>
                    </a:moveTo>
                    <a:cubicBezTo>
                      <a:pt x="3906" y="1382"/>
                      <a:pt x="3975" y="1384"/>
                      <a:pt x="4043" y="1389"/>
                    </a:cubicBezTo>
                    <a:cubicBezTo>
                      <a:pt x="4955" y="1480"/>
                      <a:pt x="5684" y="2179"/>
                      <a:pt x="5775" y="3091"/>
                    </a:cubicBezTo>
                    <a:cubicBezTo>
                      <a:pt x="5897" y="3790"/>
                      <a:pt x="5927" y="4489"/>
                      <a:pt x="5867" y="5189"/>
                    </a:cubicBezTo>
                    <a:cubicBezTo>
                      <a:pt x="5775" y="6161"/>
                      <a:pt x="5684" y="7043"/>
                      <a:pt x="6535" y="7742"/>
                    </a:cubicBezTo>
                    <a:cubicBezTo>
                      <a:pt x="6657" y="7833"/>
                      <a:pt x="6657" y="8046"/>
                      <a:pt x="6748" y="8319"/>
                    </a:cubicBezTo>
                    <a:cubicBezTo>
                      <a:pt x="6140" y="8319"/>
                      <a:pt x="5593" y="7924"/>
                      <a:pt x="5411" y="7316"/>
                    </a:cubicBezTo>
                    <a:cubicBezTo>
                      <a:pt x="5228" y="6799"/>
                      <a:pt x="5167" y="6252"/>
                      <a:pt x="5198" y="5705"/>
                    </a:cubicBezTo>
                    <a:cubicBezTo>
                      <a:pt x="5228" y="4793"/>
                      <a:pt x="5380" y="3912"/>
                      <a:pt x="5046" y="3030"/>
                    </a:cubicBezTo>
                    <a:cubicBezTo>
                      <a:pt x="4795" y="2391"/>
                      <a:pt x="4440" y="2077"/>
                      <a:pt x="3905" y="2077"/>
                    </a:cubicBezTo>
                    <a:cubicBezTo>
                      <a:pt x="3729" y="2077"/>
                      <a:pt x="3532" y="2111"/>
                      <a:pt x="3313" y="2179"/>
                    </a:cubicBezTo>
                    <a:cubicBezTo>
                      <a:pt x="3040" y="2271"/>
                      <a:pt x="2797" y="2392"/>
                      <a:pt x="2553" y="2544"/>
                    </a:cubicBezTo>
                    <a:cubicBezTo>
                      <a:pt x="2310" y="2666"/>
                      <a:pt x="2067" y="2787"/>
                      <a:pt x="1854" y="2909"/>
                    </a:cubicBezTo>
                    <a:cubicBezTo>
                      <a:pt x="1490" y="2757"/>
                      <a:pt x="1490" y="2544"/>
                      <a:pt x="1702" y="2331"/>
                    </a:cubicBezTo>
                    <a:cubicBezTo>
                      <a:pt x="2235" y="1714"/>
                      <a:pt x="3027" y="1382"/>
                      <a:pt x="3838" y="1382"/>
                    </a:cubicBezTo>
                    <a:close/>
                    <a:moveTo>
                      <a:pt x="1251" y="3529"/>
                    </a:moveTo>
                    <a:cubicBezTo>
                      <a:pt x="2060" y="3529"/>
                      <a:pt x="2810" y="3996"/>
                      <a:pt x="3192" y="4733"/>
                    </a:cubicBezTo>
                    <a:cubicBezTo>
                      <a:pt x="3526" y="5371"/>
                      <a:pt x="3648" y="6070"/>
                      <a:pt x="3891" y="6739"/>
                    </a:cubicBezTo>
                    <a:cubicBezTo>
                      <a:pt x="4073" y="7225"/>
                      <a:pt x="4286" y="7681"/>
                      <a:pt x="4560" y="8137"/>
                    </a:cubicBezTo>
                    <a:cubicBezTo>
                      <a:pt x="4889" y="8679"/>
                      <a:pt x="5402" y="8928"/>
                      <a:pt x="5984" y="8928"/>
                    </a:cubicBezTo>
                    <a:cubicBezTo>
                      <a:pt x="6152" y="8928"/>
                      <a:pt x="6327" y="8907"/>
                      <a:pt x="6505" y="8866"/>
                    </a:cubicBezTo>
                    <a:cubicBezTo>
                      <a:pt x="6718" y="8836"/>
                      <a:pt x="6930" y="8806"/>
                      <a:pt x="7174" y="8775"/>
                    </a:cubicBezTo>
                    <a:lnTo>
                      <a:pt x="7174" y="8775"/>
                    </a:lnTo>
                    <a:cubicBezTo>
                      <a:pt x="7326" y="9201"/>
                      <a:pt x="7143" y="9322"/>
                      <a:pt x="6900" y="9444"/>
                    </a:cubicBezTo>
                    <a:cubicBezTo>
                      <a:pt x="6596" y="9577"/>
                      <a:pt x="6274" y="9642"/>
                      <a:pt x="5955" y="9642"/>
                    </a:cubicBezTo>
                    <a:cubicBezTo>
                      <a:pt x="5255" y="9642"/>
                      <a:pt x="4573" y="9330"/>
                      <a:pt x="4134" y="8745"/>
                    </a:cubicBezTo>
                    <a:cubicBezTo>
                      <a:pt x="3769" y="8076"/>
                      <a:pt x="3435" y="7377"/>
                      <a:pt x="3192" y="6648"/>
                    </a:cubicBezTo>
                    <a:cubicBezTo>
                      <a:pt x="2979" y="6131"/>
                      <a:pt x="2888" y="5584"/>
                      <a:pt x="2645" y="5097"/>
                    </a:cubicBezTo>
                    <a:cubicBezTo>
                      <a:pt x="2334" y="4505"/>
                      <a:pt x="1763" y="4148"/>
                      <a:pt x="1124" y="4148"/>
                    </a:cubicBezTo>
                    <a:cubicBezTo>
                      <a:pt x="1074" y="4148"/>
                      <a:pt x="1023" y="4151"/>
                      <a:pt x="973" y="4155"/>
                    </a:cubicBezTo>
                    <a:cubicBezTo>
                      <a:pt x="790" y="4155"/>
                      <a:pt x="456" y="4033"/>
                      <a:pt x="456" y="3942"/>
                    </a:cubicBezTo>
                    <a:cubicBezTo>
                      <a:pt x="426" y="3608"/>
                      <a:pt x="699" y="3578"/>
                      <a:pt x="973" y="3547"/>
                    </a:cubicBezTo>
                    <a:cubicBezTo>
                      <a:pt x="1066" y="3535"/>
                      <a:pt x="1159" y="3529"/>
                      <a:pt x="1251" y="3529"/>
                    </a:cubicBezTo>
                    <a:close/>
                    <a:moveTo>
                      <a:pt x="4351" y="1"/>
                    </a:moveTo>
                    <a:cubicBezTo>
                      <a:pt x="3447" y="1"/>
                      <a:pt x="2591" y="370"/>
                      <a:pt x="1794" y="1116"/>
                    </a:cubicBezTo>
                    <a:cubicBezTo>
                      <a:pt x="912" y="1967"/>
                      <a:pt x="274" y="3061"/>
                      <a:pt x="0" y="4277"/>
                    </a:cubicBezTo>
                    <a:cubicBezTo>
                      <a:pt x="243" y="4702"/>
                      <a:pt x="669" y="4733"/>
                      <a:pt x="1064" y="4793"/>
                    </a:cubicBezTo>
                    <a:cubicBezTo>
                      <a:pt x="1611" y="4854"/>
                      <a:pt x="2037" y="5219"/>
                      <a:pt x="2189" y="5736"/>
                    </a:cubicBezTo>
                    <a:cubicBezTo>
                      <a:pt x="2371" y="6313"/>
                      <a:pt x="2523" y="6860"/>
                      <a:pt x="2614" y="7438"/>
                    </a:cubicBezTo>
                    <a:cubicBezTo>
                      <a:pt x="2705" y="8076"/>
                      <a:pt x="2979" y="8714"/>
                      <a:pt x="3374" y="9201"/>
                    </a:cubicBezTo>
                    <a:cubicBezTo>
                      <a:pt x="3977" y="9917"/>
                      <a:pt x="4840" y="10233"/>
                      <a:pt x="5724" y="10233"/>
                    </a:cubicBezTo>
                    <a:cubicBezTo>
                      <a:pt x="6979" y="10233"/>
                      <a:pt x="8277" y="9597"/>
                      <a:pt x="8937" y="8562"/>
                    </a:cubicBezTo>
                    <a:cubicBezTo>
                      <a:pt x="9332" y="7924"/>
                      <a:pt x="9149" y="7559"/>
                      <a:pt x="8389" y="7438"/>
                    </a:cubicBezTo>
                    <a:cubicBezTo>
                      <a:pt x="7569" y="7438"/>
                      <a:pt x="6900" y="6769"/>
                      <a:pt x="6930" y="5948"/>
                    </a:cubicBezTo>
                    <a:cubicBezTo>
                      <a:pt x="6900" y="5644"/>
                      <a:pt x="6930" y="5340"/>
                      <a:pt x="6961" y="5037"/>
                    </a:cubicBezTo>
                    <a:lnTo>
                      <a:pt x="7052" y="3182"/>
                    </a:lnTo>
                    <a:cubicBezTo>
                      <a:pt x="7143" y="2271"/>
                      <a:pt x="6930" y="1389"/>
                      <a:pt x="6474" y="629"/>
                    </a:cubicBezTo>
                    <a:cubicBezTo>
                      <a:pt x="5743" y="211"/>
                      <a:pt x="5033" y="1"/>
                      <a:pt x="43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6" name="Google Shape;2436;p59"/>
              <p:cNvSpPr/>
              <p:nvPr/>
            </p:nvSpPr>
            <p:spPr>
              <a:xfrm>
                <a:off x="3990632" y="1662407"/>
                <a:ext cx="369999" cy="247488"/>
              </a:xfrm>
              <a:custGeom>
                <a:avLst/>
                <a:gdLst/>
                <a:ahLst/>
                <a:cxnLst/>
                <a:rect l="l" t="t" r="r" b="b"/>
                <a:pathLst>
                  <a:path w="9758" h="6527" extrusionOk="0">
                    <a:moveTo>
                      <a:pt x="5275" y="0"/>
                    </a:moveTo>
                    <a:cubicBezTo>
                      <a:pt x="4489" y="0"/>
                      <a:pt x="3726" y="303"/>
                      <a:pt x="3161" y="843"/>
                    </a:cubicBezTo>
                    <a:cubicBezTo>
                      <a:pt x="2189" y="1755"/>
                      <a:pt x="1338" y="2788"/>
                      <a:pt x="456" y="3761"/>
                    </a:cubicBezTo>
                    <a:cubicBezTo>
                      <a:pt x="122" y="4095"/>
                      <a:pt x="0" y="4581"/>
                      <a:pt x="92" y="5068"/>
                    </a:cubicBezTo>
                    <a:cubicBezTo>
                      <a:pt x="487" y="4825"/>
                      <a:pt x="882" y="4581"/>
                      <a:pt x="1277" y="4338"/>
                    </a:cubicBezTo>
                    <a:cubicBezTo>
                      <a:pt x="2280" y="3548"/>
                      <a:pt x="3283" y="2727"/>
                      <a:pt x="4317" y="1967"/>
                    </a:cubicBezTo>
                    <a:cubicBezTo>
                      <a:pt x="4731" y="1664"/>
                      <a:pt x="5082" y="1511"/>
                      <a:pt x="5413" y="1511"/>
                    </a:cubicBezTo>
                    <a:cubicBezTo>
                      <a:pt x="5812" y="1511"/>
                      <a:pt x="6181" y="1732"/>
                      <a:pt x="6596" y="2180"/>
                    </a:cubicBezTo>
                    <a:cubicBezTo>
                      <a:pt x="7721" y="3396"/>
                      <a:pt x="8511" y="4916"/>
                      <a:pt x="8876" y="6527"/>
                    </a:cubicBezTo>
                    <a:cubicBezTo>
                      <a:pt x="9636" y="6436"/>
                      <a:pt x="9757" y="6284"/>
                      <a:pt x="9514" y="5615"/>
                    </a:cubicBezTo>
                    <a:cubicBezTo>
                      <a:pt x="9119" y="4612"/>
                      <a:pt x="8724" y="3609"/>
                      <a:pt x="8298" y="2636"/>
                    </a:cubicBezTo>
                    <a:cubicBezTo>
                      <a:pt x="7994" y="1815"/>
                      <a:pt x="7478" y="1086"/>
                      <a:pt x="6809" y="539"/>
                    </a:cubicBezTo>
                    <a:cubicBezTo>
                      <a:pt x="6535" y="296"/>
                      <a:pt x="6171" y="144"/>
                      <a:pt x="5836" y="53"/>
                    </a:cubicBezTo>
                    <a:cubicBezTo>
                      <a:pt x="5649" y="17"/>
                      <a:pt x="5461" y="0"/>
                      <a:pt x="5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7" name="Google Shape;2437;p59"/>
              <p:cNvSpPr/>
              <p:nvPr/>
            </p:nvSpPr>
            <p:spPr>
              <a:xfrm>
                <a:off x="4676368" y="1697519"/>
                <a:ext cx="292799" cy="220452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5814" extrusionOk="0">
                    <a:moveTo>
                      <a:pt x="4368" y="0"/>
                    </a:moveTo>
                    <a:cubicBezTo>
                      <a:pt x="4095" y="0"/>
                      <a:pt x="3816" y="71"/>
                      <a:pt x="3557" y="221"/>
                    </a:cubicBezTo>
                    <a:cubicBezTo>
                      <a:pt x="3223" y="373"/>
                      <a:pt x="2919" y="555"/>
                      <a:pt x="2645" y="798"/>
                    </a:cubicBezTo>
                    <a:cubicBezTo>
                      <a:pt x="1825" y="1528"/>
                      <a:pt x="1156" y="2379"/>
                      <a:pt x="639" y="3351"/>
                    </a:cubicBezTo>
                    <a:cubicBezTo>
                      <a:pt x="457" y="3564"/>
                      <a:pt x="305" y="3777"/>
                      <a:pt x="92" y="3959"/>
                    </a:cubicBezTo>
                    <a:lnTo>
                      <a:pt x="1" y="5814"/>
                    </a:lnTo>
                    <a:lnTo>
                      <a:pt x="122" y="5814"/>
                    </a:lnTo>
                    <a:cubicBezTo>
                      <a:pt x="548" y="5114"/>
                      <a:pt x="943" y="4446"/>
                      <a:pt x="1429" y="3807"/>
                    </a:cubicBezTo>
                    <a:cubicBezTo>
                      <a:pt x="1885" y="3169"/>
                      <a:pt x="2372" y="2592"/>
                      <a:pt x="2949" y="2044"/>
                    </a:cubicBezTo>
                    <a:cubicBezTo>
                      <a:pt x="3170" y="1838"/>
                      <a:pt x="3396" y="1737"/>
                      <a:pt x="3621" y="1737"/>
                    </a:cubicBezTo>
                    <a:cubicBezTo>
                      <a:pt x="3891" y="1737"/>
                      <a:pt x="4159" y="1884"/>
                      <a:pt x="4408" y="2166"/>
                    </a:cubicBezTo>
                    <a:cubicBezTo>
                      <a:pt x="4530" y="2318"/>
                      <a:pt x="4651" y="2500"/>
                      <a:pt x="4743" y="2713"/>
                    </a:cubicBezTo>
                    <a:cubicBezTo>
                      <a:pt x="5350" y="3534"/>
                      <a:pt x="5928" y="4355"/>
                      <a:pt x="6566" y="5145"/>
                    </a:cubicBezTo>
                    <a:cubicBezTo>
                      <a:pt x="6749" y="5388"/>
                      <a:pt x="7113" y="5479"/>
                      <a:pt x="7417" y="5601"/>
                    </a:cubicBezTo>
                    <a:cubicBezTo>
                      <a:pt x="7721" y="5327"/>
                      <a:pt x="7630" y="5023"/>
                      <a:pt x="7509" y="4689"/>
                    </a:cubicBezTo>
                    <a:cubicBezTo>
                      <a:pt x="7296" y="4081"/>
                      <a:pt x="7113" y="3443"/>
                      <a:pt x="6840" y="2865"/>
                    </a:cubicBezTo>
                    <a:cubicBezTo>
                      <a:pt x="6536" y="2166"/>
                      <a:pt x="6171" y="1467"/>
                      <a:pt x="5746" y="829"/>
                    </a:cubicBezTo>
                    <a:cubicBezTo>
                      <a:pt x="5460" y="298"/>
                      <a:pt x="4927" y="0"/>
                      <a:pt x="43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8" name="Google Shape;2438;p59"/>
              <p:cNvSpPr/>
              <p:nvPr/>
            </p:nvSpPr>
            <p:spPr>
              <a:xfrm>
                <a:off x="4437792" y="2253011"/>
                <a:ext cx="145262" cy="79854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2106" extrusionOk="0">
                    <a:moveTo>
                      <a:pt x="1030" y="1"/>
                    </a:moveTo>
                    <a:cubicBezTo>
                      <a:pt x="870" y="1"/>
                      <a:pt x="710" y="3"/>
                      <a:pt x="548" y="9"/>
                    </a:cubicBezTo>
                    <a:cubicBezTo>
                      <a:pt x="153" y="9"/>
                      <a:pt x="1" y="343"/>
                      <a:pt x="122" y="738"/>
                    </a:cubicBezTo>
                    <a:cubicBezTo>
                      <a:pt x="183" y="890"/>
                      <a:pt x="214" y="1012"/>
                      <a:pt x="274" y="1164"/>
                    </a:cubicBezTo>
                    <a:cubicBezTo>
                      <a:pt x="670" y="1468"/>
                      <a:pt x="1034" y="1802"/>
                      <a:pt x="1429" y="2106"/>
                    </a:cubicBezTo>
                    <a:lnTo>
                      <a:pt x="1946" y="2106"/>
                    </a:lnTo>
                    <a:lnTo>
                      <a:pt x="3375" y="1346"/>
                    </a:lnTo>
                    <a:cubicBezTo>
                      <a:pt x="3466" y="1164"/>
                      <a:pt x="3588" y="1012"/>
                      <a:pt x="3648" y="860"/>
                    </a:cubicBezTo>
                    <a:cubicBezTo>
                      <a:pt x="3831" y="586"/>
                      <a:pt x="3648" y="191"/>
                      <a:pt x="3314" y="161"/>
                    </a:cubicBezTo>
                    <a:cubicBezTo>
                      <a:pt x="2559" y="60"/>
                      <a:pt x="1803" y="1"/>
                      <a:pt x="10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9" name="Google Shape;2439;p59"/>
              <p:cNvSpPr/>
              <p:nvPr/>
            </p:nvSpPr>
            <p:spPr>
              <a:xfrm>
                <a:off x="4723651" y="2375484"/>
                <a:ext cx="110643" cy="57673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1521" extrusionOk="0">
                    <a:moveTo>
                      <a:pt x="1494" y="0"/>
                    </a:moveTo>
                    <a:cubicBezTo>
                      <a:pt x="1110" y="0"/>
                      <a:pt x="728" y="99"/>
                      <a:pt x="395" y="305"/>
                    </a:cubicBezTo>
                    <a:cubicBezTo>
                      <a:pt x="30" y="548"/>
                      <a:pt x="0" y="912"/>
                      <a:pt x="395" y="1125"/>
                    </a:cubicBezTo>
                    <a:cubicBezTo>
                      <a:pt x="760" y="1277"/>
                      <a:pt x="1155" y="1399"/>
                      <a:pt x="1550" y="1520"/>
                    </a:cubicBezTo>
                    <a:cubicBezTo>
                      <a:pt x="1885" y="1460"/>
                      <a:pt x="2188" y="1368"/>
                      <a:pt x="2523" y="1247"/>
                    </a:cubicBezTo>
                    <a:cubicBezTo>
                      <a:pt x="2918" y="1034"/>
                      <a:pt x="2918" y="457"/>
                      <a:pt x="2523" y="244"/>
                    </a:cubicBezTo>
                    <a:cubicBezTo>
                      <a:pt x="2202" y="84"/>
                      <a:pt x="1847" y="0"/>
                      <a:pt x="14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0" name="Google Shape;2440;p59"/>
              <p:cNvSpPr/>
              <p:nvPr/>
            </p:nvSpPr>
            <p:spPr>
              <a:xfrm>
                <a:off x="4164673" y="2399638"/>
                <a:ext cx="88765" cy="45501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200" extrusionOk="0">
                    <a:moveTo>
                      <a:pt x="966" y="1"/>
                    </a:moveTo>
                    <a:cubicBezTo>
                      <a:pt x="788" y="1"/>
                      <a:pt x="609" y="11"/>
                      <a:pt x="426" y="32"/>
                    </a:cubicBezTo>
                    <a:cubicBezTo>
                      <a:pt x="213" y="63"/>
                      <a:pt x="61" y="245"/>
                      <a:pt x="0" y="427"/>
                    </a:cubicBezTo>
                    <a:cubicBezTo>
                      <a:pt x="0" y="640"/>
                      <a:pt x="91" y="823"/>
                      <a:pt x="274" y="944"/>
                    </a:cubicBezTo>
                    <a:cubicBezTo>
                      <a:pt x="517" y="1066"/>
                      <a:pt x="760" y="1157"/>
                      <a:pt x="1034" y="1187"/>
                    </a:cubicBezTo>
                    <a:cubicBezTo>
                      <a:pt x="1105" y="1196"/>
                      <a:pt x="1176" y="1200"/>
                      <a:pt x="1247" y="1200"/>
                    </a:cubicBezTo>
                    <a:cubicBezTo>
                      <a:pt x="1419" y="1200"/>
                      <a:pt x="1591" y="1178"/>
                      <a:pt x="1763" y="1157"/>
                    </a:cubicBezTo>
                    <a:cubicBezTo>
                      <a:pt x="1976" y="1035"/>
                      <a:pt x="2310" y="883"/>
                      <a:pt x="2341" y="701"/>
                    </a:cubicBezTo>
                    <a:cubicBezTo>
                      <a:pt x="2310" y="427"/>
                      <a:pt x="2158" y="215"/>
                      <a:pt x="1945" y="93"/>
                    </a:cubicBezTo>
                    <a:cubicBezTo>
                      <a:pt x="1612" y="34"/>
                      <a:pt x="1291" y="1"/>
                      <a:pt x="9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1" name="Google Shape;2441;p59"/>
              <p:cNvSpPr/>
              <p:nvPr/>
            </p:nvSpPr>
            <p:spPr>
              <a:xfrm>
                <a:off x="4618734" y="2184153"/>
                <a:ext cx="40382" cy="78413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8" extrusionOk="0">
                    <a:moveTo>
                      <a:pt x="609" y="1"/>
                    </a:moveTo>
                    <a:cubicBezTo>
                      <a:pt x="366" y="31"/>
                      <a:pt x="183" y="183"/>
                      <a:pt x="62" y="366"/>
                    </a:cubicBezTo>
                    <a:cubicBezTo>
                      <a:pt x="1" y="822"/>
                      <a:pt x="1" y="1278"/>
                      <a:pt x="31" y="1733"/>
                    </a:cubicBezTo>
                    <a:cubicBezTo>
                      <a:pt x="92" y="1885"/>
                      <a:pt x="214" y="2037"/>
                      <a:pt x="396" y="2068"/>
                    </a:cubicBezTo>
                    <a:cubicBezTo>
                      <a:pt x="548" y="2068"/>
                      <a:pt x="730" y="1977"/>
                      <a:pt x="822" y="1825"/>
                    </a:cubicBezTo>
                    <a:cubicBezTo>
                      <a:pt x="913" y="1521"/>
                      <a:pt x="1004" y="1186"/>
                      <a:pt x="1065" y="882"/>
                    </a:cubicBezTo>
                    <a:lnTo>
                      <a:pt x="1004" y="852"/>
                    </a:lnTo>
                    <a:cubicBezTo>
                      <a:pt x="1004" y="730"/>
                      <a:pt x="1065" y="578"/>
                      <a:pt x="1004" y="487"/>
                    </a:cubicBezTo>
                    <a:cubicBezTo>
                      <a:pt x="882" y="305"/>
                      <a:pt x="730" y="1"/>
                      <a:pt x="6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2" name="Google Shape;2442;p59"/>
              <p:cNvSpPr/>
              <p:nvPr/>
            </p:nvSpPr>
            <p:spPr>
              <a:xfrm>
                <a:off x="4334088" y="2178389"/>
                <a:ext cx="39207" cy="74963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77" extrusionOk="0">
                    <a:moveTo>
                      <a:pt x="608" y="1"/>
                    </a:moveTo>
                    <a:cubicBezTo>
                      <a:pt x="426" y="123"/>
                      <a:pt x="152" y="244"/>
                      <a:pt x="122" y="426"/>
                    </a:cubicBezTo>
                    <a:cubicBezTo>
                      <a:pt x="31" y="822"/>
                      <a:pt x="0" y="1247"/>
                      <a:pt x="61" y="1673"/>
                    </a:cubicBezTo>
                    <a:cubicBezTo>
                      <a:pt x="91" y="1825"/>
                      <a:pt x="243" y="1946"/>
                      <a:pt x="426" y="1977"/>
                    </a:cubicBezTo>
                    <a:cubicBezTo>
                      <a:pt x="608" y="1946"/>
                      <a:pt x="760" y="1855"/>
                      <a:pt x="821" y="1703"/>
                    </a:cubicBezTo>
                    <a:cubicBezTo>
                      <a:pt x="912" y="1460"/>
                      <a:pt x="973" y="1247"/>
                      <a:pt x="1003" y="1004"/>
                    </a:cubicBezTo>
                    <a:cubicBezTo>
                      <a:pt x="1003" y="730"/>
                      <a:pt x="1034" y="609"/>
                      <a:pt x="1003" y="548"/>
                    </a:cubicBezTo>
                    <a:cubicBezTo>
                      <a:pt x="882" y="366"/>
                      <a:pt x="730" y="183"/>
                      <a:pt x="6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3" name="Google Shape;2443;p59"/>
              <p:cNvSpPr/>
              <p:nvPr/>
            </p:nvSpPr>
            <p:spPr>
              <a:xfrm>
                <a:off x="4329462" y="2331690"/>
                <a:ext cx="283585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7479" h="6916" extrusionOk="0">
                    <a:moveTo>
                      <a:pt x="4286" y="1"/>
                    </a:moveTo>
                    <a:cubicBezTo>
                      <a:pt x="4134" y="578"/>
                      <a:pt x="4013" y="1156"/>
                      <a:pt x="3891" y="1703"/>
                    </a:cubicBezTo>
                    <a:cubicBezTo>
                      <a:pt x="3587" y="2888"/>
                      <a:pt x="3314" y="4043"/>
                      <a:pt x="2979" y="5198"/>
                    </a:cubicBezTo>
                    <a:cubicBezTo>
                      <a:pt x="2858" y="5654"/>
                      <a:pt x="2584" y="6140"/>
                      <a:pt x="2037" y="6201"/>
                    </a:cubicBezTo>
                    <a:cubicBezTo>
                      <a:pt x="2004" y="6205"/>
                      <a:pt x="1972" y="6206"/>
                      <a:pt x="1941" y="6206"/>
                    </a:cubicBezTo>
                    <a:cubicBezTo>
                      <a:pt x="1438" y="6206"/>
                      <a:pt x="1262" y="5753"/>
                      <a:pt x="1004" y="5381"/>
                    </a:cubicBezTo>
                    <a:lnTo>
                      <a:pt x="365" y="4438"/>
                    </a:lnTo>
                    <a:lnTo>
                      <a:pt x="122" y="4560"/>
                    </a:lnTo>
                    <a:cubicBezTo>
                      <a:pt x="1" y="5381"/>
                      <a:pt x="517" y="5928"/>
                      <a:pt x="1004" y="6475"/>
                    </a:cubicBezTo>
                    <a:cubicBezTo>
                      <a:pt x="1277" y="6794"/>
                      <a:pt x="1581" y="6916"/>
                      <a:pt x="1900" y="6916"/>
                    </a:cubicBezTo>
                    <a:cubicBezTo>
                      <a:pt x="2220" y="6916"/>
                      <a:pt x="2554" y="6794"/>
                      <a:pt x="2888" y="6627"/>
                    </a:cubicBezTo>
                    <a:lnTo>
                      <a:pt x="4286" y="3709"/>
                    </a:lnTo>
                    <a:cubicBezTo>
                      <a:pt x="4438" y="4226"/>
                      <a:pt x="4560" y="4712"/>
                      <a:pt x="4742" y="5229"/>
                    </a:cubicBezTo>
                    <a:cubicBezTo>
                      <a:pt x="4925" y="5715"/>
                      <a:pt x="5138" y="6201"/>
                      <a:pt x="5350" y="6718"/>
                    </a:cubicBezTo>
                    <a:cubicBezTo>
                      <a:pt x="5597" y="6739"/>
                      <a:pt x="5886" y="6815"/>
                      <a:pt x="6122" y="6815"/>
                    </a:cubicBezTo>
                    <a:cubicBezTo>
                      <a:pt x="6235" y="6815"/>
                      <a:pt x="6336" y="6797"/>
                      <a:pt x="6414" y="6748"/>
                    </a:cubicBezTo>
                    <a:cubicBezTo>
                      <a:pt x="7083" y="6292"/>
                      <a:pt x="7326" y="5533"/>
                      <a:pt x="7448" y="4773"/>
                    </a:cubicBezTo>
                    <a:cubicBezTo>
                      <a:pt x="7478" y="4681"/>
                      <a:pt x="7326" y="4529"/>
                      <a:pt x="7235" y="4529"/>
                    </a:cubicBezTo>
                    <a:cubicBezTo>
                      <a:pt x="7213" y="4524"/>
                      <a:pt x="7193" y="4522"/>
                      <a:pt x="7173" y="4522"/>
                    </a:cubicBezTo>
                    <a:cubicBezTo>
                      <a:pt x="7081" y="4522"/>
                      <a:pt x="7006" y="4576"/>
                      <a:pt x="6931" y="4651"/>
                    </a:cubicBezTo>
                    <a:cubicBezTo>
                      <a:pt x="6809" y="4833"/>
                      <a:pt x="6718" y="5077"/>
                      <a:pt x="6627" y="5320"/>
                    </a:cubicBezTo>
                    <a:cubicBezTo>
                      <a:pt x="6475" y="5593"/>
                      <a:pt x="6293" y="5837"/>
                      <a:pt x="6049" y="6262"/>
                    </a:cubicBezTo>
                    <a:cubicBezTo>
                      <a:pt x="5806" y="5928"/>
                      <a:pt x="5593" y="5593"/>
                      <a:pt x="5442" y="5229"/>
                    </a:cubicBezTo>
                    <a:cubicBezTo>
                      <a:pt x="5229" y="4469"/>
                      <a:pt x="5077" y="3739"/>
                      <a:pt x="4986" y="2979"/>
                    </a:cubicBezTo>
                    <a:cubicBezTo>
                      <a:pt x="4894" y="1976"/>
                      <a:pt x="4864" y="1004"/>
                      <a:pt x="4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4" name="Google Shape;2444;p59"/>
              <p:cNvSpPr/>
              <p:nvPr/>
            </p:nvSpPr>
            <p:spPr>
              <a:xfrm>
                <a:off x="4438967" y="2471150"/>
                <a:ext cx="100292" cy="213968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643" extrusionOk="0">
                    <a:moveTo>
                      <a:pt x="1398" y="0"/>
                    </a:moveTo>
                    <a:lnTo>
                      <a:pt x="0" y="2949"/>
                    </a:lnTo>
                    <a:cubicBezTo>
                      <a:pt x="0" y="3466"/>
                      <a:pt x="61" y="3982"/>
                      <a:pt x="31" y="4469"/>
                    </a:cubicBezTo>
                    <a:cubicBezTo>
                      <a:pt x="31" y="4955"/>
                      <a:pt x="91" y="5441"/>
                      <a:pt x="578" y="5532"/>
                    </a:cubicBezTo>
                    <a:cubicBezTo>
                      <a:pt x="888" y="5577"/>
                      <a:pt x="1206" y="5643"/>
                      <a:pt x="1514" y="5643"/>
                    </a:cubicBezTo>
                    <a:cubicBezTo>
                      <a:pt x="1838" y="5643"/>
                      <a:pt x="2151" y="5569"/>
                      <a:pt x="2432" y="5320"/>
                    </a:cubicBezTo>
                    <a:cubicBezTo>
                      <a:pt x="2584" y="5137"/>
                      <a:pt x="2645" y="4894"/>
                      <a:pt x="2614" y="4651"/>
                    </a:cubicBezTo>
                    <a:cubicBezTo>
                      <a:pt x="2584" y="4104"/>
                      <a:pt x="2523" y="3557"/>
                      <a:pt x="2493" y="3010"/>
                    </a:cubicBezTo>
                    <a:cubicBezTo>
                      <a:pt x="2280" y="2523"/>
                      <a:pt x="2037" y="2007"/>
                      <a:pt x="1854" y="1520"/>
                    </a:cubicBezTo>
                    <a:cubicBezTo>
                      <a:pt x="1672" y="1034"/>
                      <a:pt x="1550" y="548"/>
                      <a:pt x="13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5" name="Google Shape;2445;p59"/>
              <p:cNvSpPr/>
              <p:nvPr/>
            </p:nvSpPr>
            <p:spPr>
              <a:xfrm>
                <a:off x="4393997" y="2440020"/>
                <a:ext cx="23092" cy="27718"/>
              </a:xfrm>
              <a:custGeom>
                <a:avLst/>
                <a:gdLst/>
                <a:ahLst/>
                <a:cxnLst/>
                <a:rect l="l" t="t" r="r" b="b"/>
                <a:pathLst>
                  <a:path w="609" h="731" extrusionOk="0">
                    <a:moveTo>
                      <a:pt x="305" y="1"/>
                    </a:moveTo>
                    <a:cubicBezTo>
                      <a:pt x="183" y="1"/>
                      <a:pt x="1" y="153"/>
                      <a:pt x="1" y="244"/>
                    </a:cubicBezTo>
                    <a:cubicBezTo>
                      <a:pt x="31" y="365"/>
                      <a:pt x="153" y="517"/>
                      <a:pt x="305" y="730"/>
                    </a:cubicBezTo>
                    <a:cubicBezTo>
                      <a:pt x="457" y="517"/>
                      <a:pt x="578" y="365"/>
                      <a:pt x="609" y="214"/>
                    </a:cubicBezTo>
                    <a:cubicBezTo>
                      <a:pt x="609" y="153"/>
                      <a:pt x="396" y="1"/>
                      <a:pt x="3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6" name="Google Shape;2446;p59"/>
              <p:cNvSpPr/>
              <p:nvPr/>
            </p:nvSpPr>
            <p:spPr>
              <a:xfrm>
                <a:off x="4544984" y="2392775"/>
                <a:ext cx="21954" cy="2654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00" extrusionOk="0">
                    <a:moveTo>
                      <a:pt x="305" y="1"/>
                    </a:moveTo>
                    <a:cubicBezTo>
                      <a:pt x="122" y="152"/>
                      <a:pt x="1" y="244"/>
                      <a:pt x="1" y="365"/>
                    </a:cubicBezTo>
                    <a:cubicBezTo>
                      <a:pt x="1" y="487"/>
                      <a:pt x="122" y="578"/>
                      <a:pt x="213" y="700"/>
                    </a:cubicBezTo>
                    <a:cubicBezTo>
                      <a:pt x="335" y="608"/>
                      <a:pt x="487" y="517"/>
                      <a:pt x="548" y="396"/>
                    </a:cubicBezTo>
                    <a:cubicBezTo>
                      <a:pt x="578" y="335"/>
                      <a:pt x="426" y="183"/>
                      <a:pt x="3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7" name="Google Shape;2447;p59"/>
              <p:cNvSpPr/>
              <p:nvPr/>
            </p:nvSpPr>
            <p:spPr>
              <a:xfrm>
                <a:off x="4591092" y="2421592"/>
                <a:ext cx="25405" cy="2768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730" extrusionOk="0">
                    <a:moveTo>
                      <a:pt x="335" y="0"/>
                    </a:moveTo>
                    <a:cubicBezTo>
                      <a:pt x="213" y="152"/>
                      <a:pt x="1" y="274"/>
                      <a:pt x="31" y="335"/>
                    </a:cubicBezTo>
                    <a:cubicBezTo>
                      <a:pt x="61" y="487"/>
                      <a:pt x="213" y="608"/>
                      <a:pt x="335" y="730"/>
                    </a:cubicBezTo>
                    <a:cubicBezTo>
                      <a:pt x="426" y="578"/>
                      <a:pt x="578" y="487"/>
                      <a:pt x="639" y="335"/>
                    </a:cubicBezTo>
                    <a:cubicBezTo>
                      <a:pt x="669" y="274"/>
                      <a:pt x="487" y="152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8" name="Google Shape;2448;p59"/>
              <p:cNvSpPr/>
              <p:nvPr/>
            </p:nvSpPr>
            <p:spPr>
              <a:xfrm>
                <a:off x="4342164" y="2420454"/>
                <a:ext cx="26542" cy="21916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78" extrusionOk="0">
                    <a:moveTo>
                      <a:pt x="334" y="0"/>
                    </a:moveTo>
                    <a:cubicBezTo>
                      <a:pt x="213" y="30"/>
                      <a:pt x="122" y="182"/>
                      <a:pt x="0" y="243"/>
                    </a:cubicBezTo>
                    <a:cubicBezTo>
                      <a:pt x="122" y="365"/>
                      <a:pt x="213" y="517"/>
                      <a:pt x="334" y="578"/>
                    </a:cubicBezTo>
                    <a:cubicBezTo>
                      <a:pt x="426" y="578"/>
                      <a:pt x="547" y="395"/>
                      <a:pt x="699" y="274"/>
                    </a:cubicBezTo>
                    <a:cubicBezTo>
                      <a:pt x="547" y="152"/>
                      <a:pt x="426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9" name="Google Shape;2449;p59"/>
              <p:cNvSpPr/>
              <p:nvPr/>
            </p:nvSpPr>
            <p:spPr>
              <a:xfrm>
                <a:off x="4589954" y="2359976"/>
                <a:ext cx="21916" cy="2017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32" extrusionOk="0">
                    <a:moveTo>
                      <a:pt x="351" y="1"/>
                    </a:moveTo>
                    <a:cubicBezTo>
                      <a:pt x="321" y="1"/>
                      <a:pt x="294" y="4"/>
                      <a:pt x="274" y="14"/>
                    </a:cubicBezTo>
                    <a:cubicBezTo>
                      <a:pt x="152" y="75"/>
                      <a:pt x="61" y="197"/>
                      <a:pt x="0" y="318"/>
                    </a:cubicBezTo>
                    <a:cubicBezTo>
                      <a:pt x="0" y="379"/>
                      <a:pt x="182" y="531"/>
                      <a:pt x="213" y="531"/>
                    </a:cubicBezTo>
                    <a:cubicBezTo>
                      <a:pt x="365" y="501"/>
                      <a:pt x="456" y="410"/>
                      <a:pt x="547" y="288"/>
                    </a:cubicBezTo>
                    <a:cubicBezTo>
                      <a:pt x="578" y="227"/>
                      <a:pt x="547" y="106"/>
                      <a:pt x="547" y="14"/>
                    </a:cubicBezTo>
                    <a:cubicBezTo>
                      <a:pt x="486" y="14"/>
                      <a:pt x="412" y="1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0" name="Google Shape;2450;p59"/>
              <p:cNvSpPr/>
              <p:nvPr/>
            </p:nvSpPr>
            <p:spPr>
              <a:xfrm>
                <a:off x="4385959" y="2381248"/>
                <a:ext cx="23054" cy="1964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18" extrusionOk="0">
                    <a:moveTo>
                      <a:pt x="213" y="1"/>
                    </a:moveTo>
                    <a:cubicBezTo>
                      <a:pt x="152" y="1"/>
                      <a:pt x="0" y="153"/>
                      <a:pt x="0" y="213"/>
                    </a:cubicBezTo>
                    <a:cubicBezTo>
                      <a:pt x="30" y="335"/>
                      <a:pt x="122" y="487"/>
                      <a:pt x="213" y="517"/>
                    </a:cubicBezTo>
                    <a:cubicBezTo>
                      <a:pt x="304" y="517"/>
                      <a:pt x="426" y="396"/>
                      <a:pt x="608" y="274"/>
                    </a:cubicBezTo>
                    <a:cubicBezTo>
                      <a:pt x="426" y="153"/>
                      <a:pt x="274" y="1"/>
                      <a:pt x="2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1" name="Google Shape;2451;p59"/>
              <p:cNvSpPr/>
              <p:nvPr/>
            </p:nvSpPr>
            <p:spPr>
              <a:xfrm>
                <a:off x="4467784" y="1779080"/>
                <a:ext cx="200546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6946" extrusionOk="0">
                    <a:moveTo>
                      <a:pt x="2298" y="0"/>
                    </a:moveTo>
                    <a:cubicBezTo>
                      <a:pt x="1515" y="0"/>
                      <a:pt x="758" y="331"/>
                      <a:pt x="243" y="927"/>
                    </a:cubicBezTo>
                    <a:cubicBezTo>
                      <a:pt x="0" y="1140"/>
                      <a:pt x="31" y="1352"/>
                      <a:pt x="395" y="1535"/>
                    </a:cubicBezTo>
                    <a:cubicBezTo>
                      <a:pt x="608" y="1413"/>
                      <a:pt x="821" y="1261"/>
                      <a:pt x="1064" y="1140"/>
                    </a:cubicBezTo>
                    <a:cubicBezTo>
                      <a:pt x="1307" y="988"/>
                      <a:pt x="1581" y="897"/>
                      <a:pt x="1824" y="775"/>
                    </a:cubicBezTo>
                    <a:cubicBezTo>
                      <a:pt x="2049" y="707"/>
                      <a:pt x="2250" y="673"/>
                      <a:pt x="2430" y="673"/>
                    </a:cubicBezTo>
                    <a:cubicBezTo>
                      <a:pt x="2980" y="673"/>
                      <a:pt x="3335" y="992"/>
                      <a:pt x="3587" y="1656"/>
                    </a:cubicBezTo>
                    <a:cubicBezTo>
                      <a:pt x="3921" y="2538"/>
                      <a:pt x="3739" y="3419"/>
                      <a:pt x="3708" y="4301"/>
                    </a:cubicBezTo>
                    <a:cubicBezTo>
                      <a:pt x="3678" y="4848"/>
                      <a:pt x="3769" y="5395"/>
                      <a:pt x="3921" y="5912"/>
                    </a:cubicBezTo>
                    <a:cubicBezTo>
                      <a:pt x="4104" y="6520"/>
                      <a:pt x="4651" y="6945"/>
                      <a:pt x="5289" y="6945"/>
                    </a:cubicBezTo>
                    <a:cubicBezTo>
                      <a:pt x="5198" y="6672"/>
                      <a:pt x="5198" y="6459"/>
                      <a:pt x="5076" y="6337"/>
                    </a:cubicBezTo>
                    <a:cubicBezTo>
                      <a:pt x="4225" y="5638"/>
                      <a:pt x="4286" y="4757"/>
                      <a:pt x="4408" y="3784"/>
                    </a:cubicBezTo>
                    <a:cubicBezTo>
                      <a:pt x="4468" y="3085"/>
                      <a:pt x="4438" y="2386"/>
                      <a:pt x="4286" y="1687"/>
                    </a:cubicBezTo>
                    <a:cubicBezTo>
                      <a:pt x="4195" y="805"/>
                      <a:pt x="3465" y="76"/>
                      <a:pt x="2584" y="15"/>
                    </a:cubicBezTo>
                    <a:cubicBezTo>
                      <a:pt x="2488" y="5"/>
                      <a:pt x="2393" y="0"/>
                      <a:pt x="2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2" name="Google Shape;2452;p59"/>
              <p:cNvSpPr/>
              <p:nvPr/>
            </p:nvSpPr>
            <p:spPr>
              <a:xfrm>
                <a:off x="4428578" y="1860754"/>
                <a:ext cx="261669" cy="231828"/>
              </a:xfrm>
              <a:custGeom>
                <a:avLst/>
                <a:gdLst/>
                <a:ahLst/>
                <a:cxnLst/>
                <a:rect l="l" t="t" r="r" b="b"/>
                <a:pathLst>
                  <a:path w="6901" h="6114" extrusionOk="0">
                    <a:moveTo>
                      <a:pt x="826" y="1"/>
                    </a:moveTo>
                    <a:cubicBezTo>
                      <a:pt x="734" y="1"/>
                      <a:pt x="641" y="7"/>
                      <a:pt x="548" y="19"/>
                    </a:cubicBezTo>
                    <a:cubicBezTo>
                      <a:pt x="274" y="19"/>
                      <a:pt x="1" y="80"/>
                      <a:pt x="31" y="414"/>
                    </a:cubicBezTo>
                    <a:cubicBezTo>
                      <a:pt x="62" y="505"/>
                      <a:pt x="365" y="627"/>
                      <a:pt x="548" y="627"/>
                    </a:cubicBezTo>
                    <a:cubicBezTo>
                      <a:pt x="598" y="623"/>
                      <a:pt x="649" y="620"/>
                      <a:pt x="699" y="620"/>
                    </a:cubicBezTo>
                    <a:cubicBezTo>
                      <a:pt x="1338" y="620"/>
                      <a:pt x="1909" y="977"/>
                      <a:pt x="2220" y="1569"/>
                    </a:cubicBezTo>
                    <a:cubicBezTo>
                      <a:pt x="2463" y="2056"/>
                      <a:pt x="2554" y="2603"/>
                      <a:pt x="2767" y="3120"/>
                    </a:cubicBezTo>
                    <a:cubicBezTo>
                      <a:pt x="3010" y="3849"/>
                      <a:pt x="3344" y="4548"/>
                      <a:pt x="3709" y="5217"/>
                    </a:cubicBezTo>
                    <a:cubicBezTo>
                      <a:pt x="4148" y="5802"/>
                      <a:pt x="4830" y="6114"/>
                      <a:pt x="5530" y="6114"/>
                    </a:cubicBezTo>
                    <a:cubicBezTo>
                      <a:pt x="5849" y="6114"/>
                      <a:pt x="6171" y="6049"/>
                      <a:pt x="6475" y="5916"/>
                    </a:cubicBezTo>
                    <a:cubicBezTo>
                      <a:pt x="6718" y="5794"/>
                      <a:pt x="6901" y="5673"/>
                      <a:pt x="6749" y="5247"/>
                    </a:cubicBezTo>
                    <a:lnTo>
                      <a:pt x="6749" y="5247"/>
                    </a:lnTo>
                    <a:cubicBezTo>
                      <a:pt x="6505" y="5278"/>
                      <a:pt x="6293" y="5308"/>
                      <a:pt x="6080" y="5338"/>
                    </a:cubicBezTo>
                    <a:cubicBezTo>
                      <a:pt x="5893" y="5381"/>
                      <a:pt x="5712" y="5404"/>
                      <a:pt x="5537" y="5404"/>
                    </a:cubicBezTo>
                    <a:cubicBezTo>
                      <a:pt x="4973" y="5404"/>
                      <a:pt x="4483" y="5166"/>
                      <a:pt x="4135" y="4609"/>
                    </a:cubicBezTo>
                    <a:cubicBezTo>
                      <a:pt x="3861" y="4153"/>
                      <a:pt x="3648" y="3697"/>
                      <a:pt x="3466" y="3211"/>
                    </a:cubicBezTo>
                    <a:cubicBezTo>
                      <a:pt x="3223" y="2542"/>
                      <a:pt x="3071" y="1843"/>
                      <a:pt x="2767" y="1205"/>
                    </a:cubicBezTo>
                    <a:cubicBezTo>
                      <a:pt x="2385" y="468"/>
                      <a:pt x="1635" y="1"/>
                      <a:pt x="8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3" name="Google Shape;2453;p59"/>
              <p:cNvSpPr/>
              <p:nvPr/>
            </p:nvSpPr>
            <p:spPr>
              <a:xfrm>
                <a:off x="4535770" y="1864811"/>
                <a:ext cx="42695" cy="5084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41" extrusionOk="0">
                    <a:moveTo>
                      <a:pt x="289" y="1"/>
                    </a:moveTo>
                    <a:cubicBezTo>
                      <a:pt x="201" y="1"/>
                      <a:pt x="105" y="12"/>
                      <a:pt x="1" y="34"/>
                    </a:cubicBezTo>
                    <a:cubicBezTo>
                      <a:pt x="92" y="642"/>
                      <a:pt x="548" y="1158"/>
                      <a:pt x="1125" y="1341"/>
                    </a:cubicBezTo>
                    <a:cubicBezTo>
                      <a:pt x="1073" y="403"/>
                      <a:pt x="820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454" name="Google Shape;2454;p59"/>
            <p:cNvSpPr/>
            <p:nvPr/>
          </p:nvSpPr>
          <p:spPr>
            <a:xfrm rot="262783">
              <a:off x="1811351" y="3065630"/>
              <a:ext cx="208208" cy="11131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496" name="Google Shape;2496;p59"/>
          <p:cNvSpPr txBox="1">
            <a:spLocks noGrp="1"/>
          </p:cNvSpPr>
          <p:nvPr>
            <p:ph type="title"/>
          </p:nvPr>
        </p:nvSpPr>
        <p:spPr>
          <a:xfrm>
            <a:off x="1023511" y="62776"/>
            <a:ext cx="10290000" cy="63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sz="8800" dirty="0"/>
              <a:t>review</a:t>
            </a:r>
            <a:endParaRPr sz="8800" dirty="0"/>
          </a:p>
        </p:txBody>
      </p:sp>
      <p:grpSp>
        <p:nvGrpSpPr>
          <p:cNvPr id="2497" name="Google Shape;2497;p59"/>
          <p:cNvGrpSpPr/>
          <p:nvPr/>
        </p:nvGrpSpPr>
        <p:grpSpPr>
          <a:xfrm>
            <a:off x="9759670" y="837100"/>
            <a:ext cx="1275270" cy="2010072"/>
            <a:chOff x="7323547" y="1856496"/>
            <a:chExt cx="1048971" cy="1653383"/>
          </a:xfrm>
        </p:grpSpPr>
        <p:sp>
          <p:nvSpPr>
            <p:cNvPr id="2498" name="Google Shape;2498;p59"/>
            <p:cNvSpPr/>
            <p:nvPr/>
          </p:nvSpPr>
          <p:spPr>
            <a:xfrm rot="1176423">
              <a:off x="7618166" y="2262305"/>
              <a:ext cx="342759" cy="895274"/>
            </a:xfrm>
            <a:custGeom>
              <a:avLst/>
              <a:gdLst/>
              <a:ahLst/>
              <a:cxnLst/>
              <a:rect l="l" t="t" r="r" b="b"/>
              <a:pathLst>
                <a:path w="17702" h="46237" extrusionOk="0">
                  <a:moveTo>
                    <a:pt x="13082" y="1"/>
                  </a:moveTo>
                  <a:cubicBezTo>
                    <a:pt x="12794" y="1"/>
                    <a:pt x="12493" y="41"/>
                    <a:pt x="12178" y="142"/>
                  </a:cubicBezTo>
                  <a:cubicBezTo>
                    <a:pt x="11676" y="1837"/>
                    <a:pt x="11027" y="3448"/>
                    <a:pt x="10713" y="5164"/>
                  </a:cubicBezTo>
                  <a:cubicBezTo>
                    <a:pt x="10630" y="5666"/>
                    <a:pt x="10504" y="6168"/>
                    <a:pt x="10337" y="6670"/>
                  </a:cubicBezTo>
                  <a:cubicBezTo>
                    <a:pt x="9751" y="8386"/>
                    <a:pt x="9144" y="10102"/>
                    <a:pt x="8579" y="11818"/>
                  </a:cubicBezTo>
                  <a:cubicBezTo>
                    <a:pt x="7386" y="15312"/>
                    <a:pt x="6236" y="18806"/>
                    <a:pt x="5064" y="22279"/>
                  </a:cubicBezTo>
                  <a:cubicBezTo>
                    <a:pt x="4813" y="23075"/>
                    <a:pt x="4478" y="23807"/>
                    <a:pt x="4541" y="24665"/>
                  </a:cubicBezTo>
                  <a:cubicBezTo>
                    <a:pt x="4520" y="24979"/>
                    <a:pt x="4457" y="25271"/>
                    <a:pt x="4332" y="25543"/>
                  </a:cubicBezTo>
                  <a:cubicBezTo>
                    <a:pt x="4101" y="26213"/>
                    <a:pt x="3871" y="26862"/>
                    <a:pt x="3641" y="27510"/>
                  </a:cubicBezTo>
                  <a:cubicBezTo>
                    <a:pt x="3516" y="27824"/>
                    <a:pt x="3432" y="28159"/>
                    <a:pt x="3432" y="28515"/>
                  </a:cubicBezTo>
                  <a:cubicBezTo>
                    <a:pt x="3432" y="29038"/>
                    <a:pt x="3327" y="29540"/>
                    <a:pt x="3139" y="30021"/>
                  </a:cubicBezTo>
                  <a:cubicBezTo>
                    <a:pt x="2846" y="30942"/>
                    <a:pt x="2532" y="31842"/>
                    <a:pt x="2260" y="32741"/>
                  </a:cubicBezTo>
                  <a:cubicBezTo>
                    <a:pt x="2156" y="33118"/>
                    <a:pt x="2093" y="33494"/>
                    <a:pt x="2009" y="33892"/>
                  </a:cubicBezTo>
                  <a:cubicBezTo>
                    <a:pt x="1884" y="34436"/>
                    <a:pt x="1842" y="35001"/>
                    <a:pt x="1612" y="35503"/>
                  </a:cubicBezTo>
                  <a:cubicBezTo>
                    <a:pt x="942" y="37072"/>
                    <a:pt x="733" y="38746"/>
                    <a:pt x="461" y="40399"/>
                  </a:cubicBezTo>
                  <a:cubicBezTo>
                    <a:pt x="231" y="41634"/>
                    <a:pt x="147" y="42868"/>
                    <a:pt x="0" y="44124"/>
                  </a:cubicBezTo>
                  <a:lnTo>
                    <a:pt x="2093" y="46237"/>
                  </a:lnTo>
                  <a:lnTo>
                    <a:pt x="5001" y="45505"/>
                  </a:lnTo>
                  <a:cubicBezTo>
                    <a:pt x="5357" y="44710"/>
                    <a:pt x="5650" y="43998"/>
                    <a:pt x="5985" y="43287"/>
                  </a:cubicBezTo>
                  <a:cubicBezTo>
                    <a:pt x="6612" y="41927"/>
                    <a:pt x="7240" y="40567"/>
                    <a:pt x="7491" y="39060"/>
                  </a:cubicBezTo>
                  <a:cubicBezTo>
                    <a:pt x="7596" y="38558"/>
                    <a:pt x="7721" y="38056"/>
                    <a:pt x="7889" y="37554"/>
                  </a:cubicBezTo>
                  <a:cubicBezTo>
                    <a:pt x="8474" y="35461"/>
                    <a:pt x="9060" y="33390"/>
                    <a:pt x="9646" y="31297"/>
                  </a:cubicBezTo>
                  <a:cubicBezTo>
                    <a:pt x="10002" y="30105"/>
                    <a:pt x="10399" y="28912"/>
                    <a:pt x="10441" y="27636"/>
                  </a:cubicBezTo>
                  <a:cubicBezTo>
                    <a:pt x="10462" y="27385"/>
                    <a:pt x="10504" y="27134"/>
                    <a:pt x="10588" y="26883"/>
                  </a:cubicBezTo>
                  <a:cubicBezTo>
                    <a:pt x="11320" y="24435"/>
                    <a:pt x="12073" y="22007"/>
                    <a:pt x="12827" y="19559"/>
                  </a:cubicBezTo>
                  <a:cubicBezTo>
                    <a:pt x="12868" y="19308"/>
                    <a:pt x="12973" y="19057"/>
                    <a:pt x="13120" y="18848"/>
                  </a:cubicBezTo>
                  <a:cubicBezTo>
                    <a:pt x="13517" y="18388"/>
                    <a:pt x="13622" y="17844"/>
                    <a:pt x="13768" y="17300"/>
                  </a:cubicBezTo>
                  <a:cubicBezTo>
                    <a:pt x="14459" y="14308"/>
                    <a:pt x="15149" y="11315"/>
                    <a:pt x="15860" y="8323"/>
                  </a:cubicBezTo>
                  <a:cubicBezTo>
                    <a:pt x="15923" y="7947"/>
                    <a:pt x="16028" y="7570"/>
                    <a:pt x="16153" y="7193"/>
                  </a:cubicBezTo>
                  <a:cubicBezTo>
                    <a:pt x="16886" y="5708"/>
                    <a:pt x="17158" y="4076"/>
                    <a:pt x="17576" y="2486"/>
                  </a:cubicBezTo>
                  <a:cubicBezTo>
                    <a:pt x="17639" y="2214"/>
                    <a:pt x="17681" y="1921"/>
                    <a:pt x="17702" y="1649"/>
                  </a:cubicBezTo>
                  <a:cubicBezTo>
                    <a:pt x="16969" y="854"/>
                    <a:pt x="15986" y="686"/>
                    <a:pt x="15086" y="435"/>
                  </a:cubicBezTo>
                  <a:cubicBezTo>
                    <a:pt x="14457" y="255"/>
                    <a:pt x="13807" y="1"/>
                    <a:pt x="130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9" name="Google Shape;2499;p59"/>
            <p:cNvSpPr/>
            <p:nvPr/>
          </p:nvSpPr>
          <p:spPr>
            <a:xfrm rot="1176423">
              <a:off x="7721117" y="2326681"/>
              <a:ext cx="290499" cy="899011"/>
            </a:xfrm>
            <a:custGeom>
              <a:avLst/>
              <a:gdLst/>
              <a:ahLst/>
              <a:cxnLst/>
              <a:rect l="l" t="t" r="r" b="b"/>
              <a:pathLst>
                <a:path w="15003" h="46430" extrusionOk="0">
                  <a:moveTo>
                    <a:pt x="12450" y="0"/>
                  </a:moveTo>
                  <a:cubicBezTo>
                    <a:pt x="12366" y="126"/>
                    <a:pt x="12304" y="251"/>
                    <a:pt x="12262" y="377"/>
                  </a:cubicBezTo>
                  <a:cubicBezTo>
                    <a:pt x="11802" y="2281"/>
                    <a:pt x="11425" y="4185"/>
                    <a:pt x="10609" y="5984"/>
                  </a:cubicBezTo>
                  <a:cubicBezTo>
                    <a:pt x="10588" y="6068"/>
                    <a:pt x="10567" y="6152"/>
                    <a:pt x="10546" y="6235"/>
                  </a:cubicBezTo>
                  <a:cubicBezTo>
                    <a:pt x="9688" y="9772"/>
                    <a:pt x="8789" y="13308"/>
                    <a:pt x="7973" y="16823"/>
                  </a:cubicBezTo>
                  <a:cubicBezTo>
                    <a:pt x="7721" y="17827"/>
                    <a:pt x="7408" y="18811"/>
                    <a:pt x="7010" y="19752"/>
                  </a:cubicBezTo>
                  <a:cubicBezTo>
                    <a:pt x="6403" y="21238"/>
                    <a:pt x="5964" y="22786"/>
                    <a:pt x="5483" y="24313"/>
                  </a:cubicBezTo>
                  <a:cubicBezTo>
                    <a:pt x="5252" y="24962"/>
                    <a:pt x="5085" y="25632"/>
                    <a:pt x="5001" y="26322"/>
                  </a:cubicBezTo>
                  <a:cubicBezTo>
                    <a:pt x="4897" y="27452"/>
                    <a:pt x="4562" y="28519"/>
                    <a:pt x="4269" y="29607"/>
                  </a:cubicBezTo>
                  <a:cubicBezTo>
                    <a:pt x="3767" y="31344"/>
                    <a:pt x="3244" y="33101"/>
                    <a:pt x="2783" y="34859"/>
                  </a:cubicBezTo>
                  <a:cubicBezTo>
                    <a:pt x="2491" y="35905"/>
                    <a:pt x="2302" y="36951"/>
                    <a:pt x="2051" y="37997"/>
                  </a:cubicBezTo>
                  <a:cubicBezTo>
                    <a:pt x="1967" y="38332"/>
                    <a:pt x="1947" y="38730"/>
                    <a:pt x="1758" y="38981"/>
                  </a:cubicBezTo>
                  <a:cubicBezTo>
                    <a:pt x="1423" y="39462"/>
                    <a:pt x="1319" y="40006"/>
                    <a:pt x="1172" y="40550"/>
                  </a:cubicBezTo>
                  <a:cubicBezTo>
                    <a:pt x="1026" y="41199"/>
                    <a:pt x="817" y="41806"/>
                    <a:pt x="524" y="42371"/>
                  </a:cubicBezTo>
                  <a:cubicBezTo>
                    <a:pt x="189" y="43040"/>
                    <a:pt x="1" y="43772"/>
                    <a:pt x="1" y="44505"/>
                  </a:cubicBezTo>
                  <a:lnTo>
                    <a:pt x="1193" y="45488"/>
                  </a:lnTo>
                  <a:cubicBezTo>
                    <a:pt x="1549" y="45760"/>
                    <a:pt x="1779" y="46241"/>
                    <a:pt x="2428" y="46430"/>
                  </a:cubicBezTo>
                  <a:cubicBezTo>
                    <a:pt x="2574" y="45781"/>
                    <a:pt x="2700" y="45300"/>
                    <a:pt x="2825" y="44798"/>
                  </a:cubicBezTo>
                  <a:cubicBezTo>
                    <a:pt x="2909" y="44400"/>
                    <a:pt x="2867" y="43961"/>
                    <a:pt x="3076" y="43668"/>
                  </a:cubicBezTo>
                  <a:cubicBezTo>
                    <a:pt x="3704" y="42684"/>
                    <a:pt x="3830" y="41575"/>
                    <a:pt x="4123" y="40487"/>
                  </a:cubicBezTo>
                  <a:cubicBezTo>
                    <a:pt x="4206" y="40006"/>
                    <a:pt x="4353" y="39567"/>
                    <a:pt x="4520" y="39106"/>
                  </a:cubicBezTo>
                  <a:cubicBezTo>
                    <a:pt x="5106" y="37872"/>
                    <a:pt x="5566" y="36575"/>
                    <a:pt x="5880" y="35236"/>
                  </a:cubicBezTo>
                  <a:cubicBezTo>
                    <a:pt x="6654" y="32118"/>
                    <a:pt x="7387" y="29000"/>
                    <a:pt x="8349" y="25945"/>
                  </a:cubicBezTo>
                  <a:cubicBezTo>
                    <a:pt x="8893" y="24272"/>
                    <a:pt x="9312" y="22535"/>
                    <a:pt x="9772" y="20819"/>
                  </a:cubicBezTo>
                  <a:cubicBezTo>
                    <a:pt x="10651" y="17618"/>
                    <a:pt x="11739" y="14458"/>
                    <a:pt x="12513" y="11215"/>
                  </a:cubicBezTo>
                  <a:cubicBezTo>
                    <a:pt x="13287" y="8035"/>
                    <a:pt x="14082" y="4834"/>
                    <a:pt x="14856" y="1653"/>
                  </a:cubicBezTo>
                  <a:cubicBezTo>
                    <a:pt x="14919" y="1318"/>
                    <a:pt x="14982" y="963"/>
                    <a:pt x="15003" y="628"/>
                  </a:cubicBezTo>
                  <a:cubicBezTo>
                    <a:pt x="14312" y="440"/>
                    <a:pt x="13685" y="251"/>
                    <a:pt x="13078" y="84"/>
                  </a:cubicBezTo>
                  <a:cubicBezTo>
                    <a:pt x="12869" y="42"/>
                    <a:pt x="12659" y="21"/>
                    <a:pt x="12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0" name="Google Shape;2500;p59"/>
            <p:cNvSpPr/>
            <p:nvPr/>
          </p:nvSpPr>
          <p:spPr>
            <a:xfrm rot="1176423">
              <a:off x="7547147" y="2207252"/>
              <a:ext cx="306299" cy="883463"/>
            </a:xfrm>
            <a:custGeom>
              <a:avLst/>
              <a:gdLst/>
              <a:ahLst/>
              <a:cxnLst/>
              <a:rect l="l" t="t" r="r" b="b"/>
              <a:pathLst>
                <a:path w="15819" h="45627" extrusionOk="0">
                  <a:moveTo>
                    <a:pt x="13287" y="1"/>
                  </a:moveTo>
                  <a:cubicBezTo>
                    <a:pt x="13183" y="168"/>
                    <a:pt x="13099" y="357"/>
                    <a:pt x="13036" y="545"/>
                  </a:cubicBezTo>
                  <a:cubicBezTo>
                    <a:pt x="12074" y="3432"/>
                    <a:pt x="11111" y="6299"/>
                    <a:pt x="10190" y="9186"/>
                  </a:cubicBezTo>
                  <a:cubicBezTo>
                    <a:pt x="9835" y="10337"/>
                    <a:pt x="9626" y="11530"/>
                    <a:pt x="9333" y="12701"/>
                  </a:cubicBezTo>
                  <a:cubicBezTo>
                    <a:pt x="9312" y="12827"/>
                    <a:pt x="9333" y="12973"/>
                    <a:pt x="9312" y="13099"/>
                  </a:cubicBezTo>
                  <a:cubicBezTo>
                    <a:pt x="9186" y="13643"/>
                    <a:pt x="9102" y="14208"/>
                    <a:pt x="8956" y="14731"/>
                  </a:cubicBezTo>
                  <a:cubicBezTo>
                    <a:pt x="8663" y="15777"/>
                    <a:pt x="8245" y="16782"/>
                    <a:pt x="8203" y="17870"/>
                  </a:cubicBezTo>
                  <a:cubicBezTo>
                    <a:pt x="8182" y="18100"/>
                    <a:pt x="8119" y="18309"/>
                    <a:pt x="8035" y="18497"/>
                  </a:cubicBezTo>
                  <a:cubicBezTo>
                    <a:pt x="6738" y="22452"/>
                    <a:pt x="5420" y="26385"/>
                    <a:pt x="4123" y="30340"/>
                  </a:cubicBezTo>
                  <a:cubicBezTo>
                    <a:pt x="3223" y="33039"/>
                    <a:pt x="2198" y="35696"/>
                    <a:pt x="1905" y="38563"/>
                  </a:cubicBezTo>
                  <a:cubicBezTo>
                    <a:pt x="1863" y="38772"/>
                    <a:pt x="1800" y="38982"/>
                    <a:pt x="1716" y="39191"/>
                  </a:cubicBezTo>
                  <a:cubicBezTo>
                    <a:pt x="1486" y="39881"/>
                    <a:pt x="1256" y="40593"/>
                    <a:pt x="1047" y="41283"/>
                  </a:cubicBezTo>
                  <a:cubicBezTo>
                    <a:pt x="921" y="41555"/>
                    <a:pt x="859" y="41848"/>
                    <a:pt x="838" y="42162"/>
                  </a:cubicBezTo>
                  <a:cubicBezTo>
                    <a:pt x="879" y="42790"/>
                    <a:pt x="649" y="43355"/>
                    <a:pt x="440" y="43899"/>
                  </a:cubicBezTo>
                  <a:cubicBezTo>
                    <a:pt x="189" y="44422"/>
                    <a:pt x="43" y="44966"/>
                    <a:pt x="1" y="45531"/>
                  </a:cubicBezTo>
                  <a:cubicBezTo>
                    <a:pt x="147" y="45601"/>
                    <a:pt x="288" y="45627"/>
                    <a:pt x="423" y="45627"/>
                  </a:cubicBezTo>
                  <a:cubicBezTo>
                    <a:pt x="772" y="45627"/>
                    <a:pt x="1092" y="45456"/>
                    <a:pt x="1423" y="45426"/>
                  </a:cubicBezTo>
                  <a:cubicBezTo>
                    <a:pt x="1947" y="45363"/>
                    <a:pt x="2428" y="45280"/>
                    <a:pt x="2993" y="45196"/>
                  </a:cubicBezTo>
                  <a:cubicBezTo>
                    <a:pt x="3307" y="44422"/>
                    <a:pt x="3558" y="43606"/>
                    <a:pt x="3704" y="42769"/>
                  </a:cubicBezTo>
                  <a:cubicBezTo>
                    <a:pt x="3976" y="41346"/>
                    <a:pt x="4353" y="39923"/>
                    <a:pt x="4688" y="38500"/>
                  </a:cubicBezTo>
                  <a:cubicBezTo>
                    <a:pt x="4855" y="37789"/>
                    <a:pt x="5169" y="37119"/>
                    <a:pt x="5399" y="36408"/>
                  </a:cubicBezTo>
                  <a:cubicBezTo>
                    <a:pt x="5566" y="36052"/>
                    <a:pt x="5650" y="35676"/>
                    <a:pt x="5692" y="35278"/>
                  </a:cubicBezTo>
                  <a:cubicBezTo>
                    <a:pt x="5692" y="34441"/>
                    <a:pt x="6006" y="33688"/>
                    <a:pt x="6215" y="32893"/>
                  </a:cubicBezTo>
                  <a:cubicBezTo>
                    <a:pt x="6550" y="31700"/>
                    <a:pt x="7198" y="30570"/>
                    <a:pt x="7157" y="29273"/>
                  </a:cubicBezTo>
                  <a:cubicBezTo>
                    <a:pt x="7198" y="29022"/>
                    <a:pt x="7261" y="28771"/>
                    <a:pt x="7387" y="28541"/>
                  </a:cubicBezTo>
                  <a:cubicBezTo>
                    <a:pt x="7617" y="27829"/>
                    <a:pt x="7847" y="27139"/>
                    <a:pt x="8056" y="26448"/>
                  </a:cubicBezTo>
                  <a:cubicBezTo>
                    <a:pt x="8182" y="26113"/>
                    <a:pt x="8245" y="25779"/>
                    <a:pt x="8265" y="25444"/>
                  </a:cubicBezTo>
                  <a:cubicBezTo>
                    <a:pt x="8265" y="24921"/>
                    <a:pt x="8370" y="24398"/>
                    <a:pt x="8558" y="23917"/>
                  </a:cubicBezTo>
                  <a:cubicBezTo>
                    <a:pt x="9835" y="20108"/>
                    <a:pt x="11132" y="16300"/>
                    <a:pt x="12387" y="12471"/>
                  </a:cubicBezTo>
                  <a:cubicBezTo>
                    <a:pt x="13203" y="9960"/>
                    <a:pt x="14187" y="7491"/>
                    <a:pt x="14584" y="4876"/>
                  </a:cubicBezTo>
                  <a:cubicBezTo>
                    <a:pt x="14668" y="4499"/>
                    <a:pt x="14794" y="4144"/>
                    <a:pt x="14940" y="3767"/>
                  </a:cubicBezTo>
                  <a:cubicBezTo>
                    <a:pt x="15233" y="2826"/>
                    <a:pt x="15652" y="1926"/>
                    <a:pt x="15819" y="901"/>
                  </a:cubicBezTo>
                  <a:cubicBezTo>
                    <a:pt x="15066" y="398"/>
                    <a:pt x="14229" y="231"/>
                    <a:pt x="13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1" name="Google Shape;2501;p59"/>
            <p:cNvSpPr/>
            <p:nvPr/>
          </p:nvSpPr>
          <p:spPr>
            <a:xfrm rot="1176423">
              <a:off x="7340492" y="3057787"/>
              <a:ext cx="256053" cy="259189"/>
            </a:xfrm>
            <a:custGeom>
              <a:avLst/>
              <a:gdLst/>
              <a:ahLst/>
              <a:cxnLst/>
              <a:rect l="l" t="t" r="r" b="b"/>
              <a:pathLst>
                <a:path w="13224" h="13386" extrusionOk="0">
                  <a:moveTo>
                    <a:pt x="3481" y="1"/>
                  </a:moveTo>
                  <a:cubicBezTo>
                    <a:pt x="2576" y="1"/>
                    <a:pt x="1710" y="267"/>
                    <a:pt x="858" y="476"/>
                  </a:cubicBezTo>
                  <a:cubicBezTo>
                    <a:pt x="565" y="581"/>
                    <a:pt x="335" y="832"/>
                    <a:pt x="251" y="1125"/>
                  </a:cubicBezTo>
                  <a:cubicBezTo>
                    <a:pt x="0" y="1710"/>
                    <a:pt x="84" y="2317"/>
                    <a:pt x="126" y="2924"/>
                  </a:cubicBezTo>
                  <a:cubicBezTo>
                    <a:pt x="167" y="3824"/>
                    <a:pt x="272" y="4723"/>
                    <a:pt x="356" y="5623"/>
                  </a:cubicBezTo>
                  <a:cubicBezTo>
                    <a:pt x="377" y="6230"/>
                    <a:pt x="439" y="6837"/>
                    <a:pt x="544" y="7423"/>
                  </a:cubicBezTo>
                  <a:cubicBezTo>
                    <a:pt x="795" y="8469"/>
                    <a:pt x="942" y="9557"/>
                    <a:pt x="983" y="10624"/>
                  </a:cubicBezTo>
                  <a:cubicBezTo>
                    <a:pt x="963" y="11105"/>
                    <a:pt x="1109" y="11586"/>
                    <a:pt x="1381" y="11984"/>
                  </a:cubicBezTo>
                  <a:cubicBezTo>
                    <a:pt x="2218" y="12130"/>
                    <a:pt x="3055" y="12277"/>
                    <a:pt x="3913" y="12402"/>
                  </a:cubicBezTo>
                  <a:cubicBezTo>
                    <a:pt x="4812" y="12528"/>
                    <a:pt x="5503" y="13218"/>
                    <a:pt x="6382" y="13386"/>
                  </a:cubicBezTo>
                  <a:cubicBezTo>
                    <a:pt x="6968" y="13156"/>
                    <a:pt x="7261" y="12674"/>
                    <a:pt x="7595" y="12214"/>
                  </a:cubicBezTo>
                  <a:cubicBezTo>
                    <a:pt x="8035" y="11649"/>
                    <a:pt x="8474" y="11063"/>
                    <a:pt x="8955" y="10498"/>
                  </a:cubicBezTo>
                  <a:cubicBezTo>
                    <a:pt x="9332" y="10017"/>
                    <a:pt x="9750" y="9599"/>
                    <a:pt x="10127" y="9117"/>
                  </a:cubicBezTo>
                  <a:cubicBezTo>
                    <a:pt x="10859" y="8176"/>
                    <a:pt x="11592" y="7192"/>
                    <a:pt x="12303" y="6230"/>
                  </a:cubicBezTo>
                  <a:cubicBezTo>
                    <a:pt x="12533" y="5916"/>
                    <a:pt x="12743" y="5581"/>
                    <a:pt x="12910" y="5226"/>
                  </a:cubicBezTo>
                  <a:cubicBezTo>
                    <a:pt x="13224" y="4493"/>
                    <a:pt x="13098" y="4054"/>
                    <a:pt x="12450" y="3552"/>
                  </a:cubicBezTo>
                  <a:cubicBezTo>
                    <a:pt x="11885" y="3091"/>
                    <a:pt x="11278" y="2652"/>
                    <a:pt x="10734" y="2192"/>
                  </a:cubicBezTo>
                  <a:cubicBezTo>
                    <a:pt x="10289" y="1829"/>
                    <a:pt x="10008" y="1649"/>
                    <a:pt x="9690" y="1649"/>
                  </a:cubicBezTo>
                  <a:cubicBezTo>
                    <a:pt x="9438" y="1649"/>
                    <a:pt x="9164" y="1761"/>
                    <a:pt x="8767" y="1982"/>
                  </a:cubicBezTo>
                  <a:cubicBezTo>
                    <a:pt x="8286" y="2275"/>
                    <a:pt x="7721" y="2422"/>
                    <a:pt x="7156" y="2422"/>
                  </a:cubicBezTo>
                  <a:cubicBezTo>
                    <a:pt x="6800" y="2422"/>
                    <a:pt x="6465" y="2254"/>
                    <a:pt x="6298" y="1941"/>
                  </a:cubicBezTo>
                  <a:cubicBezTo>
                    <a:pt x="6068" y="1585"/>
                    <a:pt x="5817" y="1229"/>
                    <a:pt x="5566" y="873"/>
                  </a:cubicBezTo>
                  <a:cubicBezTo>
                    <a:pt x="5210" y="392"/>
                    <a:pt x="4645" y="78"/>
                    <a:pt x="4038" y="37"/>
                  </a:cubicBezTo>
                  <a:cubicBezTo>
                    <a:pt x="3851" y="12"/>
                    <a:pt x="3665" y="1"/>
                    <a:pt x="3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2" name="Google Shape;2502;p59"/>
            <p:cNvSpPr/>
            <p:nvPr/>
          </p:nvSpPr>
          <p:spPr>
            <a:xfrm rot="1176423">
              <a:off x="8090113" y="1978144"/>
              <a:ext cx="282405" cy="189426"/>
            </a:xfrm>
            <a:custGeom>
              <a:avLst/>
              <a:gdLst/>
              <a:ahLst/>
              <a:cxnLst/>
              <a:rect l="l" t="t" r="r" b="b"/>
              <a:pathLst>
                <a:path w="14585" h="9783" extrusionOk="0">
                  <a:moveTo>
                    <a:pt x="5207" y="0"/>
                  </a:moveTo>
                  <a:cubicBezTo>
                    <a:pt x="4779" y="0"/>
                    <a:pt x="4349" y="68"/>
                    <a:pt x="3913" y="124"/>
                  </a:cubicBezTo>
                  <a:cubicBezTo>
                    <a:pt x="2553" y="291"/>
                    <a:pt x="1737" y="1170"/>
                    <a:pt x="1235" y="2300"/>
                  </a:cubicBezTo>
                  <a:cubicBezTo>
                    <a:pt x="733" y="3430"/>
                    <a:pt x="398" y="4664"/>
                    <a:pt x="1" y="5836"/>
                  </a:cubicBezTo>
                  <a:cubicBezTo>
                    <a:pt x="126" y="5962"/>
                    <a:pt x="210" y="6108"/>
                    <a:pt x="314" y="6129"/>
                  </a:cubicBezTo>
                  <a:cubicBezTo>
                    <a:pt x="963" y="6338"/>
                    <a:pt x="1612" y="6631"/>
                    <a:pt x="2302" y="6694"/>
                  </a:cubicBezTo>
                  <a:cubicBezTo>
                    <a:pt x="3369" y="6840"/>
                    <a:pt x="4415" y="7154"/>
                    <a:pt x="5378" y="7635"/>
                  </a:cubicBezTo>
                  <a:cubicBezTo>
                    <a:pt x="6236" y="8033"/>
                    <a:pt x="7156" y="8284"/>
                    <a:pt x="8098" y="8410"/>
                  </a:cubicBezTo>
                  <a:cubicBezTo>
                    <a:pt x="9207" y="8577"/>
                    <a:pt x="10316" y="8744"/>
                    <a:pt x="11320" y="9288"/>
                  </a:cubicBezTo>
                  <a:cubicBezTo>
                    <a:pt x="11934" y="9613"/>
                    <a:pt x="12595" y="9783"/>
                    <a:pt x="13275" y="9783"/>
                  </a:cubicBezTo>
                  <a:cubicBezTo>
                    <a:pt x="13383" y="9783"/>
                    <a:pt x="13492" y="9778"/>
                    <a:pt x="13601" y="9770"/>
                  </a:cubicBezTo>
                  <a:cubicBezTo>
                    <a:pt x="13894" y="8535"/>
                    <a:pt x="14250" y="7322"/>
                    <a:pt x="14459" y="6087"/>
                  </a:cubicBezTo>
                  <a:cubicBezTo>
                    <a:pt x="14584" y="5355"/>
                    <a:pt x="14501" y="4622"/>
                    <a:pt x="14229" y="3932"/>
                  </a:cubicBezTo>
                  <a:cubicBezTo>
                    <a:pt x="14103" y="3660"/>
                    <a:pt x="13915" y="3409"/>
                    <a:pt x="13664" y="3262"/>
                  </a:cubicBezTo>
                  <a:cubicBezTo>
                    <a:pt x="13141" y="2865"/>
                    <a:pt x="12492" y="2739"/>
                    <a:pt x="11948" y="2405"/>
                  </a:cubicBezTo>
                  <a:cubicBezTo>
                    <a:pt x="10693" y="1651"/>
                    <a:pt x="9332" y="1065"/>
                    <a:pt x="7931" y="689"/>
                  </a:cubicBezTo>
                  <a:cubicBezTo>
                    <a:pt x="7387" y="563"/>
                    <a:pt x="6843" y="417"/>
                    <a:pt x="6319" y="208"/>
                  </a:cubicBezTo>
                  <a:cubicBezTo>
                    <a:pt x="5949" y="52"/>
                    <a:pt x="5579" y="0"/>
                    <a:pt x="5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3" name="Google Shape;2503;p59"/>
            <p:cNvSpPr/>
            <p:nvPr/>
          </p:nvSpPr>
          <p:spPr>
            <a:xfrm rot="1176423">
              <a:off x="7943716" y="2230458"/>
              <a:ext cx="314819" cy="89728"/>
            </a:xfrm>
            <a:custGeom>
              <a:avLst/>
              <a:gdLst/>
              <a:ahLst/>
              <a:cxnLst/>
              <a:rect l="l" t="t" r="r" b="b"/>
              <a:pathLst>
                <a:path w="16259" h="7307" extrusionOk="0">
                  <a:moveTo>
                    <a:pt x="1047" y="0"/>
                  </a:moveTo>
                  <a:cubicBezTo>
                    <a:pt x="1005" y="837"/>
                    <a:pt x="691" y="1653"/>
                    <a:pt x="168" y="2302"/>
                  </a:cubicBezTo>
                  <a:cubicBezTo>
                    <a:pt x="147" y="2344"/>
                    <a:pt x="126" y="2386"/>
                    <a:pt x="126" y="2428"/>
                  </a:cubicBezTo>
                  <a:cubicBezTo>
                    <a:pt x="1" y="2721"/>
                    <a:pt x="210" y="3055"/>
                    <a:pt x="524" y="3097"/>
                  </a:cubicBezTo>
                  <a:cubicBezTo>
                    <a:pt x="650" y="3097"/>
                    <a:pt x="775" y="3118"/>
                    <a:pt x="922" y="3118"/>
                  </a:cubicBezTo>
                  <a:cubicBezTo>
                    <a:pt x="2344" y="3181"/>
                    <a:pt x="3725" y="3578"/>
                    <a:pt x="5148" y="3620"/>
                  </a:cubicBezTo>
                  <a:cubicBezTo>
                    <a:pt x="5483" y="3620"/>
                    <a:pt x="5797" y="3809"/>
                    <a:pt x="6132" y="3913"/>
                  </a:cubicBezTo>
                  <a:cubicBezTo>
                    <a:pt x="7136" y="4206"/>
                    <a:pt x="8119" y="4541"/>
                    <a:pt x="9124" y="4792"/>
                  </a:cubicBezTo>
                  <a:cubicBezTo>
                    <a:pt x="10316" y="5022"/>
                    <a:pt x="11446" y="5441"/>
                    <a:pt x="12513" y="6026"/>
                  </a:cubicBezTo>
                  <a:cubicBezTo>
                    <a:pt x="13329" y="6508"/>
                    <a:pt x="14313" y="6654"/>
                    <a:pt x="15087" y="7219"/>
                  </a:cubicBezTo>
                  <a:cubicBezTo>
                    <a:pt x="15175" y="7280"/>
                    <a:pt x="15270" y="7307"/>
                    <a:pt x="15363" y="7307"/>
                  </a:cubicBezTo>
                  <a:cubicBezTo>
                    <a:pt x="15621" y="7307"/>
                    <a:pt x="15856" y="7094"/>
                    <a:pt x="15840" y="6801"/>
                  </a:cubicBezTo>
                  <a:cubicBezTo>
                    <a:pt x="15735" y="5943"/>
                    <a:pt x="15882" y="5085"/>
                    <a:pt x="16259" y="4290"/>
                  </a:cubicBezTo>
                  <a:cubicBezTo>
                    <a:pt x="15045" y="3809"/>
                    <a:pt x="13915" y="3348"/>
                    <a:pt x="12806" y="2909"/>
                  </a:cubicBezTo>
                  <a:cubicBezTo>
                    <a:pt x="12576" y="2804"/>
                    <a:pt x="12325" y="2741"/>
                    <a:pt x="12053" y="2700"/>
                  </a:cubicBezTo>
                  <a:cubicBezTo>
                    <a:pt x="10693" y="2428"/>
                    <a:pt x="9375" y="2030"/>
                    <a:pt x="8098" y="1486"/>
                  </a:cubicBezTo>
                  <a:cubicBezTo>
                    <a:pt x="6864" y="963"/>
                    <a:pt x="5567" y="628"/>
                    <a:pt x="4227" y="503"/>
                  </a:cubicBezTo>
                  <a:cubicBezTo>
                    <a:pt x="3202" y="419"/>
                    <a:pt x="2198" y="189"/>
                    <a:pt x="1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4" name="Google Shape;2504;p59"/>
            <p:cNvSpPr/>
            <p:nvPr/>
          </p:nvSpPr>
          <p:spPr>
            <a:xfrm rot="1176423">
              <a:off x="7933186" y="2246658"/>
              <a:ext cx="284032" cy="115983"/>
            </a:xfrm>
            <a:custGeom>
              <a:avLst/>
              <a:gdLst/>
              <a:ahLst/>
              <a:cxnLst/>
              <a:rect l="l" t="t" r="r" b="b"/>
              <a:pathLst>
                <a:path w="14669" h="5990" extrusionOk="0">
                  <a:moveTo>
                    <a:pt x="524" y="0"/>
                  </a:moveTo>
                  <a:cubicBezTo>
                    <a:pt x="336" y="691"/>
                    <a:pt x="168" y="1298"/>
                    <a:pt x="1" y="1883"/>
                  </a:cubicBezTo>
                  <a:cubicBezTo>
                    <a:pt x="524" y="2386"/>
                    <a:pt x="1110" y="2616"/>
                    <a:pt x="1717" y="2867"/>
                  </a:cubicBezTo>
                  <a:cubicBezTo>
                    <a:pt x="3432" y="3599"/>
                    <a:pt x="5378" y="3516"/>
                    <a:pt x="7031" y="4394"/>
                  </a:cubicBezTo>
                  <a:cubicBezTo>
                    <a:pt x="7261" y="4499"/>
                    <a:pt x="7554" y="4457"/>
                    <a:pt x="7805" y="4499"/>
                  </a:cubicBezTo>
                  <a:cubicBezTo>
                    <a:pt x="8328" y="4541"/>
                    <a:pt x="8831" y="4687"/>
                    <a:pt x="9270" y="4959"/>
                  </a:cubicBezTo>
                  <a:cubicBezTo>
                    <a:pt x="9521" y="5127"/>
                    <a:pt x="9814" y="5231"/>
                    <a:pt x="10107" y="5294"/>
                  </a:cubicBezTo>
                  <a:cubicBezTo>
                    <a:pt x="10776" y="5482"/>
                    <a:pt x="11446" y="5629"/>
                    <a:pt x="12116" y="5817"/>
                  </a:cubicBezTo>
                  <a:cubicBezTo>
                    <a:pt x="12440" y="5932"/>
                    <a:pt x="12780" y="5990"/>
                    <a:pt x="13122" y="5990"/>
                  </a:cubicBezTo>
                  <a:cubicBezTo>
                    <a:pt x="13465" y="5990"/>
                    <a:pt x="13810" y="5932"/>
                    <a:pt x="14145" y="5817"/>
                  </a:cubicBezTo>
                  <a:cubicBezTo>
                    <a:pt x="14313" y="5252"/>
                    <a:pt x="14459" y="4666"/>
                    <a:pt x="14668" y="3934"/>
                  </a:cubicBezTo>
                  <a:cubicBezTo>
                    <a:pt x="13413" y="3432"/>
                    <a:pt x="12283" y="2909"/>
                    <a:pt x="11090" y="2532"/>
                  </a:cubicBezTo>
                  <a:cubicBezTo>
                    <a:pt x="9061" y="1925"/>
                    <a:pt x="7010" y="1360"/>
                    <a:pt x="4960" y="816"/>
                  </a:cubicBezTo>
                  <a:cubicBezTo>
                    <a:pt x="3872" y="544"/>
                    <a:pt x="2784" y="293"/>
                    <a:pt x="1675" y="84"/>
                  </a:cubicBezTo>
                  <a:cubicBezTo>
                    <a:pt x="1298" y="21"/>
                    <a:pt x="921" y="0"/>
                    <a:pt x="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5" name="Google Shape;2505;p59"/>
            <p:cNvSpPr/>
            <p:nvPr/>
          </p:nvSpPr>
          <p:spPr>
            <a:xfrm rot="1176423">
              <a:off x="8020008" y="2103099"/>
              <a:ext cx="308739" cy="117938"/>
            </a:xfrm>
            <a:custGeom>
              <a:avLst/>
              <a:gdLst/>
              <a:ahLst/>
              <a:cxnLst/>
              <a:rect l="l" t="t" r="r" b="b"/>
              <a:pathLst>
                <a:path w="15945" h="6091" extrusionOk="0">
                  <a:moveTo>
                    <a:pt x="1888" y="1"/>
                  </a:moveTo>
                  <a:cubicBezTo>
                    <a:pt x="1778" y="1"/>
                    <a:pt x="1681" y="19"/>
                    <a:pt x="1612" y="65"/>
                  </a:cubicBezTo>
                  <a:cubicBezTo>
                    <a:pt x="1214" y="379"/>
                    <a:pt x="754" y="149"/>
                    <a:pt x="398" y="358"/>
                  </a:cubicBezTo>
                  <a:cubicBezTo>
                    <a:pt x="63" y="755"/>
                    <a:pt x="1" y="1320"/>
                    <a:pt x="231" y="1781"/>
                  </a:cubicBezTo>
                  <a:cubicBezTo>
                    <a:pt x="1151" y="1927"/>
                    <a:pt x="2009" y="1948"/>
                    <a:pt x="2825" y="2199"/>
                  </a:cubicBezTo>
                  <a:cubicBezTo>
                    <a:pt x="4646" y="2722"/>
                    <a:pt x="6529" y="3036"/>
                    <a:pt x="8307" y="3643"/>
                  </a:cubicBezTo>
                  <a:cubicBezTo>
                    <a:pt x="9981" y="4208"/>
                    <a:pt x="11697" y="4668"/>
                    <a:pt x="13392" y="5170"/>
                  </a:cubicBezTo>
                  <a:cubicBezTo>
                    <a:pt x="13517" y="5212"/>
                    <a:pt x="13643" y="5254"/>
                    <a:pt x="13747" y="5317"/>
                  </a:cubicBezTo>
                  <a:lnTo>
                    <a:pt x="15275" y="6091"/>
                  </a:lnTo>
                  <a:cubicBezTo>
                    <a:pt x="15672" y="5903"/>
                    <a:pt x="15923" y="5526"/>
                    <a:pt x="15944" y="5107"/>
                  </a:cubicBezTo>
                  <a:cubicBezTo>
                    <a:pt x="15944" y="4940"/>
                    <a:pt x="15923" y="4689"/>
                    <a:pt x="15819" y="4626"/>
                  </a:cubicBezTo>
                  <a:cubicBezTo>
                    <a:pt x="15149" y="4145"/>
                    <a:pt x="14710" y="3350"/>
                    <a:pt x="13726" y="3266"/>
                  </a:cubicBezTo>
                  <a:cubicBezTo>
                    <a:pt x="13055" y="3207"/>
                    <a:pt x="12496" y="2738"/>
                    <a:pt x="11784" y="2738"/>
                  </a:cubicBezTo>
                  <a:cubicBezTo>
                    <a:pt x="11742" y="2738"/>
                    <a:pt x="11699" y="2740"/>
                    <a:pt x="11655" y="2743"/>
                  </a:cubicBezTo>
                  <a:cubicBezTo>
                    <a:pt x="10797" y="2199"/>
                    <a:pt x="9793" y="2094"/>
                    <a:pt x="8851" y="1781"/>
                  </a:cubicBezTo>
                  <a:cubicBezTo>
                    <a:pt x="7826" y="1446"/>
                    <a:pt x="6780" y="1132"/>
                    <a:pt x="5754" y="818"/>
                  </a:cubicBezTo>
                  <a:cubicBezTo>
                    <a:pt x="5399" y="672"/>
                    <a:pt x="5022" y="567"/>
                    <a:pt x="4646" y="504"/>
                  </a:cubicBezTo>
                  <a:cubicBezTo>
                    <a:pt x="3913" y="442"/>
                    <a:pt x="3181" y="316"/>
                    <a:pt x="2490" y="107"/>
                  </a:cubicBezTo>
                  <a:cubicBezTo>
                    <a:pt x="2305" y="54"/>
                    <a:pt x="2078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6" name="Google Shape;2506;p59"/>
            <p:cNvSpPr/>
            <p:nvPr/>
          </p:nvSpPr>
          <p:spPr>
            <a:xfrm rot="1176423">
              <a:off x="7978455" y="2141254"/>
              <a:ext cx="334259" cy="124812"/>
            </a:xfrm>
            <a:custGeom>
              <a:avLst/>
              <a:gdLst/>
              <a:ahLst/>
              <a:cxnLst/>
              <a:rect l="l" t="t" r="r" b="b"/>
              <a:pathLst>
                <a:path w="17263" h="6446" extrusionOk="0">
                  <a:moveTo>
                    <a:pt x="1319" y="1"/>
                  </a:moveTo>
                  <a:cubicBezTo>
                    <a:pt x="691" y="482"/>
                    <a:pt x="0" y="858"/>
                    <a:pt x="377" y="1926"/>
                  </a:cubicBezTo>
                  <a:lnTo>
                    <a:pt x="1465" y="2009"/>
                  </a:lnTo>
                  <a:cubicBezTo>
                    <a:pt x="1884" y="2030"/>
                    <a:pt x="2323" y="2051"/>
                    <a:pt x="2741" y="2114"/>
                  </a:cubicBezTo>
                  <a:cubicBezTo>
                    <a:pt x="3285" y="2218"/>
                    <a:pt x="3850" y="2281"/>
                    <a:pt x="4415" y="2344"/>
                  </a:cubicBezTo>
                  <a:cubicBezTo>
                    <a:pt x="5608" y="2344"/>
                    <a:pt x="6696" y="2721"/>
                    <a:pt x="7784" y="3160"/>
                  </a:cubicBezTo>
                  <a:cubicBezTo>
                    <a:pt x="8495" y="3474"/>
                    <a:pt x="9249" y="3683"/>
                    <a:pt x="10023" y="3788"/>
                  </a:cubicBezTo>
                  <a:cubicBezTo>
                    <a:pt x="10630" y="3851"/>
                    <a:pt x="11278" y="3934"/>
                    <a:pt x="11780" y="4227"/>
                  </a:cubicBezTo>
                  <a:cubicBezTo>
                    <a:pt x="13119" y="5001"/>
                    <a:pt x="14689" y="5357"/>
                    <a:pt x="15965" y="6257"/>
                  </a:cubicBezTo>
                  <a:cubicBezTo>
                    <a:pt x="16112" y="6340"/>
                    <a:pt x="16258" y="6403"/>
                    <a:pt x="16425" y="6445"/>
                  </a:cubicBezTo>
                  <a:cubicBezTo>
                    <a:pt x="17262" y="5755"/>
                    <a:pt x="16865" y="5043"/>
                    <a:pt x="16614" y="4353"/>
                  </a:cubicBezTo>
                  <a:cubicBezTo>
                    <a:pt x="15672" y="4353"/>
                    <a:pt x="15693" y="4290"/>
                    <a:pt x="14752" y="3913"/>
                  </a:cubicBezTo>
                  <a:cubicBezTo>
                    <a:pt x="13245" y="3348"/>
                    <a:pt x="11739" y="2825"/>
                    <a:pt x="10190" y="2428"/>
                  </a:cubicBezTo>
                  <a:cubicBezTo>
                    <a:pt x="9374" y="2198"/>
                    <a:pt x="8558" y="1967"/>
                    <a:pt x="7742" y="1716"/>
                  </a:cubicBezTo>
                  <a:cubicBezTo>
                    <a:pt x="6257" y="1277"/>
                    <a:pt x="4729" y="963"/>
                    <a:pt x="3202" y="607"/>
                  </a:cubicBezTo>
                  <a:cubicBezTo>
                    <a:pt x="3095" y="626"/>
                    <a:pt x="2992" y="634"/>
                    <a:pt x="2891" y="634"/>
                  </a:cubicBezTo>
                  <a:cubicBezTo>
                    <a:pt x="2299" y="634"/>
                    <a:pt x="1801" y="340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7" name="Google Shape;2507;p59"/>
            <p:cNvSpPr/>
            <p:nvPr/>
          </p:nvSpPr>
          <p:spPr>
            <a:xfrm rot="1176423">
              <a:off x="7323547" y="3286026"/>
              <a:ext cx="69299" cy="63490"/>
            </a:xfrm>
            <a:custGeom>
              <a:avLst/>
              <a:gdLst/>
              <a:ahLst/>
              <a:cxnLst/>
              <a:rect l="l" t="t" r="r" b="b"/>
              <a:pathLst>
                <a:path w="3579" h="3279" extrusionOk="0">
                  <a:moveTo>
                    <a:pt x="604" y="1"/>
                  </a:moveTo>
                  <a:cubicBezTo>
                    <a:pt x="403" y="1"/>
                    <a:pt x="202" y="38"/>
                    <a:pt x="1" y="119"/>
                  </a:cubicBezTo>
                  <a:cubicBezTo>
                    <a:pt x="168" y="705"/>
                    <a:pt x="273" y="1186"/>
                    <a:pt x="419" y="1688"/>
                  </a:cubicBezTo>
                  <a:cubicBezTo>
                    <a:pt x="566" y="2190"/>
                    <a:pt x="398" y="2818"/>
                    <a:pt x="733" y="3278"/>
                  </a:cubicBezTo>
                  <a:cubicBezTo>
                    <a:pt x="1591" y="3257"/>
                    <a:pt x="1591" y="3236"/>
                    <a:pt x="1968" y="2818"/>
                  </a:cubicBezTo>
                  <a:cubicBezTo>
                    <a:pt x="2491" y="2232"/>
                    <a:pt x="3014" y="1688"/>
                    <a:pt x="3579" y="1081"/>
                  </a:cubicBezTo>
                  <a:cubicBezTo>
                    <a:pt x="2805" y="537"/>
                    <a:pt x="1905" y="181"/>
                    <a:pt x="942" y="35"/>
                  </a:cubicBezTo>
                  <a:cubicBezTo>
                    <a:pt x="830" y="12"/>
                    <a:pt x="717" y="1"/>
                    <a:pt x="6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8" name="Google Shape;2508;p59"/>
            <p:cNvSpPr/>
            <p:nvPr/>
          </p:nvSpPr>
          <p:spPr>
            <a:xfrm rot="1176423">
              <a:off x="7511328" y="1856496"/>
              <a:ext cx="656358" cy="1653383"/>
            </a:xfrm>
            <a:custGeom>
              <a:avLst/>
              <a:gdLst/>
              <a:ahLst/>
              <a:cxnLst/>
              <a:rect l="l" t="t" r="r" b="b"/>
              <a:pathLst>
                <a:path w="33898" h="85390" extrusionOk="0">
                  <a:moveTo>
                    <a:pt x="3913" y="85389"/>
                  </a:moveTo>
                  <a:lnTo>
                    <a:pt x="2784" y="85076"/>
                  </a:lnTo>
                  <a:cubicBezTo>
                    <a:pt x="2679" y="84908"/>
                    <a:pt x="2595" y="84720"/>
                    <a:pt x="2533" y="84532"/>
                  </a:cubicBezTo>
                  <a:cubicBezTo>
                    <a:pt x="2156" y="83109"/>
                    <a:pt x="1612" y="81770"/>
                    <a:pt x="1403" y="80284"/>
                  </a:cubicBezTo>
                  <a:cubicBezTo>
                    <a:pt x="1235" y="79050"/>
                    <a:pt x="817" y="77836"/>
                    <a:pt x="712" y="76581"/>
                  </a:cubicBezTo>
                  <a:cubicBezTo>
                    <a:pt x="587" y="74697"/>
                    <a:pt x="147" y="72835"/>
                    <a:pt x="231" y="70910"/>
                  </a:cubicBezTo>
                  <a:cubicBezTo>
                    <a:pt x="252" y="70408"/>
                    <a:pt x="105" y="69885"/>
                    <a:pt x="84" y="69383"/>
                  </a:cubicBezTo>
                  <a:cubicBezTo>
                    <a:pt x="1" y="67311"/>
                    <a:pt x="649" y="65366"/>
                    <a:pt x="1152" y="63399"/>
                  </a:cubicBezTo>
                  <a:cubicBezTo>
                    <a:pt x="1298" y="62897"/>
                    <a:pt x="1403" y="62394"/>
                    <a:pt x="1528" y="61892"/>
                  </a:cubicBezTo>
                  <a:cubicBezTo>
                    <a:pt x="1717" y="61181"/>
                    <a:pt x="1842" y="60448"/>
                    <a:pt x="2051" y="59758"/>
                  </a:cubicBezTo>
                  <a:cubicBezTo>
                    <a:pt x="2512" y="58251"/>
                    <a:pt x="3056" y="56787"/>
                    <a:pt x="3495" y="55301"/>
                  </a:cubicBezTo>
                  <a:cubicBezTo>
                    <a:pt x="3955" y="53816"/>
                    <a:pt x="4332" y="52309"/>
                    <a:pt x="4709" y="50782"/>
                  </a:cubicBezTo>
                  <a:cubicBezTo>
                    <a:pt x="5148" y="49024"/>
                    <a:pt x="5462" y="47246"/>
                    <a:pt x="6110" y="45530"/>
                  </a:cubicBezTo>
                  <a:cubicBezTo>
                    <a:pt x="6968" y="43207"/>
                    <a:pt x="7805" y="40885"/>
                    <a:pt x="8538" y="38541"/>
                  </a:cubicBezTo>
                  <a:cubicBezTo>
                    <a:pt x="9082" y="36805"/>
                    <a:pt x="9793" y="35110"/>
                    <a:pt x="9939" y="33269"/>
                  </a:cubicBezTo>
                  <a:cubicBezTo>
                    <a:pt x="9981" y="32976"/>
                    <a:pt x="10044" y="32683"/>
                    <a:pt x="10149" y="32411"/>
                  </a:cubicBezTo>
                  <a:cubicBezTo>
                    <a:pt x="10253" y="32118"/>
                    <a:pt x="10337" y="31825"/>
                    <a:pt x="10421" y="31532"/>
                  </a:cubicBezTo>
                  <a:cubicBezTo>
                    <a:pt x="10818" y="28854"/>
                    <a:pt x="11906" y="26385"/>
                    <a:pt x="12701" y="23832"/>
                  </a:cubicBezTo>
                  <a:cubicBezTo>
                    <a:pt x="13036" y="22807"/>
                    <a:pt x="13392" y="21782"/>
                    <a:pt x="13748" y="20715"/>
                  </a:cubicBezTo>
                  <a:cubicBezTo>
                    <a:pt x="13580" y="20547"/>
                    <a:pt x="13392" y="20359"/>
                    <a:pt x="13225" y="20150"/>
                  </a:cubicBezTo>
                  <a:cubicBezTo>
                    <a:pt x="12869" y="19689"/>
                    <a:pt x="12785" y="19271"/>
                    <a:pt x="13225" y="18769"/>
                  </a:cubicBezTo>
                  <a:cubicBezTo>
                    <a:pt x="13789" y="18225"/>
                    <a:pt x="13894" y="17388"/>
                    <a:pt x="13476" y="16739"/>
                  </a:cubicBezTo>
                  <a:cubicBezTo>
                    <a:pt x="13308" y="16467"/>
                    <a:pt x="13287" y="16153"/>
                    <a:pt x="13392" y="15860"/>
                  </a:cubicBezTo>
                  <a:cubicBezTo>
                    <a:pt x="13517" y="15442"/>
                    <a:pt x="13685" y="15044"/>
                    <a:pt x="13915" y="14689"/>
                  </a:cubicBezTo>
                  <a:cubicBezTo>
                    <a:pt x="14333" y="14186"/>
                    <a:pt x="14417" y="13684"/>
                    <a:pt x="14145" y="13119"/>
                  </a:cubicBezTo>
                  <a:cubicBezTo>
                    <a:pt x="13664" y="12136"/>
                    <a:pt x="14103" y="11362"/>
                    <a:pt x="14689" y="10650"/>
                  </a:cubicBezTo>
                  <a:cubicBezTo>
                    <a:pt x="14940" y="10336"/>
                    <a:pt x="15191" y="10127"/>
                    <a:pt x="15233" y="9667"/>
                  </a:cubicBezTo>
                  <a:cubicBezTo>
                    <a:pt x="15254" y="8788"/>
                    <a:pt x="15735" y="7993"/>
                    <a:pt x="16468" y="7512"/>
                  </a:cubicBezTo>
                  <a:cubicBezTo>
                    <a:pt x="16802" y="7282"/>
                    <a:pt x="17033" y="6947"/>
                    <a:pt x="17116" y="6570"/>
                  </a:cubicBezTo>
                  <a:cubicBezTo>
                    <a:pt x="17451" y="5545"/>
                    <a:pt x="17786" y="4499"/>
                    <a:pt x="18121" y="3473"/>
                  </a:cubicBezTo>
                  <a:cubicBezTo>
                    <a:pt x="18560" y="2197"/>
                    <a:pt x="19460" y="1130"/>
                    <a:pt x="20652" y="502"/>
                  </a:cubicBezTo>
                  <a:cubicBezTo>
                    <a:pt x="21385" y="105"/>
                    <a:pt x="22264" y="0"/>
                    <a:pt x="23059" y="209"/>
                  </a:cubicBezTo>
                  <a:cubicBezTo>
                    <a:pt x="24942" y="691"/>
                    <a:pt x="26825" y="1214"/>
                    <a:pt x="28708" y="1737"/>
                  </a:cubicBezTo>
                  <a:cubicBezTo>
                    <a:pt x="29566" y="2009"/>
                    <a:pt x="30424" y="2302"/>
                    <a:pt x="31282" y="2616"/>
                  </a:cubicBezTo>
                  <a:cubicBezTo>
                    <a:pt x="31595" y="2741"/>
                    <a:pt x="31888" y="2909"/>
                    <a:pt x="32181" y="3097"/>
                  </a:cubicBezTo>
                  <a:cubicBezTo>
                    <a:pt x="33123" y="3704"/>
                    <a:pt x="33541" y="4624"/>
                    <a:pt x="33730" y="5670"/>
                  </a:cubicBezTo>
                  <a:cubicBezTo>
                    <a:pt x="33897" y="6445"/>
                    <a:pt x="33876" y="7219"/>
                    <a:pt x="33709" y="7993"/>
                  </a:cubicBezTo>
                  <a:cubicBezTo>
                    <a:pt x="33458" y="8997"/>
                    <a:pt x="33207" y="10002"/>
                    <a:pt x="32976" y="11027"/>
                  </a:cubicBezTo>
                  <a:cubicBezTo>
                    <a:pt x="32872" y="11403"/>
                    <a:pt x="32788" y="11759"/>
                    <a:pt x="32976" y="12157"/>
                  </a:cubicBezTo>
                  <a:cubicBezTo>
                    <a:pt x="33479" y="13182"/>
                    <a:pt x="33311" y="14165"/>
                    <a:pt x="32704" y="15149"/>
                  </a:cubicBezTo>
                  <a:cubicBezTo>
                    <a:pt x="32872" y="15735"/>
                    <a:pt x="33102" y="16341"/>
                    <a:pt x="32851" y="17011"/>
                  </a:cubicBezTo>
                  <a:cubicBezTo>
                    <a:pt x="32683" y="17513"/>
                    <a:pt x="32537" y="17974"/>
                    <a:pt x="32014" y="18246"/>
                  </a:cubicBezTo>
                  <a:cubicBezTo>
                    <a:pt x="31491" y="18518"/>
                    <a:pt x="31344" y="18978"/>
                    <a:pt x="31386" y="19543"/>
                  </a:cubicBezTo>
                  <a:cubicBezTo>
                    <a:pt x="31407" y="19982"/>
                    <a:pt x="31365" y="20401"/>
                    <a:pt x="31261" y="20819"/>
                  </a:cubicBezTo>
                  <a:cubicBezTo>
                    <a:pt x="31240" y="21175"/>
                    <a:pt x="31010" y="21489"/>
                    <a:pt x="30696" y="21635"/>
                  </a:cubicBezTo>
                  <a:cubicBezTo>
                    <a:pt x="30026" y="21949"/>
                    <a:pt x="29838" y="22577"/>
                    <a:pt x="29817" y="23246"/>
                  </a:cubicBezTo>
                  <a:cubicBezTo>
                    <a:pt x="29754" y="24439"/>
                    <a:pt x="29754" y="24439"/>
                    <a:pt x="28478" y="24795"/>
                  </a:cubicBezTo>
                  <a:cubicBezTo>
                    <a:pt x="28394" y="25108"/>
                    <a:pt x="28269" y="25485"/>
                    <a:pt x="28164" y="25841"/>
                  </a:cubicBezTo>
                  <a:cubicBezTo>
                    <a:pt x="27578" y="28331"/>
                    <a:pt x="26992" y="30800"/>
                    <a:pt x="26385" y="33290"/>
                  </a:cubicBezTo>
                  <a:cubicBezTo>
                    <a:pt x="26302" y="33729"/>
                    <a:pt x="26176" y="34127"/>
                    <a:pt x="26030" y="34545"/>
                  </a:cubicBezTo>
                  <a:cubicBezTo>
                    <a:pt x="25695" y="35382"/>
                    <a:pt x="25465" y="36282"/>
                    <a:pt x="25151" y="37119"/>
                  </a:cubicBezTo>
                  <a:cubicBezTo>
                    <a:pt x="24649" y="38500"/>
                    <a:pt x="24230" y="39922"/>
                    <a:pt x="23896" y="41366"/>
                  </a:cubicBezTo>
                  <a:cubicBezTo>
                    <a:pt x="23289" y="43668"/>
                    <a:pt x="22724" y="45990"/>
                    <a:pt x="22222" y="48313"/>
                  </a:cubicBezTo>
                  <a:cubicBezTo>
                    <a:pt x="21761" y="50468"/>
                    <a:pt x="21175" y="52602"/>
                    <a:pt x="20422" y="54694"/>
                  </a:cubicBezTo>
                  <a:cubicBezTo>
                    <a:pt x="19585" y="56996"/>
                    <a:pt x="18895" y="59381"/>
                    <a:pt x="18372" y="61788"/>
                  </a:cubicBezTo>
                  <a:cubicBezTo>
                    <a:pt x="18183" y="62687"/>
                    <a:pt x="17953" y="63566"/>
                    <a:pt x="17744" y="64445"/>
                  </a:cubicBezTo>
                  <a:cubicBezTo>
                    <a:pt x="17702" y="64696"/>
                    <a:pt x="17639" y="64947"/>
                    <a:pt x="17535" y="65198"/>
                  </a:cubicBezTo>
                  <a:cubicBezTo>
                    <a:pt x="16656" y="67144"/>
                    <a:pt x="16258" y="69236"/>
                    <a:pt x="15526" y="71224"/>
                  </a:cubicBezTo>
                  <a:cubicBezTo>
                    <a:pt x="15108" y="72312"/>
                    <a:pt x="14543" y="73337"/>
                    <a:pt x="13831" y="74258"/>
                  </a:cubicBezTo>
                  <a:cubicBezTo>
                    <a:pt x="13580" y="74572"/>
                    <a:pt x="13371" y="74907"/>
                    <a:pt x="13141" y="75200"/>
                  </a:cubicBezTo>
                  <a:cubicBezTo>
                    <a:pt x="11760" y="76978"/>
                    <a:pt x="10421" y="78778"/>
                    <a:pt x="8998" y="80514"/>
                  </a:cubicBezTo>
                  <a:cubicBezTo>
                    <a:pt x="8119" y="81519"/>
                    <a:pt x="7199" y="82502"/>
                    <a:pt x="6215" y="83423"/>
                  </a:cubicBezTo>
                  <a:cubicBezTo>
                    <a:pt x="5504" y="84092"/>
                    <a:pt x="4730" y="84699"/>
                    <a:pt x="3913" y="85389"/>
                  </a:cubicBezTo>
                  <a:close/>
                  <a:moveTo>
                    <a:pt x="18288" y="21886"/>
                  </a:moveTo>
                  <a:cubicBezTo>
                    <a:pt x="17807" y="23581"/>
                    <a:pt x="17137" y="25171"/>
                    <a:pt x="16844" y="26887"/>
                  </a:cubicBezTo>
                  <a:cubicBezTo>
                    <a:pt x="16761" y="27410"/>
                    <a:pt x="16614" y="27912"/>
                    <a:pt x="16447" y="28393"/>
                  </a:cubicBezTo>
                  <a:cubicBezTo>
                    <a:pt x="15882" y="30130"/>
                    <a:pt x="15275" y="31846"/>
                    <a:pt x="14689" y="33562"/>
                  </a:cubicBezTo>
                  <a:cubicBezTo>
                    <a:pt x="13517" y="37056"/>
                    <a:pt x="12346" y="40529"/>
                    <a:pt x="11195" y="44023"/>
                  </a:cubicBezTo>
                  <a:cubicBezTo>
                    <a:pt x="10923" y="44798"/>
                    <a:pt x="10609" y="45551"/>
                    <a:pt x="10672" y="46409"/>
                  </a:cubicBezTo>
                  <a:cubicBezTo>
                    <a:pt x="10651" y="46702"/>
                    <a:pt x="10567" y="47015"/>
                    <a:pt x="10442" y="47287"/>
                  </a:cubicBezTo>
                  <a:cubicBezTo>
                    <a:pt x="10232" y="47936"/>
                    <a:pt x="9981" y="48585"/>
                    <a:pt x="9772" y="49254"/>
                  </a:cubicBezTo>
                  <a:cubicBezTo>
                    <a:pt x="9647" y="49568"/>
                    <a:pt x="9563" y="49903"/>
                    <a:pt x="9542" y="50238"/>
                  </a:cubicBezTo>
                  <a:cubicBezTo>
                    <a:pt x="9563" y="50761"/>
                    <a:pt x="9458" y="51284"/>
                    <a:pt x="9270" y="51765"/>
                  </a:cubicBezTo>
                  <a:cubicBezTo>
                    <a:pt x="8977" y="52665"/>
                    <a:pt x="8663" y="53565"/>
                    <a:pt x="8391" y="54485"/>
                  </a:cubicBezTo>
                  <a:cubicBezTo>
                    <a:pt x="8287" y="54862"/>
                    <a:pt x="8224" y="55238"/>
                    <a:pt x="8140" y="55615"/>
                  </a:cubicBezTo>
                  <a:cubicBezTo>
                    <a:pt x="8015" y="56159"/>
                    <a:pt x="7973" y="56745"/>
                    <a:pt x="7763" y="57247"/>
                  </a:cubicBezTo>
                  <a:cubicBezTo>
                    <a:pt x="7073" y="58816"/>
                    <a:pt x="6885" y="60490"/>
                    <a:pt x="6592" y="62143"/>
                  </a:cubicBezTo>
                  <a:cubicBezTo>
                    <a:pt x="6382" y="63357"/>
                    <a:pt x="6299" y="64612"/>
                    <a:pt x="6152" y="65847"/>
                  </a:cubicBezTo>
                  <a:lnTo>
                    <a:pt x="8245" y="67981"/>
                  </a:lnTo>
                  <a:lnTo>
                    <a:pt x="11132" y="67249"/>
                  </a:lnTo>
                  <a:cubicBezTo>
                    <a:pt x="11488" y="66454"/>
                    <a:pt x="11781" y="65742"/>
                    <a:pt x="12116" y="65031"/>
                  </a:cubicBezTo>
                  <a:cubicBezTo>
                    <a:pt x="12743" y="63671"/>
                    <a:pt x="13371" y="62311"/>
                    <a:pt x="13622" y="60804"/>
                  </a:cubicBezTo>
                  <a:cubicBezTo>
                    <a:pt x="13727" y="60302"/>
                    <a:pt x="13852" y="59800"/>
                    <a:pt x="14020" y="59298"/>
                  </a:cubicBezTo>
                  <a:cubicBezTo>
                    <a:pt x="14605" y="57205"/>
                    <a:pt x="15191" y="55134"/>
                    <a:pt x="15777" y="53041"/>
                  </a:cubicBezTo>
                  <a:cubicBezTo>
                    <a:pt x="16133" y="51849"/>
                    <a:pt x="16530" y="50656"/>
                    <a:pt x="16572" y="49380"/>
                  </a:cubicBezTo>
                  <a:cubicBezTo>
                    <a:pt x="16593" y="49129"/>
                    <a:pt x="16635" y="48878"/>
                    <a:pt x="16719" y="48627"/>
                  </a:cubicBezTo>
                  <a:cubicBezTo>
                    <a:pt x="17451" y="46179"/>
                    <a:pt x="18204" y="43751"/>
                    <a:pt x="18958" y="41303"/>
                  </a:cubicBezTo>
                  <a:cubicBezTo>
                    <a:pt x="18999" y="41052"/>
                    <a:pt x="19104" y="40801"/>
                    <a:pt x="19251" y="40592"/>
                  </a:cubicBezTo>
                  <a:cubicBezTo>
                    <a:pt x="19648" y="40132"/>
                    <a:pt x="19753" y="39588"/>
                    <a:pt x="19899" y="39044"/>
                  </a:cubicBezTo>
                  <a:cubicBezTo>
                    <a:pt x="20590" y="36052"/>
                    <a:pt x="21280" y="33059"/>
                    <a:pt x="21991" y="30067"/>
                  </a:cubicBezTo>
                  <a:cubicBezTo>
                    <a:pt x="22054" y="29691"/>
                    <a:pt x="22159" y="29314"/>
                    <a:pt x="22284" y="28937"/>
                  </a:cubicBezTo>
                  <a:cubicBezTo>
                    <a:pt x="23017" y="27452"/>
                    <a:pt x="23289" y="25820"/>
                    <a:pt x="23707" y="24230"/>
                  </a:cubicBezTo>
                  <a:cubicBezTo>
                    <a:pt x="23770" y="23958"/>
                    <a:pt x="23812" y="23665"/>
                    <a:pt x="23833" y="23393"/>
                  </a:cubicBezTo>
                  <a:cubicBezTo>
                    <a:pt x="23100" y="22598"/>
                    <a:pt x="22117" y="22430"/>
                    <a:pt x="21217" y="22179"/>
                  </a:cubicBezTo>
                  <a:cubicBezTo>
                    <a:pt x="20339" y="21928"/>
                    <a:pt x="19418" y="21531"/>
                    <a:pt x="18309" y="21886"/>
                  </a:cubicBezTo>
                  <a:close/>
                  <a:moveTo>
                    <a:pt x="14794" y="69948"/>
                  </a:moveTo>
                  <a:cubicBezTo>
                    <a:pt x="14940" y="69320"/>
                    <a:pt x="15066" y="68818"/>
                    <a:pt x="15170" y="68316"/>
                  </a:cubicBezTo>
                  <a:cubicBezTo>
                    <a:pt x="15254" y="67939"/>
                    <a:pt x="15233" y="67479"/>
                    <a:pt x="15442" y="67186"/>
                  </a:cubicBezTo>
                  <a:cubicBezTo>
                    <a:pt x="16070" y="66202"/>
                    <a:pt x="16196" y="65093"/>
                    <a:pt x="16489" y="64005"/>
                  </a:cubicBezTo>
                  <a:cubicBezTo>
                    <a:pt x="16572" y="63545"/>
                    <a:pt x="16719" y="63085"/>
                    <a:pt x="16886" y="62645"/>
                  </a:cubicBezTo>
                  <a:cubicBezTo>
                    <a:pt x="17472" y="61390"/>
                    <a:pt x="17911" y="60093"/>
                    <a:pt x="18225" y="58754"/>
                  </a:cubicBezTo>
                  <a:cubicBezTo>
                    <a:pt x="19020" y="55636"/>
                    <a:pt x="19732" y="52539"/>
                    <a:pt x="20715" y="49484"/>
                  </a:cubicBezTo>
                  <a:cubicBezTo>
                    <a:pt x="21238" y="47790"/>
                    <a:pt x="21678" y="46053"/>
                    <a:pt x="22138" y="44358"/>
                  </a:cubicBezTo>
                  <a:cubicBezTo>
                    <a:pt x="23017" y="41136"/>
                    <a:pt x="24105" y="37997"/>
                    <a:pt x="24879" y="34754"/>
                  </a:cubicBezTo>
                  <a:cubicBezTo>
                    <a:pt x="25653" y="31553"/>
                    <a:pt x="26448" y="28373"/>
                    <a:pt x="27222" y="25171"/>
                  </a:cubicBezTo>
                  <a:cubicBezTo>
                    <a:pt x="27285" y="24836"/>
                    <a:pt x="27327" y="24502"/>
                    <a:pt x="27369" y="24146"/>
                  </a:cubicBezTo>
                  <a:cubicBezTo>
                    <a:pt x="26678" y="23958"/>
                    <a:pt x="26051" y="23769"/>
                    <a:pt x="25423" y="23602"/>
                  </a:cubicBezTo>
                  <a:cubicBezTo>
                    <a:pt x="25214" y="23560"/>
                    <a:pt x="25025" y="23539"/>
                    <a:pt x="24816" y="23539"/>
                  </a:cubicBezTo>
                  <a:cubicBezTo>
                    <a:pt x="24732" y="23665"/>
                    <a:pt x="24670" y="23790"/>
                    <a:pt x="24607" y="23916"/>
                  </a:cubicBezTo>
                  <a:cubicBezTo>
                    <a:pt x="24147" y="25820"/>
                    <a:pt x="23770" y="27724"/>
                    <a:pt x="22975" y="29523"/>
                  </a:cubicBezTo>
                  <a:cubicBezTo>
                    <a:pt x="22933" y="29607"/>
                    <a:pt x="22912" y="29691"/>
                    <a:pt x="22912" y="29774"/>
                  </a:cubicBezTo>
                  <a:cubicBezTo>
                    <a:pt x="22033" y="33311"/>
                    <a:pt x="21155" y="36847"/>
                    <a:pt x="20318" y="40362"/>
                  </a:cubicBezTo>
                  <a:cubicBezTo>
                    <a:pt x="20087" y="41366"/>
                    <a:pt x="19753" y="42350"/>
                    <a:pt x="19355" y="43291"/>
                  </a:cubicBezTo>
                  <a:cubicBezTo>
                    <a:pt x="18748" y="44777"/>
                    <a:pt x="18309" y="46325"/>
                    <a:pt x="17849" y="47852"/>
                  </a:cubicBezTo>
                  <a:cubicBezTo>
                    <a:pt x="17618" y="48501"/>
                    <a:pt x="17451" y="49171"/>
                    <a:pt x="17346" y="49861"/>
                  </a:cubicBezTo>
                  <a:cubicBezTo>
                    <a:pt x="17263" y="50991"/>
                    <a:pt x="16928" y="52058"/>
                    <a:pt x="16614" y="53146"/>
                  </a:cubicBezTo>
                  <a:cubicBezTo>
                    <a:pt x="16133" y="54883"/>
                    <a:pt x="15610" y="56640"/>
                    <a:pt x="15129" y="58398"/>
                  </a:cubicBezTo>
                  <a:cubicBezTo>
                    <a:pt x="14857" y="59444"/>
                    <a:pt x="14647" y="60490"/>
                    <a:pt x="14396" y="61536"/>
                  </a:cubicBezTo>
                  <a:cubicBezTo>
                    <a:pt x="14333" y="61871"/>
                    <a:pt x="14313" y="62269"/>
                    <a:pt x="14124" y="62520"/>
                  </a:cubicBezTo>
                  <a:cubicBezTo>
                    <a:pt x="13769" y="63001"/>
                    <a:pt x="13664" y="63545"/>
                    <a:pt x="13517" y="64089"/>
                  </a:cubicBezTo>
                  <a:cubicBezTo>
                    <a:pt x="13392" y="64738"/>
                    <a:pt x="13162" y="65345"/>
                    <a:pt x="12869" y="65910"/>
                  </a:cubicBezTo>
                  <a:cubicBezTo>
                    <a:pt x="12534" y="66579"/>
                    <a:pt x="12367" y="67311"/>
                    <a:pt x="12346" y="68044"/>
                  </a:cubicBezTo>
                  <a:lnTo>
                    <a:pt x="13559" y="69027"/>
                  </a:lnTo>
                  <a:cubicBezTo>
                    <a:pt x="13915" y="69299"/>
                    <a:pt x="14145" y="69759"/>
                    <a:pt x="14794" y="69948"/>
                  </a:cubicBezTo>
                  <a:close/>
                  <a:moveTo>
                    <a:pt x="14982" y="20610"/>
                  </a:moveTo>
                  <a:cubicBezTo>
                    <a:pt x="14877" y="20798"/>
                    <a:pt x="14794" y="20987"/>
                    <a:pt x="14710" y="21175"/>
                  </a:cubicBezTo>
                  <a:cubicBezTo>
                    <a:pt x="13769" y="24041"/>
                    <a:pt x="12785" y="26929"/>
                    <a:pt x="11885" y="29795"/>
                  </a:cubicBezTo>
                  <a:cubicBezTo>
                    <a:pt x="11530" y="30946"/>
                    <a:pt x="11300" y="32160"/>
                    <a:pt x="11028" y="33331"/>
                  </a:cubicBezTo>
                  <a:cubicBezTo>
                    <a:pt x="11007" y="33457"/>
                    <a:pt x="11028" y="33583"/>
                    <a:pt x="11007" y="33708"/>
                  </a:cubicBezTo>
                  <a:cubicBezTo>
                    <a:pt x="10881" y="34273"/>
                    <a:pt x="10797" y="34817"/>
                    <a:pt x="10651" y="35361"/>
                  </a:cubicBezTo>
                  <a:cubicBezTo>
                    <a:pt x="10337" y="36407"/>
                    <a:pt x="9919" y="37391"/>
                    <a:pt x="9898" y="38500"/>
                  </a:cubicBezTo>
                  <a:cubicBezTo>
                    <a:pt x="9877" y="38709"/>
                    <a:pt x="9814" y="38918"/>
                    <a:pt x="9730" y="39127"/>
                  </a:cubicBezTo>
                  <a:cubicBezTo>
                    <a:pt x="8433" y="43061"/>
                    <a:pt x="7115" y="47015"/>
                    <a:pt x="5818" y="50949"/>
                  </a:cubicBezTo>
                  <a:cubicBezTo>
                    <a:pt x="4918" y="53648"/>
                    <a:pt x="3893" y="56326"/>
                    <a:pt x="3600" y="59193"/>
                  </a:cubicBezTo>
                  <a:cubicBezTo>
                    <a:pt x="3558" y="59402"/>
                    <a:pt x="3495" y="59612"/>
                    <a:pt x="3411" y="59821"/>
                  </a:cubicBezTo>
                  <a:cubicBezTo>
                    <a:pt x="3181" y="60511"/>
                    <a:pt x="2951" y="61202"/>
                    <a:pt x="2721" y="61913"/>
                  </a:cubicBezTo>
                  <a:cubicBezTo>
                    <a:pt x="2616" y="62185"/>
                    <a:pt x="2553" y="62478"/>
                    <a:pt x="2533" y="62771"/>
                  </a:cubicBezTo>
                  <a:cubicBezTo>
                    <a:pt x="2574" y="63420"/>
                    <a:pt x="2344" y="63964"/>
                    <a:pt x="2114" y="64529"/>
                  </a:cubicBezTo>
                  <a:cubicBezTo>
                    <a:pt x="1884" y="65031"/>
                    <a:pt x="1737" y="65596"/>
                    <a:pt x="1696" y="66161"/>
                  </a:cubicBezTo>
                  <a:cubicBezTo>
                    <a:pt x="2219" y="66391"/>
                    <a:pt x="2637" y="66077"/>
                    <a:pt x="3077" y="66035"/>
                  </a:cubicBezTo>
                  <a:cubicBezTo>
                    <a:pt x="3600" y="65972"/>
                    <a:pt x="4102" y="65889"/>
                    <a:pt x="4646" y="65826"/>
                  </a:cubicBezTo>
                  <a:cubicBezTo>
                    <a:pt x="4981" y="65031"/>
                    <a:pt x="5211" y="64215"/>
                    <a:pt x="5378" y="63378"/>
                  </a:cubicBezTo>
                  <a:cubicBezTo>
                    <a:pt x="5650" y="61955"/>
                    <a:pt x="6006" y="60532"/>
                    <a:pt x="6341" y="59109"/>
                  </a:cubicBezTo>
                  <a:cubicBezTo>
                    <a:pt x="6508" y="58398"/>
                    <a:pt x="6843" y="57728"/>
                    <a:pt x="7073" y="57017"/>
                  </a:cubicBezTo>
                  <a:cubicBezTo>
                    <a:pt x="7219" y="56661"/>
                    <a:pt x="7324" y="56285"/>
                    <a:pt x="7366" y="55908"/>
                  </a:cubicBezTo>
                  <a:cubicBezTo>
                    <a:pt x="7366" y="55050"/>
                    <a:pt x="7680" y="54297"/>
                    <a:pt x="7889" y="53502"/>
                  </a:cubicBezTo>
                  <a:cubicBezTo>
                    <a:pt x="8224" y="52309"/>
                    <a:pt x="8851" y="51179"/>
                    <a:pt x="8831" y="49882"/>
                  </a:cubicBezTo>
                  <a:cubicBezTo>
                    <a:pt x="8872" y="49631"/>
                    <a:pt x="8935" y="49380"/>
                    <a:pt x="9061" y="49150"/>
                  </a:cubicBezTo>
                  <a:cubicBezTo>
                    <a:pt x="9270" y="48438"/>
                    <a:pt x="9521" y="47748"/>
                    <a:pt x="9730" y="47057"/>
                  </a:cubicBezTo>
                  <a:cubicBezTo>
                    <a:pt x="9856" y="46723"/>
                    <a:pt x="9919" y="46388"/>
                    <a:pt x="9939" y="46053"/>
                  </a:cubicBezTo>
                  <a:cubicBezTo>
                    <a:pt x="9939" y="45530"/>
                    <a:pt x="10044" y="45007"/>
                    <a:pt x="10232" y="44526"/>
                  </a:cubicBezTo>
                  <a:cubicBezTo>
                    <a:pt x="11509" y="40717"/>
                    <a:pt x="12806" y="36909"/>
                    <a:pt x="14061" y="33080"/>
                  </a:cubicBezTo>
                  <a:cubicBezTo>
                    <a:pt x="14877" y="30570"/>
                    <a:pt x="15861" y="28121"/>
                    <a:pt x="16258" y="25506"/>
                  </a:cubicBezTo>
                  <a:cubicBezTo>
                    <a:pt x="16342" y="25108"/>
                    <a:pt x="16468" y="24753"/>
                    <a:pt x="16614" y="24397"/>
                  </a:cubicBezTo>
                  <a:cubicBezTo>
                    <a:pt x="16907" y="23435"/>
                    <a:pt x="17305" y="22535"/>
                    <a:pt x="17493" y="21510"/>
                  </a:cubicBezTo>
                  <a:cubicBezTo>
                    <a:pt x="16761" y="21007"/>
                    <a:pt x="15924" y="20861"/>
                    <a:pt x="15003" y="20610"/>
                  </a:cubicBezTo>
                  <a:close/>
                  <a:moveTo>
                    <a:pt x="7408" y="80347"/>
                  </a:moveTo>
                  <a:cubicBezTo>
                    <a:pt x="7994" y="80117"/>
                    <a:pt x="8287" y="79635"/>
                    <a:pt x="8621" y="79175"/>
                  </a:cubicBezTo>
                  <a:cubicBezTo>
                    <a:pt x="9061" y="78610"/>
                    <a:pt x="9521" y="78024"/>
                    <a:pt x="9981" y="77459"/>
                  </a:cubicBezTo>
                  <a:cubicBezTo>
                    <a:pt x="10358" y="76978"/>
                    <a:pt x="10776" y="76560"/>
                    <a:pt x="11153" y="76078"/>
                  </a:cubicBezTo>
                  <a:cubicBezTo>
                    <a:pt x="11885" y="75137"/>
                    <a:pt x="12618" y="74153"/>
                    <a:pt x="13329" y="73191"/>
                  </a:cubicBezTo>
                  <a:cubicBezTo>
                    <a:pt x="13559" y="72877"/>
                    <a:pt x="13769" y="72542"/>
                    <a:pt x="13936" y="72187"/>
                  </a:cubicBezTo>
                  <a:cubicBezTo>
                    <a:pt x="14250" y="71454"/>
                    <a:pt x="14124" y="71015"/>
                    <a:pt x="13476" y="70513"/>
                  </a:cubicBezTo>
                  <a:cubicBezTo>
                    <a:pt x="12911" y="70052"/>
                    <a:pt x="12304" y="69613"/>
                    <a:pt x="11760" y="69153"/>
                  </a:cubicBezTo>
                  <a:cubicBezTo>
                    <a:pt x="10965" y="68504"/>
                    <a:pt x="10693" y="68441"/>
                    <a:pt x="9793" y="68943"/>
                  </a:cubicBezTo>
                  <a:cubicBezTo>
                    <a:pt x="9312" y="69236"/>
                    <a:pt x="8747" y="69383"/>
                    <a:pt x="8182" y="69383"/>
                  </a:cubicBezTo>
                  <a:cubicBezTo>
                    <a:pt x="7826" y="69383"/>
                    <a:pt x="7512" y="69215"/>
                    <a:pt x="7324" y="68902"/>
                  </a:cubicBezTo>
                  <a:cubicBezTo>
                    <a:pt x="7094" y="68546"/>
                    <a:pt x="6843" y="68190"/>
                    <a:pt x="6592" y="67834"/>
                  </a:cubicBezTo>
                  <a:cubicBezTo>
                    <a:pt x="6236" y="67353"/>
                    <a:pt x="5671" y="67039"/>
                    <a:pt x="5064" y="66998"/>
                  </a:cubicBezTo>
                  <a:cubicBezTo>
                    <a:pt x="3955" y="66851"/>
                    <a:pt x="2909" y="67186"/>
                    <a:pt x="1884" y="67437"/>
                  </a:cubicBezTo>
                  <a:cubicBezTo>
                    <a:pt x="1591" y="67542"/>
                    <a:pt x="1361" y="67793"/>
                    <a:pt x="1277" y="68086"/>
                  </a:cubicBezTo>
                  <a:cubicBezTo>
                    <a:pt x="1026" y="68671"/>
                    <a:pt x="1110" y="69278"/>
                    <a:pt x="1152" y="69885"/>
                  </a:cubicBezTo>
                  <a:cubicBezTo>
                    <a:pt x="1193" y="70785"/>
                    <a:pt x="1298" y="71684"/>
                    <a:pt x="1382" y="72584"/>
                  </a:cubicBezTo>
                  <a:cubicBezTo>
                    <a:pt x="1403" y="73191"/>
                    <a:pt x="1465" y="73798"/>
                    <a:pt x="1570" y="74384"/>
                  </a:cubicBezTo>
                  <a:cubicBezTo>
                    <a:pt x="1821" y="75430"/>
                    <a:pt x="1968" y="76518"/>
                    <a:pt x="2009" y="77585"/>
                  </a:cubicBezTo>
                  <a:cubicBezTo>
                    <a:pt x="1989" y="78066"/>
                    <a:pt x="2135" y="78547"/>
                    <a:pt x="2407" y="78945"/>
                  </a:cubicBezTo>
                  <a:cubicBezTo>
                    <a:pt x="3244" y="79091"/>
                    <a:pt x="4081" y="79238"/>
                    <a:pt x="4939" y="79363"/>
                  </a:cubicBezTo>
                  <a:cubicBezTo>
                    <a:pt x="5838" y="79489"/>
                    <a:pt x="6529" y="80200"/>
                    <a:pt x="7408" y="80347"/>
                  </a:cubicBezTo>
                  <a:close/>
                  <a:moveTo>
                    <a:pt x="18142" y="7156"/>
                  </a:moveTo>
                  <a:cubicBezTo>
                    <a:pt x="18288" y="7282"/>
                    <a:pt x="18351" y="7428"/>
                    <a:pt x="18455" y="7470"/>
                  </a:cubicBezTo>
                  <a:cubicBezTo>
                    <a:pt x="19104" y="7679"/>
                    <a:pt x="19774" y="7951"/>
                    <a:pt x="20443" y="8014"/>
                  </a:cubicBezTo>
                  <a:cubicBezTo>
                    <a:pt x="21510" y="8160"/>
                    <a:pt x="22556" y="8474"/>
                    <a:pt x="23519" y="8955"/>
                  </a:cubicBezTo>
                  <a:cubicBezTo>
                    <a:pt x="24377" y="9353"/>
                    <a:pt x="25297" y="9604"/>
                    <a:pt x="26239" y="9730"/>
                  </a:cubicBezTo>
                  <a:cubicBezTo>
                    <a:pt x="27348" y="9897"/>
                    <a:pt x="28457" y="10064"/>
                    <a:pt x="29461" y="10608"/>
                  </a:cubicBezTo>
                  <a:cubicBezTo>
                    <a:pt x="30173" y="10985"/>
                    <a:pt x="30947" y="11152"/>
                    <a:pt x="31742" y="11090"/>
                  </a:cubicBezTo>
                  <a:cubicBezTo>
                    <a:pt x="32035" y="9855"/>
                    <a:pt x="32391" y="8642"/>
                    <a:pt x="32600" y="7407"/>
                  </a:cubicBezTo>
                  <a:cubicBezTo>
                    <a:pt x="32725" y="6696"/>
                    <a:pt x="32642" y="5942"/>
                    <a:pt x="32370" y="5252"/>
                  </a:cubicBezTo>
                  <a:cubicBezTo>
                    <a:pt x="32265" y="4980"/>
                    <a:pt x="32056" y="4750"/>
                    <a:pt x="31805" y="4582"/>
                  </a:cubicBezTo>
                  <a:cubicBezTo>
                    <a:pt x="31282" y="4185"/>
                    <a:pt x="30633" y="4059"/>
                    <a:pt x="30089" y="3725"/>
                  </a:cubicBezTo>
                  <a:cubicBezTo>
                    <a:pt x="28834" y="2971"/>
                    <a:pt x="27494" y="2385"/>
                    <a:pt x="26072" y="2009"/>
                  </a:cubicBezTo>
                  <a:cubicBezTo>
                    <a:pt x="25528" y="1904"/>
                    <a:pt x="24984" y="1737"/>
                    <a:pt x="24460" y="1528"/>
                  </a:cubicBezTo>
                  <a:cubicBezTo>
                    <a:pt x="23665" y="1193"/>
                    <a:pt x="22870" y="1339"/>
                    <a:pt x="22054" y="1444"/>
                  </a:cubicBezTo>
                  <a:cubicBezTo>
                    <a:pt x="20715" y="1611"/>
                    <a:pt x="19899" y="2490"/>
                    <a:pt x="19397" y="3620"/>
                  </a:cubicBezTo>
                  <a:cubicBezTo>
                    <a:pt x="18895" y="4750"/>
                    <a:pt x="18560" y="5984"/>
                    <a:pt x="18142" y="7156"/>
                  </a:cubicBezTo>
                  <a:close/>
                  <a:moveTo>
                    <a:pt x="15526" y="13328"/>
                  </a:moveTo>
                  <a:cubicBezTo>
                    <a:pt x="15484" y="14165"/>
                    <a:pt x="15170" y="14981"/>
                    <a:pt x="14647" y="15630"/>
                  </a:cubicBezTo>
                  <a:cubicBezTo>
                    <a:pt x="14626" y="15672"/>
                    <a:pt x="14626" y="15714"/>
                    <a:pt x="14605" y="15756"/>
                  </a:cubicBezTo>
                  <a:cubicBezTo>
                    <a:pt x="14480" y="16049"/>
                    <a:pt x="14689" y="16383"/>
                    <a:pt x="15003" y="16425"/>
                  </a:cubicBezTo>
                  <a:cubicBezTo>
                    <a:pt x="15149" y="16425"/>
                    <a:pt x="15275" y="16446"/>
                    <a:pt x="15401" y="16446"/>
                  </a:cubicBezTo>
                  <a:cubicBezTo>
                    <a:pt x="16823" y="16509"/>
                    <a:pt x="18204" y="16906"/>
                    <a:pt x="19627" y="16948"/>
                  </a:cubicBezTo>
                  <a:cubicBezTo>
                    <a:pt x="19962" y="16948"/>
                    <a:pt x="20297" y="17137"/>
                    <a:pt x="20631" y="17241"/>
                  </a:cubicBezTo>
                  <a:cubicBezTo>
                    <a:pt x="21615" y="17534"/>
                    <a:pt x="22598" y="17869"/>
                    <a:pt x="23603" y="18120"/>
                  </a:cubicBezTo>
                  <a:cubicBezTo>
                    <a:pt x="24795" y="18350"/>
                    <a:pt x="25946" y="18769"/>
                    <a:pt x="27013" y="19354"/>
                  </a:cubicBezTo>
                  <a:cubicBezTo>
                    <a:pt x="27829" y="19836"/>
                    <a:pt x="28792" y="19982"/>
                    <a:pt x="29587" y="20547"/>
                  </a:cubicBezTo>
                  <a:cubicBezTo>
                    <a:pt x="29901" y="20777"/>
                    <a:pt x="30340" y="20526"/>
                    <a:pt x="30319" y="20129"/>
                  </a:cubicBezTo>
                  <a:cubicBezTo>
                    <a:pt x="30214" y="19271"/>
                    <a:pt x="30361" y="18413"/>
                    <a:pt x="30738" y="17618"/>
                  </a:cubicBezTo>
                  <a:cubicBezTo>
                    <a:pt x="29545" y="17137"/>
                    <a:pt x="28415" y="16676"/>
                    <a:pt x="27306" y="16237"/>
                  </a:cubicBezTo>
                  <a:cubicBezTo>
                    <a:pt x="27055" y="16132"/>
                    <a:pt x="26804" y="16069"/>
                    <a:pt x="26553" y="16007"/>
                  </a:cubicBezTo>
                  <a:cubicBezTo>
                    <a:pt x="25193" y="15756"/>
                    <a:pt x="23854" y="15358"/>
                    <a:pt x="22577" y="14814"/>
                  </a:cubicBezTo>
                  <a:cubicBezTo>
                    <a:pt x="21364" y="14291"/>
                    <a:pt x="20046" y="13956"/>
                    <a:pt x="18727" y="13831"/>
                  </a:cubicBezTo>
                  <a:cubicBezTo>
                    <a:pt x="17681" y="13747"/>
                    <a:pt x="16677" y="13517"/>
                    <a:pt x="15526" y="13328"/>
                  </a:cubicBezTo>
                  <a:close/>
                  <a:moveTo>
                    <a:pt x="29189" y="21133"/>
                  </a:moveTo>
                  <a:cubicBezTo>
                    <a:pt x="27955" y="20631"/>
                    <a:pt x="26804" y="20108"/>
                    <a:pt x="25611" y="19731"/>
                  </a:cubicBezTo>
                  <a:cubicBezTo>
                    <a:pt x="23603" y="19103"/>
                    <a:pt x="21552" y="18559"/>
                    <a:pt x="19502" y="18015"/>
                  </a:cubicBezTo>
                  <a:cubicBezTo>
                    <a:pt x="18414" y="17743"/>
                    <a:pt x="17305" y="17492"/>
                    <a:pt x="16217" y="17283"/>
                  </a:cubicBezTo>
                  <a:cubicBezTo>
                    <a:pt x="15819" y="17220"/>
                    <a:pt x="15442" y="17199"/>
                    <a:pt x="15066" y="17199"/>
                  </a:cubicBezTo>
                  <a:cubicBezTo>
                    <a:pt x="14877" y="17890"/>
                    <a:pt x="14689" y="18497"/>
                    <a:pt x="14543" y="19082"/>
                  </a:cubicBezTo>
                  <a:cubicBezTo>
                    <a:pt x="15066" y="19585"/>
                    <a:pt x="15652" y="19815"/>
                    <a:pt x="16238" y="20066"/>
                  </a:cubicBezTo>
                  <a:cubicBezTo>
                    <a:pt x="17953" y="20798"/>
                    <a:pt x="19899" y="20715"/>
                    <a:pt x="21573" y="21593"/>
                  </a:cubicBezTo>
                  <a:cubicBezTo>
                    <a:pt x="21782" y="21698"/>
                    <a:pt x="22096" y="21656"/>
                    <a:pt x="22347" y="21698"/>
                  </a:cubicBezTo>
                  <a:cubicBezTo>
                    <a:pt x="22849" y="21740"/>
                    <a:pt x="23352" y="21886"/>
                    <a:pt x="23791" y="22158"/>
                  </a:cubicBezTo>
                  <a:cubicBezTo>
                    <a:pt x="24063" y="22326"/>
                    <a:pt x="24335" y="22430"/>
                    <a:pt x="24628" y="22493"/>
                  </a:cubicBezTo>
                  <a:cubicBezTo>
                    <a:pt x="25297" y="22681"/>
                    <a:pt x="25988" y="22828"/>
                    <a:pt x="26657" y="23016"/>
                  </a:cubicBezTo>
                  <a:cubicBezTo>
                    <a:pt x="27306" y="23246"/>
                    <a:pt x="28017" y="23246"/>
                    <a:pt x="28666" y="23016"/>
                  </a:cubicBezTo>
                  <a:cubicBezTo>
                    <a:pt x="28813" y="22451"/>
                    <a:pt x="28980" y="21865"/>
                    <a:pt x="29189" y="21133"/>
                  </a:cubicBezTo>
                  <a:close/>
                  <a:moveTo>
                    <a:pt x="16489" y="10274"/>
                  </a:moveTo>
                  <a:cubicBezTo>
                    <a:pt x="17388" y="10420"/>
                    <a:pt x="18267" y="10441"/>
                    <a:pt x="19062" y="10692"/>
                  </a:cubicBezTo>
                  <a:cubicBezTo>
                    <a:pt x="20903" y="11215"/>
                    <a:pt x="22766" y="11529"/>
                    <a:pt x="24565" y="12136"/>
                  </a:cubicBezTo>
                  <a:cubicBezTo>
                    <a:pt x="26239" y="12701"/>
                    <a:pt x="27955" y="13161"/>
                    <a:pt x="29650" y="13663"/>
                  </a:cubicBezTo>
                  <a:cubicBezTo>
                    <a:pt x="29754" y="13705"/>
                    <a:pt x="29880" y="13747"/>
                    <a:pt x="30005" y="13810"/>
                  </a:cubicBezTo>
                  <a:lnTo>
                    <a:pt x="31512" y="14584"/>
                  </a:lnTo>
                  <a:cubicBezTo>
                    <a:pt x="31909" y="14396"/>
                    <a:pt x="32160" y="14019"/>
                    <a:pt x="32202" y="13600"/>
                  </a:cubicBezTo>
                  <a:cubicBezTo>
                    <a:pt x="32202" y="13433"/>
                    <a:pt x="32160" y="13182"/>
                    <a:pt x="32056" y="13119"/>
                  </a:cubicBezTo>
                  <a:cubicBezTo>
                    <a:pt x="31386" y="12638"/>
                    <a:pt x="30947" y="11843"/>
                    <a:pt x="29963" y="11759"/>
                  </a:cubicBezTo>
                  <a:cubicBezTo>
                    <a:pt x="29273" y="11696"/>
                    <a:pt x="28666" y="11173"/>
                    <a:pt x="27892" y="11236"/>
                  </a:cubicBezTo>
                  <a:cubicBezTo>
                    <a:pt x="27034" y="10692"/>
                    <a:pt x="26030" y="10587"/>
                    <a:pt x="25088" y="10274"/>
                  </a:cubicBezTo>
                  <a:cubicBezTo>
                    <a:pt x="24063" y="9939"/>
                    <a:pt x="23038" y="9625"/>
                    <a:pt x="21991" y="9311"/>
                  </a:cubicBezTo>
                  <a:cubicBezTo>
                    <a:pt x="21636" y="9165"/>
                    <a:pt x="21259" y="9060"/>
                    <a:pt x="20883" y="8997"/>
                  </a:cubicBezTo>
                  <a:cubicBezTo>
                    <a:pt x="20150" y="8935"/>
                    <a:pt x="19418" y="8809"/>
                    <a:pt x="18727" y="8600"/>
                  </a:cubicBezTo>
                  <a:cubicBezTo>
                    <a:pt x="18455" y="8516"/>
                    <a:pt x="18037" y="8432"/>
                    <a:pt x="17849" y="8558"/>
                  </a:cubicBezTo>
                  <a:cubicBezTo>
                    <a:pt x="17472" y="8872"/>
                    <a:pt x="17012" y="8642"/>
                    <a:pt x="16656" y="8851"/>
                  </a:cubicBezTo>
                  <a:cubicBezTo>
                    <a:pt x="16300" y="9248"/>
                    <a:pt x="16238" y="9813"/>
                    <a:pt x="16468" y="10274"/>
                  </a:cubicBezTo>
                  <a:close/>
                  <a:moveTo>
                    <a:pt x="15254" y="12764"/>
                  </a:moveTo>
                  <a:lnTo>
                    <a:pt x="16342" y="12847"/>
                  </a:lnTo>
                  <a:cubicBezTo>
                    <a:pt x="16761" y="12868"/>
                    <a:pt x="17200" y="12889"/>
                    <a:pt x="17618" y="12952"/>
                  </a:cubicBezTo>
                  <a:cubicBezTo>
                    <a:pt x="18162" y="13056"/>
                    <a:pt x="18727" y="13119"/>
                    <a:pt x="19292" y="13182"/>
                  </a:cubicBezTo>
                  <a:cubicBezTo>
                    <a:pt x="20485" y="13182"/>
                    <a:pt x="21573" y="13559"/>
                    <a:pt x="22661" y="13998"/>
                  </a:cubicBezTo>
                  <a:cubicBezTo>
                    <a:pt x="23372" y="14312"/>
                    <a:pt x="24126" y="14521"/>
                    <a:pt x="24900" y="14626"/>
                  </a:cubicBezTo>
                  <a:cubicBezTo>
                    <a:pt x="25507" y="14689"/>
                    <a:pt x="26155" y="14772"/>
                    <a:pt x="26657" y="15065"/>
                  </a:cubicBezTo>
                  <a:cubicBezTo>
                    <a:pt x="27997" y="15839"/>
                    <a:pt x="29566" y="16195"/>
                    <a:pt x="30842" y="17095"/>
                  </a:cubicBezTo>
                  <a:cubicBezTo>
                    <a:pt x="30989" y="17178"/>
                    <a:pt x="31135" y="17241"/>
                    <a:pt x="31303" y="17283"/>
                  </a:cubicBezTo>
                  <a:cubicBezTo>
                    <a:pt x="32139" y="16593"/>
                    <a:pt x="31742" y="15881"/>
                    <a:pt x="31491" y="15191"/>
                  </a:cubicBezTo>
                  <a:cubicBezTo>
                    <a:pt x="30549" y="15191"/>
                    <a:pt x="30591" y="15128"/>
                    <a:pt x="29608" y="14772"/>
                  </a:cubicBezTo>
                  <a:cubicBezTo>
                    <a:pt x="28122" y="14207"/>
                    <a:pt x="26616" y="13684"/>
                    <a:pt x="25067" y="13266"/>
                  </a:cubicBezTo>
                  <a:cubicBezTo>
                    <a:pt x="24251" y="13036"/>
                    <a:pt x="23435" y="12805"/>
                    <a:pt x="22619" y="12554"/>
                  </a:cubicBezTo>
                  <a:cubicBezTo>
                    <a:pt x="21134" y="12115"/>
                    <a:pt x="19606" y="11822"/>
                    <a:pt x="18079" y="11445"/>
                  </a:cubicBezTo>
                  <a:cubicBezTo>
                    <a:pt x="17346" y="11571"/>
                    <a:pt x="16761" y="11236"/>
                    <a:pt x="16175" y="10839"/>
                  </a:cubicBezTo>
                  <a:cubicBezTo>
                    <a:pt x="15589" y="11320"/>
                    <a:pt x="14898" y="11696"/>
                    <a:pt x="15254" y="12764"/>
                  </a:cubicBezTo>
                  <a:close/>
                  <a:moveTo>
                    <a:pt x="6320" y="81351"/>
                  </a:moveTo>
                  <a:cubicBezTo>
                    <a:pt x="5546" y="80807"/>
                    <a:pt x="4646" y="80431"/>
                    <a:pt x="3683" y="80305"/>
                  </a:cubicBezTo>
                  <a:cubicBezTo>
                    <a:pt x="3369" y="80221"/>
                    <a:pt x="3056" y="80263"/>
                    <a:pt x="2742" y="80389"/>
                  </a:cubicBezTo>
                  <a:cubicBezTo>
                    <a:pt x="2909" y="80954"/>
                    <a:pt x="3014" y="81456"/>
                    <a:pt x="3160" y="81958"/>
                  </a:cubicBezTo>
                  <a:cubicBezTo>
                    <a:pt x="3307" y="82460"/>
                    <a:pt x="3139" y="83088"/>
                    <a:pt x="3474" y="83548"/>
                  </a:cubicBezTo>
                  <a:cubicBezTo>
                    <a:pt x="4332" y="83527"/>
                    <a:pt x="4332" y="83506"/>
                    <a:pt x="4709" y="83067"/>
                  </a:cubicBezTo>
                  <a:cubicBezTo>
                    <a:pt x="5211" y="82502"/>
                    <a:pt x="5755" y="81958"/>
                    <a:pt x="6320" y="813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13587"/>
              </p:ext>
            </p:extLst>
          </p:nvPr>
        </p:nvGraphicFramePr>
        <p:xfrm>
          <a:off x="1844196" y="862622"/>
          <a:ext cx="5593400" cy="5675314"/>
        </p:xfrm>
        <a:graphic>
          <a:graphicData uri="http://schemas.openxmlformats.org/drawingml/2006/table">
            <a:tbl>
              <a:tblPr firstRow="1" firstCol="1" bandRow="1"/>
              <a:tblGrid>
                <a:gridCol w="465993">
                  <a:extLst>
                    <a:ext uri="{9D8B030D-6E8A-4147-A177-3AD203B41FA5}">
                      <a16:colId xmlns:a16="http://schemas.microsoft.com/office/drawing/2014/main" val="3998245852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2540901703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3284146860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1157553018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1288930547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2147290779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3138101984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3898218789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4290704721"/>
                    </a:ext>
                  </a:extLst>
                </a:gridCol>
                <a:gridCol w="465993">
                  <a:extLst>
                    <a:ext uri="{9D8B030D-6E8A-4147-A177-3AD203B41FA5}">
                      <a16:colId xmlns:a16="http://schemas.microsoft.com/office/drawing/2014/main" val="1851307041"/>
                    </a:ext>
                  </a:extLst>
                </a:gridCol>
                <a:gridCol w="466735">
                  <a:extLst>
                    <a:ext uri="{9D8B030D-6E8A-4147-A177-3AD203B41FA5}">
                      <a16:colId xmlns:a16="http://schemas.microsoft.com/office/drawing/2014/main" val="804043552"/>
                    </a:ext>
                  </a:extLst>
                </a:gridCol>
                <a:gridCol w="466735">
                  <a:extLst>
                    <a:ext uri="{9D8B030D-6E8A-4147-A177-3AD203B41FA5}">
                      <a16:colId xmlns:a16="http://schemas.microsoft.com/office/drawing/2014/main" val="699803160"/>
                    </a:ext>
                  </a:extLst>
                </a:gridCol>
              </a:tblGrid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05268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738019"/>
                  </a:ext>
                </a:extLst>
              </a:tr>
              <a:tr h="489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4495508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181347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839179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310067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217725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979641"/>
                  </a:ext>
                </a:extLst>
              </a:tr>
              <a:tr h="4890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94196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083349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291931"/>
                  </a:ext>
                </a:extLst>
              </a:tr>
              <a:tr h="4697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67875" marR="67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555055"/>
                  </a:ext>
                </a:extLst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7749193" y="2807411"/>
            <a:ext cx="2468504" cy="37028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7030A0"/>
                </a:solidFill>
              </a:rPr>
              <a:t>KFC</a:t>
            </a:r>
          </a:p>
          <a:p>
            <a:r>
              <a:rPr lang="en-US" sz="2133" b="1" dirty="0">
                <a:solidFill>
                  <a:srgbClr val="FF0000"/>
                </a:solidFill>
              </a:rPr>
              <a:t>FACEBOOK</a:t>
            </a:r>
          </a:p>
          <a:p>
            <a:r>
              <a:rPr lang="en-US" sz="2133" b="1" dirty="0">
                <a:solidFill>
                  <a:srgbClr val="FFC000"/>
                </a:solidFill>
              </a:rPr>
              <a:t>STARBUCKS</a:t>
            </a:r>
          </a:p>
          <a:p>
            <a:r>
              <a:rPr lang="en-US" sz="2133" b="1" dirty="0">
                <a:solidFill>
                  <a:srgbClr val="FF99FF"/>
                </a:solidFill>
              </a:rPr>
              <a:t>ZARA </a:t>
            </a:r>
          </a:p>
          <a:p>
            <a:r>
              <a:rPr lang="en-US" sz="2133" b="1" dirty="0">
                <a:solidFill>
                  <a:srgbClr val="CC00CC"/>
                </a:solidFill>
              </a:rPr>
              <a:t>YOUTUBE</a:t>
            </a:r>
          </a:p>
          <a:p>
            <a:r>
              <a:rPr lang="en-US" sz="2133" b="1" dirty="0">
                <a:solidFill>
                  <a:srgbClr val="FFFF00"/>
                </a:solidFill>
              </a:rPr>
              <a:t>COCACOLA</a:t>
            </a:r>
          </a:p>
          <a:p>
            <a:r>
              <a:rPr lang="en-US" sz="2133" b="1" dirty="0">
                <a:solidFill>
                  <a:srgbClr val="92D050"/>
                </a:solidFill>
              </a:rPr>
              <a:t>SAMSUNG </a:t>
            </a:r>
          </a:p>
          <a:p>
            <a:r>
              <a:rPr lang="en-US" sz="2133" b="1" dirty="0">
                <a:solidFill>
                  <a:srgbClr val="00B0F0"/>
                </a:solidFill>
              </a:rPr>
              <a:t>MICROSOFT</a:t>
            </a:r>
          </a:p>
          <a:p>
            <a:r>
              <a:rPr lang="en-US" sz="2133" b="1" dirty="0">
                <a:solidFill>
                  <a:srgbClr val="FF6600"/>
                </a:solidFill>
              </a:rPr>
              <a:t>UNILEVER</a:t>
            </a:r>
          </a:p>
          <a:p>
            <a:r>
              <a:rPr lang="en-US" sz="2133" b="1" dirty="0">
                <a:solidFill>
                  <a:srgbClr val="00B050"/>
                </a:solidFill>
              </a:rPr>
              <a:t>GOOGLE</a:t>
            </a:r>
          </a:p>
          <a:p>
            <a:endParaRPr lang="en-US" sz="2133" b="1" dirty="0"/>
          </a:p>
        </p:txBody>
      </p:sp>
    </p:spTree>
    <p:extLst>
      <p:ext uri="{BB962C8B-B14F-4D97-AF65-F5344CB8AC3E}">
        <p14:creationId xmlns:p14="http://schemas.microsoft.com/office/powerpoint/2010/main" val="218850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192741" y="161365"/>
            <a:ext cx="11806518" cy="653527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5I: Culture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6036304" y="3339107"/>
            <a:ext cx="5330032" cy="71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5: Ambition</a:t>
            </a:r>
            <a:endParaRPr kumimoji="0" sz="55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7158410" y="4518450"/>
            <a:ext cx="3222600" cy="14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314" y="740841"/>
            <a:ext cx="3349490" cy="448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0941" y="5548218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7726" y="2575171"/>
            <a:ext cx="2527312" cy="64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236544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5729" y="0"/>
            <a:ext cx="12196142" cy="62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3969" y="5960052"/>
            <a:ext cx="547081" cy="786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781050" y="6419611"/>
            <a:ext cx="333118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"/>
                <a:ea typeface="+mn-ea"/>
                <a:cs typeface="Lato Black"/>
                <a:sym typeface="Arial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63" y="5587111"/>
            <a:ext cx="1956767" cy="12708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92978" y="1683460"/>
            <a:ext cx="10598727" cy="2220192"/>
            <a:chOff x="0" y="1672934"/>
            <a:chExt cx="10538155" cy="2220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672935"/>
              <a:ext cx="8074623" cy="22201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69490"/>
            <a:stretch/>
          </p:blipFill>
          <p:spPr>
            <a:xfrm>
              <a:off x="8074623" y="1672934"/>
              <a:ext cx="2463532" cy="222019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5721" y="3290107"/>
            <a:ext cx="233362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56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"/>
          <p:cNvSpPr txBox="1"/>
          <p:nvPr/>
        </p:nvSpPr>
        <p:spPr>
          <a:xfrm>
            <a:off x="874645" y="6449439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379" r="100000">
                        <a14:foregroundMark x1="7090" y1="54947" x2="32396" y2="52650"/>
                        <a14:foregroundMark x1="9535" y1="90989" x2="34108" y2="88869"/>
                        <a14:foregroundMark x1="19560" y1="91343" x2="9902" y2="92049"/>
                        <a14:foregroundMark x1="7090" y1="56007" x2="34597" y2="87456"/>
                        <a14:foregroundMark x1="17726" y1="54947" x2="34719" y2="74558"/>
                        <a14:foregroundMark x1="32885" y1="52827" x2="34719" y2="74558"/>
                        <a14:foregroundMark x1="77628" y1="57420" x2="81907" y2="56890"/>
                        <a14:foregroundMark x1="76528" y1="24382" x2="81296" y2="24382"/>
                        <a14:foregroundMark x1="18460" y1="23498" x2="22372" y2="24028"/>
                        <a14:foregroundMark x1="18215" y1="27032" x2="20660" y2="27562"/>
                        <a14:foregroundMark x1="18826" y1="6007" x2="18826" y2="6007"/>
                        <a14:backgroundMark x1="93888" y1="883" x2="99878" y2="530"/>
                        <a14:backgroundMark x1="98778" y1="530" x2="70905" y2="3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3961" y="1557547"/>
            <a:ext cx="6733753" cy="4659296"/>
          </a:xfrm>
          <a:prstGeom prst="rect">
            <a:avLst/>
          </a:prstGeom>
        </p:spPr>
      </p:pic>
      <p:pic>
        <p:nvPicPr>
          <p:cNvPr id="18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77" y1="26606" x2="23654" y2="25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270" y="549023"/>
            <a:ext cx="5219446" cy="109407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75945" y="1685041"/>
            <a:ext cx="44249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1. There are more 35 The Body Shop showroom in Vietnam.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2.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  <a:sym typeface="Arial"/>
              </a:rPr>
              <a:t>Product includes: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Lato"/>
                <a:sym typeface="Arial"/>
              </a:rPr>
              <a:t>_Body products: body scrub, body butter and body lilies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"/>
                <a:cs typeface="Lato" panose="020F0502020204030203" pitchFamily="34" charset="0"/>
                <a:sym typeface="Arial"/>
              </a:rPr>
              <a:t>_</a:t>
            </a:r>
            <a:r>
              <a:rPr lang="en-US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Cosmetics: lipstick, eye shadow, mascara...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_Skin care ranges: Tea Tree, Vitamin C, Vitamin E,...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_Hair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care: their famous Banana shampoo and Banana conditioner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kern="0" baseline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_Fragrances</a:t>
            </a:r>
            <a:r>
              <a:rPr lang="en-US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for Women and Men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_Bath products: shower gels and solid soaps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_High-end</a:t>
            </a:r>
            <a:r>
              <a:rPr kumimoji="0" lang="en-US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 skincare range such as Oils of Life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kern="0" noProof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_Face masks: sheet masks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8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4245" y="375955"/>
            <a:ext cx="4642087" cy="61566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6705" y="278970"/>
            <a:ext cx="3769006" cy="843540"/>
          </a:xfrm>
          <a:prstGeom prst="rect">
            <a:avLst/>
          </a:prstGeom>
          <a:ln w="38100">
            <a:solidFill>
              <a:srgbClr val="6699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583241" y="1627737"/>
            <a:ext cx="44249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1. in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2. as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3. to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4. got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5. to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6. that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7. later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8. to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9. of </a:t>
            </a:r>
          </a:p>
          <a:p>
            <a:pPr lvl="0" defTabSz="45720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10. of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Google Shape;259;p4"/>
          <p:cNvSpPr txBox="1"/>
          <p:nvPr/>
        </p:nvSpPr>
        <p:spPr>
          <a:xfrm>
            <a:off x="860790" y="6518714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Friends Global Grade 10 SB_CD2_22">
            <a:hlinkClick r:id="" action="ppaction://media"/>
            <a:extLst>
              <a:ext uri="{FF2B5EF4-FFF2-40B4-BE49-F238E27FC236}">
                <a16:creationId xmlns:a16="http://schemas.microsoft.com/office/drawing/2014/main" id="{D5880B12-3773-FD67-CD7E-6986ECBC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0136" y="512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9406" y="5946213"/>
            <a:ext cx="1403864" cy="911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265643" y="1285229"/>
            <a:ext cx="1008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1. Where did Roddick go after she left school?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Google Shape;259;p4"/>
          <p:cNvSpPr txBox="1"/>
          <p:nvPr/>
        </p:nvSpPr>
        <p:spPr>
          <a:xfrm>
            <a:off x="860790" y="6518714"/>
            <a:ext cx="6682902" cy="212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9A4E"/>
                </a:solidFill>
                <a:effectLst/>
                <a:uLnTx/>
                <a:uFillTx/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 kumimoji="0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245;p3"/>
          <p:cNvSpPr/>
          <p:nvPr/>
        </p:nvSpPr>
        <p:spPr>
          <a:xfrm>
            <a:off x="860790" y="259409"/>
            <a:ext cx="10778315" cy="85219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3. Read the text again and answer the questions.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5643" y="2420541"/>
            <a:ext cx="107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2. Where did she live when she opened her first Body Shop store?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5643" y="3650185"/>
            <a:ext cx="1008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3. What was different about the Body Shop products?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5643" y="4862807"/>
            <a:ext cx="10081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4. Why did some of her customers feel angry?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5644" y="1721586"/>
            <a:ext cx="970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She travelled around the world.</a:t>
            </a:r>
            <a:endParaRPr kumimoji="0" lang="en-US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5644" y="4107216"/>
            <a:ext cx="970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They were natural and not tested on animals.</a:t>
            </a:r>
            <a:endParaRPr kumimoji="0" lang="en-US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65644" y="2860705"/>
            <a:ext cx="9707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She lived in Brighton.</a:t>
            </a:r>
            <a:endParaRPr kumimoji="0" lang="en-US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5644" y="5324472"/>
            <a:ext cx="9707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buClr>
                <a:srgbClr val="000000"/>
              </a:buClr>
            </a:pPr>
            <a:r>
              <a:rPr lang="en-US" sz="2400" b="1" i="1" kern="0" dirty="0">
                <a:solidFill>
                  <a:srgbClr val="000000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=&gt; Because she sold the Body Shop to a big cosmetic company that was less concerned about selling natural products.</a:t>
            </a:r>
            <a:endParaRPr kumimoji="0" lang="en-US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4" grpId="0"/>
      <p:bldP spid="15" grpId="0"/>
      <p:bldP spid="16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890</Words>
  <Application>Microsoft Office PowerPoint</Application>
  <PresentationFormat>Widescreen</PresentationFormat>
  <Paragraphs>402</Paragraphs>
  <Slides>24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Jua</vt:lpstr>
      <vt:lpstr>Lato</vt:lpstr>
      <vt:lpstr>Lato Black</vt:lpstr>
      <vt:lpstr>Lato Light</vt:lpstr>
      <vt:lpstr>Permanent Marker</vt:lpstr>
      <vt:lpstr>Roboto</vt:lpstr>
      <vt:lpstr>Office Theme</vt:lpstr>
      <vt:lpstr>Default Theme</vt:lpstr>
      <vt:lpstr>1_Office Theme</vt:lpstr>
      <vt:lpstr>WORDS SEARCH PUZZLE</vt:lpstr>
      <vt:lpstr>WORDS SEARCH PUZZLE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TRI NGUYEN</cp:lastModifiedBy>
  <cp:revision>12</cp:revision>
  <dcterms:created xsi:type="dcterms:W3CDTF">2022-07-16T14:39:39Z</dcterms:created>
  <dcterms:modified xsi:type="dcterms:W3CDTF">2022-09-09T12:34:34Z</dcterms:modified>
</cp:coreProperties>
</file>