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6" r:id="rId3"/>
    <p:sldId id="271" r:id="rId4"/>
    <p:sldId id="3440" r:id="rId5"/>
    <p:sldId id="272" r:id="rId6"/>
    <p:sldId id="273" r:id="rId7"/>
    <p:sldId id="276" r:id="rId8"/>
    <p:sldId id="277" r:id="rId9"/>
    <p:sldId id="34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81"/>
    <a:srgbClr val="FFCC99"/>
    <a:srgbClr val="CC6600"/>
    <a:srgbClr val="FADBC6"/>
    <a:srgbClr val="F9D9C3"/>
    <a:srgbClr val="F3B285"/>
    <a:srgbClr val="CCFFFF"/>
    <a:srgbClr val="66FFFF"/>
    <a:srgbClr val="00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168F-1DBC-40A0-8455-3D60B0FEC80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92D4-7C29-458E-9DCE-3DFC0D13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F3986-EFC8-2648-8087-275320020EFD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69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7FA2-190C-4EEB-A117-3360AFEE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995D-751E-4522-B04A-5D7A397D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DDC0C-D035-408A-80F3-E8D58051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FF63-AD36-4318-A4C8-78032BB2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512A-FA84-4D84-9B3D-DB3C186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1E01-61D9-4D4B-98BB-94074AF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7DB2F-D975-4F62-A802-531459B73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33AF-67C0-4ED1-8506-BB4C8339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D235-7405-4854-909E-114438A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46FB-33A3-4A44-9114-D35721E9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615F5-4C55-434D-93AF-301888AA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AAEF0-BD06-4038-858F-AB41D621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AF02D-3916-424D-B609-0714CE7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D922-9C7B-4EF8-A44B-D766C7AD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3FFE-270E-4CE1-9C09-2FC08AF6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9052-0A70-7141-B2C9-C05F8A1E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C33A-9DF9-6C4D-95EC-2F8E235A5A83}" type="datetimeFigureOut">
              <a:rPr lang="en-VN" smtClean="0"/>
              <a:t>09/30/2022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BC66-2570-E047-8F75-255FC56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21D7-F373-ED47-B53A-DBA841F4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B71A-3148-C949-BBDA-096CD76227E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74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AC63-8C23-4C21-AFD3-85580E09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66A9-0F23-4340-9651-C05D551D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B919-AE71-4767-BC4C-E5D8DE74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4515-7298-4116-B10C-3637066C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C72F-F131-4A09-868D-3EBC56D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8A9-8230-43EE-8C57-20103DB7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D747-2A7F-4E27-B51E-8CE45DD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4CFB-21BA-4232-9D3D-43794A48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0005-0E15-484B-A903-588DF66D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8BDC-A945-482A-ADDC-93196E99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76F-6E56-4A19-8B99-D03400CA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7B33-4300-429A-80F5-CFFCCB0F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09ED-1E96-4953-A5AB-838AD942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27BA-E519-47E6-8D4B-AE1F5454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C10-4D28-4CE5-887C-AA3BFA90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92A6-2DF2-4FAB-BA39-3F7F3D85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C95A-127C-4CC0-AC68-D75D41B7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9661-BC48-40D1-8695-A3455BC8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F4EB-6800-4DE6-AB75-35677D64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A0D8-F8B4-4244-8402-742D8992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0E9CE-4402-4ED2-8528-A04DF78A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2960F-B54F-4A15-8594-FCEC4F49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D7FB0-AAAF-4B7A-A60F-D8444749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E3725-3B28-4E09-A870-049736ED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EA1-639B-4964-A61F-C42E3A6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8DD10-8F08-4BD4-985A-BDCA7AB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67F25-8219-46F6-8F38-7EAED043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F6FCF-7CEB-48F3-80E2-6D6D9258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6F8EF-86D2-48A7-A6AA-266FBBF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E314C-499F-4D2E-B30D-A9347DCF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4275-BA7B-4C20-861D-7F4CC6F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446C-611D-44B9-A714-1023A2E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65F9-8259-4C8B-859D-A6AC651D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252F-4C2B-4762-BE62-421CF5F1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EFFF2-C996-4E13-9084-4A902439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96BBC-781A-407F-B350-A12C6311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AD3A-FB58-40AA-BB2E-6CF4E0D3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034-E93B-455E-8245-3CE43D8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DE774-87BD-4C34-956A-41AB4C4E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D4C8-08FA-499D-AC76-919DDFC7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353E-DD90-4314-9631-216A8DB1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4E0D9-18DE-4B70-AF7D-24DF44B4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13A6-11CA-44F3-B5DE-BB7AF885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E2357-1A59-4F59-81FC-BFAA1704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C946-03D3-477E-89BE-F04EBE95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5423-AD1E-46AB-B5F0-7EE0504A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5F73-3EAB-4E50-AC2D-09DC1EF8D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A6-BCF5-46E6-8A58-10C66EC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9E615-4AF2-83ED-15A1-396AA851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1C211-B888-4BCC-BDEF-A1AFD626B9D0}"/>
              </a:ext>
            </a:extLst>
          </p:cNvPr>
          <p:cNvSpPr/>
          <p:nvPr/>
        </p:nvSpPr>
        <p:spPr>
          <a:xfrm>
            <a:off x="5711687" y="0"/>
            <a:ext cx="6480313" cy="5857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MONEY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</a:p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BANK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C4900-E85A-A0A2-B856-C532E7F5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03" y="57149"/>
            <a:ext cx="6979993" cy="278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AB789-4EFB-C469-962C-57EBE3624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45" y="3083243"/>
            <a:ext cx="6510307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A754BD-4168-4FF2-63A0-FE0FBD9A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0"/>
            <a:ext cx="4732020" cy="67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B039D-9B62-F186-5B2F-826494F64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860" y="138868"/>
            <a:ext cx="6338697" cy="290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F6FE0-847D-7BDC-62C6-A3190F9C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4973767" cy="9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A754BD-4168-4FF2-63A0-FE0FBD9A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0"/>
            <a:ext cx="4732020" cy="6719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F33AD1-55CC-5041-E2D3-3E98B132D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62" y="3742372"/>
            <a:ext cx="6039876" cy="2544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882E8-8F60-3885-9600-EE528B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4062" y="571500"/>
            <a:ext cx="6039876" cy="254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9734F-A8BB-E925-70F5-CE79C1D71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79" y="938959"/>
            <a:ext cx="7451407" cy="45474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4EF8C-17F7-A184-2873-6E3255272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707" y="2848927"/>
            <a:ext cx="3452813" cy="1160145"/>
          </a:xfrm>
          <a:prstGeom prst="rect">
            <a:avLst/>
          </a:prstGeom>
        </p:spPr>
      </p:pic>
      <p:pic>
        <p:nvPicPr>
          <p:cNvPr id="7" name="Friends Global Grade 10 SB_CD2_35">
            <a:hlinkClick r:id="" action="ppaction://media"/>
            <a:extLst>
              <a:ext uri="{FF2B5EF4-FFF2-40B4-BE49-F238E27FC236}">
                <a16:creationId xmlns:a16="http://schemas.microsoft.com/office/drawing/2014/main" id="{0355BA09-60F0-84A5-FD26-CBD6ABBD4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8313" y="1127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4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EE826-D830-B00F-8262-2A6AC3C1C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3993"/>
            <a:ext cx="6760845" cy="3921290"/>
          </a:xfrm>
          <a:prstGeom prst="rect">
            <a:avLst/>
          </a:prstGeom>
        </p:spPr>
      </p:pic>
      <p:pic>
        <p:nvPicPr>
          <p:cNvPr id="4" name="Friends Global Grade 10 SB_CD2_35">
            <a:hlinkClick r:id="" action="ppaction://media"/>
            <a:extLst>
              <a:ext uri="{FF2B5EF4-FFF2-40B4-BE49-F238E27FC236}">
                <a16:creationId xmlns:a16="http://schemas.microsoft.com/office/drawing/2014/main" id="{6C472317-D026-2A17-84EC-CF22FC851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56633" y="243993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56E4A8-77E9-9723-8E0E-5747D5E11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6633" y="1311192"/>
            <a:ext cx="4358934" cy="89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E4734-867E-0D9E-B1DD-CF3C7B897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F6F930-0027-F6F5-E824-B8556217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90649"/>
            <a:ext cx="5790419" cy="307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03C3E-B316-7416-F8B8-DC7E8F5B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1" y="1886881"/>
            <a:ext cx="3187219" cy="3084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84ABA-6D0B-7C3E-C0C3-8740E47962E9}"/>
              </a:ext>
            </a:extLst>
          </p:cNvPr>
          <p:cNvSpPr txBox="1"/>
          <p:nvPr/>
        </p:nvSpPr>
        <p:spPr>
          <a:xfrm>
            <a:off x="4640578" y="2810369"/>
            <a:ext cx="729234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1/ Learn by heart all new vocabulary, phrases, and structures.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2/ Prepare for the next lesson.</a:t>
            </a:r>
          </a:p>
        </p:txBody>
      </p:sp>
    </p:spTree>
    <p:extLst>
      <p:ext uri="{BB962C8B-B14F-4D97-AF65-F5344CB8AC3E}">
        <p14:creationId xmlns:p14="http://schemas.microsoft.com/office/powerpoint/2010/main" val="37410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F6CC0-4BFB-6449-8C7B-EA48A8C2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4FA8CF-4926-8848-8FFE-76A08FC3034C}"/>
              </a:ext>
            </a:extLst>
          </p:cNvPr>
          <p:cNvSpPr/>
          <p:nvPr/>
        </p:nvSpPr>
        <p:spPr>
          <a:xfrm>
            <a:off x="0" y="1917915"/>
            <a:ext cx="12192000" cy="30221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2E58-86B9-094E-AB33-1B61D7F8A6D9}"/>
              </a:ext>
            </a:extLst>
          </p:cNvPr>
          <p:cNvSpPr txBox="1"/>
          <p:nvPr/>
        </p:nvSpPr>
        <p:spPr>
          <a:xfrm>
            <a:off x="3179263" y="3661093"/>
            <a:ext cx="646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FOR YOUR ATTENTION</a:t>
            </a:r>
            <a:endParaRPr lang="en-US" altLang="zh-CN" sz="4000" dirty="0">
              <a:latin typeface="Cooper Black" panose="0208090404030B020404" pitchFamily="18" charset="77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0EFD-2F7B-274C-B165-7638C298506F}"/>
              </a:ext>
            </a:extLst>
          </p:cNvPr>
          <p:cNvSpPr txBox="1">
            <a:spLocks noChangeArrowheads="1"/>
          </p:cNvSpPr>
          <p:nvPr/>
        </p:nvSpPr>
        <p:spPr>
          <a:xfrm>
            <a:off x="2295124" y="1934029"/>
            <a:ext cx="8229600" cy="84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69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36</Words>
  <Application>Microsoft Office PowerPoint</Application>
  <PresentationFormat>Widescreen</PresentationFormat>
  <Paragraphs>8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Ly</dc:creator>
  <cp:lastModifiedBy>TRI NGUYEN</cp:lastModifiedBy>
  <cp:revision>11</cp:revision>
  <dcterms:created xsi:type="dcterms:W3CDTF">2022-06-27T06:05:26Z</dcterms:created>
  <dcterms:modified xsi:type="dcterms:W3CDTF">2022-09-30T07:11:55Z</dcterms:modified>
</cp:coreProperties>
</file>