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5" r:id="rId3"/>
    <p:sldMasterId id="2147483698" r:id="rId4"/>
  </p:sldMasterIdLst>
  <p:notesMasterIdLst>
    <p:notesMasterId r:id="rId29"/>
  </p:notesMasterIdLst>
  <p:sldIdLst>
    <p:sldId id="298" r:id="rId5"/>
    <p:sldId id="470" r:id="rId6"/>
    <p:sldId id="471" r:id="rId7"/>
    <p:sldId id="520" r:id="rId8"/>
    <p:sldId id="521" r:id="rId9"/>
    <p:sldId id="522" r:id="rId10"/>
    <p:sldId id="529" r:id="rId11"/>
    <p:sldId id="523" r:id="rId12"/>
    <p:sldId id="524" r:id="rId13"/>
    <p:sldId id="476" r:id="rId14"/>
    <p:sldId id="525" r:id="rId15"/>
    <p:sldId id="527" r:id="rId16"/>
    <p:sldId id="481" r:id="rId17"/>
    <p:sldId id="530" r:id="rId18"/>
    <p:sldId id="482" r:id="rId19"/>
    <p:sldId id="532" r:id="rId20"/>
    <p:sldId id="533" r:id="rId21"/>
    <p:sldId id="534" r:id="rId22"/>
    <p:sldId id="536" r:id="rId23"/>
    <p:sldId id="537" r:id="rId24"/>
    <p:sldId id="535" r:id="rId25"/>
    <p:sldId id="538" r:id="rId26"/>
    <p:sldId id="531" r:id="rId27"/>
    <p:sldId id="297"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A375"/>
    <a:srgbClr val="E36B53"/>
    <a:srgbClr val="FFFFFF"/>
    <a:srgbClr val="FFFEE9"/>
    <a:srgbClr val="D51919"/>
    <a:srgbClr val="BC1616"/>
    <a:srgbClr val="B71C20"/>
    <a:srgbClr val="A40904"/>
    <a:srgbClr val="5DA2B1"/>
    <a:srgbClr val="3F88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3" autoAdjust="0"/>
    <p:restoredTop sz="94623"/>
  </p:normalViewPr>
  <p:slideViewPr>
    <p:cSldViewPr snapToGrid="0">
      <p:cViewPr varScale="1">
        <p:scale>
          <a:sx n="74" d="100"/>
          <a:sy n="74" d="100"/>
        </p:scale>
        <p:origin x="1166" y="5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n Võ" userId="e0de574612cad4ee" providerId="LiveId" clId="{2A1EC6FD-3B77-4CE7-BE37-F4ABB418DF93}"/>
    <pc:docChg chg="custSel modSld">
      <pc:chgData name="Tuyến Võ" userId="e0de574612cad4ee" providerId="LiveId" clId="{2A1EC6FD-3B77-4CE7-BE37-F4ABB418DF93}" dt="2024-10-21T14:18:42.532" v="2" actId="478"/>
      <pc:docMkLst>
        <pc:docMk/>
      </pc:docMkLst>
      <pc:sldChg chg="delSp mod">
        <pc:chgData name="Tuyến Võ" userId="e0de574612cad4ee" providerId="LiveId" clId="{2A1EC6FD-3B77-4CE7-BE37-F4ABB418DF93}" dt="2024-10-21T14:18:42.532" v="2" actId="478"/>
        <pc:sldMkLst>
          <pc:docMk/>
          <pc:sldMk cId="3892404250" sldId="297"/>
        </pc:sldMkLst>
        <pc:grpChg chg="del">
          <ac:chgData name="Tuyến Võ" userId="e0de574612cad4ee" providerId="LiveId" clId="{2A1EC6FD-3B77-4CE7-BE37-F4ABB418DF93}" dt="2024-10-21T14:18:42.532" v="2" actId="478"/>
          <ac:grpSpMkLst>
            <pc:docMk/>
            <pc:sldMk cId="3892404250" sldId="297"/>
            <ac:grpSpMk id="10" creationId="{A0324365-D976-4A96-B307-5431FCA7D3AE}"/>
          </ac:grpSpMkLst>
        </pc:grpChg>
      </pc:sldChg>
      <pc:sldChg chg="delSp mod">
        <pc:chgData name="Tuyến Võ" userId="e0de574612cad4ee" providerId="LiveId" clId="{2A1EC6FD-3B77-4CE7-BE37-F4ABB418DF93}" dt="2024-10-21T14:18:25.429" v="0" actId="478"/>
        <pc:sldMkLst>
          <pc:docMk/>
          <pc:sldMk cId="1462424996" sldId="470"/>
        </pc:sldMkLst>
        <pc:spChg chg="del">
          <ac:chgData name="Tuyến Võ" userId="e0de574612cad4ee" providerId="LiveId" clId="{2A1EC6FD-3B77-4CE7-BE37-F4ABB418DF93}" dt="2024-10-21T14:18:25.429" v="0" actId="478"/>
          <ac:spMkLst>
            <pc:docMk/>
            <pc:sldMk cId="1462424996" sldId="470"/>
            <ac:spMk id="7" creationId="{587F0155-CD06-44D3-85E6-891F9A9F98C9}"/>
          </ac:spMkLst>
        </pc:spChg>
      </pc:sldChg>
      <pc:sldChg chg="delSp mod">
        <pc:chgData name="Tuyến Võ" userId="e0de574612cad4ee" providerId="LiveId" clId="{2A1EC6FD-3B77-4CE7-BE37-F4ABB418DF93}" dt="2024-10-21T14:18:31.789" v="1" actId="478"/>
        <pc:sldMkLst>
          <pc:docMk/>
          <pc:sldMk cId="2453076326" sldId="529"/>
        </pc:sldMkLst>
        <pc:spChg chg="del">
          <ac:chgData name="Tuyến Võ" userId="e0de574612cad4ee" providerId="LiveId" clId="{2A1EC6FD-3B77-4CE7-BE37-F4ABB418DF93}" dt="2024-10-21T14:18:31.789" v="1" actId="478"/>
          <ac:spMkLst>
            <pc:docMk/>
            <pc:sldMk cId="2453076326" sldId="529"/>
            <ac:spMk id="7" creationId="{587F0155-CD06-44D3-85E6-891F9A9F98C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Medium" panose="020B0600000000000000" pitchFamily="34" charset="-122"/>
                <a:ea typeface="思源黑体 CN Medium" panose="020B06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Medium" panose="020B0600000000000000" pitchFamily="34" charset="-122"/>
                <a:ea typeface="思源黑体 CN Medium" panose="020B0600000000000000" pitchFamily="34" charset="-122"/>
              </a:defRPr>
            </a:lvl1pPr>
          </a:lstStyle>
          <a:p>
            <a:fld id="{3CC73A6B-BB26-4B12-BFB8-2B873AE12267}" type="datetimeFigureOut">
              <a:rPr lang="zh-CN" altLang="en-US" smtClean="0"/>
              <a:pPr/>
              <a:t>2024/10/21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Medium" panose="020B0600000000000000" pitchFamily="34" charset="-122"/>
                <a:ea typeface="思源黑体 CN Medium" panose="020B06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Medium" panose="020B0600000000000000" pitchFamily="34" charset="-122"/>
                <a:ea typeface="思源黑体 CN Medium" panose="020B0600000000000000" pitchFamily="34" charset="-122"/>
              </a:defRPr>
            </a:lvl1pPr>
          </a:lstStyle>
          <a:p>
            <a:fld id="{2E5701FA-A99B-4EA7-BD9A-49A04217BC0C}" type="slidenum">
              <a:rPr lang="zh-CN" altLang="en-US" smtClean="0"/>
              <a:pPr/>
              <a:t>‹#›</a:t>
            </a:fld>
            <a:endParaRPr lang="zh-CN" altLang="en-US" dirty="0"/>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Medium" panose="020B0600000000000000" pitchFamily="34" charset="-122"/>
        <a:ea typeface="思源黑体 CN Medium" panose="020B0600000000000000" pitchFamily="34" charset="-122"/>
        <a:cs typeface="+mn-cs"/>
      </a:defRPr>
    </a:lvl1pPr>
    <a:lvl2pPr marL="457200" algn="l" defTabSz="914400" rtl="0" eaLnBrk="1" latinLnBrk="0" hangingPunct="1">
      <a:defRPr sz="1200" kern="1200">
        <a:solidFill>
          <a:schemeClr val="tx1"/>
        </a:solidFill>
        <a:latin typeface="思源黑体 CN Medium" panose="020B0600000000000000" pitchFamily="34" charset="-122"/>
        <a:ea typeface="思源黑体 CN Medium" panose="020B0600000000000000" pitchFamily="34" charset="-122"/>
        <a:cs typeface="+mn-cs"/>
      </a:defRPr>
    </a:lvl2pPr>
    <a:lvl3pPr marL="914400" algn="l" defTabSz="914400" rtl="0" eaLnBrk="1" latinLnBrk="0" hangingPunct="1">
      <a:defRPr sz="1200" kern="1200">
        <a:solidFill>
          <a:schemeClr val="tx1"/>
        </a:solidFill>
        <a:latin typeface="思源黑体 CN Medium" panose="020B0600000000000000" pitchFamily="34" charset="-122"/>
        <a:ea typeface="思源黑体 CN Medium" panose="020B0600000000000000" pitchFamily="34" charset="-122"/>
        <a:cs typeface="+mn-cs"/>
      </a:defRPr>
    </a:lvl3pPr>
    <a:lvl4pPr marL="1371600" algn="l" defTabSz="914400" rtl="0" eaLnBrk="1" latinLnBrk="0" hangingPunct="1">
      <a:defRPr sz="1200" kern="1200">
        <a:solidFill>
          <a:schemeClr val="tx1"/>
        </a:solidFill>
        <a:latin typeface="思源黑体 CN Medium" panose="020B0600000000000000" pitchFamily="34" charset="-122"/>
        <a:ea typeface="思源黑体 CN Medium" panose="020B0600000000000000" pitchFamily="34" charset="-122"/>
        <a:cs typeface="+mn-cs"/>
      </a:defRPr>
    </a:lvl4pPr>
    <a:lvl5pPr marL="1828800" algn="l" defTabSz="914400" rtl="0" eaLnBrk="1" latinLnBrk="0" hangingPunct="1">
      <a:defRPr sz="1200" kern="1200">
        <a:solidFill>
          <a:schemeClr val="tx1"/>
        </a:solidFill>
        <a:latin typeface="思源黑体 CN Medium" panose="020B0600000000000000" pitchFamily="34" charset="-122"/>
        <a:ea typeface="思源黑体 CN Medium" panose="020B06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u="none" strike="noStrike" kern="1200">
                <a:solidFill>
                  <a:schemeClr val="tx1"/>
                </a:solidFill>
                <a:effectLst/>
                <a:latin typeface="Montserrat" panose="00000500000000000000" charset="0"/>
                <a:ea typeface="Montserrat" panose="00000500000000000000" charset="0"/>
                <a:cs typeface="Montserrat" panose="00000500000000000000" charset="0"/>
              </a:rPr>
              <a:t>Nối từ</a:t>
            </a:r>
            <a:r>
              <a:rPr lang="vi-VN" sz="1200" b="0" i="0" u="none" strike="noStrike" kern="1200">
                <a:solidFill>
                  <a:schemeClr val="tx1"/>
                </a:solidFill>
                <a:effectLst/>
                <a:latin typeface="Montserrat" panose="00000500000000000000" charset="0"/>
                <a:ea typeface="Montserrat" panose="00000500000000000000" charset="0"/>
                <a:cs typeface="Montserrat" panose="00000500000000000000" charset="0"/>
              </a:rPr>
              <a:t> là trò chơi tập thể trí tuệ thịnh hành nhất hiện nay. Khi tham gia trò chơi thì người tổ chức sẽ không cần chuẩn bị bất kỳ dụng cụ nào. Lưu ý đặc biệt, số lượng người chơi càng nhiều thì trò chơi sẽ càng thú vị và hấp dẫn.</a:t>
            </a:r>
          </a:p>
          <a:p>
            <a:r>
              <a:rPr lang="vi-VN" sz="1200" b="0" i="0" u="none" strike="noStrike" kern="1200">
                <a:solidFill>
                  <a:schemeClr val="tx1"/>
                </a:solidFill>
                <a:effectLst/>
                <a:latin typeface="Montserrat" panose="00000500000000000000" charset="0"/>
                <a:ea typeface="Montserrat" panose="00000500000000000000" charset="0"/>
                <a:cs typeface="Montserrat" panose="00000500000000000000" charset="0"/>
              </a:rPr>
              <a:t>Chia tất cả người tham gia thành 2 đội. Sau đó, để xác định đội nào ra từ đố trước thì hai đội trưởng thực hiện oẳn tù xì. Từ nối được đưa ra phải đảm bảo từ cuối của cụm từ trước sẽ kết hợp với từ đầu của cụm từ sau thành một cụm từ có nghĩa.</a:t>
            </a:r>
          </a:p>
          <a:p>
            <a:r>
              <a:rPr lang="vi-VN" sz="1200" b="0" i="0" u="none" strike="noStrike" kern="1200">
                <a:solidFill>
                  <a:schemeClr val="tx1"/>
                </a:solidFill>
                <a:effectLst/>
                <a:latin typeface="Montserrat" panose="00000500000000000000" charset="0"/>
                <a:ea typeface="Montserrat" panose="00000500000000000000" charset="0"/>
                <a:cs typeface="Montserrat" panose="00000500000000000000" charset="0"/>
              </a:rPr>
              <a:t>Trò chơi cứ lần lượt diễn ra và kết thúc khi đội nào không nối tiếp được nữa. Dĩ nhiên thì đội còn lại sẽ giành chiến thắng.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AD656-AB8D-40F8-9F60-E378E4FEE4C2}" type="slidenum">
              <a:rPr kumimoji="0" lang="zh-CN" altLang="en-US" sz="1200" b="0" i="0" u="none" strike="noStrike" kern="1200" cap="none" spc="0" normalizeH="0" baseline="0" noProof="0" smtClean="0">
                <a:ln>
                  <a:noFill/>
                </a:ln>
                <a:solidFill>
                  <a:prstClr val="black"/>
                </a:solidFill>
                <a:effectLst/>
                <a:uLnTx/>
                <a:uFillTx/>
                <a:latin typeface="Montserrat" panose="00000500000000000000"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Montserrat" panose="00000500000000000000" charset="0"/>
            </a:endParaRPr>
          </a:p>
        </p:txBody>
      </p:sp>
    </p:spTree>
    <p:extLst>
      <p:ext uri="{BB962C8B-B14F-4D97-AF65-F5344CB8AC3E}">
        <p14:creationId xmlns:p14="http://schemas.microsoft.com/office/powerpoint/2010/main" val="3881679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CHO HỌC SINH THẢO LUẬN TRÌNH BÀY THEO CÁC BƯỚC TRÊN</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思源黑体 CN Medium" panose="020B06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思源黑体 CN Medium" panose="020B0600000000000000" pitchFamily="34" charset="-122"/>
              <a:cs typeface="+mn-cs"/>
            </a:endParaRPr>
          </a:p>
        </p:txBody>
      </p:sp>
    </p:spTree>
    <p:extLst>
      <p:ext uri="{BB962C8B-B14F-4D97-AF65-F5344CB8AC3E}">
        <p14:creationId xmlns:p14="http://schemas.microsoft.com/office/powerpoint/2010/main" val="3393906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Mỗi học sinh sẽ có 1 stt. Khi giáo viên hô hiệu lệnh thứ nhất thì thành viên thứ nhất trong nhóm sẽ chia sẻ, nhóm trường ghi lại. Khi gv hô hiệu lệnh thứ 2 thì thành viên thứ 2 sẽ chia sẻ,…</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思源黑体 CN Medium" panose="020B06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思源黑体 CN Medium" panose="020B0600000000000000" pitchFamily="34" charset="-122"/>
              <a:cs typeface="+mn-cs"/>
            </a:endParaRPr>
          </a:p>
        </p:txBody>
      </p:sp>
    </p:spTree>
    <p:extLst>
      <p:ext uri="{BB962C8B-B14F-4D97-AF65-F5344CB8AC3E}">
        <p14:creationId xmlns:p14="http://schemas.microsoft.com/office/powerpoint/2010/main" val="4285233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3199025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GV PHÁT PHIẾU BÀI TẬP CHO HS TEST</a:t>
            </a:r>
          </a:p>
        </p:txBody>
      </p:sp>
      <p:sp>
        <p:nvSpPr>
          <p:cNvPr id="4" name="Slide Number Placeholder 3"/>
          <p:cNvSpPr>
            <a:spLocks noGrp="1"/>
          </p:cNvSpPr>
          <p:nvPr>
            <p:ph type="sldNum" sz="quarter" idx="5"/>
          </p:nvPr>
        </p:nvSpPr>
        <p:spPr/>
        <p:txBody>
          <a:bodyPr/>
          <a:lstStyle/>
          <a:p>
            <a:fld id="{2E5701FA-A99B-4EA7-BD9A-49A04217BC0C}" type="slidenum">
              <a:rPr lang="zh-CN" altLang="en-US" smtClean="0"/>
              <a:pPr/>
              <a:t>4</a:t>
            </a:fld>
            <a:endParaRPr lang="zh-CN" altLang="en-US" dirty="0"/>
          </a:p>
        </p:txBody>
      </p:sp>
    </p:spTree>
    <p:extLst>
      <p:ext uri="{BB962C8B-B14F-4D97-AF65-F5344CB8AC3E}">
        <p14:creationId xmlns:p14="http://schemas.microsoft.com/office/powerpoint/2010/main" val="3502013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t>
            </a:r>
            <a:r>
              <a:rPr lang="en-VN"/>
              <a:t>v phát phiếu bài tập cho học sinh test</a:t>
            </a:r>
          </a:p>
        </p:txBody>
      </p:sp>
      <p:sp>
        <p:nvSpPr>
          <p:cNvPr id="4" name="Slide Number Placeholder 3"/>
          <p:cNvSpPr>
            <a:spLocks noGrp="1"/>
          </p:cNvSpPr>
          <p:nvPr>
            <p:ph type="sldNum" sz="quarter" idx="5"/>
          </p:nvPr>
        </p:nvSpPr>
        <p:spPr/>
        <p:txBody>
          <a:bodyPr/>
          <a:lstStyle/>
          <a:p>
            <a:fld id="{2E5701FA-A99B-4EA7-BD9A-49A04217BC0C}" type="slidenum">
              <a:rPr lang="zh-CN" altLang="en-US" smtClean="0"/>
              <a:pPr/>
              <a:t>5</a:t>
            </a:fld>
            <a:endParaRPr lang="zh-CN" altLang="en-US" dirty="0"/>
          </a:p>
        </p:txBody>
      </p:sp>
    </p:spTree>
    <p:extLst>
      <p:ext uri="{BB962C8B-B14F-4D97-AF65-F5344CB8AC3E}">
        <p14:creationId xmlns:p14="http://schemas.microsoft.com/office/powerpoint/2010/main" val="1268512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686588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3668784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CHO HỌC SINH THỰC HIỆN CÁC NHIỆM VỤ NHƯ GỢI Ý TRÊN</a:t>
            </a:r>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429252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535529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357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9317B-53F1-4EFF-9866-7E0C18D8ECEC}" type="datetimeFigureOut">
              <a:rPr lang="zh-CN" altLang="en-US" smtClean="0"/>
              <a:t>2024/10/21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713165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t>2024/10/21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3584331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0582" r="24330" b="36608"/>
          <a:stretch>
            <a:fillRect/>
          </a:stretch>
        </p:blipFill>
        <p:spPr>
          <a:xfrm>
            <a:off x="0" y="-247650"/>
            <a:ext cx="12192000" cy="7105650"/>
          </a:xfrm>
          <a:prstGeom prst="rect">
            <a:avLst/>
          </a:prstGeom>
        </p:spPr>
      </p:pic>
    </p:spTree>
    <p:extLst>
      <p:ext uri="{BB962C8B-B14F-4D97-AF65-F5344CB8AC3E}">
        <p14:creationId xmlns:p14="http://schemas.microsoft.com/office/powerpoint/2010/main" val="3207745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9317B-53F1-4EFF-9866-7E0C18D8ECEC}" type="datetimeFigureOut">
              <a:rPr lang="zh-CN" altLang="en-US" smtClean="0"/>
              <a:t>2024/10/21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3284812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9317B-53F1-4EFF-9866-7E0C18D8ECEC}" type="datetimeFigureOut">
              <a:rPr lang="zh-CN" altLang="en-US" smtClean="0"/>
              <a:t>2024/10/21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113875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63" r="5319" b="11234"/>
          <a:stretch>
            <a:fillRect/>
          </a:stretch>
        </p:blipFill>
        <p:spPr>
          <a:xfrm>
            <a:off x="0" y="-228600"/>
            <a:ext cx="12192000" cy="7296150"/>
          </a:xfrm>
          <a:prstGeom prst="rect">
            <a:avLst/>
          </a:prstGeom>
        </p:spPr>
      </p:pic>
    </p:spTree>
    <p:extLst>
      <p:ext uri="{BB962C8B-B14F-4D97-AF65-F5344CB8AC3E}">
        <p14:creationId xmlns:p14="http://schemas.microsoft.com/office/powerpoint/2010/main" val="3803257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0458" y="-533400"/>
            <a:ext cx="13277757" cy="7848600"/>
          </a:xfrm>
          <a:prstGeom prst="rect">
            <a:avLst/>
          </a:prstGeom>
        </p:spPr>
      </p:pic>
    </p:spTree>
    <p:extLst>
      <p:ext uri="{BB962C8B-B14F-4D97-AF65-F5344CB8AC3E}">
        <p14:creationId xmlns:p14="http://schemas.microsoft.com/office/powerpoint/2010/main" val="144305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9317B-53F1-4EFF-9866-7E0C18D8ECEC}" type="datetimeFigureOut">
              <a:rPr lang="zh-CN" altLang="en-US" smtClean="0"/>
              <a:t>2024/10/21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910113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9317B-53F1-4EFF-9866-7E0C18D8ECEC}" type="datetimeFigureOut">
              <a:rPr lang="zh-CN" altLang="en-US" smtClean="0"/>
              <a:t>2024/10/21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353344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t>2024/10/21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2369301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t>2024/10/21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1860B-F0A1-430B-ACE9-4E409B30504B}" type="slidenum">
              <a:rPr lang="zh-CN" altLang="en-US" smtClean="0"/>
              <a:t>‹#›</a:t>
            </a:fld>
            <a:endParaRPr lang="zh-CN" altLang="en-US"/>
          </a:p>
        </p:txBody>
      </p:sp>
    </p:spTree>
    <p:extLst>
      <p:ext uri="{BB962C8B-B14F-4D97-AF65-F5344CB8AC3E}">
        <p14:creationId xmlns:p14="http://schemas.microsoft.com/office/powerpoint/2010/main" val="2960381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83782468"/>
      </p:ext>
    </p:extLst>
  </p:cSld>
  <p:clrMapOvr>
    <a:masterClrMapping/>
  </p:clrMapOvr>
  <p:transition spd="slow" advClick="0" advTm="1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6134534"/>
      </p:ext>
    </p:extLst>
  </p:cSld>
  <p:clrMapOvr>
    <a:masterClrMapping/>
  </p:clrMapOvr>
  <p:transition spd="slow" advClick="0" advTm="1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07755056"/>
      </p:ext>
    </p:extLst>
  </p:cSld>
  <p:clrMapOvr>
    <a:masterClrMapping/>
  </p:clrMapOvr>
  <p:transition spd="slow" advClick="0" advTm="1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77822549"/>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33162820"/>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6140208"/>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45493406"/>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10375512"/>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38565031"/>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8441268"/>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26384837"/>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989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10/21/2024</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643361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10/21/2024</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472284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10/21/2024</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555751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10/21/2024</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156413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10/21/2024</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4626427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10/21/2024</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68656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10/21/2024</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356058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10/21/2024</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276145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10/21/2024</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553606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10/21/2024</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23456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10/21/2024</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51934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fld id="{F86BAB08-D03A-4FEF-8092-001CB785BBAB}" type="datetimeFigureOut">
              <a:rPr lang="zh-CN" altLang="en-US" smtClean="0"/>
              <a:pPr/>
              <a:t>2024/10/21</a:t>
            </a:fld>
            <a:endParaRPr lang="zh-CN" altLang="en-US" dirty="0"/>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fld id="{B8AB37BB-E8A6-440B-8775-2A002C97BC55}" type="slidenum">
              <a:rPr lang="zh-CN" altLang="en-US" smtClean="0"/>
              <a:pPr/>
              <a:t>‹#›</a:t>
            </a:fld>
            <a:endParaRPr lang="zh-CN" altLang="en-US" dirty="0"/>
          </a:p>
        </p:txBody>
      </p:sp>
      <p:sp>
        <p:nvSpPr>
          <p:cNvPr id="8" name="矩形 19">
            <a:extLst>
              <a:ext uri="{FF2B5EF4-FFF2-40B4-BE49-F238E27FC236}">
                <a16:creationId xmlns:a16="http://schemas.microsoft.com/office/drawing/2014/main" id="{F7118ADB-F2B6-EF54-F310-321ED1FCC7A4}"/>
              </a:ext>
            </a:extLst>
          </p:cNvPr>
          <p:cNvSpPr/>
          <p:nvPr userDrawn="1"/>
        </p:nvSpPr>
        <p:spPr>
          <a:xfrm>
            <a:off x="152400" y="1041400"/>
            <a:ext cx="11887200" cy="56886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grpSp>
        <p:nvGrpSpPr>
          <p:cNvPr id="9" name="组合 30">
            <a:extLst>
              <a:ext uri="{FF2B5EF4-FFF2-40B4-BE49-F238E27FC236}">
                <a16:creationId xmlns:a16="http://schemas.microsoft.com/office/drawing/2014/main" id="{6F3564B9-9D8A-37FC-4BA0-A5606E78905A}"/>
              </a:ext>
            </a:extLst>
          </p:cNvPr>
          <p:cNvGrpSpPr/>
          <p:nvPr userDrawn="1"/>
        </p:nvGrpSpPr>
        <p:grpSpPr>
          <a:xfrm>
            <a:off x="-56777" y="-33878"/>
            <a:ext cx="12192000" cy="6858000"/>
            <a:chOff x="0" y="0"/>
            <a:chExt cx="12192000" cy="6858000"/>
          </a:xfrm>
        </p:grpSpPr>
        <p:pic>
          <p:nvPicPr>
            <p:cNvPr id="10" name="图片 31">
              <a:extLst>
                <a:ext uri="{FF2B5EF4-FFF2-40B4-BE49-F238E27FC236}">
                  <a16:creationId xmlns:a16="http://schemas.microsoft.com/office/drawing/2014/main" id="{E2F32B2B-E777-8545-CE47-48DD293C62BC}"/>
                </a:ext>
              </a:extLst>
            </p:cNvPr>
            <p:cNvPicPr>
              <a:picLocks noChangeAspect="1"/>
            </p:cNvPicPr>
            <p:nvPr/>
          </p:nvPicPr>
          <p:blipFill rotWithShape="1">
            <a:blip r:embed="rId14">
              <a:extLst>
                <a:ext uri="{28A0092B-C50C-407E-A947-70E740481C1C}">
                  <a14:useLocalDpi xmlns:a14="http://schemas.microsoft.com/office/drawing/2010/main" val="0"/>
                </a:ext>
              </a:extLst>
            </a:blip>
            <a:srcRect l="7066" t="7066" r="7066" b="7066"/>
            <a:stretch/>
          </p:blipFill>
          <p:spPr>
            <a:xfrm>
              <a:off x="0" y="0"/>
              <a:ext cx="12192000" cy="6858000"/>
            </a:xfrm>
            <a:prstGeom prst="rect">
              <a:avLst/>
            </a:prstGeom>
          </p:spPr>
        </p:pic>
        <p:sp>
          <p:nvSpPr>
            <p:cNvPr id="12" name="矩形 35">
              <a:extLst>
                <a:ext uri="{FF2B5EF4-FFF2-40B4-BE49-F238E27FC236}">
                  <a16:creationId xmlns:a16="http://schemas.microsoft.com/office/drawing/2014/main" id="{D9B9D97C-8C8B-2A06-7AD3-8FE4D395B054}"/>
                </a:ext>
              </a:extLst>
            </p:cNvPr>
            <p:cNvSpPr/>
            <p:nvPr/>
          </p:nvSpPr>
          <p:spPr>
            <a:xfrm>
              <a:off x="152400" y="1041400"/>
              <a:ext cx="11887200" cy="56886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gr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思源黑体 CN Medium" panose="020B0600000000000000" pitchFamily="34" charset="-122"/>
          <a:ea typeface="思源黑体 CN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Medium" panose="020B0600000000000000" pitchFamily="34" charset="-122"/>
          <a:ea typeface="思源黑体 CN Medium" panose="020B06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Medium" panose="020B0600000000000000" pitchFamily="34" charset="-122"/>
          <a:ea typeface="思源黑体 CN Medium" panose="020B06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Medium" panose="020B0600000000000000" pitchFamily="34" charset="-122"/>
          <a:ea typeface="思源黑体 CN Medium" panose="020B06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Medium" panose="020B0600000000000000" pitchFamily="34" charset="-122"/>
          <a:ea typeface="思源黑体 CN Medium" panose="020B06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Medium" panose="020B0600000000000000" pitchFamily="34" charset="-122"/>
          <a:ea typeface="思源黑体 CN Medium" panose="020B06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D999317B-53F1-4EFF-9866-7E0C18D8ECEC}" type="datetimeFigureOut">
              <a:rPr lang="zh-CN" altLang="en-US" smtClean="0"/>
              <a:t>2024/10/21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00C1860B-F0A1-430B-ACE9-4E409B30504B}" type="slidenum">
              <a:rPr lang="zh-CN" altLang="en-US" smtClean="0"/>
              <a:t>‹#›</a:t>
            </a:fld>
            <a:endParaRPr lang="zh-CN" altLang="en-US" dirty="0"/>
          </a:p>
        </p:txBody>
      </p:sp>
    </p:spTree>
    <p:extLst>
      <p:ext uri="{BB962C8B-B14F-4D97-AF65-F5344CB8AC3E}">
        <p14:creationId xmlns:p14="http://schemas.microsoft.com/office/powerpoint/2010/main" val="20005946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ontserrat" panose="00000500000000000000" charset="0"/>
          <a:ea typeface="Montserrat" panose="00000500000000000000" charset="0"/>
          <a:cs typeface="Montserrat" panose="00000500000000000000"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fld id="{F86BAB08-D03A-4FEF-8092-001CB785BBAB}" type="datetimeFigureOut">
              <a:rPr lang="zh-CN" altLang="en-US" smtClean="0"/>
              <a:pPr/>
              <a:t>2024/10/21</a:t>
            </a:fld>
            <a:endParaRPr lang="zh-CN" altLang="en-US" dirty="0"/>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fld id="{B8AB37BB-E8A6-440B-8775-2A002C97BC55}" type="slidenum">
              <a:rPr lang="zh-CN" altLang="en-US" smtClean="0"/>
              <a:pPr/>
              <a:t>‹#›</a:t>
            </a:fld>
            <a:endParaRPr lang="zh-CN" altLang="en-US" dirty="0"/>
          </a:p>
        </p:txBody>
      </p:sp>
    </p:spTree>
    <p:extLst>
      <p:ext uri="{BB962C8B-B14F-4D97-AF65-F5344CB8AC3E}">
        <p14:creationId xmlns:p14="http://schemas.microsoft.com/office/powerpoint/2010/main" val="408863822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思源黑体 CN Medium" panose="020B0600000000000000" pitchFamily="34" charset="-122"/>
          <a:ea typeface="思源黑体 CN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Medium" panose="020B0600000000000000" pitchFamily="34" charset="-122"/>
          <a:ea typeface="思源黑体 CN Medium" panose="020B06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Medium" panose="020B0600000000000000" pitchFamily="34" charset="-122"/>
          <a:ea typeface="思源黑体 CN Medium" panose="020B06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Medium" panose="020B0600000000000000" pitchFamily="34" charset="-122"/>
          <a:ea typeface="思源黑体 CN Medium" panose="020B06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Medium" panose="020B0600000000000000" pitchFamily="34" charset="-122"/>
          <a:ea typeface="思源黑体 CN Medium" panose="020B06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Medium" panose="020B0600000000000000" pitchFamily="34" charset="-122"/>
          <a:ea typeface="思源黑体 CN Medium" panose="020B06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10/21/2024</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1867454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10.jp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5.xml"/><Relationship Id="rId1" Type="http://schemas.openxmlformats.org/officeDocument/2006/relationships/tags" Target="../tags/tag2.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2.xml"/><Relationship Id="rId5"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2.xml"/><Relationship Id="rId5" Type="http://schemas.openxmlformats.org/officeDocument/2006/relationships/image" Target="../media/image23.jp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2.xml"/><Relationship Id="rId5" Type="http://schemas.openxmlformats.org/officeDocument/2006/relationships/image" Target="../media/image27.jp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jpg"/><Relationship Id="rId1" Type="http://schemas.openxmlformats.org/officeDocument/2006/relationships/slideLayout" Target="../slideLayouts/slideLayout12.xml"/><Relationship Id="rId5" Type="http://schemas.openxmlformats.org/officeDocument/2006/relationships/image" Target="../media/image27.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4" name="Picture 3" descr="A group of people wearing orange shirts&#10;&#10;Description automatically generated with medium confidence">
            <a:extLst>
              <a:ext uri="{FF2B5EF4-FFF2-40B4-BE49-F238E27FC236}">
                <a16:creationId xmlns:a16="http://schemas.microsoft.com/office/drawing/2014/main" id="{BE0DD576-BE20-5A60-A00F-F8A1E844263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1" b="3408"/>
          <a:stretch/>
        </p:blipFill>
        <p:spPr>
          <a:xfrm>
            <a:off x="20" y="10"/>
            <a:ext cx="12188930" cy="6857990"/>
          </a:xfrm>
          <a:prstGeom prst="rect">
            <a:avLst/>
          </a:prstGeom>
        </p:spPr>
      </p:pic>
      <p:sp>
        <p:nvSpPr>
          <p:cNvPr id="2" name="TextBox 1">
            <a:extLst>
              <a:ext uri="{FF2B5EF4-FFF2-40B4-BE49-F238E27FC236}">
                <a16:creationId xmlns:a16="http://schemas.microsoft.com/office/drawing/2014/main" id="{213240B2-BC41-A818-CB79-0896E384CB05}"/>
              </a:ext>
            </a:extLst>
          </p:cNvPr>
          <p:cNvSpPr txBox="1"/>
          <p:nvPr/>
        </p:nvSpPr>
        <p:spPr>
          <a:xfrm>
            <a:off x="1524000" y="1122363"/>
            <a:ext cx="9144000" cy="306324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a:ln>
                  <a:noFill/>
                </a:ln>
                <a:solidFill>
                  <a:srgbClr val="FFFFFF"/>
                </a:solidFill>
                <a:effectLst/>
                <a:uLnTx/>
                <a:uFillTx/>
                <a:latin typeface="Montserrat"/>
                <a:ea typeface="+mn-ea"/>
                <a:cs typeface="+mn-cs"/>
              </a:rPr>
              <a:t>TRÒ CHƠI: TÔI CẦN </a:t>
            </a:r>
          </a:p>
        </p:txBody>
      </p:sp>
      <p:sp>
        <p:nvSpPr>
          <p:cNvPr id="16"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Tree>
    <p:extLst>
      <p:ext uri="{BB962C8B-B14F-4D97-AF65-F5344CB8AC3E}">
        <p14:creationId xmlns:p14="http://schemas.microsoft.com/office/powerpoint/2010/main" val="139765834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38F2DD84-6CD3-4EF1-83C5-CD8929C0223C}"/>
              </a:ext>
            </a:extLst>
          </p:cNvPr>
          <p:cNvGrpSpPr/>
          <p:nvPr/>
        </p:nvGrpSpPr>
        <p:grpSpPr>
          <a:xfrm>
            <a:off x="0" y="0"/>
            <a:ext cx="12192000" cy="6858000"/>
            <a:chOff x="0" y="0"/>
            <a:chExt cx="12192000" cy="6858000"/>
          </a:xfrm>
        </p:grpSpPr>
        <p:pic>
          <p:nvPicPr>
            <p:cNvPr id="40" name="图片 39">
              <a:extLst>
                <a:ext uri="{FF2B5EF4-FFF2-40B4-BE49-F238E27FC236}">
                  <a16:creationId xmlns:a16="http://schemas.microsoft.com/office/drawing/2014/main" id="{DDB6C952-F511-4E69-B5C7-F66D31BA48A7}"/>
                </a:ext>
              </a:extLst>
            </p:cNvPr>
            <p:cNvPicPr>
              <a:picLocks noChangeAspect="1"/>
            </p:cNvPicPr>
            <p:nvPr/>
          </p:nvPicPr>
          <p:blipFill rotWithShape="1">
            <a:blip r:embed="rId3">
              <a:extLst>
                <a:ext uri="{28A0092B-C50C-407E-A947-70E740481C1C}">
                  <a14:useLocalDpi xmlns:a14="http://schemas.microsoft.com/office/drawing/2010/main" val="0"/>
                </a:ext>
              </a:extLst>
            </a:blip>
            <a:srcRect l="7066" t="7066" r="7066" b="7066"/>
            <a:stretch/>
          </p:blipFill>
          <p:spPr>
            <a:xfrm>
              <a:off x="0" y="0"/>
              <a:ext cx="12192000" cy="6858000"/>
            </a:xfrm>
            <a:prstGeom prst="rect">
              <a:avLst/>
            </a:prstGeom>
          </p:spPr>
        </p:pic>
        <p:grpSp>
          <p:nvGrpSpPr>
            <p:cNvPr id="41" name="组合 40">
              <a:extLst>
                <a:ext uri="{FF2B5EF4-FFF2-40B4-BE49-F238E27FC236}">
                  <a16:creationId xmlns:a16="http://schemas.microsoft.com/office/drawing/2014/main" id="{8BBF9BA2-577A-4BB4-B132-56106D7445CB}"/>
                </a:ext>
              </a:extLst>
            </p:cNvPr>
            <p:cNvGrpSpPr/>
            <p:nvPr/>
          </p:nvGrpSpPr>
          <p:grpSpPr>
            <a:xfrm>
              <a:off x="152400" y="338944"/>
              <a:ext cx="11887200" cy="6391090"/>
              <a:chOff x="152400" y="338944"/>
              <a:chExt cx="11887200" cy="6391090"/>
            </a:xfrm>
          </p:grpSpPr>
          <p:sp>
            <p:nvSpPr>
              <p:cNvPr id="42" name="矩形 41">
                <a:extLst>
                  <a:ext uri="{FF2B5EF4-FFF2-40B4-BE49-F238E27FC236}">
                    <a16:creationId xmlns:a16="http://schemas.microsoft.com/office/drawing/2014/main" id="{3F566A14-F975-472C-8738-9515BFD00032}"/>
                  </a:ext>
                </a:extLst>
              </p:cNvPr>
              <p:cNvSpPr/>
              <p:nvPr/>
            </p:nvSpPr>
            <p:spPr>
              <a:xfrm>
                <a:off x="152400" y="1041400"/>
                <a:ext cx="11887200" cy="56886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43" name="TextBox 8">
                <a:extLst>
                  <a:ext uri="{FF2B5EF4-FFF2-40B4-BE49-F238E27FC236}">
                    <a16:creationId xmlns:a16="http://schemas.microsoft.com/office/drawing/2014/main" id="{41F6B1B5-0FFE-49FD-894F-7C025E16DB2E}"/>
                  </a:ext>
                </a:extLst>
              </p:cNvPr>
              <p:cNvSpPr txBox="1">
                <a:spLocks noChangeArrowheads="1"/>
              </p:cNvSpPr>
              <p:nvPr/>
            </p:nvSpPr>
            <p:spPr bwMode="auto">
              <a:xfrm>
                <a:off x="447212" y="338944"/>
                <a:ext cx="11105321" cy="461665"/>
              </a:xfrm>
              <a:prstGeom prst="rect">
                <a:avLst/>
              </a:prstGeom>
              <a:solidFill>
                <a:schemeClr val="accent6">
                  <a:lumMod val="20000"/>
                  <a:lumOff val="80000"/>
                  <a:alpha val="410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000" dirty="0">
                    <a:solidFill>
                      <a:schemeClr val="accent6">
                        <a:lumMod val="50000"/>
                      </a:schemeClr>
                    </a:solidFill>
                    <a:latin typeface="iCiel Crocante" panose="02000000000000000000" pitchFamily="2" charset="0"/>
                    <a:ea typeface="思源黑体 CN Medium" panose="020B0600000000000000" pitchFamily="34" charset="-122"/>
                    <a:sym typeface="Arial" panose="020B0604020202020204" pitchFamily="34" charset="0"/>
                  </a:rPr>
                  <a:t>THỰC HIỆN CÁCH THỨC RÈN LUYỆN HIỆU QUẢ TRONG HỌC TẬP</a:t>
                </a:r>
                <a:endParaRPr lang="zh-CN" altLang="en-US" sz="3000" dirty="0">
                  <a:solidFill>
                    <a:schemeClr val="accent6">
                      <a:lumMod val="50000"/>
                    </a:schemeClr>
                  </a:solidFill>
                  <a:latin typeface="iCiel Crocante" panose="02000000000000000000" pitchFamily="2" charset="0"/>
                  <a:ea typeface="思源黑体 CN Medium" panose="020B0600000000000000" pitchFamily="34" charset="-122"/>
                  <a:sym typeface="Arial" panose="020B0604020202020204" pitchFamily="34" charset="0"/>
                </a:endParaRPr>
              </a:p>
            </p:txBody>
          </p:sp>
        </p:grpSp>
      </p:grpSp>
      <p:cxnSp>
        <p:nvCxnSpPr>
          <p:cNvPr id="7" name="Straight Connector 33">
            <a:extLst>
              <a:ext uri="{FF2B5EF4-FFF2-40B4-BE49-F238E27FC236}">
                <a16:creationId xmlns:a16="http://schemas.microsoft.com/office/drawing/2014/main" id="{E2D913A3-494E-4FE8-97F3-57EB160C10F6}"/>
              </a:ext>
            </a:extLst>
          </p:cNvPr>
          <p:cNvCxnSpPr/>
          <p:nvPr/>
        </p:nvCxnSpPr>
        <p:spPr>
          <a:xfrm>
            <a:off x="1586813" y="2370058"/>
            <a:ext cx="9071927" cy="0"/>
          </a:xfrm>
          <a:prstGeom prst="line">
            <a:avLst/>
          </a:prstGeom>
          <a:ln w="9525">
            <a:solidFill>
              <a:schemeClr val="bg1">
                <a:lumMod val="75000"/>
              </a:schemeClr>
            </a:solidFill>
            <a:prstDash val="dash"/>
          </a:ln>
          <a:effectLst/>
        </p:spPr>
        <p:style>
          <a:lnRef idx="1">
            <a:schemeClr val="dk1"/>
          </a:lnRef>
          <a:fillRef idx="0">
            <a:schemeClr val="dk1"/>
          </a:fillRef>
          <a:effectRef idx="0">
            <a:schemeClr val="dk1"/>
          </a:effectRef>
          <a:fontRef idx="minor">
            <a:schemeClr val="tx1"/>
          </a:fontRef>
        </p:style>
      </p:cxnSp>
      <p:cxnSp>
        <p:nvCxnSpPr>
          <p:cNvPr id="8" name="Straight Connector 34">
            <a:extLst>
              <a:ext uri="{FF2B5EF4-FFF2-40B4-BE49-F238E27FC236}">
                <a16:creationId xmlns:a16="http://schemas.microsoft.com/office/drawing/2014/main" id="{2445FFED-7EFB-49A8-8E9D-0282605DF9C1}"/>
              </a:ext>
            </a:extLst>
          </p:cNvPr>
          <p:cNvCxnSpPr/>
          <p:nvPr/>
        </p:nvCxnSpPr>
        <p:spPr>
          <a:xfrm>
            <a:off x="1586810" y="2370061"/>
            <a:ext cx="0" cy="1836118"/>
          </a:xfrm>
          <a:prstGeom prst="line">
            <a:avLst/>
          </a:prstGeom>
          <a:ln w="9525">
            <a:solidFill>
              <a:schemeClr val="bg1">
                <a:lumMod val="75000"/>
              </a:schemeClr>
            </a:solidFill>
            <a:prstDash val="dash"/>
          </a:ln>
          <a:effectLst/>
        </p:spPr>
        <p:style>
          <a:lnRef idx="1">
            <a:schemeClr val="dk1"/>
          </a:lnRef>
          <a:fillRef idx="0">
            <a:schemeClr val="dk1"/>
          </a:fillRef>
          <a:effectRef idx="0">
            <a:schemeClr val="dk1"/>
          </a:effectRef>
          <a:fontRef idx="minor">
            <a:schemeClr val="tx1"/>
          </a:fontRef>
        </p:style>
      </p:cxnSp>
      <p:cxnSp>
        <p:nvCxnSpPr>
          <p:cNvPr id="9" name="Straight Connector 35">
            <a:extLst>
              <a:ext uri="{FF2B5EF4-FFF2-40B4-BE49-F238E27FC236}">
                <a16:creationId xmlns:a16="http://schemas.microsoft.com/office/drawing/2014/main" id="{48053B1E-D45E-42A4-A236-1CEEA59896FA}"/>
              </a:ext>
            </a:extLst>
          </p:cNvPr>
          <p:cNvCxnSpPr/>
          <p:nvPr/>
        </p:nvCxnSpPr>
        <p:spPr>
          <a:xfrm>
            <a:off x="10658737" y="2370061"/>
            <a:ext cx="0" cy="1836118"/>
          </a:xfrm>
          <a:prstGeom prst="line">
            <a:avLst/>
          </a:prstGeom>
          <a:ln w="9525">
            <a:solidFill>
              <a:schemeClr val="bg1">
                <a:lumMod val="75000"/>
              </a:schemeClr>
            </a:solidFill>
            <a:prstDash val="dash"/>
          </a:ln>
          <a:effectLst/>
        </p:spPr>
        <p:style>
          <a:lnRef idx="1">
            <a:schemeClr val="dk1"/>
          </a:lnRef>
          <a:fillRef idx="0">
            <a:schemeClr val="dk1"/>
          </a:fillRef>
          <a:effectRef idx="0">
            <a:schemeClr val="dk1"/>
          </a:effectRef>
          <a:fontRef idx="minor">
            <a:schemeClr val="tx1"/>
          </a:fontRef>
        </p:style>
      </p:cxnSp>
      <p:sp>
        <p:nvSpPr>
          <p:cNvPr id="10" name="Oval 116">
            <a:extLst>
              <a:ext uri="{FF2B5EF4-FFF2-40B4-BE49-F238E27FC236}">
                <a16:creationId xmlns:a16="http://schemas.microsoft.com/office/drawing/2014/main" id="{7792AC26-3F0A-430D-A21D-D73AB3638705}"/>
              </a:ext>
            </a:extLst>
          </p:cNvPr>
          <p:cNvSpPr/>
          <p:nvPr/>
        </p:nvSpPr>
        <p:spPr>
          <a:xfrm>
            <a:off x="5512028" y="1772277"/>
            <a:ext cx="1167834" cy="1167834"/>
          </a:xfrm>
          <a:prstGeom prst="ellipse">
            <a:avLst/>
          </a:prstGeom>
          <a:solidFill>
            <a:srgbClr val="56A3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思源黑体 CN Medium" panose="020B0600000000000000" pitchFamily="34" charset="-122"/>
            </a:endParaRPr>
          </a:p>
        </p:txBody>
      </p:sp>
      <p:sp>
        <p:nvSpPr>
          <p:cNvPr id="13" name="Oval 119">
            <a:extLst>
              <a:ext uri="{FF2B5EF4-FFF2-40B4-BE49-F238E27FC236}">
                <a16:creationId xmlns:a16="http://schemas.microsoft.com/office/drawing/2014/main" id="{C7CED7CD-BFC5-4757-BB13-68FA7301BDA8}"/>
              </a:ext>
            </a:extLst>
          </p:cNvPr>
          <p:cNvSpPr/>
          <p:nvPr/>
        </p:nvSpPr>
        <p:spPr>
          <a:xfrm>
            <a:off x="1541030" y="2316168"/>
            <a:ext cx="107786" cy="107786"/>
          </a:xfrm>
          <a:prstGeom prst="ellipse">
            <a:avLst/>
          </a:prstGeom>
          <a:solidFill>
            <a:schemeClr val="bg1">
              <a:lumMod val="75000"/>
            </a:schemeClr>
          </a:solidFill>
          <a:ln>
            <a:noFill/>
          </a:ln>
          <a:effectLst/>
        </p:spPr>
        <p:style>
          <a:lnRef idx="2">
            <a:schemeClr val="dk1"/>
          </a:lnRef>
          <a:fillRef idx="1">
            <a:schemeClr val="lt1"/>
          </a:fillRef>
          <a:effectRef idx="0">
            <a:schemeClr val="dk1"/>
          </a:effectRef>
          <a:fontRef idx="minor">
            <a:schemeClr val="dk1"/>
          </a:fontRef>
        </p:style>
        <p:txBody>
          <a:bodyPr anchor="ctr"/>
          <a:lstStyle/>
          <a:p>
            <a:pPr algn="ctr"/>
            <a:endParaRPr dirty="0">
              <a:latin typeface="思源黑体 CN Medium" panose="020B0600000000000000" pitchFamily="34" charset="-122"/>
            </a:endParaRPr>
          </a:p>
        </p:txBody>
      </p:sp>
      <p:sp>
        <p:nvSpPr>
          <p:cNvPr id="14" name="Oval 120">
            <a:extLst>
              <a:ext uri="{FF2B5EF4-FFF2-40B4-BE49-F238E27FC236}">
                <a16:creationId xmlns:a16="http://schemas.microsoft.com/office/drawing/2014/main" id="{A5CF280E-0414-4A70-90E8-1B2DA701E654}"/>
              </a:ext>
            </a:extLst>
          </p:cNvPr>
          <p:cNvSpPr/>
          <p:nvPr/>
        </p:nvSpPr>
        <p:spPr>
          <a:xfrm>
            <a:off x="10601165" y="2316168"/>
            <a:ext cx="107786" cy="107786"/>
          </a:xfrm>
          <a:prstGeom prst="ellipse">
            <a:avLst/>
          </a:prstGeom>
          <a:solidFill>
            <a:schemeClr val="bg1">
              <a:lumMod val="75000"/>
            </a:schemeClr>
          </a:solidFill>
          <a:ln>
            <a:noFill/>
          </a:ln>
          <a:effectLst/>
        </p:spPr>
        <p:style>
          <a:lnRef idx="2">
            <a:schemeClr val="dk1"/>
          </a:lnRef>
          <a:fillRef idx="1">
            <a:schemeClr val="lt1"/>
          </a:fillRef>
          <a:effectRef idx="0">
            <a:schemeClr val="dk1"/>
          </a:effectRef>
          <a:fontRef idx="minor">
            <a:schemeClr val="dk1"/>
          </a:fontRef>
        </p:style>
        <p:txBody>
          <a:bodyPr anchor="ctr"/>
          <a:lstStyle/>
          <a:p>
            <a:pPr algn="ctr"/>
            <a:endParaRPr dirty="0">
              <a:latin typeface="思源黑体 CN Medium" panose="020B0600000000000000" pitchFamily="34" charset="-122"/>
            </a:endParaRPr>
          </a:p>
        </p:txBody>
      </p:sp>
      <p:grpSp>
        <p:nvGrpSpPr>
          <p:cNvPr id="15" name="组合 14">
            <a:extLst>
              <a:ext uri="{FF2B5EF4-FFF2-40B4-BE49-F238E27FC236}">
                <a16:creationId xmlns:a16="http://schemas.microsoft.com/office/drawing/2014/main" id="{C608386E-BB66-40C5-8386-7E4280899DCE}"/>
              </a:ext>
            </a:extLst>
          </p:cNvPr>
          <p:cNvGrpSpPr/>
          <p:nvPr/>
        </p:nvGrpSpPr>
        <p:grpSpPr>
          <a:xfrm>
            <a:off x="7925998" y="3562610"/>
            <a:ext cx="877412" cy="877412"/>
            <a:chOff x="8377051" y="3533105"/>
            <a:chExt cx="877615" cy="877615"/>
          </a:xfrm>
        </p:grpSpPr>
        <p:sp>
          <p:nvSpPr>
            <p:cNvPr id="16" name="Oval 37">
              <a:extLst>
                <a:ext uri="{FF2B5EF4-FFF2-40B4-BE49-F238E27FC236}">
                  <a16:creationId xmlns:a16="http://schemas.microsoft.com/office/drawing/2014/main" id="{96A09F0F-D136-4363-A6CE-638921FBCB10}"/>
                </a:ext>
              </a:extLst>
            </p:cNvPr>
            <p:cNvSpPr/>
            <p:nvPr/>
          </p:nvSpPr>
          <p:spPr>
            <a:xfrm>
              <a:off x="8377051" y="3533105"/>
              <a:ext cx="877615" cy="877615"/>
            </a:xfrm>
            <a:prstGeom prst="ellipse">
              <a:avLst/>
            </a:prstGeom>
            <a:solidFill>
              <a:srgbClr val="56A3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dirty="0">
                <a:solidFill>
                  <a:schemeClr val="lt1"/>
                </a:solidFill>
                <a:latin typeface="思源黑体 CN Medium" panose="020B0600000000000000" pitchFamily="34" charset="-122"/>
              </a:endParaRPr>
            </a:p>
          </p:txBody>
        </p:sp>
        <p:sp>
          <p:nvSpPr>
            <p:cNvPr id="17" name="Oval 37">
              <a:extLst>
                <a:ext uri="{FF2B5EF4-FFF2-40B4-BE49-F238E27FC236}">
                  <a16:creationId xmlns:a16="http://schemas.microsoft.com/office/drawing/2014/main" id="{A9629C05-49C2-4609-88A4-46C15C987B41}"/>
                </a:ext>
              </a:extLst>
            </p:cNvPr>
            <p:cNvSpPr/>
            <p:nvPr/>
          </p:nvSpPr>
          <p:spPr>
            <a:xfrm>
              <a:off x="8633928" y="3858184"/>
              <a:ext cx="363862" cy="227456"/>
            </a:xfrm>
            <a:custGeom>
              <a:avLst/>
              <a:gdLst>
                <a:gd name="connsiteX0" fmla="*/ 218748 w 607427"/>
                <a:gd name="connsiteY0" fmla="*/ 211767 h 379713"/>
                <a:gd name="connsiteX1" fmla="*/ 303678 w 607427"/>
                <a:gd name="connsiteY1" fmla="*/ 286283 h 379713"/>
                <a:gd name="connsiteX2" fmla="*/ 388608 w 607427"/>
                <a:gd name="connsiteY2" fmla="*/ 211767 h 379713"/>
                <a:gd name="connsiteX3" fmla="*/ 580118 w 607427"/>
                <a:gd name="connsiteY3" fmla="*/ 379713 h 379713"/>
                <a:gd name="connsiteX4" fmla="*/ 27238 w 607427"/>
                <a:gd name="connsiteY4" fmla="*/ 379713 h 379713"/>
                <a:gd name="connsiteX5" fmla="*/ 607427 w 607427"/>
                <a:gd name="connsiteY5" fmla="*/ 19970 h 379713"/>
                <a:gd name="connsiteX6" fmla="*/ 607427 w 607427"/>
                <a:gd name="connsiteY6" fmla="*/ 359531 h 379713"/>
                <a:gd name="connsiteX7" fmla="*/ 413725 w 607427"/>
                <a:gd name="connsiteY7" fmla="*/ 189751 h 379713"/>
                <a:gd name="connsiteX8" fmla="*/ 0 w 607427"/>
                <a:gd name="connsiteY8" fmla="*/ 19970 h 379713"/>
                <a:gd name="connsiteX9" fmla="*/ 193561 w 607427"/>
                <a:gd name="connsiteY9" fmla="*/ 189751 h 379713"/>
                <a:gd name="connsiteX10" fmla="*/ 0 w 607427"/>
                <a:gd name="connsiteY10" fmla="*/ 359531 h 379713"/>
                <a:gd name="connsiteX11" fmla="*/ 27379 w 607427"/>
                <a:gd name="connsiteY11" fmla="*/ 0 h 379713"/>
                <a:gd name="connsiteX12" fmla="*/ 579906 w 607427"/>
                <a:gd name="connsiteY12" fmla="*/ 0 h 379713"/>
                <a:gd name="connsiteX13" fmla="*/ 303694 w 607427"/>
                <a:gd name="connsiteY13" fmla="*/ 242251 h 37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7427" h="379713">
                  <a:moveTo>
                    <a:pt x="218748" y="211767"/>
                  </a:moveTo>
                  <a:lnTo>
                    <a:pt x="303678" y="286283"/>
                  </a:lnTo>
                  <a:lnTo>
                    <a:pt x="388608" y="211767"/>
                  </a:lnTo>
                  <a:lnTo>
                    <a:pt x="580118" y="379713"/>
                  </a:lnTo>
                  <a:lnTo>
                    <a:pt x="27238" y="379713"/>
                  </a:lnTo>
                  <a:close/>
                  <a:moveTo>
                    <a:pt x="607427" y="19970"/>
                  </a:moveTo>
                  <a:lnTo>
                    <a:pt x="607427" y="359531"/>
                  </a:lnTo>
                  <a:lnTo>
                    <a:pt x="413725" y="189751"/>
                  </a:lnTo>
                  <a:close/>
                  <a:moveTo>
                    <a:pt x="0" y="19970"/>
                  </a:moveTo>
                  <a:lnTo>
                    <a:pt x="193561" y="189751"/>
                  </a:lnTo>
                  <a:lnTo>
                    <a:pt x="0" y="359531"/>
                  </a:lnTo>
                  <a:close/>
                  <a:moveTo>
                    <a:pt x="27379" y="0"/>
                  </a:moveTo>
                  <a:lnTo>
                    <a:pt x="579906" y="0"/>
                  </a:lnTo>
                  <a:lnTo>
                    <a:pt x="303694" y="242251"/>
                  </a:lnTo>
                  <a:close/>
                </a:path>
              </a:pathLst>
            </a:custGeom>
            <a:solidFill>
              <a:schemeClr val="bg1"/>
            </a:solidFill>
            <a:ln>
              <a:noFill/>
            </a:ln>
            <a:effectLst/>
          </p:spPr>
          <p:style>
            <a:lnRef idx="2">
              <a:schemeClr val="dk1"/>
            </a:lnRef>
            <a:fillRef idx="1">
              <a:schemeClr val="lt1"/>
            </a:fillRef>
            <a:effectRef idx="0">
              <a:schemeClr val="dk1"/>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dirty="0">
                <a:latin typeface="思源黑体 CN Medium" panose="020B0600000000000000" pitchFamily="34" charset="-122"/>
              </a:endParaRPr>
            </a:p>
          </p:txBody>
        </p:sp>
      </p:grpSp>
      <p:grpSp>
        <p:nvGrpSpPr>
          <p:cNvPr id="18" name="组合 17">
            <a:extLst>
              <a:ext uri="{FF2B5EF4-FFF2-40B4-BE49-F238E27FC236}">
                <a16:creationId xmlns:a16="http://schemas.microsoft.com/office/drawing/2014/main" id="{49DFC1A7-8085-4E5A-A4E6-CE41613EDE6C}"/>
              </a:ext>
            </a:extLst>
          </p:cNvPr>
          <p:cNvGrpSpPr/>
          <p:nvPr/>
        </p:nvGrpSpPr>
        <p:grpSpPr>
          <a:xfrm>
            <a:off x="1156217" y="3562610"/>
            <a:ext cx="877412" cy="877412"/>
            <a:chOff x="1154279" y="3533105"/>
            <a:chExt cx="877615" cy="877615"/>
          </a:xfrm>
        </p:grpSpPr>
        <p:sp>
          <p:nvSpPr>
            <p:cNvPr id="19" name="Oval 43">
              <a:extLst>
                <a:ext uri="{FF2B5EF4-FFF2-40B4-BE49-F238E27FC236}">
                  <a16:creationId xmlns:a16="http://schemas.microsoft.com/office/drawing/2014/main" id="{FF142B4A-9E1C-4793-9D64-CAC69D7162CF}"/>
                </a:ext>
              </a:extLst>
            </p:cNvPr>
            <p:cNvSpPr/>
            <p:nvPr/>
          </p:nvSpPr>
          <p:spPr>
            <a:xfrm>
              <a:off x="1154279" y="3533105"/>
              <a:ext cx="877615" cy="877615"/>
            </a:xfrm>
            <a:prstGeom prst="ellipse">
              <a:avLst/>
            </a:prstGeom>
            <a:solidFill>
              <a:srgbClr val="56A3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dirty="0">
                <a:solidFill>
                  <a:schemeClr val="lt1"/>
                </a:solidFill>
                <a:latin typeface="思源黑体 CN Medium" panose="020B0600000000000000" pitchFamily="34" charset="-122"/>
              </a:endParaRPr>
            </a:p>
          </p:txBody>
        </p:sp>
        <p:sp>
          <p:nvSpPr>
            <p:cNvPr id="20" name="Oval 43">
              <a:extLst>
                <a:ext uri="{FF2B5EF4-FFF2-40B4-BE49-F238E27FC236}">
                  <a16:creationId xmlns:a16="http://schemas.microsoft.com/office/drawing/2014/main" id="{F6E24756-2668-469E-81D0-E3AEB8DFE1E2}"/>
                </a:ext>
              </a:extLst>
            </p:cNvPr>
            <p:cNvSpPr/>
            <p:nvPr/>
          </p:nvSpPr>
          <p:spPr>
            <a:xfrm>
              <a:off x="1411156" y="3804177"/>
              <a:ext cx="363862" cy="335471"/>
            </a:xfrm>
            <a:custGeom>
              <a:avLst/>
              <a:gdLst>
                <a:gd name="connsiteX0" fmla="*/ 469488 w 578320"/>
                <a:gd name="connsiteY0" fmla="*/ 312166 h 533197"/>
                <a:gd name="connsiteX1" fmla="*/ 523904 w 578320"/>
                <a:gd name="connsiteY1" fmla="*/ 363740 h 533197"/>
                <a:gd name="connsiteX2" fmla="*/ 523904 w 578320"/>
                <a:gd name="connsiteY2" fmla="*/ 376634 h 533197"/>
                <a:gd name="connsiteX3" fmla="*/ 527594 w 578320"/>
                <a:gd name="connsiteY3" fmla="*/ 391369 h 533197"/>
                <a:gd name="connsiteX4" fmla="*/ 512837 w 578320"/>
                <a:gd name="connsiteY4" fmla="*/ 411630 h 533197"/>
                <a:gd name="connsiteX5" fmla="*/ 498080 w 578320"/>
                <a:gd name="connsiteY5" fmla="*/ 440180 h 533197"/>
                <a:gd name="connsiteX6" fmla="*/ 529438 w 578320"/>
                <a:gd name="connsiteY6" fmla="*/ 475176 h 533197"/>
                <a:gd name="connsiteX7" fmla="*/ 578320 w 578320"/>
                <a:gd name="connsiteY7" fmla="*/ 518462 h 533197"/>
                <a:gd name="connsiteX8" fmla="*/ 485168 w 578320"/>
                <a:gd name="connsiteY8" fmla="*/ 533197 h 533197"/>
                <a:gd name="connsiteX9" fmla="*/ 477789 w 578320"/>
                <a:gd name="connsiteY9" fmla="*/ 486228 h 533197"/>
                <a:gd name="connsiteX10" fmla="*/ 481478 w 578320"/>
                <a:gd name="connsiteY10" fmla="*/ 479781 h 533197"/>
                <a:gd name="connsiteX11" fmla="*/ 480556 w 578320"/>
                <a:gd name="connsiteY11" fmla="*/ 477939 h 533197"/>
                <a:gd name="connsiteX12" fmla="*/ 471333 w 578320"/>
                <a:gd name="connsiteY12" fmla="*/ 466888 h 533197"/>
                <a:gd name="connsiteX13" fmla="*/ 467644 w 578320"/>
                <a:gd name="connsiteY13" fmla="*/ 466888 h 533197"/>
                <a:gd name="connsiteX14" fmla="*/ 458421 w 578320"/>
                <a:gd name="connsiteY14" fmla="*/ 477939 h 533197"/>
                <a:gd name="connsiteX15" fmla="*/ 458421 w 578320"/>
                <a:gd name="connsiteY15" fmla="*/ 479781 h 533197"/>
                <a:gd name="connsiteX16" fmla="*/ 462110 w 578320"/>
                <a:gd name="connsiteY16" fmla="*/ 486228 h 533197"/>
                <a:gd name="connsiteX17" fmla="*/ 454732 w 578320"/>
                <a:gd name="connsiteY17" fmla="*/ 533197 h 533197"/>
                <a:gd name="connsiteX18" fmla="*/ 361579 w 578320"/>
                <a:gd name="connsiteY18" fmla="*/ 518462 h 533197"/>
                <a:gd name="connsiteX19" fmla="*/ 409539 w 578320"/>
                <a:gd name="connsiteY19" fmla="*/ 475176 h 533197"/>
                <a:gd name="connsiteX20" fmla="*/ 440897 w 578320"/>
                <a:gd name="connsiteY20" fmla="*/ 440180 h 533197"/>
                <a:gd name="connsiteX21" fmla="*/ 427063 w 578320"/>
                <a:gd name="connsiteY21" fmla="*/ 411630 h 533197"/>
                <a:gd name="connsiteX22" fmla="*/ 411383 w 578320"/>
                <a:gd name="connsiteY22" fmla="*/ 391369 h 533197"/>
                <a:gd name="connsiteX23" fmla="*/ 415995 w 578320"/>
                <a:gd name="connsiteY23" fmla="*/ 376634 h 533197"/>
                <a:gd name="connsiteX24" fmla="*/ 415995 w 578320"/>
                <a:gd name="connsiteY24" fmla="*/ 363740 h 533197"/>
                <a:gd name="connsiteX25" fmla="*/ 469488 w 578320"/>
                <a:gd name="connsiteY25" fmla="*/ 312166 h 533197"/>
                <a:gd name="connsiteX26" fmla="*/ 107909 w 578320"/>
                <a:gd name="connsiteY26" fmla="*/ 312166 h 533197"/>
                <a:gd name="connsiteX27" fmla="*/ 162325 w 578320"/>
                <a:gd name="connsiteY27" fmla="*/ 363740 h 533197"/>
                <a:gd name="connsiteX28" fmla="*/ 162325 w 578320"/>
                <a:gd name="connsiteY28" fmla="*/ 376634 h 533197"/>
                <a:gd name="connsiteX29" fmla="*/ 166937 w 578320"/>
                <a:gd name="connsiteY29" fmla="*/ 391369 h 533197"/>
                <a:gd name="connsiteX30" fmla="*/ 151257 w 578320"/>
                <a:gd name="connsiteY30" fmla="*/ 411630 h 533197"/>
                <a:gd name="connsiteX31" fmla="*/ 137423 w 578320"/>
                <a:gd name="connsiteY31" fmla="*/ 440180 h 533197"/>
                <a:gd name="connsiteX32" fmla="*/ 167859 w 578320"/>
                <a:gd name="connsiteY32" fmla="*/ 475176 h 533197"/>
                <a:gd name="connsiteX33" fmla="*/ 216741 w 578320"/>
                <a:gd name="connsiteY33" fmla="*/ 518462 h 533197"/>
                <a:gd name="connsiteX34" fmla="*/ 123588 w 578320"/>
                <a:gd name="connsiteY34" fmla="*/ 533197 h 533197"/>
                <a:gd name="connsiteX35" fmla="*/ 116210 w 578320"/>
                <a:gd name="connsiteY35" fmla="*/ 486228 h 533197"/>
                <a:gd name="connsiteX36" fmla="*/ 119899 w 578320"/>
                <a:gd name="connsiteY36" fmla="*/ 479781 h 533197"/>
                <a:gd name="connsiteX37" fmla="*/ 119899 w 578320"/>
                <a:gd name="connsiteY37" fmla="*/ 477939 h 533197"/>
                <a:gd name="connsiteX38" fmla="*/ 109754 w 578320"/>
                <a:gd name="connsiteY38" fmla="*/ 466888 h 533197"/>
                <a:gd name="connsiteX39" fmla="*/ 106987 w 578320"/>
                <a:gd name="connsiteY39" fmla="*/ 466888 h 533197"/>
                <a:gd name="connsiteX40" fmla="*/ 96842 w 578320"/>
                <a:gd name="connsiteY40" fmla="*/ 477939 h 533197"/>
                <a:gd name="connsiteX41" fmla="*/ 96842 w 578320"/>
                <a:gd name="connsiteY41" fmla="*/ 479781 h 533197"/>
                <a:gd name="connsiteX42" fmla="*/ 100531 w 578320"/>
                <a:gd name="connsiteY42" fmla="*/ 486228 h 533197"/>
                <a:gd name="connsiteX43" fmla="*/ 93152 w 578320"/>
                <a:gd name="connsiteY43" fmla="*/ 533197 h 533197"/>
                <a:gd name="connsiteX44" fmla="*/ 0 w 578320"/>
                <a:gd name="connsiteY44" fmla="*/ 518462 h 533197"/>
                <a:gd name="connsiteX45" fmla="*/ 48882 w 578320"/>
                <a:gd name="connsiteY45" fmla="*/ 475176 h 533197"/>
                <a:gd name="connsiteX46" fmla="*/ 79318 w 578320"/>
                <a:gd name="connsiteY46" fmla="*/ 440180 h 533197"/>
                <a:gd name="connsiteX47" fmla="*/ 65483 w 578320"/>
                <a:gd name="connsiteY47" fmla="*/ 411630 h 533197"/>
                <a:gd name="connsiteX48" fmla="*/ 49804 w 578320"/>
                <a:gd name="connsiteY48" fmla="*/ 391369 h 533197"/>
                <a:gd name="connsiteX49" fmla="*/ 54416 w 578320"/>
                <a:gd name="connsiteY49" fmla="*/ 376634 h 533197"/>
                <a:gd name="connsiteX50" fmla="*/ 54416 w 578320"/>
                <a:gd name="connsiteY50" fmla="*/ 363740 h 533197"/>
                <a:gd name="connsiteX51" fmla="*/ 107909 w 578320"/>
                <a:gd name="connsiteY51" fmla="*/ 312166 h 533197"/>
                <a:gd name="connsiteX52" fmla="*/ 288717 w 578320"/>
                <a:gd name="connsiteY52" fmla="*/ 237601 h 533197"/>
                <a:gd name="connsiteX53" fmla="*/ 303485 w 578320"/>
                <a:gd name="connsiteY53" fmla="*/ 252338 h 533197"/>
                <a:gd name="connsiteX54" fmla="*/ 303485 w 578320"/>
                <a:gd name="connsiteY54" fmla="*/ 331547 h 533197"/>
                <a:gd name="connsiteX55" fmla="*/ 384708 w 578320"/>
                <a:gd name="connsiteY55" fmla="*/ 398782 h 533197"/>
                <a:gd name="connsiteX56" fmla="*/ 386554 w 578320"/>
                <a:gd name="connsiteY56" fmla="*/ 419045 h 533197"/>
                <a:gd name="connsiteX57" fmla="*/ 375478 w 578320"/>
                <a:gd name="connsiteY57" fmla="*/ 423650 h 533197"/>
                <a:gd name="connsiteX58" fmla="*/ 366248 w 578320"/>
                <a:gd name="connsiteY58" fmla="*/ 420887 h 533197"/>
                <a:gd name="connsiteX59" fmla="*/ 288717 w 578320"/>
                <a:gd name="connsiteY59" fmla="*/ 356415 h 533197"/>
                <a:gd name="connsiteX60" fmla="*/ 212108 w 578320"/>
                <a:gd name="connsiteY60" fmla="*/ 420887 h 533197"/>
                <a:gd name="connsiteX61" fmla="*/ 191802 w 578320"/>
                <a:gd name="connsiteY61" fmla="*/ 419045 h 533197"/>
                <a:gd name="connsiteX62" fmla="*/ 193648 w 578320"/>
                <a:gd name="connsiteY62" fmla="*/ 398782 h 533197"/>
                <a:gd name="connsiteX63" fmla="*/ 274872 w 578320"/>
                <a:gd name="connsiteY63" fmla="*/ 331547 h 533197"/>
                <a:gd name="connsiteX64" fmla="*/ 274872 w 578320"/>
                <a:gd name="connsiteY64" fmla="*/ 252338 h 533197"/>
                <a:gd name="connsiteX65" fmla="*/ 288717 w 578320"/>
                <a:gd name="connsiteY65" fmla="*/ 237601 h 533197"/>
                <a:gd name="connsiteX66" fmla="*/ 288699 w 578320"/>
                <a:gd name="connsiteY66" fmla="*/ 0 h 533197"/>
                <a:gd name="connsiteX67" fmla="*/ 343115 w 578320"/>
                <a:gd name="connsiteY67" fmla="*/ 50653 h 533197"/>
                <a:gd name="connsiteX68" fmla="*/ 343115 w 578320"/>
                <a:gd name="connsiteY68" fmla="*/ 63546 h 533197"/>
                <a:gd name="connsiteX69" fmla="*/ 346805 w 578320"/>
                <a:gd name="connsiteY69" fmla="*/ 78282 h 533197"/>
                <a:gd name="connsiteX70" fmla="*/ 332048 w 578320"/>
                <a:gd name="connsiteY70" fmla="*/ 98543 h 533197"/>
                <a:gd name="connsiteX71" fmla="*/ 318213 w 578320"/>
                <a:gd name="connsiteY71" fmla="*/ 127093 h 533197"/>
                <a:gd name="connsiteX72" fmla="*/ 348649 w 578320"/>
                <a:gd name="connsiteY72" fmla="*/ 163010 h 533197"/>
                <a:gd name="connsiteX73" fmla="*/ 397531 w 578320"/>
                <a:gd name="connsiteY73" fmla="*/ 206295 h 533197"/>
                <a:gd name="connsiteX74" fmla="*/ 304379 w 578320"/>
                <a:gd name="connsiteY74" fmla="*/ 220110 h 533197"/>
                <a:gd name="connsiteX75" fmla="*/ 297000 w 578320"/>
                <a:gd name="connsiteY75" fmla="*/ 173141 h 533197"/>
                <a:gd name="connsiteX76" fmla="*/ 300689 w 578320"/>
                <a:gd name="connsiteY76" fmla="*/ 167615 h 533197"/>
                <a:gd name="connsiteX77" fmla="*/ 300689 w 578320"/>
                <a:gd name="connsiteY77" fmla="*/ 164852 h 533197"/>
                <a:gd name="connsiteX78" fmla="*/ 290544 w 578320"/>
                <a:gd name="connsiteY78" fmla="*/ 154722 h 533197"/>
                <a:gd name="connsiteX79" fmla="*/ 287777 w 578320"/>
                <a:gd name="connsiteY79" fmla="*/ 154722 h 533197"/>
                <a:gd name="connsiteX80" fmla="*/ 277632 w 578320"/>
                <a:gd name="connsiteY80" fmla="*/ 164852 h 533197"/>
                <a:gd name="connsiteX81" fmla="*/ 277632 w 578320"/>
                <a:gd name="connsiteY81" fmla="*/ 167615 h 533197"/>
                <a:gd name="connsiteX82" fmla="*/ 281321 w 578320"/>
                <a:gd name="connsiteY82" fmla="*/ 173141 h 533197"/>
                <a:gd name="connsiteX83" fmla="*/ 273943 w 578320"/>
                <a:gd name="connsiteY83" fmla="*/ 221031 h 533197"/>
                <a:gd name="connsiteX84" fmla="*/ 180790 w 578320"/>
                <a:gd name="connsiteY84" fmla="*/ 206295 h 533197"/>
                <a:gd name="connsiteX85" fmla="*/ 228750 w 578320"/>
                <a:gd name="connsiteY85" fmla="*/ 163010 h 533197"/>
                <a:gd name="connsiteX86" fmla="*/ 260108 w 578320"/>
                <a:gd name="connsiteY86" fmla="*/ 127093 h 533197"/>
                <a:gd name="connsiteX87" fmla="*/ 246274 w 578320"/>
                <a:gd name="connsiteY87" fmla="*/ 98543 h 533197"/>
                <a:gd name="connsiteX88" fmla="*/ 230594 w 578320"/>
                <a:gd name="connsiteY88" fmla="*/ 78282 h 533197"/>
                <a:gd name="connsiteX89" fmla="*/ 235206 w 578320"/>
                <a:gd name="connsiteY89" fmla="*/ 63546 h 533197"/>
                <a:gd name="connsiteX90" fmla="*/ 235206 w 578320"/>
                <a:gd name="connsiteY90" fmla="*/ 50653 h 533197"/>
                <a:gd name="connsiteX91" fmla="*/ 288699 w 578320"/>
                <a:gd name="connsiteY9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78320" h="533197">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solidFill>
              <a:schemeClr val="bg1"/>
            </a:solidFill>
            <a:ln>
              <a:noFill/>
            </a:ln>
            <a:effectLst/>
          </p:spPr>
          <p:style>
            <a:lnRef idx="2">
              <a:schemeClr val="dk1"/>
            </a:lnRef>
            <a:fillRef idx="1">
              <a:schemeClr val="lt1"/>
            </a:fillRef>
            <a:effectRef idx="0">
              <a:schemeClr val="dk1"/>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dirty="0">
                <a:latin typeface="思源黑体 CN Medium" panose="020B0600000000000000" pitchFamily="34" charset="-122"/>
              </a:endParaRPr>
            </a:p>
          </p:txBody>
        </p:sp>
      </p:grpSp>
      <p:grpSp>
        <p:nvGrpSpPr>
          <p:cNvPr id="21" name="组合 20">
            <a:extLst>
              <a:ext uri="{FF2B5EF4-FFF2-40B4-BE49-F238E27FC236}">
                <a16:creationId xmlns:a16="http://schemas.microsoft.com/office/drawing/2014/main" id="{45E53D37-68D6-4DE6-9887-59652EF3D1EB}"/>
              </a:ext>
            </a:extLst>
          </p:cNvPr>
          <p:cNvGrpSpPr/>
          <p:nvPr/>
        </p:nvGrpSpPr>
        <p:grpSpPr>
          <a:xfrm>
            <a:off x="10182590" y="3562610"/>
            <a:ext cx="877412" cy="877412"/>
            <a:chOff x="10182742" y="3533105"/>
            <a:chExt cx="877615" cy="877615"/>
          </a:xfrm>
        </p:grpSpPr>
        <p:sp>
          <p:nvSpPr>
            <p:cNvPr id="22" name="Oval 49">
              <a:extLst>
                <a:ext uri="{FF2B5EF4-FFF2-40B4-BE49-F238E27FC236}">
                  <a16:creationId xmlns:a16="http://schemas.microsoft.com/office/drawing/2014/main" id="{0188B194-A386-4BC4-9F3D-2F92D6B1D210}"/>
                </a:ext>
              </a:extLst>
            </p:cNvPr>
            <p:cNvSpPr/>
            <p:nvPr/>
          </p:nvSpPr>
          <p:spPr>
            <a:xfrm>
              <a:off x="10182742" y="3533105"/>
              <a:ext cx="877615" cy="877615"/>
            </a:xfrm>
            <a:prstGeom prst="ellipse">
              <a:avLst/>
            </a:prstGeom>
            <a:solidFill>
              <a:srgbClr val="56A3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dirty="0">
                <a:solidFill>
                  <a:schemeClr val="lt1"/>
                </a:solidFill>
                <a:latin typeface="思源黑体 CN Medium" panose="020B0600000000000000" pitchFamily="34" charset="-122"/>
              </a:endParaRPr>
            </a:p>
          </p:txBody>
        </p:sp>
        <p:sp>
          <p:nvSpPr>
            <p:cNvPr id="23" name="Oval 49">
              <a:extLst>
                <a:ext uri="{FF2B5EF4-FFF2-40B4-BE49-F238E27FC236}">
                  <a16:creationId xmlns:a16="http://schemas.microsoft.com/office/drawing/2014/main" id="{E1F95DB6-5427-465A-AC91-DA081FD46B8F}"/>
                </a:ext>
              </a:extLst>
            </p:cNvPr>
            <p:cNvSpPr/>
            <p:nvPr/>
          </p:nvSpPr>
          <p:spPr>
            <a:xfrm>
              <a:off x="10445509" y="3789982"/>
              <a:ext cx="352080" cy="363862"/>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chemeClr val="bg1"/>
            </a:solidFill>
            <a:ln>
              <a:noFill/>
            </a:ln>
            <a:effectLst/>
          </p:spPr>
          <p:style>
            <a:lnRef idx="2">
              <a:schemeClr val="dk1"/>
            </a:lnRef>
            <a:fillRef idx="1">
              <a:schemeClr val="lt1"/>
            </a:fillRef>
            <a:effectRef idx="0">
              <a:schemeClr val="dk1"/>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dirty="0">
                <a:latin typeface="思源黑体 CN Medium" panose="020B0600000000000000" pitchFamily="34" charset="-122"/>
              </a:endParaRPr>
            </a:p>
          </p:txBody>
        </p:sp>
      </p:grpSp>
      <p:grpSp>
        <p:nvGrpSpPr>
          <p:cNvPr id="24" name="组合 23">
            <a:extLst>
              <a:ext uri="{FF2B5EF4-FFF2-40B4-BE49-F238E27FC236}">
                <a16:creationId xmlns:a16="http://schemas.microsoft.com/office/drawing/2014/main" id="{668304DC-E8E4-4EFF-BEC4-550B7BE7D509}"/>
              </a:ext>
            </a:extLst>
          </p:cNvPr>
          <p:cNvGrpSpPr/>
          <p:nvPr/>
        </p:nvGrpSpPr>
        <p:grpSpPr>
          <a:xfrm>
            <a:off x="5669404" y="3562610"/>
            <a:ext cx="877412" cy="877412"/>
            <a:chOff x="6571358" y="3533105"/>
            <a:chExt cx="877615" cy="877615"/>
          </a:xfrm>
        </p:grpSpPr>
        <p:sp>
          <p:nvSpPr>
            <p:cNvPr id="25" name="Oval 58">
              <a:extLst>
                <a:ext uri="{FF2B5EF4-FFF2-40B4-BE49-F238E27FC236}">
                  <a16:creationId xmlns:a16="http://schemas.microsoft.com/office/drawing/2014/main" id="{50007524-34A8-4448-9671-AFC460382349}"/>
                </a:ext>
              </a:extLst>
            </p:cNvPr>
            <p:cNvSpPr/>
            <p:nvPr/>
          </p:nvSpPr>
          <p:spPr>
            <a:xfrm>
              <a:off x="6571358" y="3533105"/>
              <a:ext cx="877615" cy="877615"/>
            </a:xfrm>
            <a:prstGeom prst="ellipse">
              <a:avLst/>
            </a:prstGeom>
            <a:solidFill>
              <a:srgbClr val="56A3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dirty="0">
                <a:solidFill>
                  <a:schemeClr val="lt1"/>
                </a:solidFill>
                <a:latin typeface="思源黑体 CN Medium" panose="020B0600000000000000" pitchFamily="34" charset="-122"/>
              </a:endParaRPr>
            </a:p>
          </p:txBody>
        </p:sp>
        <p:sp>
          <p:nvSpPr>
            <p:cNvPr id="26" name="Oval 58">
              <a:extLst>
                <a:ext uri="{FF2B5EF4-FFF2-40B4-BE49-F238E27FC236}">
                  <a16:creationId xmlns:a16="http://schemas.microsoft.com/office/drawing/2014/main" id="{D73AA27A-2D3E-478F-B622-ECA9D3368D5E}"/>
                </a:ext>
              </a:extLst>
            </p:cNvPr>
            <p:cNvSpPr/>
            <p:nvPr/>
          </p:nvSpPr>
          <p:spPr>
            <a:xfrm>
              <a:off x="6828235" y="3790256"/>
              <a:ext cx="363862" cy="363313"/>
            </a:xfrm>
            <a:custGeom>
              <a:avLst/>
              <a:gdLst>
                <a:gd name="connsiteX0" fmla="*/ 506334 w 607638"/>
                <a:gd name="connsiteY0" fmla="*/ 455027 h 606722"/>
                <a:gd name="connsiteX1" fmla="*/ 506334 w 607638"/>
                <a:gd name="connsiteY1" fmla="*/ 505592 h 606722"/>
                <a:gd name="connsiteX2" fmla="*/ 531616 w 607638"/>
                <a:gd name="connsiteY2" fmla="*/ 505592 h 606722"/>
                <a:gd name="connsiteX3" fmla="*/ 556986 w 607638"/>
                <a:gd name="connsiteY3" fmla="*/ 480265 h 606722"/>
                <a:gd name="connsiteX4" fmla="*/ 531616 w 607638"/>
                <a:gd name="connsiteY4" fmla="*/ 455027 h 606722"/>
                <a:gd name="connsiteX5" fmla="*/ 430401 w 607638"/>
                <a:gd name="connsiteY5" fmla="*/ 353896 h 606722"/>
                <a:gd name="connsiteX6" fmla="*/ 405031 w 607638"/>
                <a:gd name="connsiteY6" fmla="*/ 379223 h 606722"/>
                <a:gd name="connsiteX7" fmla="*/ 430401 w 607638"/>
                <a:gd name="connsiteY7" fmla="*/ 404461 h 606722"/>
                <a:gd name="connsiteX8" fmla="*/ 455683 w 607638"/>
                <a:gd name="connsiteY8" fmla="*/ 404461 h 606722"/>
                <a:gd name="connsiteX9" fmla="*/ 455683 w 607638"/>
                <a:gd name="connsiteY9" fmla="*/ 353896 h 606722"/>
                <a:gd name="connsiteX10" fmla="*/ 480964 w 607638"/>
                <a:gd name="connsiteY10" fmla="*/ 252766 h 606722"/>
                <a:gd name="connsiteX11" fmla="*/ 506334 w 607638"/>
                <a:gd name="connsiteY11" fmla="*/ 278093 h 606722"/>
                <a:gd name="connsiteX12" fmla="*/ 506334 w 607638"/>
                <a:gd name="connsiteY12" fmla="*/ 303331 h 606722"/>
                <a:gd name="connsiteX13" fmla="*/ 556986 w 607638"/>
                <a:gd name="connsiteY13" fmla="*/ 303331 h 606722"/>
                <a:gd name="connsiteX14" fmla="*/ 582268 w 607638"/>
                <a:gd name="connsiteY14" fmla="*/ 328658 h 606722"/>
                <a:gd name="connsiteX15" fmla="*/ 556986 w 607638"/>
                <a:gd name="connsiteY15" fmla="*/ 353896 h 606722"/>
                <a:gd name="connsiteX16" fmla="*/ 506334 w 607638"/>
                <a:gd name="connsiteY16" fmla="*/ 353896 h 606722"/>
                <a:gd name="connsiteX17" fmla="*/ 506334 w 607638"/>
                <a:gd name="connsiteY17" fmla="*/ 404461 h 606722"/>
                <a:gd name="connsiteX18" fmla="*/ 531616 w 607638"/>
                <a:gd name="connsiteY18" fmla="*/ 404461 h 606722"/>
                <a:gd name="connsiteX19" fmla="*/ 607638 w 607638"/>
                <a:gd name="connsiteY19" fmla="*/ 480265 h 606722"/>
                <a:gd name="connsiteX20" fmla="*/ 531616 w 607638"/>
                <a:gd name="connsiteY20" fmla="*/ 556157 h 606722"/>
                <a:gd name="connsiteX21" fmla="*/ 506334 w 607638"/>
                <a:gd name="connsiteY21" fmla="*/ 556157 h 606722"/>
                <a:gd name="connsiteX22" fmla="*/ 506334 w 607638"/>
                <a:gd name="connsiteY22" fmla="*/ 581395 h 606722"/>
                <a:gd name="connsiteX23" fmla="*/ 480964 w 607638"/>
                <a:gd name="connsiteY23" fmla="*/ 606722 h 606722"/>
                <a:gd name="connsiteX24" fmla="*/ 455683 w 607638"/>
                <a:gd name="connsiteY24" fmla="*/ 581395 h 606722"/>
                <a:gd name="connsiteX25" fmla="*/ 455683 w 607638"/>
                <a:gd name="connsiteY25" fmla="*/ 556157 h 606722"/>
                <a:gd name="connsiteX26" fmla="*/ 405031 w 607638"/>
                <a:gd name="connsiteY26" fmla="*/ 556157 h 606722"/>
                <a:gd name="connsiteX27" fmla="*/ 379749 w 607638"/>
                <a:gd name="connsiteY27" fmla="*/ 530830 h 606722"/>
                <a:gd name="connsiteX28" fmla="*/ 405031 w 607638"/>
                <a:gd name="connsiteY28" fmla="*/ 505592 h 606722"/>
                <a:gd name="connsiteX29" fmla="*/ 455683 w 607638"/>
                <a:gd name="connsiteY29" fmla="*/ 505592 h 606722"/>
                <a:gd name="connsiteX30" fmla="*/ 455683 w 607638"/>
                <a:gd name="connsiteY30" fmla="*/ 455027 h 606722"/>
                <a:gd name="connsiteX31" fmla="*/ 430401 w 607638"/>
                <a:gd name="connsiteY31" fmla="*/ 455027 h 606722"/>
                <a:gd name="connsiteX32" fmla="*/ 354379 w 607638"/>
                <a:gd name="connsiteY32" fmla="*/ 379223 h 606722"/>
                <a:gd name="connsiteX33" fmla="*/ 430401 w 607638"/>
                <a:gd name="connsiteY33" fmla="*/ 303331 h 606722"/>
                <a:gd name="connsiteX34" fmla="*/ 455683 w 607638"/>
                <a:gd name="connsiteY34" fmla="*/ 303331 h 606722"/>
                <a:gd name="connsiteX35" fmla="*/ 455683 w 607638"/>
                <a:gd name="connsiteY35" fmla="*/ 278093 h 606722"/>
                <a:gd name="connsiteX36" fmla="*/ 480964 w 607638"/>
                <a:gd name="connsiteY36" fmla="*/ 252766 h 606722"/>
                <a:gd name="connsiteX37" fmla="*/ 303759 w 607638"/>
                <a:gd name="connsiteY37" fmla="*/ 151716 h 606722"/>
                <a:gd name="connsiteX38" fmla="*/ 329117 w 607638"/>
                <a:gd name="connsiteY38" fmla="*/ 176950 h 606722"/>
                <a:gd name="connsiteX39" fmla="*/ 329117 w 607638"/>
                <a:gd name="connsiteY39" fmla="*/ 303301 h 606722"/>
                <a:gd name="connsiteX40" fmla="*/ 303759 w 607638"/>
                <a:gd name="connsiteY40" fmla="*/ 328624 h 606722"/>
                <a:gd name="connsiteX41" fmla="*/ 227862 w 607638"/>
                <a:gd name="connsiteY41" fmla="*/ 328624 h 606722"/>
                <a:gd name="connsiteX42" fmla="*/ 202593 w 607638"/>
                <a:gd name="connsiteY42" fmla="*/ 303301 h 606722"/>
                <a:gd name="connsiteX43" fmla="*/ 227862 w 607638"/>
                <a:gd name="connsiteY43" fmla="*/ 278066 h 606722"/>
                <a:gd name="connsiteX44" fmla="*/ 278490 w 607638"/>
                <a:gd name="connsiteY44" fmla="*/ 278066 h 606722"/>
                <a:gd name="connsiteX45" fmla="*/ 278490 w 607638"/>
                <a:gd name="connsiteY45" fmla="*/ 176950 h 606722"/>
                <a:gd name="connsiteX46" fmla="*/ 303759 w 607638"/>
                <a:gd name="connsiteY46" fmla="*/ 151716 h 606722"/>
                <a:gd name="connsiteX47" fmla="*/ 303762 w 607638"/>
                <a:gd name="connsiteY47" fmla="*/ 0 h 606722"/>
                <a:gd name="connsiteX48" fmla="*/ 606634 w 607638"/>
                <a:gd name="connsiteY48" fmla="*/ 220667 h 606722"/>
                <a:gd name="connsiteX49" fmla="*/ 589190 w 607638"/>
                <a:gd name="connsiteY49" fmla="*/ 251860 h 606722"/>
                <a:gd name="connsiteX50" fmla="*/ 557950 w 607638"/>
                <a:gd name="connsiteY50" fmla="*/ 234353 h 606722"/>
                <a:gd name="connsiteX51" fmla="*/ 303762 w 607638"/>
                <a:gd name="connsiteY51" fmla="*/ 50568 h 606722"/>
                <a:gd name="connsiteX52" fmla="*/ 50642 w 607638"/>
                <a:gd name="connsiteY52" fmla="*/ 303317 h 606722"/>
                <a:gd name="connsiteX53" fmla="*/ 303762 w 607638"/>
                <a:gd name="connsiteY53" fmla="*/ 556154 h 606722"/>
                <a:gd name="connsiteX54" fmla="*/ 329127 w 607638"/>
                <a:gd name="connsiteY54" fmla="*/ 581394 h 606722"/>
                <a:gd name="connsiteX55" fmla="*/ 303762 w 607638"/>
                <a:gd name="connsiteY55" fmla="*/ 606722 h 606722"/>
                <a:gd name="connsiteX56" fmla="*/ 0 w 607638"/>
                <a:gd name="connsiteY56" fmla="*/ 303317 h 606722"/>
                <a:gd name="connsiteX57" fmla="*/ 303762 w 607638"/>
                <a:gd name="connsiteY57"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7638" h="606722">
                  <a:moveTo>
                    <a:pt x="506334" y="455027"/>
                  </a:moveTo>
                  <a:lnTo>
                    <a:pt x="506334" y="505592"/>
                  </a:lnTo>
                  <a:lnTo>
                    <a:pt x="531616" y="505592"/>
                  </a:lnTo>
                  <a:cubicBezTo>
                    <a:pt x="545592" y="505592"/>
                    <a:pt x="556986" y="494217"/>
                    <a:pt x="556986" y="480265"/>
                  </a:cubicBezTo>
                  <a:cubicBezTo>
                    <a:pt x="556986" y="466401"/>
                    <a:pt x="545592" y="455027"/>
                    <a:pt x="531616" y="455027"/>
                  </a:cubicBezTo>
                  <a:close/>
                  <a:moveTo>
                    <a:pt x="430401" y="353896"/>
                  </a:moveTo>
                  <a:cubicBezTo>
                    <a:pt x="416425" y="353896"/>
                    <a:pt x="405031" y="365271"/>
                    <a:pt x="405031" y="379223"/>
                  </a:cubicBezTo>
                  <a:cubicBezTo>
                    <a:pt x="405031" y="393087"/>
                    <a:pt x="416425"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544" y="404461"/>
                    <a:pt x="607638" y="438497"/>
                    <a:pt x="607638" y="480265"/>
                  </a:cubicBezTo>
                  <a:cubicBezTo>
                    <a:pt x="607638" y="522121"/>
                    <a:pt x="573544"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473" y="455027"/>
                    <a:pt x="354379" y="420991"/>
                    <a:pt x="354379" y="379223"/>
                  </a:cubicBezTo>
                  <a:cubicBezTo>
                    <a:pt x="354379" y="337367"/>
                    <a:pt x="388473" y="303331"/>
                    <a:pt x="430401" y="303331"/>
                  </a:cubicBezTo>
                  <a:lnTo>
                    <a:pt x="455683" y="303331"/>
                  </a:lnTo>
                  <a:lnTo>
                    <a:pt x="455683" y="278093"/>
                  </a:lnTo>
                  <a:cubicBezTo>
                    <a:pt x="455683" y="264141"/>
                    <a:pt x="466988" y="252766"/>
                    <a:pt x="480964" y="252766"/>
                  </a:cubicBezTo>
                  <a:close/>
                  <a:moveTo>
                    <a:pt x="303759" y="151716"/>
                  </a:moveTo>
                  <a:cubicBezTo>
                    <a:pt x="317817" y="151716"/>
                    <a:pt x="329117" y="163000"/>
                    <a:pt x="329117" y="176950"/>
                  </a:cubicBezTo>
                  <a:lnTo>
                    <a:pt x="329117" y="303301"/>
                  </a:lnTo>
                  <a:cubicBezTo>
                    <a:pt x="329117" y="317251"/>
                    <a:pt x="317817"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3049" y="0"/>
                    <a:pt x="570410" y="92781"/>
                    <a:pt x="606634" y="220667"/>
                  </a:cubicBezTo>
                  <a:cubicBezTo>
                    <a:pt x="610461" y="234086"/>
                    <a:pt x="602629" y="248039"/>
                    <a:pt x="589190" y="251860"/>
                  </a:cubicBezTo>
                  <a:cubicBezTo>
                    <a:pt x="575839" y="255504"/>
                    <a:pt x="561688" y="247861"/>
                    <a:pt x="557950" y="234353"/>
                  </a:cubicBezTo>
                  <a:cubicBezTo>
                    <a:pt x="527779" y="127885"/>
                    <a:pt x="420888" y="50568"/>
                    <a:pt x="303762" y="50568"/>
                  </a:cubicBezTo>
                  <a:cubicBezTo>
                    <a:pt x="164208" y="50568"/>
                    <a:pt x="50642" y="163967"/>
                    <a:pt x="50642" y="303317"/>
                  </a:cubicBezTo>
                  <a:cubicBezTo>
                    <a:pt x="50642" y="442755"/>
                    <a:pt x="164208" y="556154"/>
                    <a:pt x="303762" y="556154"/>
                  </a:cubicBezTo>
                  <a:cubicBezTo>
                    <a:pt x="317824" y="556154"/>
                    <a:pt x="329127" y="567441"/>
                    <a:pt x="329127" y="581394"/>
                  </a:cubicBezTo>
                  <a:cubicBezTo>
                    <a:pt x="329127" y="595347"/>
                    <a:pt x="317824" y="606722"/>
                    <a:pt x="303762" y="606722"/>
                  </a:cubicBezTo>
                  <a:cubicBezTo>
                    <a:pt x="136261" y="606722"/>
                    <a:pt x="0" y="470661"/>
                    <a:pt x="0" y="303317"/>
                  </a:cubicBezTo>
                  <a:cubicBezTo>
                    <a:pt x="0" y="136061"/>
                    <a:pt x="136261" y="0"/>
                    <a:pt x="303762" y="0"/>
                  </a:cubicBezTo>
                  <a:close/>
                </a:path>
              </a:pathLst>
            </a:custGeom>
            <a:solidFill>
              <a:schemeClr val="bg1"/>
            </a:solidFill>
            <a:ln>
              <a:noFill/>
            </a:ln>
            <a:effectLst/>
          </p:spPr>
          <p:style>
            <a:lnRef idx="2">
              <a:schemeClr val="dk1"/>
            </a:lnRef>
            <a:fillRef idx="1">
              <a:schemeClr val="lt1"/>
            </a:fillRef>
            <a:effectRef idx="0">
              <a:schemeClr val="dk1"/>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dirty="0">
                <a:latin typeface="思源黑体 CN Medium" panose="020B0600000000000000" pitchFamily="34" charset="-122"/>
              </a:endParaRPr>
            </a:p>
          </p:txBody>
        </p:sp>
      </p:grpSp>
      <p:grpSp>
        <p:nvGrpSpPr>
          <p:cNvPr id="27" name="组合 26">
            <a:extLst>
              <a:ext uri="{FF2B5EF4-FFF2-40B4-BE49-F238E27FC236}">
                <a16:creationId xmlns:a16="http://schemas.microsoft.com/office/drawing/2014/main" id="{5282748D-B2B7-419D-B41D-12E4D0D168ED}"/>
              </a:ext>
            </a:extLst>
          </p:cNvPr>
          <p:cNvGrpSpPr/>
          <p:nvPr/>
        </p:nvGrpSpPr>
        <p:grpSpPr>
          <a:xfrm>
            <a:off x="3412811" y="3562610"/>
            <a:ext cx="877412" cy="877412"/>
            <a:chOff x="4765665" y="3533105"/>
            <a:chExt cx="877615" cy="877615"/>
          </a:xfrm>
        </p:grpSpPr>
        <p:sp>
          <p:nvSpPr>
            <p:cNvPr id="28" name="Oval 71">
              <a:extLst>
                <a:ext uri="{FF2B5EF4-FFF2-40B4-BE49-F238E27FC236}">
                  <a16:creationId xmlns:a16="http://schemas.microsoft.com/office/drawing/2014/main" id="{7C6EFDB1-FA92-47D6-AE0E-9D057D7E2266}"/>
                </a:ext>
              </a:extLst>
            </p:cNvPr>
            <p:cNvSpPr/>
            <p:nvPr/>
          </p:nvSpPr>
          <p:spPr>
            <a:xfrm>
              <a:off x="4765665" y="3533105"/>
              <a:ext cx="877615" cy="877615"/>
            </a:xfrm>
            <a:prstGeom prst="ellipse">
              <a:avLst/>
            </a:prstGeom>
            <a:solidFill>
              <a:srgbClr val="56A3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dirty="0">
                <a:solidFill>
                  <a:schemeClr val="lt1"/>
                </a:solidFill>
                <a:latin typeface="思源黑体 CN Medium" panose="020B0600000000000000" pitchFamily="34" charset="-122"/>
              </a:endParaRPr>
            </a:p>
          </p:txBody>
        </p:sp>
        <p:sp>
          <p:nvSpPr>
            <p:cNvPr id="29" name="Oval 71">
              <a:extLst>
                <a:ext uri="{FF2B5EF4-FFF2-40B4-BE49-F238E27FC236}">
                  <a16:creationId xmlns:a16="http://schemas.microsoft.com/office/drawing/2014/main" id="{161FA32E-6F5C-451A-B58C-E2C27EA0F045}"/>
                </a:ext>
              </a:extLst>
            </p:cNvPr>
            <p:cNvSpPr/>
            <p:nvPr/>
          </p:nvSpPr>
          <p:spPr>
            <a:xfrm>
              <a:off x="5022542" y="3803902"/>
              <a:ext cx="363862" cy="336021"/>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bg1"/>
            </a:solidFill>
            <a:ln>
              <a:noFill/>
            </a:ln>
            <a:effectLst/>
          </p:spPr>
          <p:style>
            <a:lnRef idx="2">
              <a:schemeClr val="dk1"/>
            </a:lnRef>
            <a:fillRef idx="1">
              <a:schemeClr val="lt1"/>
            </a:fillRef>
            <a:effectRef idx="0">
              <a:schemeClr val="dk1"/>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dirty="0">
                <a:latin typeface="思源黑体 CN Medium" panose="020B0600000000000000" pitchFamily="34" charset="-122"/>
              </a:endParaRPr>
            </a:p>
          </p:txBody>
        </p:sp>
      </p:grpSp>
      <p:sp>
        <p:nvSpPr>
          <p:cNvPr id="30" name="Oval 116">
            <a:extLst>
              <a:ext uri="{FF2B5EF4-FFF2-40B4-BE49-F238E27FC236}">
                <a16:creationId xmlns:a16="http://schemas.microsoft.com/office/drawing/2014/main" id="{77D63789-63F0-497B-AF40-218BDBFCED3A}"/>
              </a:ext>
            </a:extLst>
          </p:cNvPr>
          <p:cNvSpPr/>
          <p:nvPr/>
        </p:nvSpPr>
        <p:spPr>
          <a:xfrm>
            <a:off x="5853852" y="2150032"/>
            <a:ext cx="484186" cy="412325"/>
          </a:xfrm>
          <a:custGeom>
            <a:avLst/>
            <a:gdLst>
              <a:gd name="connsiteX0" fmla="*/ 303714 w 607639"/>
              <a:gd name="connsiteY0" fmla="*/ 173520 h 517456"/>
              <a:gd name="connsiteX1" fmla="*/ 337586 w 607639"/>
              <a:gd name="connsiteY1" fmla="*/ 207321 h 517456"/>
              <a:gd name="connsiteX2" fmla="*/ 303714 w 607639"/>
              <a:gd name="connsiteY2" fmla="*/ 241122 h 517456"/>
              <a:gd name="connsiteX3" fmla="*/ 269842 w 607639"/>
              <a:gd name="connsiteY3" fmla="*/ 207321 h 517456"/>
              <a:gd name="connsiteX4" fmla="*/ 303714 w 607639"/>
              <a:gd name="connsiteY4" fmla="*/ 173520 h 517456"/>
              <a:gd name="connsiteX5" fmla="*/ 303758 w 607639"/>
              <a:gd name="connsiteY5" fmla="*/ 139994 h 517456"/>
              <a:gd name="connsiteX6" fmla="*/ 236373 w 607639"/>
              <a:gd name="connsiteY6" fmla="*/ 207277 h 517456"/>
              <a:gd name="connsiteX7" fmla="*/ 303758 w 607639"/>
              <a:gd name="connsiteY7" fmla="*/ 274559 h 517456"/>
              <a:gd name="connsiteX8" fmla="*/ 371054 w 607639"/>
              <a:gd name="connsiteY8" fmla="*/ 207277 h 517456"/>
              <a:gd name="connsiteX9" fmla="*/ 303758 w 607639"/>
              <a:gd name="connsiteY9" fmla="*/ 139994 h 517456"/>
              <a:gd name="connsiteX10" fmla="*/ 282839 w 607639"/>
              <a:gd name="connsiteY10" fmla="*/ 68801 h 517456"/>
              <a:gd name="connsiteX11" fmla="*/ 303669 w 607639"/>
              <a:gd name="connsiteY11" fmla="*/ 68801 h 517456"/>
              <a:gd name="connsiteX12" fmla="*/ 303847 w 607639"/>
              <a:gd name="connsiteY12" fmla="*/ 68801 h 517456"/>
              <a:gd name="connsiteX13" fmla="*/ 324588 w 607639"/>
              <a:gd name="connsiteY13" fmla="*/ 68801 h 517456"/>
              <a:gd name="connsiteX14" fmla="*/ 327703 w 607639"/>
              <a:gd name="connsiteY14" fmla="*/ 99465 h 517456"/>
              <a:gd name="connsiteX15" fmla="*/ 363221 w 607639"/>
              <a:gd name="connsiteY15" fmla="*/ 114219 h 517456"/>
              <a:gd name="connsiteX16" fmla="*/ 387166 w 607639"/>
              <a:gd name="connsiteY16" fmla="*/ 94665 h 517456"/>
              <a:gd name="connsiteX17" fmla="*/ 416541 w 607639"/>
              <a:gd name="connsiteY17" fmla="*/ 124085 h 517456"/>
              <a:gd name="connsiteX18" fmla="*/ 396958 w 607639"/>
              <a:gd name="connsiteY18" fmla="*/ 147993 h 517456"/>
              <a:gd name="connsiteX19" fmla="*/ 411645 w 607639"/>
              <a:gd name="connsiteY19" fmla="*/ 183457 h 517456"/>
              <a:gd name="connsiteX20" fmla="*/ 442445 w 607639"/>
              <a:gd name="connsiteY20" fmla="*/ 186479 h 517456"/>
              <a:gd name="connsiteX21" fmla="*/ 442445 w 607639"/>
              <a:gd name="connsiteY21" fmla="*/ 228075 h 517456"/>
              <a:gd name="connsiteX22" fmla="*/ 411645 w 607639"/>
              <a:gd name="connsiteY22" fmla="*/ 231185 h 517456"/>
              <a:gd name="connsiteX23" fmla="*/ 396958 w 607639"/>
              <a:gd name="connsiteY23" fmla="*/ 266649 h 517456"/>
              <a:gd name="connsiteX24" fmla="*/ 416541 w 607639"/>
              <a:gd name="connsiteY24" fmla="*/ 290558 h 517456"/>
              <a:gd name="connsiteX25" fmla="*/ 387166 w 607639"/>
              <a:gd name="connsiteY25" fmla="*/ 319977 h 517456"/>
              <a:gd name="connsiteX26" fmla="*/ 363221 w 607639"/>
              <a:gd name="connsiteY26" fmla="*/ 300423 h 517456"/>
              <a:gd name="connsiteX27" fmla="*/ 327703 w 607639"/>
              <a:gd name="connsiteY27" fmla="*/ 315177 h 517456"/>
              <a:gd name="connsiteX28" fmla="*/ 324588 w 607639"/>
              <a:gd name="connsiteY28" fmla="*/ 345841 h 517456"/>
              <a:gd name="connsiteX29" fmla="*/ 303847 w 607639"/>
              <a:gd name="connsiteY29" fmla="*/ 345841 h 517456"/>
              <a:gd name="connsiteX30" fmla="*/ 303669 w 607639"/>
              <a:gd name="connsiteY30" fmla="*/ 345841 h 517456"/>
              <a:gd name="connsiteX31" fmla="*/ 282839 w 607639"/>
              <a:gd name="connsiteY31" fmla="*/ 345841 h 517456"/>
              <a:gd name="connsiteX32" fmla="*/ 279813 w 607639"/>
              <a:gd name="connsiteY32" fmla="*/ 315177 h 517456"/>
              <a:gd name="connsiteX33" fmla="*/ 244295 w 607639"/>
              <a:gd name="connsiteY33" fmla="*/ 300423 h 517456"/>
              <a:gd name="connsiteX34" fmla="*/ 220350 w 607639"/>
              <a:gd name="connsiteY34" fmla="*/ 319977 h 517456"/>
              <a:gd name="connsiteX35" fmla="*/ 190886 w 607639"/>
              <a:gd name="connsiteY35" fmla="*/ 290558 h 517456"/>
              <a:gd name="connsiteX36" fmla="*/ 210558 w 607639"/>
              <a:gd name="connsiteY36" fmla="*/ 266649 h 517456"/>
              <a:gd name="connsiteX37" fmla="*/ 195782 w 607639"/>
              <a:gd name="connsiteY37" fmla="*/ 231185 h 517456"/>
              <a:gd name="connsiteX38" fmla="*/ 164982 w 607639"/>
              <a:gd name="connsiteY38" fmla="*/ 228075 h 517456"/>
              <a:gd name="connsiteX39" fmla="*/ 164982 w 607639"/>
              <a:gd name="connsiteY39" fmla="*/ 186568 h 517456"/>
              <a:gd name="connsiteX40" fmla="*/ 195782 w 607639"/>
              <a:gd name="connsiteY40" fmla="*/ 183457 h 517456"/>
              <a:gd name="connsiteX41" fmla="*/ 210558 w 607639"/>
              <a:gd name="connsiteY41" fmla="*/ 147993 h 517456"/>
              <a:gd name="connsiteX42" fmla="*/ 190886 w 607639"/>
              <a:gd name="connsiteY42" fmla="*/ 124085 h 517456"/>
              <a:gd name="connsiteX43" fmla="*/ 220350 w 607639"/>
              <a:gd name="connsiteY43" fmla="*/ 94665 h 517456"/>
              <a:gd name="connsiteX44" fmla="*/ 244295 w 607639"/>
              <a:gd name="connsiteY44" fmla="*/ 114219 h 517456"/>
              <a:gd name="connsiteX45" fmla="*/ 279813 w 607639"/>
              <a:gd name="connsiteY45" fmla="*/ 99465 h 517456"/>
              <a:gd name="connsiteX46" fmla="*/ 38005 w 607639"/>
              <a:gd name="connsiteY46" fmla="*/ 37951 h 517456"/>
              <a:gd name="connsiteX47" fmla="*/ 38005 w 607639"/>
              <a:gd name="connsiteY47" fmla="*/ 376049 h 517456"/>
              <a:gd name="connsiteX48" fmla="*/ 569634 w 607639"/>
              <a:gd name="connsiteY48" fmla="*/ 376049 h 517456"/>
              <a:gd name="connsiteX49" fmla="*/ 569634 w 607639"/>
              <a:gd name="connsiteY49" fmla="*/ 37951 h 517456"/>
              <a:gd name="connsiteX50" fmla="*/ 28482 w 607639"/>
              <a:gd name="connsiteY50" fmla="*/ 0 h 517456"/>
              <a:gd name="connsiteX51" fmla="*/ 579157 w 607639"/>
              <a:gd name="connsiteY51" fmla="*/ 0 h 517456"/>
              <a:gd name="connsiteX52" fmla="*/ 607639 w 607639"/>
              <a:gd name="connsiteY52" fmla="*/ 28441 h 517456"/>
              <a:gd name="connsiteX53" fmla="*/ 607639 w 607639"/>
              <a:gd name="connsiteY53" fmla="*/ 385559 h 517456"/>
              <a:gd name="connsiteX54" fmla="*/ 579157 w 607639"/>
              <a:gd name="connsiteY54" fmla="*/ 414000 h 517456"/>
              <a:gd name="connsiteX55" fmla="*/ 351304 w 607639"/>
              <a:gd name="connsiteY55" fmla="*/ 414000 h 517456"/>
              <a:gd name="connsiteX56" fmla="*/ 351304 w 607639"/>
              <a:gd name="connsiteY56" fmla="*/ 479593 h 517456"/>
              <a:gd name="connsiteX57" fmla="*/ 437906 w 607639"/>
              <a:gd name="connsiteY57" fmla="*/ 479593 h 517456"/>
              <a:gd name="connsiteX58" fmla="*/ 437906 w 607639"/>
              <a:gd name="connsiteY58" fmla="*/ 517456 h 517456"/>
              <a:gd name="connsiteX59" fmla="*/ 169733 w 607639"/>
              <a:gd name="connsiteY59" fmla="*/ 517456 h 517456"/>
              <a:gd name="connsiteX60" fmla="*/ 169733 w 607639"/>
              <a:gd name="connsiteY60" fmla="*/ 479593 h 517456"/>
              <a:gd name="connsiteX61" fmla="*/ 256335 w 607639"/>
              <a:gd name="connsiteY61" fmla="*/ 479593 h 517456"/>
              <a:gd name="connsiteX62" fmla="*/ 256335 w 607639"/>
              <a:gd name="connsiteY62" fmla="*/ 414000 h 517456"/>
              <a:gd name="connsiteX63" fmla="*/ 28482 w 607639"/>
              <a:gd name="connsiteY63" fmla="*/ 414000 h 517456"/>
              <a:gd name="connsiteX64" fmla="*/ 0 w 607639"/>
              <a:gd name="connsiteY64" fmla="*/ 385559 h 517456"/>
              <a:gd name="connsiteX65" fmla="*/ 0 w 607639"/>
              <a:gd name="connsiteY65" fmla="*/ 28441 h 517456"/>
              <a:gd name="connsiteX66" fmla="*/ 28482 w 607639"/>
              <a:gd name="connsiteY66" fmla="*/ 0 h 51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07639" h="517456">
                <a:moveTo>
                  <a:pt x="303714" y="173520"/>
                </a:moveTo>
                <a:cubicBezTo>
                  <a:pt x="322421" y="173520"/>
                  <a:pt x="337586" y="188653"/>
                  <a:pt x="337586" y="207321"/>
                </a:cubicBezTo>
                <a:cubicBezTo>
                  <a:pt x="337586" y="225989"/>
                  <a:pt x="322421" y="241122"/>
                  <a:pt x="303714" y="241122"/>
                </a:cubicBezTo>
                <a:cubicBezTo>
                  <a:pt x="285007" y="241122"/>
                  <a:pt x="269842" y="225989"/>
                  <a:pt x="269842" y="207321"/>
                </a:cubicBezTo>
                <a:cubicBezTo>
                  <a:pt x="269842" y="188653"/>
                  <a:pt x="285007" y="173520"/>
                  <a:pt x="303714" y="173520"/>
                </a:cubicBezTo>
                <a:close/>
                <a:moveTo>
                  <a:pt x="303758" y="139994"/>
                </a:moveTo>
                <a:cubicBezTo>
                  <a:pt x="266549" y="139994"/>
                  <a:pt x="236373" y="170125"/>
                  <a:pt x="236373" y="207277"/>
                </a:cubicBezTo>
                <a:cubicBezTo>
                  <a:pt x="236373" y="244517"/>
                  <a:pt x="266549" y="274559"/>
                  <a:pt x="303758" y="274559"/>
                </a:cubicBezTo>
                <a:cubicBezTo>
                  <a:pt x="340967" y="274559"/>
                  <a:pt x="371054" y="244517"/>
                  <a:pt x="371054" y="207277"/>
                </a:cubicBezTo>
                <a:cubicBezTo>
                  <a:pt x="371054" y="170125"/>
                  <a:pt x="340967" y="139994"/>
                  <a:pt x="303758" y="139994"/>
                </a:cubicBezTo>
                <a:close/>
                <a:moveTo>
                  <a:pt x="282839" y="68801"/>
                </a:moveTo>
                <a:lnTo>
                  <a:pt x="303669" y="68801"/>
                </a:lnTo>
                <a:lnTo>
                  <a:pt x="303847" y="68801"/>
                </a:lnTo>
                <a:lnTo>
                  <a:pt x="324588" y="68801"/>
                </a:lnTo>
                <a:lnTo>
                  <a:pt x="327703" y="99465"/>
                </a:lnTo>
                <a:cubicBezTo>
                  <a:pt x="340522" y="102309"/>
                  <a:pt x="352450" y="107375"/>
                  <a:pt x="363221" y="114219"/>
                </a:cubicBezTo>
                <a:lnTo>
                  <a:pt x="387166" y="94665"/>
                </a:lnTo>
                <a:lnTo>
                  <a:pt x="416541" y="124085"/>
                </a:lnTo>
                <a:lnTo>
                  <a:pt x="396958" y="147993"/>
                </a:lnTo>
                <a:cubicBezTo>
                  <a:pt x="403812" y="158748"/>
                  <a:pt x="408797" y="170658"/>
                  <a:pt x="411645" y="183457"/>
                </a:cubicBezTo>
                <a:lnTo>
                  <a:pt x="442445" y="186479"/>
                </a:lnTo>
                <a:lnTo>
                  <a:pt x="442445" y="228075"/>
                </a:lnTo>
                <a:lnTo>
                  <a:pt x="411645" y="231185"/>
                </a:lnTo>
                <a:cubicBezTo>
                  <a:pt x="408886" y="243984"/>
                  <a:pt x="403812" y="255894"/>
                  <a:pt x="396958" y="266649"/>
                </a:cubicBezTo>
                <a:lnTo>
                  <a:pt x="416541" y="290558"/>
                </a:lnTo>
                <a:lnTo>
                  <a:pt x="387166" y="319977"/>
                </a:lnTo>
                <a:lnTo>
                  <a:pt x="363221" y="300423"/>
                </a:lnTo>
                <a:cubicBezTo>
                  <a:pt x="352450" y="307267"/>
                  <a:pt x="340522" y="312333"/>
                  <a:pt x="327703" y="315177"/>
                </a:cubicBezTo>
                <a:lnTo>
                  <a:pt x="324588" y="345841"/>
                </a:lnTo>
                <a:lnTo>
                  <a:pt x="303847" y="345841"/>
                </a:lnTo>
                <a:lnTo>
                  <a:pt x="303669" y="345841"/>
                </a:lnTo>
                <a:lnTo>
                  <a:pt x="282839" y="345841"/>
                </a:lnTo>
                <a:lnTo>
                  <a:pt x="279813" y="315177"/>
                </a:lnTo>
                <a:cubicBezTo>
                  <a:pt x="266994" y="312333"/>
                  <a:pt x="254977" y="307267"/>
                  <a:pt x="244295" y="300423"/>
                </a:cubicBezTo>
                <a:lnTo>
                  <a:pt x="220350" y="319977"/>
                </a:lnTo>
                <a:lnTo>
                  <a:pt x="190886" y="290558"/>
                </a:lnTo>
                <a:lnTo>
                  <a:pt x="210558" y="266649"/>
                </a:lnTo>
                <a:cubicBezTo>
                  <a:pt x="203704" y="255894"/>
                  <a:pt x="198630" y="243984"/>
                  <a:pt x="195782" y="231185"/>
                </a:cubicBezTo>
                <a:lnTo>
                  <a:pt x="164982" y="228075"/>
                </a:lnTo>
                <a:lnTo>
                  <a:pt x="164982" y="186568"/>
                </a:lnTo>
                <a:lnTo>
                  <a:pt x="195782" y="183457"/>
                </a:lnTo>
                <a:cubicBezTo>
                  <a:pt x="198630" y="170658"/>
                  <a:pt x="203704" y="158748"/>
                  <a:pt x="210558" y="147993"/>
                </a:cubicBezTo>
                <a:lnTo>
                  <a:pt x="190886" y="124085"/>
                </a:lnTo>
                <a:lnTo>
                  <a:pt x="220350" y="94665"/>
                </a:lnTo>
                <a:lnTo>
                  <a:pt x="244295" y="114219"/>
                </a:lnTo>
                <a:cubicBezTo>
                  <a:pt x="254977" y="107375"/>
                  <a:pt x="266905" y="102309"/>
                  <a:pt x="279813" y="99465"/>
                </a:cubicBezTo>
                <a:close/>
                <a:moveTo>
                  <a:pt x="38005" y="37951"/>
                </a:moveTo>
                <a:lnTo>
                  <a:pt x="38005" y="376049"/>
                </a:lnTo>
                <a:lnTo>
                  <a:pt x="569634" y="376049"/>
                </a:lnTo>
                <a:lnTo>
                  <a:pt x="569634" y="37951"/>
                </a:lnTo>
                <a:close/>
                <a:moveTo>
                  <a:pt x="28482" y="0"/>
                </a:moveTo>
                <a:lnTo>
                  <a:pt x="579157" y="0"/>
                </a:lnTo>
                <a:cubicBezTo>
                  <a:pt x="594822" y="0"/>
                  <a:pt x="607639" y="12799"/>
                  <a:pt x="607639" y="28441"/>
                </a:cubicBezTo>
                <a:lnTo>
                  <a:pt x="607639" y="385559"/>
                </a:lnTo>
                <a:cubicBezTo>
                  <a:pt x="607639" y="401202"/>
                  <a:pt x="594822" y="414000"/>
                  <a:pt x="579157" y="414000"/>
                </a:cubicBezTo>
                <a:lnTo>
                  <a:pt x="351304" y="414000"/>
                </a:lnTo>
                <a:lnTo>
                  <a:pt x="351304" y="479593"/>
                </a:lnTo>
                <a:lnTo>
                  <a:pt x="437906" y="479593"/>
                </a:lnTo>
                <a:lnTo>
                  <a:pt x="437906" y="517456"/>
                </a:lnTo>
                <a:lnTo>
                  <a:pt x="169733" y="517456"/>
                </a:lnTo>
                <a:lnTo>
                  <a:pt x="169733" y="479593"/>
                </a:lnTo>
                <a:lnTo>
                  <a:pt x="256335" y="479593"/>
                </a:lnTo>
                <a:lnTo>
                  <a:pt x="256335" y="414000"/>
                </a:lnTo>
                <a:lnTo>
                  <a:pt x="28482" y="414000"/>
                </a:lnTo>
                <a:cubicBezTo>
                  <a:pt x="12817" y="414000"/>
                  <a:pt x="0" y="401202"/>
                  <a:pt x="0" y="385559"/>
                </a:cubicBezTo>
                <a:lnTo>
                  <a:pt x="0" y="28441"/>
                </a:lnTo>
                <a:cubicBezTo>
                  <a:pt x="0" y="12799"/>
                  <a:pt x="12817" y="0"/>
                  <a:pt x="28482" y="0"/>
                </a:cubicBezTo>
                <a:close/>
              </a:path>
            </a:pathLst>
          </a:custGeom>
          <a:solidFill>
            <a:schemeClr val="bg1"/>
          </a:solidFill>
          <a:ln>
            <a:noFill/>
          </a:ln>
          <a:effectLst/>
        </p:spPr>
        <p:style>
          <a:lnRef idx="2">
            <a:schemeClr val="dk1"/>
          </a:lnRef>
          <a:fillRef idx="1">
            <a:schemeClr val="lt1"/>
          </a:fillRef>
          <a:effectRef idx="0">
            <a:schemeClr val="dk1"/>
          </a:effectRef>
          <a:fontRef idx="minor">
            <a:schemeClr val="dk1"/>
          </a:fontRef>
        </p:style>
        <p:txBody>
          <a:bodyPr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dirty="0">
              <a:latin typeface="思源黑体 CN Medium" panose="020B0600000000000000" pitchFamily="34" charset="-122"/>
            </a:endParaRPr>
          </a:p>
        </p:txBody>
      </p:sp>
      <p:sp>
        <p:nvSpPr>
          <p:cNvPr id="31" name="文本框 30">
            <a:extLst>
              <a:ext uri="{FF2B5EF4-FFF2-40B4-BE49-F238E27FC236}">
                <a16:creationId xmlns:a16="http://schemas.microsoft.com/office/drawing/2014/main" id="{CDDC4B04-453A-44AA-A994-9C4844AF8B45}"/>
              </a:ext>
            </a:extLst>
          </p:cNvPr>
          <p:cNvSpPr txBox="1"/>
          <p:nvPr/>
        </p:nvSpPr>
        <p:spPr>
          <a:xfrm>
            <a:off x="676381" y="4696839"/>
            <a:ext cx="1837081" cy="1384995"/>
          </a:xfrm>
          <a:prstGeom prst="rect">
            <a:avLst/>
          </a:prstGeom>
          <a:noFill/>
        </p:spPr>
        <p:txBody>
          <a:bodyPr wrap="square" rtlCol="0">
            <a:spAutoFit/>
            <a:scene3d>
              <a:camera prst="orthographicFront"/>
              <a:lightRig rig="threePt" dir="t"/>
            </a:scene3d>
            <a:sp3d contourW="12700"/>
          </a:bodyPr>
          <a:lstStyle/>
          <a:p>
            <a:pPr algn="ctr"/>
            <a:r>
              <a:rPr lang="en-US" altLang="zh-CN" sz="2800" dirty="0">
                <a:solidFill>
                  <a:schemeClr val="bg1">
                    <a:lumMod val="50000"/>
                  </a:schemeClr>
                </a:solidFill>
                <a:latin typeface="Calibri" panose="020F0502020204030204" pitchFamily="34" charset="0"/>
                <a:ea typeface="思源黑体 CN Medium" panose="020B0600000000000000" pitchFamily="34" charset="-122"/>
                <a:cs typeface="Calibri" panose="020F0502020204030204" pitchFamily="34" charset="0"/>
              </a:rPr>
              <a:t>Liệt kê các PP học tập hiệu quả</a:t>
            </a:r>
          </a:p>
        </p:txBody>
      </p:sp>
      <p:sp>
        <p:nvSpPr>
          <p:cNvPr id="32" name="文本框 31">
            <a:extLst>
              <a:ext uri="{FF2B5EF4-FFF2-40B4-BE49-F238E27FC236}">
                <a16:creationId xmlns:a16="http://schemas.microsoft.com/office/drawing/2014/main" id="{80C6CBF4-C8C1-4B5F-95BD-3CE4D7CBBEC0}"/>
              </a:ext>
            </a:extLst>
          </p:cNvPr>
          <p:cNvSpPr txBox="1"/>
          <p:nvPr/>
        </p:nvSpPr>
        <p:spPr>
          <a:xfrm>
            <a:off x="2733003" y="4646730"/>
            <a:ext cx="2118860" cy="1815882"/>
          </a:xfrm>
          <a:prstGeom prst="rect">
            <a:avLst/>
          </a:prstGeom>
          <a:noFill/>
        </p:spPr>
        <p:txBody>
          <a:bodyPr wrap="square" rtlCol="0">
            <a:spAutoFit/>
            <a:scene3d>
              <a:camera prst="orthographicFront"/>
              <a:lightRig rig="threePt" dir="t"/>
            </a:scene3d>
            <a:sp3d contourW="12700"/>
          </a:bodyPr>
          <a:lstStyle/>
          <a:p>
            <a:pPr algn="ctr"/>
            <a:r>
              <a:rPr lang="en-US" altLang="zh-CN" sz="2800" dirty="0">
                <a:solidFill>
                  <a:schemeClr val="bg1">
                    <a:lumMod val="50000"/>
                  </a:schemeClr>
                </a:solidFill>
                <a:latin typeface="Calibri" panose="020F0502020204030204" pitchFamily="34" charset="0"/>
                <a:ea typeface="思源黑体 CN Medium" panose="020B0600000000000000" pitchFamily="34" charset="-122"/>
                <a:cs typeface="Calibri" panose="020F0502020204030204" pitchFamily="34" charset="0"/>
              </a:rPr>
              <a:t>Đưa ra minh chứng cho PP học tập hiệu quả </a:t>
            </a:r>
          </a:p>
        </p:txBody>
      </p:sp>
      <p:sp>
        <p:nvSpPr>
          <p:cNvPr id="33" name="文本框 32">
            <a:extLst>
              <a:ext uri="{FF2B5EF4-FFF2-40B4-BE49-F238E27FC236}">
                <a16:creationId xmlns:a16="http://schemas.microsoft.com/office/drawing/2014/main" id="{3D9D7157-8F9A-47A4-A778-A9865AFECE40}"/>
              </a:ext>
            </a:extLst>
          </p:cNvPr>
          <p:cNvSpPr txBox="1"/>
          <p:nvPr/>
        </p:nvSpPr>
        <p:spPr>
          <a:xfrm>
            <a:off x="5204235" y="4696839"/>
            <a:ext cx="1837081" cy="1815882"/>
          </a:xfrm>
          <a:prstGeom prst="rect">
            <a:avLst/>
          </a:prstGeom>
          <a:noFill/>
        </p:spPr>
        <p:txBody>
          <a:bodyPr wrap="square" rtlCol="0">
            <a:spAutoFit/>
            <a:scene3d>
              <a:camera prst="orthographicFront"/>
              <a:lightRig rig="threePt" dir="t"/>
            </a:scene3d>
            <a:sp3d contourW="12700"/>
          </a:bodyPr>
          <a:lstStyle/>
          <a:p>
            <a:pPr algn="ctr"/>
            <a:r>
              <a:rPr lang="en-US" altLang="zh-CN" sz="2800" dirty="0">
                <a:solidFill>
                  <a:schemeClr val="bg1">
                    <a:lumMod val="50000"/>
                  </a:schemeClr>
                </a:solidFill>
                <a:latin typeface="Calibri" panose="020F0502020204030204" pitchFamily="34" charset="0"/>
                <a:ea typeface="思源黑体 CN Medium" panose="020B0600000000000000" pitchFamily="34" charset="-122"/>
                <a:cs typeface="Calibri" panose="020F0502020204030204" pitchFamily="34" charset="0"/>
              </a:rPr>
              <a:t>Xác định các PP đã sử dung và sẽ sử dụng</a:t>
            </a:r>
          </a:p>
        </p:txBody>
      </p:sp>
      <p:sp>
        <p:nvSpPr>
          <p:cNvPr id="34" name="文本框 33">
            <a:extLst>
              <a:ext uri="{FF2B5EF4-FFF2-40B4-BE49-F238E27FC236}">
                <a16:creationId xmlns:a16="http://schemas.microsoft.com/office/drawing/2014/main" id="{FD22A763-2D62-4901-9886-0583B8FC5BD5}"/>
              </a:ext>
            </a:extLst>
          </p:cNvPr>
          <p:cNvSpPr txBox="1"/>
          <p:nvPr/>
        </p:nvSpPr>
        <p:spPr>
          <a:xfrm>
            <a:off x="7193716" y="4696839"/>
            <a:ext cx="2369336" cy="1815882"/>
          </a:xfrm>
          <a:prstGeom prst="rect">
            <a:avLst/>
          </a:prstGeom>
          <a:noFill/>
        </p:spPr>
        <p:txBody>
          <a:bodyPr wrap="square" rtlCol="0">
            <a:spAutoFit/>
            <a:scene3d>
              <a:camera prst="orthographicFront"/>
              <a:lightRig rig="threePt" dir="t"/>
            </a:scene3d>
            <a:sp3d contourW="12700"/>
          </a:bodyPr>
          <a:lstStyle/>
          <a:p>
            <a:pPr algn="ctr"/>
            <a:r>
              <a:rPr lang="en-US" altLang="zh-CN" sz="2800" dirty="0">
                <a:solidFill>
                  <a:schemeClr val="bg1">
                    <a:lumMod val="50000"/>
                  </a:schemeClr>
                </a:solidFill>
                <a:latin typeface="Calibri" panose="020F0502020204030204" pitchFamily="34" charset="0"/>
                <a:ea typeface="思源黑体 CN Medium" panose="020B0600000000000000" pitchFamily="34" charset="-122"/>
                <a:cs typeface="Calibri" panose="020F0502020204030204" pitchFamily="34" charset="0"/>
              </a:rPr>
              <a:t>Chia sẻ sơ đồ tư duy, hệ thống kiến thức học tập</a:t>
            </a:r>
          </a:p>
        </p:txBody>
      </p:sp>
      <p:sp>
        <p:nvSpPr>
          <p:cNvPr id="35" name="文本框 34">
            <a:extLst>
              <a:ext uri="{FF2B5EF4-FFF2-40B4-BE49-F238E27FC236}">
                <a16:creationId xmlns:a16="http://schemas.microsoft.com/office/drawing/2014/main" id="{76739DA7-03C7-4410-806D-7C447BFA1D32}"/>
              </a:ext>
            </a:extLst>
          </p:cNvPr>
          <p:cNvSpPr txBox="1"/>
          <p:nvPr/>
        </p:nvSpPr>
        <p:spPr>
          <a:xfrm>
            <a:off x="9715452" y="4696839"/>
            <a:ext cx="1837081" cy="1815882"/>
          </a:xfrm>
          <a:prstGeom prst="rect">
            <a:avLst/>
          </a:prstGeom>
          <a:noFill/>
        </p:spPr>
        <p:txBody>
          <a:bodyPr wrap="square" rtlCol="0">
            <a:spAutoFit/>
            <a:scene3d>
              <a:camera prst="orthographicFront"/>
              <a:lightRig rig="threePt" dir="t"/>
            </a:scene3d>
            <a:sp3d contourW="12700"/>
          </a:bodyPr>
          <a:lstStyle/>
          <a:p>
            <a:pPr algn="ctr"/>
            <a:r>
              <a:rPr lang="en-US" altLang="zh-CN" sz="2800" dirty="0">
                <a:solidFill>
                  <a:schemeClr val="bg1">
                    <a:lumMod val="50000"/>
                  </a:schemeClr>
                </a:solidFill>
                <a:latin typeface="Calibri" panose="020F0502020204030204" pitchFamily="34" charset="0"/>
                <a:ea typeface="思源黑体 CN Medium" panose="020B0600000000000000" pitchFamily="34" charset="-122"/>
                <a:cs typeface="Calibri" panose="020F0502020204030204" pitchFamily="34" charset="0"/>
              </a:rPr>
              <a:t>Chia sẻ những kinh nghiệm để học tập tốt</a:t>
            </a:r>
          </a:p>
        </p:txBody>
      </p:sp>
      <p:sp>
        <p:nvSpPr>
          <p:cNvPr id="36" name="矩形 35">
            <a:extLst>
              <a:ext uri="{FF2B5EF4-FFF2-40B4-BE49-F238E27FC236}">
                <a16:creationId xmlns:a16="http://schemas.microsoft.com/office/drawing/2014/main" id="{0C26A3C0-28B9-4538-9D26-954695006D6C}"/>
              </a:ext>
            </a:extLst>
          </p:cNvPr>
          <p:cNvSpPr/>
          <p:nvPr/>
        </p:nvSpPr>
        <p:spPr>
          <a:xfrm>
            <a:off x="4851863" y="2950377"/>
            <a:ext cx="2501372" cy="493853"/>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800" b="1" dirty="0">
                <a:solidFill>
                  <a:schemeClr val="bg1">
                    <a:lumMod val="50000"/>
                  </a:schemeClr>
                </a:solidFill>
                <a:latin typeface="iCiel Crocante" panose="02000000000000000000" pitchFamily="2" charset="0"/>
                <a:ea typeface="思源黑体 CN Medium" panose="020B0600000000000000" pitchFamily="34" charset="-122"/>
              </a:rPr>
              <a:t>GỢI Ý</a:t>
            </a:r>
            <a:endParaRPr lang="zh-CN" altLang="en-US" sz="2800" b="1" dirty="0">
              <a:solidFill>
                <a:schemeClr val="bg1">
                  <a:lumMod val="50000"/>
                </a:schemeClr>
              </a:solidFill>
              <a:latin typeface="iCiel Crocante" panose="02000000000000000000" pitchFamily="2" charset="0"/>
              <a:ea typeface="思源黑体 CN Medium" panose="020B0600000000000000" pitchFamily="34" charset="-122"/>
            </a:endParaRPr>
          </a:p>
        </p:txBody>
      </p:sp>
    </p:spTree>
    <p:extLst>
      <p:ext uri="{BB962C8B-B14F-4D97-AF65-F5344CB8AC3E}">
        <p14:creationId xmlns:p14="http://schemas.microsoft.com/office/powerpoint/2010/main" val="9693308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53" presetClass="entr" presetSubtype="16"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childTnLst>
                          </p:cTn>
                        </p:par>
                        <p:par>
                          <p:cTn id="63" fill="hold">
                            <p:stCondLst>
                              <p:cond delay="1000"/>
                            </p:stCondLst>
                            <p:childTnLst>
                              <p:par>
                                <p:cTn id="64" presetID="53" presetClass="entr" presetSubtype="16"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p:cTn id="66" dur="500" fill="hold"/>
                                        <p:tgtEl>
                                          <p:spTgt spid="32"/>
                                        </p:tgtEl>
                                        <p:attrNameLst>
                                          <p:attrName>ppt_w</p:attrName>
                                        </p:attrNameLst>
                                      </p:cBhvr>
                                      <p:tavLst>
                                        <p:tav tm="0">
                                          <p:val>
                                            <p:fltVal val="0"/>
                                          </p:val>
                                        </p:tav>
                                        <p:tav tm="100000">
                                          <p:val>
                                            <p:strVal val="#ppt_w"/>
                                          </p:val>
                                        </p:tav>
                                      </p:tavLst>
                                    </p:anim>
                                    <p:anim calcmode="lin" valueType="num">
                                      <p:cBhvr>
                                        <p:cTn id="67" dur="500" fill="hold"/>
                                        <p:tgtEl>
                                          <p:spTgt spid="32"/>
                                        </p:tgtEl>
                                        <p:attrNameLst>
                                          <p:attrName>ppt_h</p:attrName>
                                        </p:attrNameLst>
                                      </p:cBhvr>
                                      <p:tavLst>
                                        <p:tav tm="0">
                                          <p:val>
                                            <p:fltVal val="0"/>
                                          </p:val>
                                        </p:tav>
                                        <p:tav tm="100000">
                                          <p:val>
                                            <p:strVal val="#ppt_h"/>
                                          </p:val>
                                        </p:tav>
                                      </p:tavLst>
                                    </p:anim>
                                    <p:animEffect transition="in" filter="fade">
                                      <p:cBhvr>
                                        <p:cTn id="68" dur="500"/>
                                        <p:tgtEl>
                                          <p:spTgt spid="32"/>
                                        </p:tgtEl>
                                      </p:cBhvr>
                                    </p:animEffect>
                                  </p:childTnLst>
                                </p:cTn>
                              </p:par>
                            </p:childTnLst>
                          </p:cTn>
                        </p:par>
                        <p:par>
                          <p:cTn id="69" fill="hold">
                            <p:stCondLst>
                              <p:cond delay="1500"/>
                            </p:stCondLst>
                            <p:childTnLst>
                              <p:par>
                                <p:cTn id="70" presetID="53" presetClass="entr" presetSubtype="16" fill="hold" grpId="0" nodeType="after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par>
                          <p:cTn id="75" fill="hold">
                            <p:stCondLst>
                              <p:cond delay="2000"/>
                            </p:stCondLst>
                            <p:childTnLst>
                              <p:par>
                                <p:cTn id="76" presetID="53" presetClass="entr" presetSubtype="16"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ppt_w</p:attrName>
                                        </p:attrNameLst>
                                      </p:cBhvr>
                                      <p:tavLst>
                                        <p:tav tm="0">
                                          <p:val>
                                            <p:fltVal val="0"/>
                                          </p:val>
                                        </p:tav>
                                        <p:tav tm="100000">
                                          <p:val>
                                            <p:strVal val="#ppt_w"/>
                                          </p:val>
                                        </p:tav>
                                      </p:tavLst>
                                    </p:anim>
                                    <p:anim calcmode="lin" valueType="num">
                                      <p:cBhvr>
                                        <p:cTn id="79" dur="500" fill="hold"/>
                                        <p:tgtEl>
                                          <p:spTgt spid="34"/>
                                        </p:tgtEl>
                                        <p:attrNameLst>
                                          <p:attrName>ppt_h</p:attrName>
                                        </p:attrNameLst>
                                      </p:cBhvr>
                                      <p:tavLst>
                                        <p:tav tm="0">
                                          <p:val>
                                            <p:fltVal val="0"/>
                                          </p:val>
                                        </p:tav>
                                        <p:tav tm="100000">
                                          <p:val>
                                            <p:strVal val="#ppt_h"/>
                                          </p:val>
                                        </p:tav>
                                      </p:tavLst>
                                    </p:anim>
                                    <p:animEffect transition="in" filter="fade">
                                      <p:cBhvr>
                                        <p:cTn id="80" dur="500"/>
                                        <p:tgtEl>
                                          <p:spTgt spid="34"/>
                                        </p:tgtEl>
                                      </p:cBhvr>
                                    </p:animEffect>
                                  </p:childTnLst>
                                </p:cTn>
                              </p:par>
                            </p:childTnLst>
                          </p:cTn>
                        </p:par>
                        <p:par>
                          <p:cTn id="81" fill="hold">
                            <p:stCondLst>
                              <p:cond delay="2500"/>
                            </p:stCondLst>
                            <p:childTnLst>
                              <p:par>
                                <p:cTn id="82" presetID="53" presetClass="entr" presetSubtype="16" fill="hold" grpId="0" nodeType="after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p:cTn id="84" dur="500" fill="hold"/>
                                        <p:tgtEl>
                                          <p:spTgt spid="35"/>
                                        </p:tgtEl>
                                        <p:attrNameLst>
                                          <p:attrName>ppt_w</p:attrName>
                                        </p:attrNameLst>
                                      </p:cBhvr>
                                      <p:tavLst>
                                        <p:tav tm="0">
                                          <p:val>
                                            <p:fltVal val="0"/>
                                          </p:val>
                                        </p:tav>
                                        <p:tav tm="100000">
                                          <p:val>
                                            <p:strVal val="#ppt_w"/>
                                          </p:val>
                                        </p:tav>
                                      </p:tavLst>
                                    </p:anim>
                                    <p:anim calcmode="lin" valueType="num">
                                      <p:cBhvr>
                                        <p:cTn id="85" dur="500" fill="hold"/>
                                        <p:tgtEl>
                                          <p:spTgt spid="35"/>
                                        </p:tgtEl>
                                        <p:attrNameLst>
                                          <p:attrName>ppt_h</p:attrName>
                                        </p:attrNameLst>
                                      </p:cBhvr>
                                      <p:tavLst>
                                        <p:tav tm="0">
                                          <p:val>
                                            <p:fltVal val="0"/>
                                          </p:val>
                                        </p:tav>
                                        <p:tav tm="100000">
                                          <p:val>
                                            <p:strVal val="#ppt_h"/>
                                          </p:val>
                                        </p:tav>
                                      </p:tavLst>
                                    </p:anim>
                                    <p:animEffect transition="in" filter="fade">
                                      <p:cBhvr>
                                        <p:cTn id="8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30" grpId="0" animBg="1"/>
      <p:bldP spid="31" grpId="0"/>
      <p:bldP spid="32" grpId="0"/>
      <p:bldP spid="33"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8">
            <a:extLst>
              <a:ext uri="{FF2B5EF4-FFF2-40B4-BE49-F238E27FC236}">
                <a16:creationId xmlns:a16="http://schemas.microsoft.com/office/drawing/2014/main" id="{5765982A-E11E-6C61-B15D-6C19225BC129}"/>
              </a:ext>
            </a:extLst>
          </p:cNvPr>
          <p:cNvSpPr txBox="1">
            <a:spLocks noChangeArrowheads="1"/>
          </p:cNvSpPr>
          <p:nvPr/>
        </p:nvSpPr>
        <p:spPr bwMode="auto">
          <a:xfrm>
            <a:off x="699713" y="248038"/>
            <a:ext cx="7063721" cy="1159200"/>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a:lnSpc>
                <a:spcPct val="90000"/>
              </a:lnSpc>
              <a:spcBef>
                <a:spcPct val="0"/>
              </a:spcBef>
              <a:spcAft>
                <a:spcPts val="600"/>
              </a:spcAft>
            </a:pPr>
            <a:r>
              <a:rPr lang="en-US" altLang="zh-CN" sz="4000" kern="1200">
                <a:solidFill>
                  <a:srgbClr val="FFFFFF"/>
                </a:solidFill>
                <a:latin typeface="iCiel Crocante" panose="02000000000000000000" pitchFamily="2" charset="0"/>
                <a:ea typeface="+mj-ea"/>
                <a:cs typeface="+mj-cs"/>
                <a:sym typeface="Arial" panose="020B0604020202020204" pitchFamily="34" charset="0"/>
              </a:rPr>
              <a:t>HỖ TRỢ BẠN TRONG HỌC TẬP</a:t>
            </a:r>
          </a:p>
        </p:txBody>
      </p:sp>
      <p:pic>
        <p:nvPicPr>
          <p:cNvPr id="3" name="Picture 2" descr="Graphical user interface, text, application, email&#10;&#10;Description automatically generated">
            <a:extLst>
              <a:ext uri="{FF2B5EF4-FFF2-40B4-BE49-F238E27FC236}">
                <a16:creationId xmlns:a16="http://schemas.microsoft.com/office/drawing/2014/main" id="{A931CA7E-95B6-300B-4EAC-C75F36820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25" y="1983501"/>
            <a:ext cx="11327549" cy="4417743"/>
          </a:xfrm>
          <a:prstGeom prst="rect">
            <a:avLst/>
          </a:prstGeom>
        </p:spPr>
      </p:pic>
    </p:spTree>
    <p:extLst>
      <p:ext uri="{BB962C8B-B14F-4D97-AF65-F5344CB8AC3E}">
        <p14:creationId xmlns:p14="http://schemas.microsoft.com/office/powerpoint/2010/main" val="3992091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59ABD4-2B87-4755-865C-426E4988F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矩形 14">
            <a:extLst>
              <a:ext uri="{FF2B5EF4-FFF2-40B4-BE49-F238E27FC236}">
                <a16:creationId xmlns:a16="http://schemas.microsoft.com/office/drawing/2014/main" id="{809CF712-460B-4758-B5E6-C11C0C80CA5B}"/>
              </a:ext>
            </a:extLst>
          </p:cNvPr>
          <p:cNvSpPr/>
          <p:nvPr/>
        </p:nvSpPr>
        <p:spPr>
          <a:xfrm>
            <a:off x="1561070" y="2342664"/>
            <a:ext cx="9703278" cy="1231106"/>
          </a:xfrm>
          <a:prstGeom prst="rect">
            <a:avLst/>
          </a:prstGeom>
        </p:spPr>
        <p:txBody>
          <a:bodyPr wrap="square" lIns="0" tIns="0" rIns="0" bIns="0">
            <a:spAutoFit/>
          </a:bodyPr>
          <a:lstStyle/>
          <a:p>
            <a:pPr algn="ctr" eaLnBrk="1" hangingPunct="1">
              <a:defRPr/>
            </a:pPr>
            <a:r>
              <a:rPr lang="en-US" altLang="zh-CN" sz="4000" noProof="1">
                <a:solidFill>
                  <a:schemeClr val="bg1"/>
                </a:solidFill>
                <a:latin typeface="iCiel Cadena" panose="02000503000000020004" pitchFamily="2" charset="77"/>
                <a:ea typeface="思源黑体 CN Heavy" panose="020B0A00000000000000" pitchFamily="34" charset="-122"/>
                <a:cs typeface="+mn-ea"/>
                <a:sym typeface="Arial" panose="020B0604020202020204" pitchFamily="34" charset="0"/>
              </a:rPr>
              <a:t>ĐÁNH GIÁ Ý NGHĨA CỦA VIỆC THỰC HIỆN HOẠT ĐỘNG GIÁO DỤC TRONG NHÀ TRƯỜNG</a:t>
            </a:r>
            <a:endParaRPr lang="zh-CN" altLang="en-US" sz="4000" noProof="1">
              <a:solidFill>
                <a:schemeClr val="bg1"/>
              </a:solidFill>
              <a:latin typeface="iCiel Cadena" panose="02000503000000020004" pitchFamily="2" charset="77"/>
              <a:ea typeface="思源黑体 CN Heavy" panose="020B0A00000000000000" pitchFamily="34" charset="-122"/>
              <a:cs typeface="+mn-ea"/>
              <a:sym typeface="Arial" panose="020B0604020202020204" pitchFamily="34" charset="0"/>
            </a:endParaRPr>
          </a:p>
        </p:txBody>
      </p:sp>
      <p:sp>
        <p:nvSpPr>
          <p:cNvPr id="9" name="矩形 8">
            <a:extLst>
              <a:ext uri="{FF2B5EF4-FFF2-40B4-BE49-F238E27FC236}">
                <a16:creationId xmlns:a16="http://schemas.microsoft.com/office/drawing/2014/main" id="{B0421AA7-3184-4A35-9A5F-4033F4C811AE}"/>
              </a:ext>
            </a:extLst>
          </p:cNvPr>
          <p:cNvSpPr/>
          <p:nvPr/>
        </p:nvSpPr>
        <p:spPr>
          <a:xfrm flipH="1">
            <a:off x="3631693" y="1079650"/>
            <a:ext cx="4669173" cy="1032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rgbClr val="56A375"/>
              </a:solidFill>
              <a:latin typeface="思源黑体 CN Medium" panose="020B0600000000000000" pitchFamily="34" charset="-122"/>
              <a:ea typeface="思源黑体 CN Medium" panose="020B0600000000000000" pitchFamily="34" charset="-122"/>
            </a:endParaRPr>
          </a:p>
        </p:txBody>
      </p:sp>
      <p:sp>
        <p:nvSpPr>
          <p:cNvPr id="10" name="文本框 283">
            <a:extLst>
              <a:ext uri="{FF2B5EF4-FFF2-40B4-BE49-F238E27FC236}">
                <a16:creationId xmlns:a16="http://schemas.microsoft.com/office/drawing/2014/main" id="{A2D20ED5-9D6B-4DDD-930F-CC294D854669}"/>
              </a:ext>
            </a:extLst>
          </p:cNvPr>
          <p:cNvSpPr txBox="1"/>
          <p:nvPr/>
        </p:nvSpPr>
        <p:spPr>
          <a:xfrm>
            <a:off x="4026103" y="1310338"/>
            <a:ext cx="3919360" cy="584775"/>
          </a:xfrm>
          <a:prstGeom prst="rect">
            <a:avLst/>
          </a:prstGeom>
          <a:solidFill>
            <a:schemeClr val="bg1"/>
          </a:solidFill>
        </p:spPr>
        <p:txBody>
          <a:bodyPr wrap="square" rtlCol="0">
            <a:spAutoFit/>
          </a:bodyPr>
          <a:lstStyle/>
          <a:p>
            <a:pPr algn="ctr"/>
            <a:r>
              <a:rPr lang="en-US" altLang="zh-CN" sz="3200" dirty="0">
                <a:solidFill>
                  <a:srgbClr val="56A375"/>
                </a:solidFill>
                <a:latin typeface="iCiel Cadena" panose="02000503000000020004" pitchFamily="2" charset="77"/>
                <a:ea typeface="思源黑体 CN Medium" panose="020B0600000000000000" pitchFamily="34" charset="-122"/>
              </a:rPr>
              <a:t>Part 6</a:t>
            </a:r>
          </a:p>
        </p:txBody>
      </p:sp>
    </p:spTree>
    <p:extLst>
      <p:ext uri="{BB962C8B-B14F-4D97-AF65-F5344CB8AC3E}">
        <p14:creationId xmlns:p14="http://schemas.microsoft.com/office/powerpoint/2010/main" val="41988797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nodePh="1">
                                  <p:stCondLst>
                                    <p:cond delay="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3" presetClass="entr" presetSubtype="3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strVal val="4*#ppt_w"/>
                                          </p:val>
                                        </p:tav>
                                        <p:tav tm="100000">
                                          <p:val>
                                            <p:strVal val="#ppt_w"/>
                                          </p:val>
                                        </p:tav>
                                      </p:tavLst>
                                    </p:anim>
                                    <p:anim calcmode="lin" valueType="num">
                                      <p:cBhvr>
                                        <p:cTn id="21" dur="500" fill="hold"/>
                                        <p:tgtEl>
                                          <p:spTgt spid="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42148EC5-2682-47B2-A6BA-ACF76D83ADE4}"/>
              </a:ext>
            </a:extLst>
          </p:cNvPr>
          <p:cNvGrpSpPr/>
          <p:nvPr/>
        </p:nvGrpSpPr>
        <p:grpSpPr>
          <a:xfrm>
            <a:off x="0" y="0"/>
            <a:ext cx="12192000" cy="6858000"/>
            <a:chOff x="0" y="0"/>
            <a:chExt cx="12192000" cy="6858000"/>
          </a:xfrm>
        </p:grpSpPr>
        <p:pic>
          <p:nvPicPr>
            <p:cNvPr id="39" name="图片 38">
              <a:extLst>
                <a:ext uri="{FF2B5EF4-FFF2-40B4-BE49-F238E27FC236}">
                  <a16:creationId xmlns:a16="http://schemas.microsoft.com/office/drawing/2014/main" id="{DCC64943-97AF-44A2-89F0-051D06485D7B}"/>
                </a:ext>
              </a:extLst>
            </p:cNvPr>
            <p:cNvPicPr>
              <a:picLocks noChangeAspect="1"/>
            </p:cNvPicPr>
            <p:nvPr/>
          </p:nvPicPr>
          <p:blipFill rotWithShape="1">
            <a:blip r:embed="rId3">
              <a:extLst>
                <a:ext uri="{28A0092B-C50C-407E-A947-70E740481C1C}">
                  <a14:useLocalDpi xmlns:a14="http://schemas.microsoft.com/office/drawing/2010/main" val="0"/>
                </a:ext>
              </a:extLst>
            </a:blip>
            <a:srcRect l="7066" t="7066" r="7066" b="7066"/>
            <a:stretch/>
          </p:blipFill>
          <p:spPr>
            <a:xfrm>
              <a:off x="0" y="0"/>
              <a:ext cx="12192000" cy="6858000"/>
            </a:xfrm>
            <a:prstGeom prst="rect">
              <a:avLst/>
            </a:prstGeom>
          </p:spPr>
        </p:pic>
        <p:grpSp>
          <p:nvGrpSpPr>
            <p:cNvPr id="40" name="组合 39">
              <a:extLst>
                <a:ext uri="{FF2B5EF4-FFF2-40B4-BE49-F238E27FC236}">
                  <a16:creationId xmlns:a16="http://schemas.microsoft.com/office/drawing/2014/main" id="{2062AF72-150A-40DE-9C40-FFA89F86366D}"/>
                </a:ext>
              </a:extLst>
            </p:cNvPr>
            <p:cNvGrpSpPr/>
            <p:nvPr/>
          </p:nvGrpSpPr>
          <p:grpSpPr>
            <a:xfrm>
              <a:off x="152400" y="395388"/>
              <a:ext cx="11887200" cy="6334646"/>
              <a:chOff x="152400" y="395388"/>
              <a:chExt cx="11887200" cy="6334646"/>
            </a:xfrm>
          </p:grpSpPr>
          <p:sp>
            <p:nvSpPr>
              <p:cNvPr id="41" name="矩形 40">
                <a:extLst>
                  <a:ext uri="{FF2B5EF4-FFF2-40B4-BE49-F238E27FC236}">
                    <a16:creationId xmlns:a16="http://schemas.microsoft.com/office/drawing/2014/main" id="{8783F5CB-DD6E-4A33-AB85-27D002F76954}"/>
                  </a:ext>
                </a:extLst>
              </p:cNvPr>
              <p:cNvSpPr/>
              <p:nvPr/>
            </p:nvSpPr>
            <p:spPr>
              <a:xfrm>
                <a:off x="152400" y="1041400"/>
                <a:ext cx="11887200" cy="56886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42" name="TextBox 8">
                <a:extLst>
                  <a:ext uri="{FF2B5EF4-FFF2-40B4-BE49-F238E27FC236}">
                    <a16:creationId xmlns:a16="http://schemas.microsoft.com/office/drawing/2014/main" id="{D15A9FD0-61B3-4264-B145-3D96C428E94C}"/>
                  </a:ext>
                </a:extLst>
              </p:cNvPr>
              <p:cNvSpPr txBox="1">
                <a:spLocks noChangeArrowheads="1"/>
              </p:cNvSpPr>
              <p:nvPr/>
            </p:nvSpPr>
            <p:spPr bwMode="auto">
              <a:xfrm>
                <a:off x="596348" y="395388"/>
                <a:ext cx="11317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prstClr val="white"/>
                    </a:solidFill>
                    <a:effectLst/>
                    <a:uLnTx/>
                    <a:uFillTx/>
                    <a:latin typeface="iCiel Crocante" panose="02000000000000000000" pitchFamily="2" charset="0"/>
                    <a:ea typeface="思源黑体 CN Medium" panose="020B0600000000000000" pitchFamily="34" charset="-122"/>
                    <a:sym typeface="Arial" panose="020B0604020202020204" pitchFamily="34" charset="0"/>
                  </a:rPr>
                  <a:t>THẢO LUẬN – XĐ CÁC HOẠT ĐỘNG ĐÃ THAM GIA</a:t>
                </a:r>
                <a:endParaRPr kumimoji="0" lang="zh-CN" altLang="en-US" sz="3000" b="0" i="0" u="none" strike="noStrike" kern="1200" cap="none" spc="0" normalizeH="0" baseline="0" noProof="0" dirty="0">
                  <a:ln>
                    <a:noFill/>
                  </a:ln>
                  <a:solidFill>
                    <a:prstClr val="white"/>
                  </a:solidFill>
                  <a:effectLst/>
                  <a:uLnTx/>
                  <a:uFillTx/>
                  <a:latin typeface="iCiel Crocante" panose="02000000000000000000" pitchFamily="2" charset="0"/>
                  <a:ea typeface="思源黑体 CN Medium" panose="020B0600000000000000" pitchFamily="34" charset="-122"/>
                  <a:sym typeface="Arial" panose="020B0604020202020204" pitchFamily="34" charset="0"/>
                </a:endParaRPr>
              </a:p>
            </p:txBody>
          </p:sp>
        </p:grpSp>
      </p:grpSp>
      <p:grpSp>
        <p:nvGrpSpPr>
          <p:cNvPr id="13" name="组合 12">
            <a:extLst>
              <a:ext uri="{FF2B5EF4-FFF2-40B4-BE49-F238E27FC236}">
                <a16:creationId xmlns:a16="http://schemas.microsoft.com/office/drawing/2014/main" id="{57334C81-8347-4780-91F4-4494653BD0F6}"/>
              </a:ext>
            </a:extLst>
          </p:cNvPr>
          <p:cNvGrpSpPr/>
          <p:nvPr/>
        </p:nvGrpSpPr>
        <p:grpSpPr>
          <a:xfrm>
            <a:off x="4055066" y="1271017"/>
            <a:ext cx="2548041" cy="4995177"/>
            <a:chOff x="3348452" y="1626645"/>
            <a:chExt cx="1911722" cy="3747738"/>
          </a:xfrm>
        </p:grpSpPr>
        <p:sp>
          <p:nvSpPr>
            <p:cNvPr id="14" name="矩形 13">
              <a:extLst>
                <a:ext uri="{FF2B5EF4-FFF2-40B4-BE49-F238E27FC236}">
                  <a16:creationId xmlns:a16="http://schemas.microsoft.com/office/drawing/2014/main" id="{820C88AC-ACB9-40A6-ABEE-8A034549B70C}"/>
                </a:ext>
              </a:extLst>
            </p:cNvPr>
            <p:cNvSpPr/>
            <p:nvPr/>
          </p:nvSpPr>
          <p:spPr>
            <a:xfrm>
              <a:off x="3461207" y="2000712"/>
              <a:ext cx="1546534" cy="954017"/>
            </a:xfrm>
            <a:prstGeom prst="rect">
              <a:avLst/>
            </a:prstGeom>
            <a:solidFill>
              <a:srgbClr val="56A3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white">
                    <a:lumMod val="50000"/>
                  </a:prstClr>
                </a:solidFill>
                <a:effectLst/>
                <a:uLnTx/>
                <a:uFillTx/>
                <a:latin typeface="思源黑体 CN Medium" panose="020B0600000000000000" pitchFamily="34" charset="-122"/>
                <a:ea typeface="+mn-ea"/>
                <a:cs typeface="+mn-cs"/>
                <a:sym typeface="+mn-lt"/>
              </a:endParaRPr>
            </a:p>
          </p:txBody>
        </p:sp>
        <p:sp>
          <p:nvSpPr>
            <p:cNvPr id="15" name="矩形 14">
              <a:extLst>
                <a:ext uri="{FF2B5EF4-FFF2-40B4-BE49-F238E27FC236}">
                  <a16:creationId xmlns:a16="http://schemas.microsoft.com/office/drawing/2014/main" id="{3F5D3BBC-6217-4BDE-A452-F2A0049EB97A}"/>
                </a:ext>
              </a:extLst>
            </p:cNvPr>
            <p:cNvSpPr/>
            <p:nvPr/>
          </p:nvSpPr>
          <p:spPr>
            <a:xfrm>
              <a:off x="3348452" y="3088315"/>
              <a:ext cx="1911722" cy="2286068"/>
            </a:xfrm>
            <a:prstGeom prst="rect">
              <a:avLst/>
            </a:prstGeom>
          </p:spPr>
          <p:txBody>
            <a:bodyPr wrap="square" anchor="ctr">
              <a:spAutoFit/>
            </a:bodyPr>
            <a:lstStyle/>
            <a:p>
              <a:pPr marL="0" marR="0" lvl="0" indent="0" algn="just" defTabSz="914400" rtl="0" eaLnBrk="1" fontAlgn="auto" latinLnBrk="0" hangingPunct="1">
                <a:spcBef>
                  <a:spcPts val="0"/>
                </a:spcBef>
                <a:spcAft>
                  <a:spcPts val="0"/>
                </a:spcAft>
                <a:buClr>
                  <a:srgbClr val="E24848"/>
                </a:buClr>
                <a:buSzTx/>
                <a:buFontTx/>
                <a:buNone/>
                <a:tabLst/>
                <a:defRPr/>
              </a:pPr>
              <a:r>
                <a:rPr kumimoji="0" lang="en-US" altLang="zh-CN" sz="2400" b="0" i="0" u="none" strike="noStrike" kern="1200" cap="none" spc="0" normalizeH="0" baseline="0" noProof="1">
                  <a:ln>
                    <a:noFill/>
                  </a:ln>
                  <a:solidFill>
                    <a:prstClr val="white">
                      <a:lumMod val="50000"/>
                    </a:prstClr>
                  </a:solidFill>
                  <a:effectLst/>
                  <a:uLnTx/>
                  <a:uFillTx/>
                  <a:latin typeface="Calibri" panose="020F0502020204030204" pitchFamily="34" charset="0"/>
                  <a:ea typeface="思源黑体 CN Medium" panose="020B0600000000000000" pitchFamily="34" charset="-122"/>
                  <a:cs typeface="Calibri" panose="020F0502020204030204" pitchFamily="34" charset="0"/>
                  <a:sym typeface="+mn-lt"/>
                </a:rPr>
                <a:t>Chia sẻ về những hoạt động giáo dục trong nhà trường mà em đã tham gia. Tập hợp hình ảnh, video em đã ghi lại để trình bày</a:t>
              </a:r>
              <a:endParaRPr kumimoji="0" lang="zh-CN" altLang="en-US" sz="2400" b="0" i="0" u="none" strike="noStrike" kern="1200" cap="none" spc="0" normalizeH="0" baseline="0" noProof="1">
                <a:ln>
                  <a:noFill/>
                </a:ln>
                <a:solidFill>
                  <a:prstClr val="white">
                    <a:lumMod val="50000"/>
                  </a:prstClr>
                </a:solidFill>
                <a:effectLst/>
                <a:uLnTx/>
                <a:uFillTx/>
                <a:latin typeface="Calibri" panose="020F0502020204030204" pitchFamily="34" charset="0"/>
                <a:ea typeface="思源黑体 CN Medium" panose="020B0600000000000000" pitchFamily="34" charset="-122"/>
                <a:cs typeface="Calibri" panose="020F0502020204030204" pitchFamily="34" charset="0"/>
                <a:sym typeface="+mn-lt"/>
              </a:endParaRPr>
            </a:p>
          </p:txBody>
        </p:sp>
        <p:sp>
          <p:nvSpPr>
            <p:cNvPr id="16" name="矩形 15">
              <a:extLst>
                <a:ext uri="{FF2B5EF4-FFF2-40B4-BE49-F238E27FC236}">
                  <a16:creationId xmlns:a16="http://schemas.microsoft.com/office/drawing/2014/main" id="{7A256301-3475-41F8-853A-BAFE3D2ED6E4}"/>
                </a:ext>
              </a:extLst>
            </p:cNvPr>
            <p:cNvSpPr/>
            <p:nvPr/>
          </p:nvSpPr>
          <p:spPr>
            <a:xfrm>
              <a:off x="3461204" y="1626645"/>
              <a:ext cx="1537732" cy="305853"/>
            </a:xfrm>
            <a:prstGeom prst="rect">
              <a:avLst/>
            </a:prstGeom>
          </p:spPr>
          <p:txBody>
            <a:bodyPr vert="horz" lIns="121876" tIns="60938" rIns="121876" bIns="60938"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800" b="1" i="0" u="none" strike="noStrike" kern="1200" cap="none" spc="0" normalizeH="0" baseline="0" noProof="1">
                  <a:ln>
                    <a:noFill/>
                  </a:ln>
                  <a:solidFill>
                    <a:prstClr val="white">
                      <a:lumMod val="50000"/>
                    </a:prstClr>
                  </a:solidFill>
                  <a:effectLst/>
                  <a:uLnTx/>
                  <a:uFillTx/>
                  <a:latin typeface="思源黑体 CN Medium" panose="020B0600000000000000" pitchFamily="34" charset="-122"/>
                  <a:ea typeface="思源黑体 CN Medium" panose="020B0600000000000000" pitchFamily="34" charset="-122"/>
                  <a:cs typeface="+mn-ea"/>
                  <a:sym typeface="+mn-lt"/>
                </a:rPr>
                <a:t>B1</a:t>
              </a:r>
              <a:endParaRPr kumimoji="0" lang="zh-CN" altLang="en-US" sz="1800" b="1" i="0" u="none" strike="noStrike" kern="1200" cap="none" spc="0" normalizeH="0" baseline="0" noProof="1">
                <a:ln>
                  <a:noFill/>
                </a:ln>
                <a:solidFill>
                  <a:prstClr val="white">
                    <a:lumMod val="50000"/>
                  </a:prstClr>
                </a:solidFill>
                <a:effectLst/>
                <a:uLnTx/>
                <a:uFillTx/>
                <a:latin typeface="思源黑体 CN Medium" panose="020B0600000000000000" pitchFamily="34" charset="-122"/>
                <a:ea typeface="思源黑体 CN Medium" panose="020B0600000000000000" pitchFamily="34" charset="-122"/>
                <a:cs typeface="+mn-ea"/>
                <a:sym typeface="+mn-lt"/>
              </a:endParaRPr>
            </a:p>
          </p:txBody>
        </p:sp>
        <p:sp>
          <p:nvSpPr>
            <p:cNvPr id="17" name="矩形 16">
              <a:extLst>
                <a:ext uri="{FF2B5EF4-FFF2-40B4-BE49-F238E27FC236}">
                  <a16:creationId xmlns:a16="http://schemas.microsoft.com/office/drawing/2014/main" id="{1AA28802-A0F3-4ADB-B502-4EBA2A4ACEDB}"/>
                </a:ext>
              </a:extLst>
            </p:cNvPr>
            <p:cNvSpPr/>
            <p:nvPr/>
          </p:nvSpPr>
          <p:spPr>
            <a:xfrm>
              <a:off x="3501372" y="2598597"/>
              <a:ext cx="1497568" cy="27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1">
                  <a:ln>
                    <a:noFill/>
                  </a:ln>
                  <a:solidFill>
                    <a:prstClr val="white"/>
                  </a:solidFill>
                  <a:effectLst/>
                  <a:uLnTx/>
                  <a:uFillTx/>
                  <a:latin typeface="iCiel Crocante" panose="02000000000000000000" pitchFamily="2" charset="0"/>
                  <a:ea typeface="思源黑体 CN Medium" panose="020B0600000000000000" pitchFamily="34" charset="-122"/>
                  <a:cs typeface="+mn-ea"/>
                  <a:sym typeface="+mn-lt"/>
                </a:rPr>
                <a:t>TRAO ĐỔI</a:t>
              </a:r>
              <a:endParaRPr kumimoji="0" lang="zh-CN" altLang="en-US" sz="1600" b="1" i="0" u="none" strike="noStrike" kern="1200" cap="none" spc="0" normalizeH="0" baseline="0" noProof="1">
                <a:ln>
                  <a:noFill/>
                </a:ln>
                <a:solidFill>
                  <a:prstClr val="white"/>
                </a:solidFill>
                <a:effectLst/>
                <a:uLnTx/>
                <a:uFillTx/>
                <a:latin typeface="iCiel Crocante" panose="02000000000000000000" pitchFamily="2" charset="0"/>
                <a:ea typeface="思源黑体 CN Medium" panose="020B0600000000000000" pitchFamily="34" charset="-122"/>
                <a:cs typeface="+mn-ea"/>
                <a:sym typeface="+mn-lt"/>
              </a:endParaRPr>
            </a:p>
          </p:txBody>
        </p:sp>
        <p:sp>
          <p:nvSpPr>
            <p:cNvPr id="19" name="任意多边形: 形状 18">
              <a:extLst>
                <a:ext uri="{FF2B5EF4-FFF2-40B4-BE49-F238E27FC236}">
                  <a16:creationId xmlns:a16="http://schemas.microsoft.com/office/drawing/2014/main" id="{5D168715-FFD5-4B55-BCD0-505A157B8BAC}"/>
                </a:ext>
              </a:extLst>
            </p:cNvPr>
            <p:cNvSpPr/>
            <p:nvPr/>
          </p:nvSpPr>
          <p:spPr>
            <a:xfrm>
              <a:off x="4071440" y="2165259"/>
              <a:ext cx="342900" cy="325171"/>
            </a:xfrm>
            <a:custGeom>
              <a:avLst/>
              <a:gdLst>
                <a:gd name="connsiteX0" fmla="*/ 17139 w 331464"/>
                <a:gd name="connsiteY0" fmla="*/ 274638 h 314326"/>
                <a:gd name="connsiteX1" fmla="*/ 312414 w 331464"/>
                <a:gd name="connsiteY1" fmla="*/ 274638 h 314326"/>
                <a:gd name="connsiteX2" fmla="*/ 312414 w 331464"/>
                <a:gd name="connsiteY2" fmla="*/ 302420 h 314326"/>
                <a:gd name="connsiteX3" fmla="*/ 300758 w 331464"/>
                <a:gd name="connsiteY3" fmla="*/ 314326 h 314326"/>
                <a:gd name="connsiteX4" fmla="*/ 28795 w 331464"/>
                <a:gd name="connsiteY4" fmla="*/ 314326 h 314326"/>
                <a:gd name="connsiteX5" fmla="*/ 17139 w 331464"/>
                <a:gd name="connsiteY5" fmla="*/ 302420 h 314326"/>
                <a:gd name="connsiteX6" fmla="*/ 220339 w 331464"/>
                <a:gd name="connsiteY6" fmla="*/ 168275 h 314326"/>
                <a:gd name="connsiteX7" fmla="*/ 312414 w 331464"/>
                <a:gd name="connsiteY7" fmla="*/ 168275 h 314326"/>
                <a:gd name="connsiteX8" fmla="*/ 312414 w 331464"/>
                <a:gd name="connsiteY8" fmla="*/ 258763 h 314326"/>
                <a:gd name="connsiteX9" fmla="*/ 220339 w 331464"/>
                <a:gd name="connsiteY9" fmla="*/ 258763 h 314326"/>
                <a:gd name="connsiteX10" fmla="*/ 128264 w 331464"/>
                <a:gd name="connsiteY10" fmla="*/ 168275 h 314326"/>
                <a:gd name="connsiteX11" fmla="*/ 201289 w 331464"/>
                <a:gd name="connsiteY11" fmla="*/ 168275 h 314326"/>
                <a:gd name="connsiteX12" fmla="*/ 201289 w 331464"/>
                <a:gd name="connsiteY12" fmla="*/ 258763 h 314326"/>
                <a:gd name="connsiteX13" fmla="*/ 128264 w 331464"/>
                <a:gd name="connsiteY13" fmla="*/ 258763 h 314326"/>
                <a:gd name="connsiteX14" fmla="*/ 17139 w 331464"/>
                <a:gd name="connsiteY14" fmla="*/ 168275 h 314326"/>
                <a:gd name="connsiteX15" fmla="*/ 110802 w 331464"/>
                <a:gd name="connsiteY15" fmla="*/ 168275 h 314326"/>
                <a:gd name="connsiteX16" fmla="*/ 110802 w 331464"/>
                <a:gd name="connsiteY16" fmla="*/ 258763 h 314326"/>
                <a:gd name="connsiteX17" fmla="*/ 17139 w 331464"/>
                <a:gd name="connsiteY17" fmla="*/ 258763 h 314326"/>
                <a:gd name="connsiteX18" fmla="*/ 28189 w 331464"/>
                <a:gd name="connsiteY18" fmla="*/ 93663 h 314326"/>
                <a:gd name="connsiteX19" fmla="*/ 302951 w 331464"/>
                <a:gd name="connsiteY19" fmla="*/ 93663 h 314326"/>
                <a:gd name="connsiteX20" fmla="*/ 328872 w 331464"/>
                <a:gd name="connsiteY20" fmla="*/ 132428 h 314326"/>
                <a:gd name="connsiteX21" fmla="*/ 331464 w 331464"/>
                <a:gd name="connsiteY21" fmla="*/ 138888 h 314326"/>
                <a:gd name="connsiteX22" fmla="*/ 322392 w 331464"/>
                <a:gd name="connsiteY22" fmla="*/ 149226 h 314326"/>
                <a:gd name="connsiteX23" fmla="*/ 7452 w 331464"/>
                <a:gd name="connsiteY23" fmla="*/ 149226 h 314326"/>
                <a:gd name="connsiteX24" fmla="*/ 972 w 331464"/>
                <a:gd name="connsiteY24" fmla="*/ 144057 h 314326"/>
                <a:gd name="connsiteX25" fmla="*/ 972 w 331464"/>
                <a:gd name="connsiteY25" fmla="*/ 132428 h 314326"/>
                <a:gd name="connsiteX26" fmla="*/ 28189 w 331464"/>
                <a:gd name="connsiteY26" fmla="*/ 93663 h 314326"/>
                <a:gd name="connsiteX27" fmla="*/ 47833 w 331464"/>
                <a:gd name="connsiteY27" fmla="*/ 0 h 314326"/>
                <a:gd name="connsiteX28" fmla="*/ 283308 w 331464"/>
                <a:gd name="connsiteY28" fmla="*/ 0 h 314326"/>
                <a:gd name="connsiteX29" fmla="*/ 294952 w 331464"/>
                <a:gd name="connsiteY29" fmla="*/ 11824 h 314326"/>
                <a:gd name="connsiteX30" fmla="*/ 294952 w 331464"/>
                <a:gd name="connsiteY30" fmla="*/ 76200 h 314326"/>
                <a:gd name="connsiteX31" fmla="*/ 36189 w 331464"/>
                <a:gd name="connsiteY31" fmla="*/ 76200 h 314326"/>
                <a:gd name="connsiteX32" fmla="*/ 36189 w 331464"/>
                <a:gd name="connsiteY32" fmla="*/ 11824 h 314326"/>
                <a:gd name="connsiteX33" fmla="*/ 47833 w 331464"/>
                <a:gd name="connsiteY33" fmla="*/ 0 h 31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1464" h="314326">
                  <a:moveTo>
                    <a:pt x="17139" y="274638"/>
                  </a:moveTo>
                  <a:cubicBezTo>
                    <a:pt x="17139" y="274638"/>
                    <a:pt x="17139" y="274638"/>
                    <a:pt x="312414" y="274638"/>
                  </a:cubicBezTo>
                  <a:cubicBezTo>
                    <a:pt x="312414" y="274638"/>
                    <a:pt x="312414" y="274638"/>
                    <a:pt x="312414" y="302420"/>
                  </a:cubicBezTo>
                  <a:cubicBezTo>
                    <a:pt x="312414" y="309035"/>
                    <a:pt x="307234" y="314326"/>
                    <a:pt x="300758" y="314326"/>
                  </a:cubicBezTo>
                  <a:cubicBezTo>
                    <a:pt x="300758" y="314326"/>
                    <a:pt x="300758" y="314326"/>
                    <a:pt x="28795" y="314326"/>
                  </a:cubicBezTo>
                  <a:cubicBezTo>
                    <a:pt x="22319" y="314326"/>
                    <a:pt x="17139" y="309035"/>
                    <a:pt x="17139" y="302420"/>
                  </a:cubicBezTo>
                  <a:close/>
                  <a:moveTo>
                    <a:pt x="220339" y="168275"/>
                  </a:moveTo>
                  <a:lnTo>
                    <a:pt x="312414" y="168275"/>
                  </a:lnTo>
                  <a:lnTo>
                    <a:pt x="312414" y="258763"/>
                  </a:lnTo>
                  <a:lnTo>
                    <a:pt x="220339" y="258763"/>
                  </a:lnTo>
                  <a:close/>
                  <a:moveTo>
                    <a:pt x="128264" y="168275"/>
                  </a:moveTo>
                  <a:lnTo>
                    <a:pt x="201289" y="168275"/>
                  </a:lnTo>
                  <a:lnTo>
                    <a:pt x="201289" y="258763"/>
                  </a:lnTo>
                  <a:lnTo>
                    <a:pt x="128264" y="258763"/>
                  </a:lnTo>
                  <a:close/>
                  <a:moveTo>
                    <a:pt x="17139" y="168275"/>
                  </a:moveTo>
                  <a:lnTo>
                    <a:pt x="110802" y="168275"/>
                  </a:lnTo>
                  <a:lnTo>
                    <a:pt x="110802" y="258763"/>
                  </a:lnTo>
                  <a:lnTo>
                    <a:pt x="17139" y="258763"/>
                  </a:lnTo>
                  <a:close/>
                  <a:moveTo>
                    <a:pt x="28189" y="93663"/>
                  </a:moveTo>
                  <a:cubicBezTo>
                    <a:pt x="28189" y="93663"/>
                    <a:pt x="28189" y="93663"/>
                    <a:pt x="302951" y="93663"/>
                  </a:cubicBezTo>
                  <a:cubicBezTo>
                    <a:pt x="302951" y="93663"/>
                    <a:pt x="302951" y="93663"/>
                    <a:pt x="328872" y="132428"/>
                  </a:cubicBezTo>
                  <a:cubicBezTo>
                    <a:pt x="330168" y="133720"/>
                    <a:pt x="331464" y="136304"/>
                    <a:pt x="331464" y="138888"/>
                  </a:cubicBezTo>
                  <a:cubicBezTo>
                    <a:pt x="331464" y="144057"/>
                    <a:pt x="327576" y="147934"/>
                    <a:pt x="322392" y="149226"/>
                  </a:cubicBezTo>
                  <a:cubicBezTo>
                    <a:pt x="322392" y="149226"/>
                    <a:pt x="322392" y="149226"/>
                    <a:pt x="7452" y="149226"/>
                  </a:cubicBezTo>
                  <a:cubicBezTo>
                    <a:pt x="4860" y="147934"/>
                    <a:pt x="2268" y="146641"/>
                    <a:pt x="972" y="144057"/>
                  </a:cubicBezTo>
                  <a:cubicBezTo>
                    <a:pt x="-324" y="140181"/>
                    <a:pt x="-324" y="136304"/>
                    <a:pt x="972" y="132428"/>
                  </a:cubicBezTo>
                  <a:cubicBezTo>
                    <a:pt x="972" y="132428"/>
                    <a:pt x="972" y="132428"/>
                    <a:pt x="28189" y="93663"/>
                  </a:cubicBezTo>
                  <a:close/>
                  <a:moveTo>
                    <a:pt x="47833" y="0"/>
                  </a:moveTo>
                  <a:cubicBezTo>
                    <a:pt x="47833" y="0"/>
                    <a:pt x="47833" y="0"/>
                    <a:pt x="283308" y="0"/>
                  </a:cubicBezTo>
                  <a:cubicBezTo>
                    <a:pt x="289777" y="0"/>
                    <a:pt x="294952" y="5255"/>
                    <a:pt x="294952" y="11824"/>
                  </a:cubicBezTo>
                  <a:lnTo>
                    <a:pt x="294952" y="76200"/>
                  </a:lnTo>
                  <a:cubicBezTo>
                    <a:pt x="294952" y="76200"/>
                    <a:pt x="294952" y="76200"/>
                    <a:pt x="36189" y="76200"/>
                  </a:cubicBezTo>
                  <a:cubicBezTo>
                    <a:pt x="36189" y="76200"/>
                    <a:pt x="36189" y="76200"/>
                    <a:pt x="36189" y="11824"/>
                  </a:cubicBezTo>
                  <a:cubicBezTo>
                    <a:pt x="36189" y="5255"/>
                    <a:pt x="41364" y="0"/>
                    <a:pt x="4783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white">
                    <a:lumMod val="50000"/>
                  </a:prstClr>
                </a:solidFill>
                <a:effectLst/>
                <a:uLnTx/>
                <a:uFillTx/>
                <a:latin typeface="思源黑体 CN Medium" panose="020B0600000000000000" pitchFamily="34" charset="-122"/>
                <a:ea typeface="+mn-ea"/>
                <a:cs typeface="+mn-cs"/>
                <a:sym typeface="+mn-lt"/>
              </a:endParaRPr>
            </a:p>
          </p:txBody>
        </p:sp>
      </p:grpSp>
      <p:grpSp>
        <p:nvGrpSpPr>
          <p:cNvPr id="20" name="组合 19">
            <a:extLst>
              <a:ext uri="{FF2B5EF4-FFF2-40B4-BE49-F238E27FC236}">
                <a16:creationId xmlns:a16="http://schemas.microsoft.com/office/drawing/2014/main" id="{8967CDCA-390C-43E2-B7C6-67AA2D57AFF2}"/>
              </a:ext>
            </a:extLst>
          </p:cNvPr>
          <p:cNvGrpSpPr/>
          <p:nvPr/>
        </p:nvGrpSpPr>
        <p:grpSpPr>
          <a:xfrm>
            <a:off x="6780060" y="1276421"/>
            <a:ext cx="2378273" cy="4234446"/>
            <a:chOff x="5186191" y="1626645"/>
            <a:chExt cx="1784349" cy="3176983"/>
          </a:xfrm>
        </p:grpSpPr>
        <p:sp>
          <p:nvSpPr>
            <p:cNvPr id="21" name="矩形 20">
              <a:extLst>
                <a:ext uri="{FF2B5EF4-FFF2-40B4-BE49-F238E27FC236}">
                  <a16:creationId xmlns:a16="http://schemas.microsoft.com/office/drawing/2014/main" id="{E2738382-FD06-4ECF-9CEB-D732D06DAEF4}"/>
                </a:ext>
              </a:extLst>
            </p:cNvPr>
            <p:cNvSpPr/>
            <p:nvPr/>
          </p:nvSpPr>
          <p:spPr>
            <a:xfrm>
              <a:off x="5363972" y="2000712"/>
              <a:ext cx="1546534" cy="954017"/>
            </a:xfrm>
            <a:prstGeom prst="rect">
              <a:avLst/>
            </a:prstGeom>
            <a:solidFill>
              <a:srgbClr val="56A3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white">
                    <a:lumMod val="50000"/>
                  </a:prstClr>
                </a:solidFill>
                <a:effectLst/>
                <a:uLnTx/>
                <a:uFillTx/>
                <a:latin typeface="思源黑体 CN Medium" panose="020B0600000000000000" pitchFamily="34" charset="-122"/>
                <a:ea typeface="+mn-ea"/>
                <a:cs typeface="+mn-cs"/>
                <a:sym typeface="+mn-lt"/>
              </a:endParaRPr>
            </a:p>
          </p:txBody>
        </p:sp>
        <p:sp>
          <p:nvSpPr>
            <p:cNvPr id="22" name="矩形 21">
              <a:extLst>
                <a:ext uri="{FF2B5EF4-FFF2-40B4-BE49-F238E27FC236}">
                  <a16:creationId xmlns:a16="http://schemas.microsoft.com/office/drawing/2014/main" id="{6F4146AD-6A18-45EA-AF3D-76700F9FDE9B}"/>
                </a:ext>
              </a:extLst>
            </p:cNvPr>
            <p:cNvSpPr/>
            <p:nvPr/>
          </p:nvSpPr>
          <p:spPr>
            <a:xfrm>
              <a:off x="5186191" y="3071759"/>
              <a:ext cx="1784349" cy="1731869"/>
            </a:xfrm>
            <a:prstGeom prst="rect">
              <a:avLst/>
            </a:prstGeom>
          </p:spPr>
          <p:txBody>
            <a:bodyPr wrap="square" anchor="ctr">
              <a:spAutoFit/>
            </a:bodyPr>
            <a:lstStyle/>
            <a:p>
              <a:pPr marL="0" marR="0" lvl="0" indent="0" algn="just" defTabSz="914400" rtl="0" eaLnBrk="1" fontAlgn="auto" latinLnBrk="0" hangingPunct="1">
                <a:spcBef>
                  <a:spcPts val="0"/>
                </a:spcBef>
                <a:spcAft>
                  <a:spcPts val="0"/>
                </a:spcAft>
                <a:buClr>
                  <a:srgbClr val="E24848"/>
                </a:buClr>
                <a:buSzTx/>
                <a:buFontTx/>
                <a:buNone/>
                <a:tabLst/>
                <a:defRPr/>
              </a:pPr>
              <a:r>
                <a:rPr kumimoji="0" lang="en-US" altLang="zh-CN" sz="2400" b="0" i="0" u="none" strike="noStrike" kern="1200" cap="none" spc="0" normalizeH="0" baseline="0" noProof="1">
                  <a:ln>
                    <a:noFill/>
                  </a:ln>
                  <a:solidFill>
                    <a:prstClr val="white">
                      <a:lumMod val="50000"/>
                    </a:prstClr>
                  </a:solidFill>
                  <a:effectLst/>
                  <a:uLnTx/>
                  <a:uFillTx/>
                  <a:latin typeface="Calibri" panose="020F0502020204030204" pitchFamily="34" charset="0"/>
                  <a:ea typeface="思源黑体 CN Medium" panose="020B0600000000000000" pitchFamily="34" charset="-122"/>
                  <a:cs typeface="Calibri" panose="020F0502020204030204" pitchFamily="34" charset="0"/>
                  <a:sym typeface="+mn-lt"/>
                </a:rPr>
                <a:t>Mô tả, trình bày các thông tin liên quan đến từng hoạt động giáo dục của Nhà trường</a:t>
              </a:r>
              <a:endParaRPr kumimoji="0" lang="zh-CN" altLang="en-US" sz="2400" b="0" i="0" u="none" strike="noStrike" kern="1200" cap="none" spc="0" normalizeH="0" baseline="0" noProof="1">
                <a:ln>
                  <a:noFill/>
                </a:ln>
                <a:solidFill>
                  <a:prstClr val="white">
                    <a:lumMod val="50000"/>
                  </a:prstClr>
                </a:solidFill>
                <a:effectLst/>
                <a:uLnTx/>
                <a:uFillTx/>
                <a:latin typeface="Calibri" panose="020F0502020204030204" pitchFamily="34" charset="0"/>
                <a:ea typeface="思源黑体 CN Medium" panose="020B0600000000000000" pitchFamily="34" charset="-122"/>
                <a:cs typeface="Calibri" panose="020F0502020204030204" pitchFamily="34" charset="0"/>
                <a:sym typeface="+mn-lt"/>
              </a:endParaRPr>
            </a:p>
          </p:txBody>
        </p:sp>
        <p:sp>
          <p:nvSpPr>
            <p:cNvPr id="23" name="矩形 22">
              <a:extLst>
                <a:ext uri="{FF2B5EF4-FFF2-40B4-BE49-F238E27FC236}">
                  <a16:creationId xmlns:a16="http://schemas.microsoft.com/office/drawing/2014/main" id="{3BB82718-0F87-4CA4-A7D9-BE9A8A35EADA}"/>
                </a:ext>
              </a:extLst>
            </p:cNvPr>
            <p:cNvSpPr/>
            <p:nvPr/>
          </p:nvSpPr>
          <p:spPr>
            <a:xfrm>
              <a:off x="5363972" y="1626645"/>
              <a:ext cx="1537732" cy="305853"/>
            </a:xfrm>
            <a:prstGeom prst="rect">
              <a:avLst/>
            </a:prstGeom>
          </p:spPr>
          <p:txBody>
            <a:bodyPr vert="horz" lIns="121876" tIns="60938" rIns="121876" bIns="60938"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800" b="1" i="0" u="none" strike="noStrike" kern="1200" cap="none" spc="0" normalizeH="0" baseline="0" noProof="1">
                  <a:ln>
                    <a:noFill/>
                  </a:ln>
                  <a:solidFill>
                    <a:prstClr val="white">
                      <a:lumMod val="50000"/>
                    </a:prstClr>
                  </a:solidFill>
                  <a:effectLst/>
                  <a:uLnTx/>
                  <a:uFillTx/>
                  <a:latin typeface="思源黑体 CN Medium" panose="020B0600000000000000" pitchFamily="34" charset="-122"/>
                  <a:ea typeface="思源黑体 CN Medium" panose="020B0600000000000000" pitchFamily="34" charset="-122"/>
                  <a:cs typeface="+mn-ea"/>
                  <a:sym typeface="+mn-lt"/>
                </a:rPr>
                <a:t>B2</a:t>
              </a:r>
              <a:endParaRPr kumimoji="0" lang="zh-CN" altLang="en-US" sz="1800" b="1" i="0" u="none" strike="noStrike" kern="1200" cap="none" spc="0" normalizeH="0" baseline="0" noProof="1">
                <a:ln>
                  <a:noFill/>
                </a:ln>
                <a:solidFill>
                  <a:prstClr val="white">
                    <a:lumMod val="50000"/>
                  </a:prstClr>
                </a:solidFill>
                <a:effectLst/>
                <a:uLnTx/>
                <a:uFillTx/>
                <a:latin typeface="思源黑体 CN Medium" panose="020B0600000000000000" pitchFamily="34" charset="-122"/>
                <a:ea typeface="思源黑体 CN Medium" panose="020B0600000000000000" pitchFamily="34" charset="-122"/>
                <a:cs typeface="+mn-ea"/>
                <a:sym typeface="+mn-lt"/>
              </a:endParaRPr>
            </a:p>
          </p:txBody>
        </p:sp>
        <p:sp>
          <p:nvSpPr>
            <p:cNvPr id="24" name="矩形 23">
              <a:extLst>
                <a:ext uri="{FF2B5EF4-FFF2-40B4-BE49-F238E27FC236}">
                  <a16:creationId xmlns:a16="http://schemas.microsoft.com/office/drawing/2014/main" id="{EC31EA55-0AA5-4F95-9D65-3FD33382C9A7}"/>
                </a:ext>
              </a:extLst>
            </p:cNvPr>
            <p:cNvSpPr/>
            <p:nvPr/>
          </p:nvSpPr>
          <p:spPr>
            <a:xfrm>
              <a:off x="5404136" y="2598597"/>
              <a:ext cx="1497568" cy="27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1">
                  <a:ln>
                    <a:noFill/>
                  </a:ln>
                  <a:solidFill>
                    <a:prstClr val="white"/>
                  </a:solidFill>
                  <a:effectLst/>
                  <a:uLnTx/>
                  <a:uFillTx/>
                  <a:latin typeface="iCiel Crocante" panose="02000000000000000000" pitchFamily="2" charset="0"/>
                  <a:ea typeface="思源黑体 CN Medium" panose="020B0600000000000000" pitchFamily="34" charset="-122"/>
                  <a:cs typeface="+mn-ea"/>
                  <a:sym typeface="+mn-lt"/>
                </a:rPr>
                <a:t>MÔ TẢ</a:t>
              </a:r>
              <a:endParaRPr kumimoji="0" lang="zh-CN" altLang="en-US" sz="1600" b="1" i="0" u="none" strike="noStrike" kern="1200" cap="none" spc="0" normalizeH="0" baseline="0" noProof="1">
                <a:ln>
                  <a:noFill/>
                </a:ln>
                <a:solidFill>
                  <a:prstClr val="white"/>
                </a:solidFill>
                <a:effectLst/>
                <a:uLnTx/>
                <a:uFillTx/>
                <a:latin typeface="iCiel Crocante" panose="02000000000000000000" pitchFamily="2" charset="0"/>
                <a:ea typeface="思源黑体 CN Medium" panose="020B0600000000000000" pitchFamily="34" charset="-122"/>
                <a:cs typeface="+mn-ea"/>
                <a:sym typeface="+mn-lt"/>
              </a:endParaRPr>
            </a:p>
          </p:txBody>
        </p:sp>
        <p:sp>
          <p:nvSpPr>
            <p:cNvPr id="26" name="任意多边形: 形状 25">
              <a:extLst>
                <a:ext uri="{FF2B5EF4-FFF2-40B4-BE49-F238E27FC236}">
                  <a16:creationId xmlns:a16="http://schemas.microsoft.com/office/drawing/2014/main" id="{2574543D-441D-4048-B381-6DD0F488FFF4}"/>
                </a:ext>
              </a:extLst>
            </p:cNvPr>
            <p:cNvSpPr/>
            <p:nvPr/>
          </p:nvSpPr>
          <p:spPr>
            <a:xfrm>
              <a:off x="5959280" y="2165259"/>
              <a:ext cx="342900" cy="325171"/>
            </a:xfrm>
            <a:custGeom>
              <a:avLst/>
              <a:gdLst>
                <a:gd name="connsiteX0" fmla="*/ 17139 w 331464"/>
                <a:gd name="connsiteY0" fmla="*/ 274638 h 314326"/>
                <a:gd name="connsiteX1" fmla="*/ 312414 w 331464"/>
                <a:gd name="connsiteY1" fmla="*/ 274638 h 314326"/>
                <a:gd name="connsiteX2" fmla="*/ 312414 w 331464"/>
                <a:gd name="connsiteY2" fmla="*/ 302420 h 314326"/>
                <a:gd name="connsiteX3" fmla="*/ 300758 w 331464"/>
                <a:gd name="connsiteY3" fmla="*/ 314326 h 314326"/>
                <a:gd name="connsiteX4" fmla="*/ 28795 w 331464"/>
                <a:gd name="connsiteY4" fmla="*/ 314326 h 314326"/>
                <a:gd name="connsiteX5" fmla="*/ 17139 w 331464"/>
                <a:gd name="connsiteY5" fmla="*/ 302420 h 314326"/>
                <a:gd name="connsiteX6" fmla="*/ 220339 w 331464"/>
                <a:gd name="connsiteY6" fmla="*/ 168275 h 314326"/>
                <a:gd name="connsiteX7" fmla="*/ 312414 w 331464"/>
                <a:gd name="connsiteY7" fmla="*/ 168275 h 314326"/>
                <a:gd name="connsiteX8" fmla="*/ 312414 w 331464"/>
                <a:gd name="connsiteY8" fmla="*/ 258763 h 314326"/>
                <a:gd name="connsiteX9" fmla="*/ 220339 w 331464"/>
                <a:gd name="connsiteY9" fmla="*/ 258763 h 314326"/>
                <a:gd name="connsiteX10" fmla="*/ 128264 w 331464"/>
                <a:gd name="connsiteY10" fmla="*/ 168275 h 314326"/>
                <a:gd name="connsiteX11" fmla="*/ 201289 w 331464"/>
                <a:gd name="connsiteY11" fmla="*/ 168275 h 314326"/>
                <a:gd name="connsiteX12" fmla="*/ 201289 w 331464"/>
                <a:gd name="connsiteY12" fmla="*/ 258763 h 314326"/>
                <a:gd name="connsiteX13" fmla="*/ 128264 w 331464"/>
                <a:gd name="connsiteY13" fmla="*/ 258763 h 314326"/>
                <a:gd name="connsiteX14" fmla="*/ 17139 w 331464"/>
                <a:gd name="connsiteY14" fmla="*/ 168275 h 314326"/>
                <a:gd name="connsiteX15" fmla="*/ 110802 w 331464"/>
                <a:gd name="connsiteY15" fmla="*/ 168275 h 314326"/>
                <a:gd name="connsiteX16" fmla="*/ 110802 w 331464"/>
                <a:gd name="connsiteY16" fmla="*/ 258763 h 314326"/>
                <a:gd name="connsiteX17" fmla="*/ 17139 w 331464"/>
                <a:gd name="connsiteY17" fmla="*/ 258763 h 314326"/>
                <a:gd name="connsiteX18" fmla="*/ 28189 w 331464"/>
                <a:gd name="connsiteY18" fmla="*/ 93663 h 314326"/>
                <a:gd name="connsiteX19" fmla="*/ 302951 w 331464"/>
                <a:gd name="connsiteY19" fmla="*/ 93663 h 314326"/>
                <a:gd name="connsiteX20" fmla="*/ 328872 w 331464"/>
                <a:gd name="connsiteY20" fmla="*/ 132428 h 314326"/>
                <a:gd name="connsiteX21" fmla="*/ 331464 w 331464"/>
                <a:gd name="connsiteY21" fmla="*/ 138888 h 314326"/>
                <a:gd name="connsiteX22" fmla="*/ 322392 w 331464"/>
                <a:gd name="connsiteY22" fmla="*/ 149226 h 314326"/>
                <a:gd name="connsiteX23" fmla="*/ 7452 w 331464"/>
                <a:gd name="connsiteY23" fmla="*/ 149226 h 314326"/>
                <a:gd name="connsiteX24" fmla="*/ 972 w 331464"/>
                <a:gd name="connsiteY24" fmla="*/ 144057 h 314326"/>
                <a:gd name="connsiteX25" fmla="*/ 972 w 331464"/>
                <a:gd name="connsiteY25" fmla="*/ 132428 h 314326"/>
                <a:gd name="connsiteX26" fmla="*/ 28189 w 331464"/>
                <a:gd name="connsiteY26" fmla="*/ 93663 h 314326"/>
                <a:gd name="connsiteX27" fmla="*/ 47833 w 331464"/>
                <a:gd name="connsiteY27" fmla="*/ 0 h 314326"/>
                <a:gd name="connsiteX28" fmla="*/ 283308 w 331464"/>
                <a:gd name="connsiteY28" fmla="*/ 0 h 314326"/>
                <a:gd name="connsiteX29" fmla="*/ 294952 w 331464"/>
                <a:gd name="connsiteY29" fmla="*/ 11824 h 314326"/>
                <a:gd name="connsiteX30" fmla="*/ 294952 w 331464"/>
                <a:gd name="connsiteY30" fmla="*/ 76200 h 314326"/>
                <a:gd name="connsiteX31" fmla="*/ 36189 w 331464"/>
                <a:gd name="connsiteY31" fmla="*/ 76200 h 314326"/>
                <a:gd name="connsiteX32" fmla="*/ 36189 w 331464"/>
                <a:gd name="connsiteY32" fmla="*/ 11824 h 314326"/>
                <a:gd name="connsiteX33" fmla="*/ 47833 w 331464"/>
                <a:gd name="connsiteY33" fmla="*/ 0 h 31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1464" h="314326">
                  <a:moveTo>
                    <a:pt x="17139" y="274638"/>
                  </a:moveTo>
                  <a:cubicBezTo>
                    <a:pt x="17139" y="274638"/>
                    <a:pt x="17139" y="274638"/>
                    <a:pt x="312414" y="274638"/>
                  </a:cubicBezTo>
                  <a:cubicBezTo>
                    <a:pt x="312414" y="274638"/>
                    <a:pt x="312414" y="274638"/>
                    <a:pt x="312414" y="302420"/>
                  </a:cubicBezTo>
                  <a:cubicBezTo>
                    <a:pt x="312414" y="309035"/>
                    <a:pt x="307234" y="314326"/>
                    <a:pt x="300758" y="314326"/>
                  </a:cubicBezTo>
                  <a:cubicBezTo>
                    <a:pt x="300758" y="314326"/>
                    <a:pt x="300758" y="314326"/>
                    <a:pt x="28795" y="314326"/>
                  </a:cubicBezTo>
                  <a:cubicBezTo>
                    <a:pt x="22319" y="314326"/>
                    <a:pt x="17139" y="309035"/>
                    <a:pt x="17139" y="302420"/>
                  </a:cubicBezTo>
                  <a:close/>
                  <a:moveTo>
                    <a:pt x="220339" y="168275"/>
                  </a:moveTo>
                  <a:lnTo>
                    <a:pt x="312414" y="168275"/>
                  </a:lnTo>
                  <a:lnTo>
                    <a:pt x="312414" y="258763"/>
                  </a:lnTo>
                  <a:lnTo>
                    <a:pt x="220339" y="258763"/>
                  </a:lnTo>
                  <a:close/>
                  <a:moveTo>
                    <a:pt x="128264" y="168275"/>
                  </a:moveTo>
                  <a:lnTo>
                    <a:pt x="201289" y="168275"/>
                  </a:lnTo>
                  <a:lnTo>
                    <a:pt x="201289" y="258763"/>
                  </a:lnTo>
                  <a:lnTo>
                    <a:pt x="128264" y="258763"/>
                  </a:lnTo>
                  <a:close/>
                  <a:moveTo>
                    <a:pt x="17139" y="168275"/>
                  </a:moveTo>
                  <a:lnTo>
                    <a:pt x="110802" y="168275"/>
                  </a:lnTo>
                  <a:lnTo>
                    <a:pt x="110802" y="258763"/>
                  </a:lnTo>
                  <a:lnTo>
                    <a:pt x="17139" y="258763"/>
                  </a:lnTo>
                  <a:close/>
                  <a:moveTo>
                    <a:pt x="28189" y="93663"/>
                  </a:moveTo>
                  <a:cubicBezTo>
                    <a:pt x="28189" y="93663"/>
                    <a:pt x="28189" y="93663"/>
                    <a:pt x="302951" y="93663"/>
                  </a:cubicBezTo>
                  <a:cubicBezTo>
                    <a:pt x="302951" y="93663"/>
                    <a:pt x="302951" y="93663"/>
                    <a:pt x="328872" y="132428"/>
                  </a:cubicBezTo>
                  <a:cubicBezTo>
                    <a:pt x="330168" y="133720"/>
                    <a:pt x="331464" y="136304"/>
                    <a:pt x="331464" y="138888"/>
                  </a:cubicBezTo>
                  <a:cubicBezTo>
                    <a:pt x="331464" y="144057"/>
                    <a:pt x="327576" y="147934"/>
                    <a:pt x="322392" y="149226"/>
                  </a:cubicBezTo>
                  <a:cubicBezTo>
                    <a:pt x="322392" y="149226"/>
                    <a:pt x="322392" y="149226"/>
                    <a:pt x="7452" y="149226"/>
                  </a:cubicBezTo>
                  <a:cubicBezTo>
                    <a:pt x="4860" y="147934"/>
                    <a:pt x="2268" y="146641"/>
                    <a:pt x="972" y="144057"/>
                  </a:cubicBezTo>
                  <a:cubicBezTo>
                    <a:pt x="-324" y="140181"/>
                    <a:pt x="-324" y="136304"/>
                    <a:pt x="972" y="132428"/>
                  </a:cubicBezTo>
                  <a:cubicBezTo>
                    <a:pt x="972" y="132428"/>
                    <a:pt x="972" y="132428"/>
                    <a:pt x="28189" y="93663"/>
                  </a:cubicBezTo>
                  <a:close/>
                  <a:moveTo>
                    <a:pt x="47833" y="0"/>
                  </a:moveTo>
                  <a:cubicBezTo>
                    <a:pt x="47833" y="0"/>
                    <a:pt x="47833" y="0"/>
                    <a:pt x="283308" y="0"/>
                  </a:cubicBezTo>
                  <a:cubicBezTo>
                    <a:pt x="289777" y="0"/>
                    <a:pt x="294952" y="5255"/>
                    <a:pt x="294952" y="11824"/>
                  </a:cubicBezTo>
                  <a:lnTo>
                    <a:pt x="294952" y="76200"/>
                  </a:lnTo>
                  <a:cubicBezTo>
                    <a:pt x="294952" y="76200"/>
                    <a:pt x="294952" y="76200"/>
                    <a:pt x="36189" y="76200"/>
                  </a:cubicBezTo>
                  <a:cubicBezTo>
                    <a:pt x="36189" y="76200"/>
                    <a:pt x="36189" y="76200"/>
                    <a:pt x="36189" y="11824"/>
                  </a:cubicBezTo>
                  <a:cubicBezTo>
                    <a:pt x="36189" y="5255"/>
                    <a:pt x="41364" y="0"/>
                    <a:pt x="4783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white">
                    <a:lumMod val="50000"/>
                  </a:prstClr>
                </a:solidFill>
                <a:effectLst/>
                <a:uLnTx/>
                <a:uFillTx/>
                <a:latin typeface="思源黑体 CN Medium" panose="020B0600000000000000" pitchFamily="34" charset="-122"/>
                <a:ea typeface="+mn-ea"/>
                <a:cs typeface="+mn-cs"/>
                <a:sym typeface="+mn-lt"/>
              </a:endParaRPr>
            </a:p>
          </p:txBody>
        </p:sp>
      </p:grpSp>
      <p:grpSp>
        <p:nvGrpSpPr>
          <p:cNvPr id="27" name="组合 26">
            <a:extLst>
              <a:ext uri="{FF2B5EF4-FFF2-40B4-BE49-F238E27FC236}">
                <a16:creationId xmlns:a16="http://schemas.microsoft.com/office/drawing/2014/main" id="{80A9DBF2-1244-4EE0-8653-7EDCCE3924B3}"/>
              </a:ext>
            </a:extLst>
          </p:cNvPr>
          <p:cNvGrpSpPr/>
          <p:nvPr/>
        </p:nvGrpSpPr>
        <p:grpSpPr>
          <a:xfrm>
            <a:off x="9388294" y="1326414"/>
            <a:ext cx="2378273" cy="4297780"/>
            <a:chOff x="6943768" y="1626645"/>
            <a:chExt cx="1784349" cy="3224501"/>
          </a:xfrm>
        </p:grpSpPr>
        <p:sp>
          <p:nvSpPr>
            <p:cNvPr id="28" name="矩形 27">
              <a:extLst>
                <a:ext uri="{FF2B5EF4-FFF2-40B4-BE49-F238E27FC236}">
                  <a16:creationId xmlns:a16="http://schemas.microsoft.com/office/drawing/2014/main" id="{A2006D2C-FD74-4A91-9A51-F1E4C9B5C08C}"/>
                </a:ext>
              </a:extLst>
            </p:cNvPr>
            <p:cNvSpPr/>
            <p:nvPr/>
          </p:nvSpPr>
          <p:spPr>
            <a:xfrm>
              <a:off x="7067885" y="2000712"/>
              <a:ext cx="1546534" cy="954017"/>
            </a:xfrm>
            <a:prstGeom prst="rect">
              <a:avLst/>
            </a:prstGeom>
            <a:solidFill>
              <a:srgbClr val="56A3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white">
                    <a:lumMod val="50000"/>
                  </a:prstClr>
                </a:solidFill>
                <a:effectLst/>
                <a:uLnTx/>
                <a:uFillTx/>
                <a:latin typeface="思源黑体 CN Medium" panose="020B0600000000000000" pitchFamily="34" charset="-122"/>
                <a:ea typeface="+mn-ea"/>
                <a:cs typeface="+mn-cs"/>
                <a:sym typeface="+mn-lt"/>
              </a:endParaRPr>
            </a:p>
          </p:txBody>
        </p:sp>
        <p:sp>
          <p:nvSpPr>
            <p:cNvPr id="29" name="矩形 28">
              <a:extLst>
                <a:ext uri="{FF2B5EF4-FFF2-40B4-BE49-F238E27FC236}">
                  <a16:creationId xmlns:a16="http://schemas.microsoft.com/office/drawing/2014/main" id="{CF91E355-A5ED-4B91-9CFE-951B2EB39703}"/>
                </a:ext>
              </a:extLst>
            </p:cNvPr>
            <p:cNvSpPr/>
            <p:nvPr/>
          </p:nvSpPr>
          <p:spPr>
            <a:xfrm>
              <a:off x="6943768" y="3119276"/>
              <a:ext cx="1784349" cy="1731870"/>
            </a:xfrm>
            <a:prstGeom prst="rect">
              <a:avLst/>
            </a:prstGeom>
          </p:spPr>
          <p:txBody>
            <a:bodyPr wrap="square" anchor="ctr">
              <a:spAutoFit/>
            </a:bodyPr>
            <a:lstStyle/>
            <a:p>
              <a:pPr marL="0" marR="0" lvl="0" indent="0" algn="just" defTabSz="914400" rtl="0" eaLnBrk="1" fontAlgn="auto" latinLnBrk="0" hangingPunct="1">
                <a:spcBef>
                  <a:spcPts val="0"/>
                </a:spcBef>
                <a:spcAft>
                  <a:spcPts val="0"/>
                </a:spcAft>
                <a:buClr>
                  <a:srgbClr val="E24848"/>
                </a:buClr>
                <a:buSzTx/>
                <a:buFontTx/>
                <a:buNone/>
                <a:tabLst/>
                <a:defRPr/>
              </a:pPr>
              <a:r>
                <a:rPr kumimoji="0" lang="en-US" altLang="zh-CN" sz="2400" b="0" i="0" u="none" strike="noStrike" kern="1200" cap="none" spc="0" normalizeH="0" baseline="0" noProof="1">
                  <a:ln>
                    <a:noFill/>
                  </a:ln>
                  <a:solidFill>
                    <a:prstClr val="white">
                      <a:lumMod val="50000"/>
                    </a:prstClr>
                  </a:solidFill>
                  <a:effectLst/>
                  <a:uLnTx/>
                  <a:uFillTx/>
                  <a:latin typeface="Calibri" panose="020F0502020204030204" pitchFamily="34" charset="0"/>
                  <a:ea typeface="思源黑体 CN Medium" panose="020B0600000000000000" pitchFamily="34" charset="-122"/>
                  <a:cs typeface="Calibri" panose="020F0502020204030204" pitchFamily="34" charset="0"/>
                  <a:sym typeface="+mn-lt"/>
                </a:rPr>
                <a:t>HS trao đổi và cùng hoàn thiện sản phẩm, album giáo dục truyền thống mà hs đã tham gia</a:t>
              </a:r>
              <a:endParaRPr kumimoji="0" lang="zh-CN" altLang="en-US" sz="2400" b="0" i="0" u="none" strike="noStrike" kern="1200" cap="none" spc="0" normalizeH="0" baseline="0" noProof="1">
                <a:ln>
                  <a:noFill/>
                </a:ln>
                <a:solidFill>
                  <a:prstClr val="white">
                    <a:lumMod val="50000"/>
                  </a:prstClr>
                </a:solidFill>
                <a:effectLst/>
                <a:uLnTx/>
                <a:uFillTx/>
                <a:latin typeface="Calibri" panose="020F0502020204030204" pitchFamily="34" charset="0"/>
                <a:ea typeface="思源黑体 CN Medium" panose="020B0600000000000000" pitchFamily="34" charset="-122"/>
                <a:cs typeface="Calibri" panose="020F0502020204030204" pitchFamily="34" charset="0"/>
                <a:sym typeface="+mn-lt"/>
              </a:endParaRPr>
            </a:p>
          </p:txBody>
        </p:sp>
        <p:sp>
          <p:nvSpPr>
            <p:cNvPr id="30" name="矩形 29">
              <a:extLst>
                <a:ext uri="{FF2B5EF4-FFF2-40B4-BE49-F238E27FC236}">
                  <a16:creationId xmlns:a16="http://schemas.microsoft.com/office/drawing/2014/main" id="{B8FC4520-3040-42F9-8721-CB53F0A76219}"/>
                </a:ext>
              </a:extLst>
            </p:cNvPr>
            <p:cNvSpPr/>
            <p:nvPr/>
          </p:nvSpPr>
          <p:spPr>
            <a:xfrm>
              <a:off x="7067885" y="1626645"/>
              <a:ext cx="1537732" cy="305853"/>
            </a:xfrm>
            <a:prstGeom prst="rect">
              <a:avLst/>
            </a:prstGeom>
          </p:spPr>
          <p:txBody>
            <a:bodyPr vert="horz" lIns="121876" tIns="60938" rIns="121876" bIns="60938"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800" b="1" i="0" u="none" strike="noStrike" kern="1200" cap="none" spc="0" normalizeH="0" baseline="0" noProof="1">
                  <a:ln>
                    <a:noFill/>
                  </a:ln>
                  <a:solidFill>
                    <a:prstClr val="white">
                      <a:lumMod val="50000"/>
                    </a:prstClr>
                  </a:solidFill>
                  <a:effectLst/>
                  <a:uLnTx/>
                  <a:uFillTx/>
                  <a:latin typeface="思源黑体 CN Medium" panose="020B0600000000000000" pitchFamily="34" charset="-122"/>
                  <a:ea typeface="思源黑体 CN Medium" panose="020B0600000000000000" pitchFamily="34" charset="-122"/>
                  <a:cs typeface="+mn-ea"/>
                  <a:sym typeface="+mn-lt"/>
                </a:rPr>
                <a:t>B3</a:t>
              </a:r>
              <a:endParaRPr kumimoji="0" lang="zh-CN" altLang="en-US" sz="1800" b="1" i="0" u="none" strike="noStrike" kern="1200" cap="none" spc="0" normalizeH="0" baseline="0" noProof="1">
                <a:ln>
                  <a:noFill/>
                </a:ln>
                <a:solidFill>
                  <a:prstClr val="white">
                    <a:lumMod val="50000"/>
                  </a:prstClr>
                </a:solidFill>
                <a:effectLst/>
                <a:uLnTx/>
                <a:uFillTx/>
                <a:latin typeface="思源黑体 CN Medium" panose="020B0600000000000000" pitchFamily="34" charset="-122"/>
                <a:ea typeface="思源黑体 CN Medium" panose="020B0600000000000000" pitchFamily="34" charset="-122"/>
                <a:cs typeface="+mn-ea"/>
                <a:sym typeface="+mn-lt"/>
              </a:endParaRPr>
            </a:p>
          </p:txBody>
        </p:sp>
        <p:sp>
          <p:nvSpPr>
            <p:cNvPr id="31" name="矩形 30">
              <a:extLst>
                <a:ext uri="{FF2B5EF4-FFF2-40B4-BE49-F238E27FC236}">
                  <a16:creationId xmlns:a16="http://schemas.microsoft.com/office/drawing/2014/main" id="{47D691FB-F430-4CE6-B1BE-354DD40866CF}"/>
                </a:ext>
              </a:extLst>
            </p:cNvPr>
            <p:cNvSpPr/>
            <p:nvPr/>
          </p:nvSpPr>
          <p:spPr>
            <a:xfrm>
              <a:off x="7108050" y="2598597"/>
              <a:ext cx="1497568" cy="27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noProof="1">
                  <a:solidFill>
                    <a:prstClr val="white"/>
                  </a:solidFill>
                  <a:latin typeface="iCiel Crocante" panose="02000000000000000000" pitchFamily="2" charset="0"/>
                  <a:ea typeface="思源黑体 CN Medium" panose="020B0600000000000000" pitchFamily="34" charset="-122"/>
                  <a:cs typeface="+mn-ea"/>
                  <a:sym typeface="+mn-lt"/>
                </a:rPr>
                <a:t>TRÌNH BÀY</a:t>
              </a:r>
              <a:endParaRPr kumimoji="0" lang="zh-CN" altLang="en-US" sz="1600" b="1" i="0" u="none" strike="noStrike" kern="1200" cap="none" spc="0" normalizeH="0" baseline="0" noProof="1">
                <a:ln>
                  <a:noFill/>
                </a:ln>
                <a:solidFill>
                  <a:prstClr val="white"/>
                </a:solidFill>
                <a:effectLst/>
                <a:uLnTx/>
                <a:uFillTx/>
                <a:latin typeface="iCiel Crocante" panose="02000000000000000000" pitchFamily="2" charset="0"/>
                <a:ea typeface="思源黑体 CN Medium" panose="020B0600000000000000" pitchFamily="34" charset="-122"/>
                <a:cs typeface="+mn-ea"/>
                <a:sym typeface="+mn-lt"/>
              </a:endParaRPr>
            </a:p>
          </p:txBody>
        </p:sp>
        <p:sp>
          <p:nvSpPr>
            <p:cNvPr id="33" name="任意多边形: 形状 32">
              <a:extLst>
                <a:ext uri="{FF2B5EF4-FFF2-40B4-BE49-F238E27FC236}">
                  <a16:creationId xmlns:a16="http://schemas.microsoft.com/office/drawing/2014/main" id="{4AE46817-289B-4042-92C0-9F2E84BDE0C8}"/>
                </a:ext>
              </a:extLst>
            </p:cNvPr>
            <p:cNvSpPr/>
            <p:nvPr/>
          </p:nvSpPr>
          <p:spPr>
            <a:xfrm>
              <a:off x="7648265" y="2165259"/>
              <a:ext cx="342900" cy="325171"/>
            </a:xfrm>
            <a:custGeom>
              <a:avLst/>
              <a:gdLst>
                <a:gd name="connsiteX0" fmla="*/ 17139 w 331464"/>
                <a:gd name="connsiteY0" fmla="*/ 274638 h 314326"/>
                <a:gd name="connsiteX1" fmla="*/ 312414 w 331464"/>
                <a:gd name="connsiteY1" fmla="*/ 274638 h 314326"/>
                <a:gd name="connsiteX2" fmla="*/ 312414 w 331464"/>
                <a:gd name="connsiteY2" fmla="*/ 302420 h 314326"/>
                <a:gd name="connsiteX3" fmla="*/ 300758 w 331464"/>
                <a:gd name="connsiteY3" fmla="*/ 314326 h 314326"/>
                <a:gd name="connsiteX4" fmla="*/ 28795 w 331464"/>
                <a:gd name="connsiteY4" fmla="*/ 314326 h 314326"/>
                <a:gd name="connsiteX5" fmla="*/ 17139 w 331464"/>
                <a:gd name="connsiteY5" fmla="*/ 302420 h 314326"/>
                <a:gd name="connsiteX6" fmla="*/ 220339 w 331464"/>
                <a:gd name="connsiteY6" fmla="*/ 168275 h 314326"/>
                <a:gd name="connsiteX7" fmla="*/ 312414 w 331464"/>
                <a:gd name="connsiteY7" fmla="*/ 168275 h 314326"/>
                <a:gd name="connsiteX8" fmla="*/ 312414 w 331464"/>
                <a:gd name="connsiteY8" fmla="*/ 258763 h 314326"/>
                <a:gd name="connsiteX9" fmla="*/ 220339 w 331464"/>
                <a:gd name="connsiteY9" fmla="*/ 258763 h 314326"/>
                <a:gd name="connsiteX10" fmla="*/ 128264 w 331464"/>
                <a:gd name="connsiteY10" fmla="*/ 168275 h 314326"/>
                <a:gd name="connsiteX11" fmla="*/ 201289 w 331464"/>
                <a:gd name="connsiteY11" fmla="*/ 168275 h 314326"/>
                <a:gd name="connsiteX12" fmla="*/ 201289 w 331464"/>
                <a:gd name="connsiteY12" fmla="*/ 258763 h 314326"/>
                <a:gd name="connsiteX13" fmla="*/ 128264 w 331464"/>
                <a:gd name="connsiteY13" fmla="*/ 258763 h 314326"/>
                <a:gd name="connsiteX14" fmla="*/ 17139 w 331464"/>
                <a:gd name="connsiteY14" fmla="*/ 168275 h 314326"/>
                <a:gd name="connsiteX15" fmla="*/ 110802 w 331464"/>
                <a:gd name="connsiteY15" fmla="*/ 168275 h 314326"/>
                <a:gd name="connsiteX16" fmla="*/ 110802 w 331464"/>
                <a:gd name="connsiteY16" fmla="*/ 258763 h 314326"/>
                <a:gd name="connsiteX17" fmla="*/ 17139 w 331464"/>
                <a:gd name="connsiteY17" fmla="*/ 258763 h 314326"/>
                <a:gd name="connsiteX18" fmla="*/ 28189 w 331464"/>
                <a:gd name="connsiteY18" fmla="*/ 93663 h 314326"/>
                <a:gd name="connsiteX19" fmla="*/ 302951 w 331464"/>
                <a:gd name="connsiteY19" fmla="*/ 93663 h 314326"/>
                <a:gd name="connsiteX20" fmla="*/ 328872 w 331464"/>
                <a:gd name="connsiteY20" fmla="*/ 132428 h 314326"/>
                <a:gd name="connsiteX21" fmla="*/ 331464 w 331464"/>
                <a:gd name="connsiteY21" fmla="*/ 138888 h 314326"/>
                <a:gd name="connsiteX22" fmla="*/ 322392 w 331464"/>
                <a:gd name="connsiteY22" fmla="*/ 149226 h 314326"/>
                <a:gd name="connsiteX23" fmla="*/ 7452 w 331464"/>
                <a:gd name="connsiteY23" fmla="*/ 149226 h 314326"/>
                <a:gd name="connsiteX24" fmla="*/ 972 w 331464"/>
                <a:gd name="connsiteY24" fmla="*/ 144057 h 314326"/>
                <a:gd name="connsiteX25" fmla="*/ 972 w 331464"/>
                <a:gd name="connsiteY25" fmla="*/ 132428 h 314326"/>
                <a:gd name="connsiteX26" fmla="*/ 28189 w 331464"/>
                <a:gd name="connsiteY26" fmla="*/ 93663 h 314326"/>
                <a:gd name="connsiteX27" fmla="*/ 47833 w 331464"/>
                <a:gd name="connsiteY27" fmla="*/ 0 h 314326"/>
                <a:gd name="connsiteX28" fmla="*/ 283308 w 331464"/>
                <a:gd name="connsiteY28" fmla="*/ 0 h 314326"/>
                <a:gd name="connsiteX29" fmla="*/ 294952 w 331464"/>
                <a:gd name="connsiteY29" fmla="*/ 11824 h 314326"/>
                <a:gd name="connsiteX30" fmla="*/ 294952 w 331464"/>
                <a:gd name="connsiteY30" fmla="*/ 76200 h 314326"/>
                <a:gd name="connsiteX31" fmla="*/ 36189 w 331464"/>
                <a:gd name="connsiteY31" fmla="*/ 76200 h 314326"/>
                <a:gd name="connsiteX32" fmla="*/ 36189 w 331464"/>
                <a:gd name="connsiteY32" fmla="*/ 11824 h 314326"/>
                <a:gd name="connsiteX33" fmla="*/ 47833 w 331464"/>
                <a:gd name="connsiteY33" fmla="*/ 0 h 31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1464" h="314326">
                  <a:moveTo>
                    <a:pt x="17139" y="274638"/>
                  </a:moveTo>
                  <a:cubicBezTo>
                    <a:pt x="17139" y="274638"/>
                    <a:pt x="17139" y="274638"/>
                    <a:pt x="312414" y="274638"/>
                  </a:cubicBezTo>
                  <a:cubicBezTo>
                    <a:pt x="312414" y="274638"/>
                    <a:pt x="312414" y="274638"/>
                    <a:pt x="312414" y="302420"/>
                  </a:cubicBezTo>
                  <a:cubicBezTo>
                    <a:pt x="312414" y="309035"/>
                    <a:pt x="307234" y="314326"/>
                    <a:pt x="300758" y="314326"/>
                  </a:cubicBezTo>
                  <a:cubicBezTo>
                    <a:pt x="300758" y="314326"/>
                    <a:pt x="300758" y="314326"/>
                    <a:pt x="28795" y="314326"/>
                  </a:cubicBezTo>
                  <a:cubicBezTo>
                    <a:pt x="22319" y="314326"/>
                    <a:pt x="17139" y="309035"/>
                    <a:pt x="17139" y="302420"/>
                  </a:cubicBezTo>
                  <a:close/>
                  <a:moveTo>
                    <a:pt x="220339" y="168275"/>
                  </a:moveTo>
                  <a:lnTo>
                    <a:pt x="312414" y="168275"/>
                  </a:lnTo>
                  <a:lnTo>
                    <a:pt x="312414" y="258763"/>
                  </a:lnTo>
                  <a:lnTo>
                    <a:pt x="220339" y="258763"/>
                  </a:lnTo>
                  <a:close/>
                  <a:moveTo>
                    <a:pt x="128264" y="168275"/>
                  </a:moveTo>
                  <a:lnTo>
                    <a:pt x="201289" y="168275"/>
                  </a:lnTo>
                  <a:lnTo>
                    <a:pt x="201289" y="258763"/>
                  </a:lnTo>
                  <a:lnTo>
                    <a:pt x="128264" y="258763"/>
                  </a:lnTo>
                  <a:close/>
                  <a:moveTo>
                    <a:pt x="17139" y="168275"/>
                  </a:moveTo>
                  <a:lnTo>
                    <a:pt x="110802" y="168275"/>
                  </a:lnTo>
                  <a:lnTo>
                    <a:pt x="110802" y="258763"/>
                  </a:lnTo>
                  <a:lnTo>
                    <a:pt x="17139" y="258763"/>
                  </a:lnTo>
                  <a:close/>
                  <a:moveTo>
                    <a:pt x="28189" y="93663"/>
                  </a:moveTo>
                  <a:cubicBezTo>
                    <a:pt x="28189" y="93663"/>
                    <a:pt x="28189" y="93663"/>
                    <a:pt x="302951" y="93663"/>
                  </a:cubicBezTo>
                  <a:cubicBezTo>
                    <a:pt x="302951" y="93663"/>
                    <a:pt x="302951" y="93663"/>
                    <a:pt x="328872" y="132428"/>
                  </a:cubicBezTo>
                  <a:cubicBezTo>
                    <a:pt x="330168" y="133720"/>
                    <a:pt x="331464" y="136304"/>
                    <a:pt x="331464" y="138888"/>
                  </a:cubicBezTo>
                  <a:cubicBezTo>
                    <a:pt x="331464" y="144057"/>
                    <a:pt x="327576" y="147934"/>
                    <a:pt x="322392" y="149226"/>
                  </a:cubicBezTo>
                  <a:cubicBezTo>
                    <a:pt x="322392" y="149226"/>
                    <a:pt x="322392" y="149226"/>
                    <a:pt x="7452" y="149226"/>
                  </a:cubicBezTo>
                  <a:cubicBezTo>
                    <a:pt x="4860" y="147934"/>
                    <a:pt x="2268" y="146641"/>
                    <a:pt x="972" y="144057"/>
                  </a:cubicBezTo>
                  <a:cubicBezTo>
                    <a:pt x="-324" y="140181"/>
                    <a:pt x="-324" y="136304"/>
                    <a:pt x="972" y="132428"/>
                  </a:cubicBezTo>
                  <a:cubicBezTo>
                    <a:pt x="972" y="132428"/>
                    <a:pt x="972" y="132428"/>
                    <a:pt x="28189" y="93663"/>
                  </a:cubicBezTo>
                  <a:close/>
                  <a:moveTo>
                    <a:pt x="47833" y="0"/>
                  </a:moveTo>
                  <a:cubicBezTo>
                    <a:pt x="47833" y="0"/>
                    <a:pt x="47833" y="0"/>
                    <a:pt x="283308" y="0"/>
                  </a:cubicBezTo>
                  <a:cubicBezTo>
                    <a:pt x="289777" y="0"/>
                    <a:pt x="294952" y="5255"/>
                    <a:pt x="294952" y="11824"/>
                  </a:cubicBezTo>
                  <a:lnTo>
                    <a:pt x="294952" y="76200"/>
                  </a:lnTo>
                  <a:cubicBezTo>
                    <a:pt x="294952" y="76200"/>
                    <a:pt x="294952" y="76200"/>
                    <a:pt x="36189" y="76200"/>
                  </a:cubicBezTo>
                  <a:cubicBezTo>
                    <a:pt x="36189" y="76200"/>
                    <a:pt x="36189" y="76200"/>
                    <a:pt x="36189" y="11824"/>
                  </a:cubicBezTo>
                  <a:cubicBezTo>
                    <a:pt x="36189" y="5255"/>
                    <a:pt x="41364" y="0"/>
                    <a:pt x="4783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white">
                    <a:lumMod val="50000"/>
                  </a:prstClr>
                </a:solidFill>
                <a:effectLst/>
                <a:uLnTx/>
                <a:uFillTx/>
                <a:latin typeface="思源黑体 CN Medium" panose="020B0600000000000000" pitchFamily="34" charset="-122"/>
                <a:ea typeface="+mn-ea"/>
                <a:cs typeface="+mn-cs"/>
                <a:sym typeface="+mn-lt"/>
              </a:endParaRPr>
            </a:p>
          </p:txBody>
        </p:sp>
      </p:grpSp>
      <p:pic>
        <p:nvPicPr>
          <p:cNvPr id="3" name="Picture 2" descr="A picture containing map&#10;&#10;Description automatically generated">
            <a:extLst>
              <a:ext uri="{FF2B5EF4-FFF2-40B4-BE49-F238E27FC236}">
                <a16:creationId xmlns:a16="http://schemas.microsoft.com/office/drawing/2014/main" id="{A5251330-AB88-F49C-B797-DD982BF52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37" y="1417904"/>
            <a:ext cx="3565818" cy="249607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5FF68BA7-7899-7DA3-E5EC-7833E1A35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541" y="4098324"/>
            <a:ext cx="3619540" cy="2371423"/>
          </a:xfrm>
          <a:prstGeom prst="rect">
            <a:avLst/>
          </a:prstGeom>
        </p:spPr>
      </p:pic>
    </p:spTree>
    <p:extLst>
      <p:ext uri="{BB962C8B-B14F-4D97-AF65-F5344CB8AC3E}">
        <p14:creationId xmlns:p14="http://schemas.microsoft.com/office/powerpoint/2010/main" val="86271078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97C478F1-26B5-44C9-823B-523B85B112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Rectangle 12">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625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D8B8C346-4DE4-A58B-C01E-E29C692009D7}"/>
              </a:ext>
            </a:extLst>
          </p:cNvPr>
          <p:cNvSpPr>
            <a:spLocks noGrp="1"/>
          </p:cNvSpPr>
          <p:nvPr>
            <p:ph type="ctrTitle"/>
          </p:nvPr>
        </p:nvSpPr>
        <p:spPr>
          <a:xfrm>
            <a:off x="760886" y="1414670"/>
            <a:ext cx="3057379" cy="3046228"/>
          </a:xfrm>
        </p:spPr>
        <p:txBody>
          <a:bodyPr>
            <a:normAutofit/>
          </a:bodyPr>
          <a:lstStyle/>
          <a:p>
            <a:r>
              <a:rPr lang="en-US" altLang="zh-CN" cap="none" spc="0" dirty="0">
                <a:solidFill>
                  <a:prstClr val="white"/>
                </a:solidFill>
                <a:latin typeface="iCiel Crocante" panose="02000000000000000000" pitchFamily="2" charset="0"/>
                <a:ea typeface="思源黑体 CN Medium" panose="020B0600000000000000" pitchFamily="34" charset="-122"/>
                <a:sym typeface="Arial" panose="020B0604020202020204" pitchFamily="34" charset="0"/>
              </a:rPr>
              <a:t>THẢO LUẬN XÁC ĐỊNH CÁC HOẠT ĐỘNG ĐÃ THAM GIA</a:t>
            </a:r>
            <a:endParaRPr lang="en-VN">
              <a:solidFill>
                <a:schemeClr val="bg2"/>
              </a:solidFill>
            </a:endParaRPr>
          </a:p>
        </p:txBody>
      </p:sp>
      <p:pic>
        <p:nvPicPr>
          <p:cNvPr id="6" name="Picture 5" descr="A picture containing table&#10;&#10;Description automatically generated">
            <a:extLst>
              <a:ext uri="{FF2B5EF4-FFF2-40B4-BE49-F238E27FC236}">
                <a16:creationId xmlns:a16="http://schemas.microsoft.com/office/drawing/2014/main" id="{39EF836E-6C03-5A6D-28E4-603594AE5D50}"/>
              </a:ext>
            </a:extLst>
          </p:cNvPr>
          <p:cNvPicPr>
            <a:picLocks noChangeAspect="1"/>
          </p:cNvPicPr>
          <p:nvPr/>
        </p:nvPicPr>
        <p:blipFill>
          <a:blip r:embed="rId2"/>
          <a:stretch>
            <a:fillRect/>
          </a:stretch>
        </p:blipFill>
        <p:spPr>
          <a:xfrm>
            <a:off x="5893309" y="685801"/>
            <a:ext cx="5129782" cy="5486399"/>
          </a:xfrm>
          <a:prstGeom prst="rect">
            <a:avLst/>
          </a:prstGeom>
        </p:spPr>
      </p:pic>
    </p:spTree>
    <p:extLst>
      <p:ext uri="{BB962C8B-B14F-4D97-AF65-F5344CB8AC3E}">
        <p14:creationId xmlns:p14="http://schemas.microsoft.com/office/powerpoint/2010/main" val="2980080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34131CEB-BCBF-4328-84D6-1DDB66119B78}"/>
              </a:ext>
            </a:extLst>
          </p:cNvPr>
          <p:cNvGrpSpPr/>
          <p:nvPr/>
        </p:nvGrpSpPr>
        <p:grpSpPr>
          <a:xfrm>
            <a:off x="0" y="0"/>
            <a:ext cx="12192000" cy="6858000"/>
            <a:chOff x="0" y="0"/>
            <a:chExt cx="12192000" cy="6858000"/>
          </a:xfrm>
        </p:grpSpPr>
        <p:pic>
          <p:nvPicPr>
            <p:cNvPr id="37" name="图片 36">
              <a:extLst>
                <a:ext uri="{FF2B5EF4-FFF2-40B4-BE49-F238E27FC236}">
                  <a16:creationId xmlns:a16="http://schemas.microsoft.com/office/drawing/2014/main" id="{984F0C29-D232-423E-967B-B7A1DA9457CF}"/>
                </a:ext>
              </a:extLst>
            </p:cNvPr>
            <p:cNvPicPr>
              <a:picLocks noChangeAspect="1"/>
            </p:cNvPicPr>
            <p:nvPr/>
          </p:nvPicPr>
          <p:blipFill rotWithShape="1">
            <a:blip r:embed="rId4">
              <a:extLst>
                <a:ext uri="{28A0092B-C50C-407E-A947-70E740481C1C}">
                  <a14:useLocalDpi xmlns:a14="http://schemas.microsoft.com/office/drawing/2010/main" val="0"/>
                </a:ext>
              </a:extLst>
            </a:blip>
            <a:srcRect l="7066" t="7066" r="7066" b="7066"/>
            <a:stretch/>
          </p:blipFill>
          <p:spPr>
            <a:xfrm>
              <a:off x="0" y="0"/>
              <a:ext cx="12192000" cy="6858000"/>
            </a:xfrm>
            <a:prstGeom prst="rect">
              <a:avLst/>
            </a:prstGeom>
          </p:spPr>
        </p:pic>
        <p:grpSp>
          <p:nvGrpSpPr>
            <p:cNvPr id="38" name="组合 37">
              <a:extLst>
                <a:ext uri="{FF2B5EF4-FFF2-40B4-BE49-F238E27FC236}">
                  <a16:creationId xmlns:a16="http://schemas.microsoft.com/office/drawing/2014/main" id="{77684721-E691-41C1-B873-459629372BBA}"/>
                </a:ext>
              </a:extLst>
            </p:cNvPr>
            <p:cNvGrpSpPr/>
            <p:nvPr/>
          </p:nvGrpSpPr>
          <p:grpSpPr>
            <a:xfrm>
              <a:off x="152400" y="395388"/>
              <a:ext cx="11887200" cy="6334646"/>
              <a:chOff x="152400" y="395388"/>
              <a:chExt cx="11887200" cy="6334646"/>
            </a:xfrm>
          </p:grpSpPr>
          <p:sp>
            <p:nvSpPr>
              <p:cNvPr id="39" name="矩形 38">
                <a:extLst>
                  <a:ext uri="{FF2B5EF4-FFF2-40B4-BE49-F238E27FC236}">
                    <a16:creationId xmlns:a16="http://schemas.microsoft.com/office/drawing/2014/main" id="{BF12297F-B0B9-4D9D-A8B6-F671DEEE9E4E}"/>
                  </a:ext>
                </a:extLst>
              </p:cNvPr>
              <p:cNvSpPr/>
              <p:nvPr/>
            </p:nvSpPr>
            <p:spPr>
              <a:xfrm>
                <a:off x="152400" y="1041400"/>
                <a:ext cx="11887200" cy="56886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40" name="TextBox 8">
                <a:extLst>
                  <a:ext uri="{FF2B5EF4-FFF2-40B4-BE49-F238E27FC236}">
                    <a16:creationId xmlns:a16="http://schemas.microsoft.com/office/drawing/2014/main" id="{BCED344B-1123-4E7E-A75C-7048CE2E0802}"/>
                  </a:ext>
                </a:extLst>
              </p:cNvPr>
              <p:cNvSpPr txBox="1">
                <a:spLocks noChangeArrowheads="1"/>
              </p:cNvSpPr>
              <p:nvPr/>
            </p:nvSpPr>
            <p:spPr bwMode="auto">
              <a:xfrm>
                <a:off x="4055066" y="395388"/>
                <a:ext cx="40475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prstClr val="white"/>
                    </a:solidFill>
                    <a:effectLst/>
                    <a:uLnTx/>
                    <a:uFillTx/>
                    <a:latin typeface="iCiel Crocante" panose="02000000000000000000" pitchFamily="2" charset="0"/>
                    <a:ea typeface="思源黑体 CN Medium" panose="020B0600000000000000" pitchFamily="34" charset="-122"/>
                    <a:sym typeface="Arial" panose="020B0604020202020204" pitchFamily="34" charset="0"/>
                  </a:rPr>
                  <a:t>THẢO LUẬN NHÓM</a:t>
                </a:r>
                <a:endParaRPr kumimoji="0" lang="zh-CN" altLang="en-US" sz="3000" b="0" i="0" u="none" strike="noStrike" kern="1200" cap="none" spc="0" normalizeH="0" baseline="0" noProof="0" dirty="0">
                  <a:ln>
                    <a:noFill/>
                  </a:ln>
                  <a:solidFill>
                    <a:prstClr val="white"/>
                  </a:solidFill>
                  <a:effectLst/>
                  <a:uLnTx/>
                  <a:uFillTx/>
                  <a:latin typeface="iCiel Crocante" panose="02000000000000000000" pitchFamily="2" charset="0"/>
                  <a:ea typeface="思源黑体 CN Medium" panose="020B0600000000000000" pitchFamily="34" charset="-122"/>
                  <a:sym typeface="Arial" panose="020B0604020202020204" pitchFamily="34" charset="0"/>
                </a:endParaRPr>
              </a:p>
            </p:txBody>
          </p:sp>
        </p:grpSp>
      </p:grpSp>
      <p:grpSp>
        <p:nvGrpSpPr>
          <p:cNvPr id="47" name="1819e39d-d9e4-4c14-a6fe-5465fb02ca2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4BBDD9B8-C402-4914-8EF9-5B4535C050DA}"/>
              </a:ext>
            </a:extLst>
          </p:cNvPr>
          <p:cNvGrpSpPr>
            <a:grpSpLocks noChangeAspect="1"/>
          </p:cNvGrpSpPr>
          <p:nvPr>
            <p:custDataLst>
              <p:tags r:id="rId1"/>
            </p:custDataLst>
          </p:nvPr>
        </p:nvGrpSpPr>
        <p:grpSpPr>
          <a:xfrm>
            <a:off x="637854" y="1530854"/>
            <a:ext cx="10859726" cy="4914356"/>
            <a:chOff x="659173" y="1804698"/>
            <a:chExt cx="10859726" cy="4914356"/>
          </a:xfrm>
        </p:grpSpPr>
        <p:sp>
          <p:nvSpPr>
            <p:cNvPr id="48" name="işḷiḋè">
              <a:extLst>
                <a:ext uri="{FF2B5EF4-FFF2-40B4-BE49-F238E27FC236}">
                  <a16:creationId xmlns:a16="http://schemas.microsoft.com/office/drawing/2014/main" id="{2F4C333D-A43D-4F8F-9BEA-DA441C58445E}"/>
                </a:ext>
              </a:extLst>
            </p:cNvPr>
            <p:cNvSpPr/>
            <p:nvPr/>
          </p:nvSpPr>
          <p:spPr>
            <a:xfrm>
              <a:off x="673099" y="2888635"/>
              <a:ext cx="10845800" cy="766391"/>
            </a:xfrm>
            <a:prstGeom prst="rect">
              <a:avLst/>
            </a:prstGeom>
            <a:solidFill>
              <a:srgbClr val="56A3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iCiel Crocante" panose="02000000000000000000" pitchFamily="2" charset="0"/>
                  <a:ea typeface="思源黑体 CN Medium" panose="020B0600000000000000" pitchFamily="34" charset="-122"/>
                </a:rPr>
                <a:t>NHIỆM VỤ</a:t>
              </a:r>
              <a:endParaRPr kumimoji="0" lang="zh-CN" altLang="en-US" sz="2800" b="1" i="0" u="none" strike="noStrike" kern="1200" cap="none" spc="0" normalizeH="0" baseline="0" noProof="0" dirty="0">
                <a:ln>
                  <a:noFill/>
                </a:ln>
                <a:solidFill>
                  <a:prstClr val="white"/>
                </a:solidFill>
                <a:effectLst/>
                <a:uLnTx/>
                <a:uFillTx/>
                <a:latin typeface="iCiel Crocante" panose="02000000000000000000" pitchFamily="2" charset="0"/>
                <a:ea typeface="思源黑体 CN Medium" panose="020B0600000000000000" pitchFamily="34" charset="-122"/>
              </a:endParaRPr>
            </a:p>
          </p:txBody>
        </p:sp>
        <p:cxnSp>
          <p:nvCxnSpPr>
            <p:cNvPr id="49" name="直接连接符 48">
              <a:extLst>
                <a:ext uri="{FF2B5EF4-FFF2-40B4-BE49-F238E27FC236}">
                  <a16:creationId xmlns:a16="http://schemas.microsoft.com/office/drawing/2014/main" id="{FF015FC9-F389-4C45-948D-FC74DB5E0938}"/>
                </a:ext>
              </a:extLst>
            </p:cNvPr>
            <p:cNvCxnSpPr/>
            <p:nvPr/>
          </p:nvCxnSpPr>
          <p:spPr>
            <a:xfrm flipH="1">
              <a:off x="6082071" y="3793607"/>
              <a:ext cx="0" cy="1637658"/>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7AD9E208-E956-4D1C-BA5A-DC3697F373A7}"/>
                </a:ext>
              </a:extLst>
            </p:cNvPr>
            <p:cNvCxnSpPr/>
            <p:nvPr/>
          </p:nvCxnSpPr>
          <p:spPr>
            <a:xfrm flipH="1">
              <a:off x="8821807" y="3793607"/>
              <a:ext cx="0" cy="1637658"/>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DD123E9F-3A52-4B19-BB0E-9609E191C31F}"/>
                </a:ext>
              </a:extLst>
            </p:cNvPr>
            <p:cNvCxnSpPr/>
            <p:nvPr/>
          </p:nvCxnSpPr>
          <p:spPr>
            <a:xfrm flipH="1">
              <a:off x="3342335" y="3793607"/>
              <a:ext cx="0" cy="1637658"/>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52" name="iṧ1îḋê">
              <a:extLst>
                <a:ext uri="{FF2B5EF4-FFF2-40B4-BE49-F238E27FC236}">
                  <a16:creationId xmlns:a16="http://schemas.microsoft.com/office/drawing/2014/main" id="{D40D06D2-6329-4398-BE0A-81EB39EB3EE8}"/>
                </a:ext>
              </a:extLst>
            </p:cNvPr>
            <p:cNvGrpSpPr/>
            <p:nvPr/>
          </p:nvGrpSpPr>
          <p:grpSpPr>
            <a:xfrm>
              <a:off x="861731" y="3345275"/>
              <a:ext cx="2305976" cy="2635115"/>
              <a:chOff x="861731" y="3238423"/>
              <a:chExt cx="2305976" cy="2635115"/>
            </a:xfrm>
          </p:grpSpPr>
          <p:sp>
            <p:nvSpPr>
              <p:cNvPr id="70" name="ïśļïďê">
                <a:extLst>
                  <a:ext uri="{FF2B5EF4-FFF2-40B4-BE49-F238E27FC236}">
                    <a16:creationId xmlns:a16="http://schemas.microsoft.com/office/drawing/2014/main" id="{7EBF1AFD-E7C8-48EF-832E-74DD9A470896}"/>
                  </a:ext>
                </a:extLst>
              </p:cNvPr>
              <p:cNvSpPr/>
              <p:nvPr/>
            </p:nvSpPr>
            <p:spPr>
              <a:xfrm>
                <a:off x="1469547" y="3238423"/>
                <a:ext cx="1005840" cy="1005840"/>
              </a:xfrm>
              <a:prstGeom prst="ellipse">
                <a:avLst/>
              </a:prstGeom>
              <a:solidFill>
                <a:srgbClr val="56A37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marR="0" lvl="0" indent="-225425"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71" name="îšlîḓe">
                <a:extLst>
                  <a:ext uri="{FF2B5EF4-FFF2-40B4-BE49-F238E27FC236}">
                    <a16:creationId xmlns:a16="http://schemas.microsoft.com/office/drawing/2014/main" id="{673631C5-7E94-47BB-8FAD-403F023B3FAC}"/>
                  </a:ext>
                </a:extLst>
              </p:cNvPr>
              <p:cNvSpPr/>
              <p:nvPr/>
            </p:nvSpPr>
            <p:spPr>
              <a:xfrm>
                <a:off x="1754185" y="3523061"/>
                <a:ext cx="436566" cy="436566"/>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no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defRPr>
                </a:pPr>
                <a:endParaRPr kumimoji="0" sz="1500" b="0" i="0" u="none" strike="noStrike" kern="1200" cap="none" spc="0" normalizeH="0" baseline="0" noProof="0" dirty="0">
                  <a:ln>
                    <a:noFill/>
                  </a:ln>
                  <a:solidFill>
                    <a:srgbClr val="44546A"/>
                  </a:solidFill>
                  <a:effectLst>
                    <a:outerShdw blurRad="38100" dist="12700" dir="5400000" rotWithShape="0">
                      <a:srgbClr val="000000">
                        <a:alpha val="50000"/>
                      </a:srgbClr>
                    </a:outerShdw>
                  </a:effectLst>
                  <a:uLnTx/>
                  <a:uFillTx/>
                  <a:latin typeface="思源黑体 CN Medium" panose="020B0600000000000000" pitchFamily="34" charset="-122"/>
                  <a:ea typeface="思源黑体 CN Medium" panose="020B0600000000000000" pitchFamily="34" charset="-122"/>
                  <a:cs typeface="+mn-cs"/>
                </a:endParaRPr>
              </a:p>
            </p:txBody>
          </p:sp>
          <p:sp>
            <p:nvSpPr>
              <p:cNvPr id="73" name="iŝḻîḓé">
                <a:extLst>
                  <a:ext uri="{FF2B5EF4-FFF2-40B4-BE49-F238E27FC236}">
                    <a16:creationId xmlns:a16="http://schemas.microsoft.com/office/drawing/2014/main" id="{2C1501F7-75DA-4C33-A845-2924AC37A939}"/>
                  </a:ext>
                </a:extLst>
              </p:cNvPr>
              <p:cNvSpPr/>
              <p:nvPr/>
            </p:nvSpPr>
            <p:spPr>
              <a:xfrm>
                <a:off x="861731" y="4303878"/>
                <a:ext cx="2305976" cy="1569660"/>
              </a:xfrm>
              <a:prstGeom prst="rect">
                <a:avLst/>
              </a:prstGeom>
            </p:spPr>
            <p:txBody>
              <a:bodyPr wrap="square">
                <a:spAutoFit/>
              </a:bodyPr>
              <a:lstStyle/>
              <a:p>
                <a:pPr marL="0" marR="0" lvl="0" indent="0" algn="just" defTabSz="913765" rtl="0" eaLnBrk="1" fontAlgn="auto" latinLnBrk="0" hangingPunct="1">
                  <a:spcBef>
                    <a:spcPts val="0"/>
                  </a:spcBef>
                  <a:spcAft>
                    <a:spcPts val="0"/>
                  </a:spcAft>
                  <a:buClrTx/>
                  <a:buSzPct val="25000"/>
                  <a:buFontTx/>
                  <a:buNone/>
                  <a:tabLst/>
                  <a:defRPr/>
                </a:pPr>
                <a:r>
                  <a:rPr lang="en-US" altLang="zh-CN" sz="2400" dirty="0">
                    <a:solidFill>
                      <a:prstClr val="white">
                        <a:lumMod val="50000"/>
                      </a:prstClr>
                    </a:solidFill>
                    <a:latin typeface="Calibri" panose="020F0502020204030204" pitchFamily="34" charset="0"/>
                    <a:ea typeface="思源黑体 CN Medium" panose="020B0600000000000000" pitchFamily="34" charset="-122"/>
                    <a:cs typeface="Calibri" panose="020F0502020204030204" pitchFamily="34" charset="0"/>
                  </a:rPr>
                  <a:t>XD tình cảm tốt đẹp với mái trường, thầy cô, bạn bè</a:t>
                </a:r>
                <a:endParaRPr kumimoji="0" lang="en-US" altLang="zh-CN" sz="2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p:txBody>
          </p:sp>
        </p:grpSp>
        <p:grpSp>
          <p:nvGrpSpPr>
            <p:cNvPr id="53" name="îşḷîḍê">
              <a:extLst>
                <a:ext uri="{FF2B5EF4-FFF2-40B4-BE49-F238E27FC236}">
                  <a16:creationId xmlns:a16="http://schemas.microsoft.com/office/drawing/2014/main" id="{2E0D41A2-EC91-490A-B0F0-95B5C41BB25F}"/>
                </a:ext>
              </a:extLst>
            </p:cNvPr>
            <p:cNvGrpSpPr/>
            <p:nvPr/>
          </p:nvGrpSpPr>
          <p:grpSpPr>
            <a:xfrm>
              <a:off x="3543299" y="3345275"/>
              <a:ext cx="2364143" cy="3373779"/>
              <a:chOff x="3543299" y="3238423"/>
              <a:chExt cx="2364143" cy="3373779"/>
            </a:xfrm>
          </p:grpSpPr>
          <p:sp>
            <p:nvSpPr>
              <p:cNvPr id="66" name="îŝḻïdè">
                <a:extLst>
                  <a:ext uri="{FF2B5EF4-FFF2-40B4-BE49-F238E27FC236}">
                    <a16:creationId xmlns:a16="http://schemas.microsoft.com/office/drawing/2014/main" id="{F1D40267-BB20-4FF2-A382-4D81EE173B2F}"/>
                  </a:ext>
                </a:extLst>
              </p:cNvPr>
              <p:cNvSpPr/>
              <p:nvPr/>
            </p:nvSpPr>
            <p:spPr>
              <a:xfrm>
                <a:off x="4209283" y="3238423"/>
                <a:ext cx="1005840" cy="1005840"/>
              </a:xfrm>
              <a:prstGeom prst="ellipse">
                <a:avLst/>
              </a:prstGeom>
              <a:solidFill>
                <a:srgbClr val="56A37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marR="0" lvl="0" indent="-225425"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67" name="ïSḻïḓè">
                <a:extLst>
                  <a:ext uri="{FF2B5EF4-FFF2-40B4-BE49-F238E27FC236}">
                    <a16:creationId xmlns:a16="http://schemas.microsoft.com/office/drawing/2014/main" id="{EC14773F-E3FE-43C0-BCDB-85616120DBF1}"/>
                  </a:ext>
                </a:extLst>
              </p:cNvPr>
              <p:cNvSpPr/>
              <p:nvPr/>
            </p:nvSpPr>
            <p:spPr>
              <a:xfrm>
                <a:off x="4493921" y="3523061"/>
                <a:ext cx="436566" cy="436566"/>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w="12700">
                <a:no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defRPr>
                </a:pPr>
                <a:endParaRPr kumimoji="0" sz="1500" b="0" i="0" u="none" strike="noStrike" kern="1200" cap="none" spc="0" normalizeH="0" baseline="0" noProof="0" dirty="0">
                  <a:ln>
                    <a:noFill/>
                  </a:ln>
                  <a:solidFill>
                    <a:srgbClr val="44546A"/>
                  </a:solidFill>
                  <a:effectLst>
                    <a:outerShdw blurRad="38100" dist="12700" dir="5400000" rotWithShape="0">
                      <a:srgbClr val="000000">
                        <a:alpha val="50000"/>
                      </a:srgbClr>
                    </a:outerShdw>
                  </a:effectLst>
                  <a:uLnTx/>
                  <a:uFillTx/>
                  <a:latin typeface="思源黑体 CN Medium" panose="020B0600000000000000" pitchFamily="34" charset="-122"/>
                  <a:ea typeface="思源黑体 CN Medium" panose="020B0600000000000000" pitchFamily="34" charset="-122"/>
                  <a:cs typeface="+mn-cs"/>
                </a:endParaRPr>
              </a:p>
            </p:txBody>
          </p:sp>
          <p:sp>
            <p:nvSpPr>
              <p:cNvPr id="69" name="íşļídê">
                <a:extLst>
                  <a:ext uri="{FF2B5EF4-FFF2-40B4-BE49-F238E27FC236}">
                    <a16:creationId xmlns:a16="http://schemas.microsoft.com/office/drawing/2014/main" id="{4EB70341-6358-4BAA-B97B-E658D8DC14AE}"/>
                  </a:ext>
                </a:extLst>
              </p:cNvPr>
              <p:cNvSpPr/>
              <p:nvPr/>
            </p:nvSpPr>
            <p:spPr>
              <a:xfrm>
                <a:off x="3543299" y="4303878"/>
                <a:ext cx="2364143" cy="2308324"/>
              </a:xfrm>
              <a:prstGeom prst="rect">
                <a:avLst/>
              </a:prstGeom>
            </p:spPr>
            <p:txBody>
              <a:bodyPr wrap="square">
                <a:spAutoFit/>
              </a:bodyPr>
              <a:lstStyle/>
              <a:p>
                <a:pPr marL="0" marR="0" lvl="0" indent="0" algn="just" defTabSz="913765" rtl="0" eaLnBrk="1" fontAlgn="auto" latinLnBrk="0" hangingPunct="1">
                  <a:spcBef>
                    <a:spcPts val="0"/>
                  </a:spcBef>
                  <a:spcAft>
                    <a:spcPts val="0"/>
                  </a:spcAft>
                  <a:buClrTx/>
                  <a:buSzPct val="25000"/>
                  <a:buFontTx/>
                  <a:buNone/>
                  <a:tabLst/>
                  <a:defRPr/>
                </a:pPr>
                <a:r>
                  <a:rPr kumimoji="0" lang="en-US" altLang="zh-CN" sz="2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思源黑体 CN Medium" panose="020B0600000000000000" pitchFamily="34" charset="-122"/>
                    <a:cs typeface="Calibri" panose="020F0502020204030204" pitchFamily="34" charset="0"/>
                  </a:rPr>
                  <a:t>Nâng cao ý thức, TN của bản than đối với việc tiếp nối truyền thống của các anh chị, thế hệ trước</a:t>
                </a:r>
              </a:p>
            </p:txBody>
          </p:sp>
        </p:grpSp>
        <p:grpSp>
          <p:nvGrpSpPr>
            <p:cNvPr id="54" name="ïŝ1îḋê">
              <a:extLst>
                <a:ext uri="{FF2B5EF4-FFF2-40B4-BE49-F238E27FC236}">
                  <a16:creationId xmlns:a16="http://schemas.microsoft.com/office/drawing/2014/main" id="{3818DE54-671E-4720-9882-CE740322F8FF}"/>
                </a:ext>
              </a:extLst>
            </p:cNvPr>
            <p:cNvGrpSpPr/>
            <p:nvPr/>
          </p:nvGrpSpPr>
          <p:grpSpPr>
            <a:xfrm>
              <a:off x="6283035" y="3345275"/>
              <a:ext cx="2364143" cy="3004447"/>
              <a:chOff x="6283035" y="3238423"/>
              <a:chExt cx="2364143" cy="3004447"/>
            </a:xfrm>
          </p:grpSpPr>
          <p:sp>
            <p:nvSpPr>
              <p:cNvPr id="62" name="îSḷïdè">
                <a:extLst>
                  <a:ext uri="{FF2B5EF4-FFF2-40B4-BE49-F238E27FC236}">
                    <a16:creationId xmlns:a16="http://schemas.microsoft.com/office/drawing/2014/main" id="{1D371734-6476-47F7-88EF-B27336A70574}"/>
                  </a:ext>
                </a:extLst>
              </p:cNvPr>
              <p:cNvSpPr/>
              <p:nvPr/>
            </p:nvSpPr>
            <p:spPr>
              <a:xfrm>
                <a:off x="6949019" y="3238423"/>
                <a:ext cx="1005840" cy="1005840"/>
              </a:xfrm>
              <a:prstGeom prst="ellipse">
                <a:avLst/>
              </a:prstGeom>
              <a:solidFill>
                <a:srgbClr val="56A37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marR="0" lvl="0" indent="-225425"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63" name="í$ļiḋè">
                <a:extLst>
                  <a:ext uri="{FF2B5EF4-FFF2-40B4-BE49-F238E27FC236}">
                    <a16:creationId xmlns:a16="http://schemas.microsoft.com/office/drawing/2014/main" id="{F1F378C2-EF86-4144-8D09-E725DC4B4A27}"/>
                  </a:ext>
                </a:extLst>
              </p:cNvPr>
              <p:cNvSpPr/>
              <p:nvPr/>
            </p:nvSpPr>
            <p:spPr>
              <a:xfrm>
                <a:off x="7233657" y="3542904"/>
                <a:ext cx="436566" cy="396878"/>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bg1"/>
              </a:solidFill>
              <a:ln w="12700">
                <a:no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defRPr>
                </a:pPr>
                <a:endParaRPr kumimoji="0" sz="1500" b="0" i="0" u="none" strike="noStrike" kern="1200" cap="none" spc="0" normalizeH="0" baseline="0" noProof="0" dirty="0">
                  <a:ln>
                    <a:noFill/>
                  </a:ln>
                  <a:solidFill>
                    <a:srgbClr val="44546A"/>
                  </a:solidFill>
                  <a:effectLst>
                    <a:outerShdw blurRad="38100" dist="12700" dir="5400000" rotWithShape="0">
                      <a:srgbClr val="000000">
                        <a:alpha val="50000"/>
                      </a:srgbClr>
                    </a:outerShdw>
                  </a:effectLst>
                  <a:uLnTx/>
                  <a:uFillTx/>
                  <a:latin typeface="思源黑体 CN Medium" panose="020B0600000000000000" pitchFamily="34" charset="-122"/>
                  <a:ea typeface="思源黑体 CN Medium" panose="020B0600000000000000" pitchFamily="34" charset="-122"/>
                  <a:cs typeface="+mn-cs"/>
                </a:endParaRPr>
              </a:p>
            </p:txBody>
          </p:sp>
          <p:sp>
            <p:nvSpPr>
              <p:cNvPr id="65" name="iṥ1iďe">
                <a:extLst>
                  <a:ext uri="{FF2B5EF4-FFF2-40B4-BE49-F238E27FC236}">
                    <a16:creationId xmlns:a16="http://schemas.microsoft.com/office/drawing/2014/main" id="{DC295226-E22D-4242-B23A-33AE86014F7D}"/>
                  </a:ext>
                </a:extLst>
              </p:cNvPr>
              <p:cNvSpPr/>
              <p:nvPr/>
            </p:nvSpPr>
            <p:spPr>
              <a:xfrm>
                <a:off x="6283035" y="4303878"/>
                <a:ext cx="2364143" cy="1938992"/>
              </a:xfrm>
              <a:prstGeom prst="rect">
                <a:avLst/>
              </a:prstGeom>
            </p:spPr>
            <p:txBody>
              <a:bodyPr wrap="square">
                <a:spAutoFit/>
              </a:bodyPr>
              <a:lstStyle/>
              <a:p>
                <a:pPr marL="0" marR="0" lvl="0" indent="0" algn="just" defTabSz="913765" rtl="0" eaLnBrk="1" fontAlgn="auto" latinLnBrk="0" hangingPunct="1">
                  <a:spcBef>
                    <a:spcPts val="0"/>
                  </a:spcBef>
                  <a:spcAft>
                    <a:spcPts val="0"/>
                  </a:spcAft>
                  <a:buClrTx/>
                  <a:buSzPct val="25000"/>
                  <a:buFontTx/>
                  <a:buNone/>
                  <a:tabLst/>
                  <a:defRPr/>
                </a:pPr>
                <a:r>
                  <a:rPr kumimoji="0" lang="en-US" altLang="zh-CN" sz="2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思源黑体 CN Medium" panose="020B0600000000000000" pitchFamily="34" charset="-122"/>
                    <a:cs typeface="Calibri" panose="020F0502020204030204" pitchFamily="34" charset="0"/>
                  </a:rPr>
                  <a:t>Thêm tự hào về những gì mình làm được, góp phần xd TT nhà trường</a:t>
                </a:r>
              </a:p>
            </p:txBody>
          </p:sp>
        </p:grpSp>
        <p:grpSp>
          <p:nvGrpSpPr>
            <p:cNvPr id="55" name="iŝḷîďé">
              <a:extLst>
                <a:ext uri="{FF2B5EF4-FFF2-40B4-BE49-F238E27FC236}">
                  <a16:creationId xmlns:a16="http://schemas.microsoft.com/office/drawing/2014/main" id="{7419B622-30FC-44FB-AA95-02BD86A036CB}"/>
                </a:ext>
              </a:extLst>
            </p:cNvPr>
            <p:cNvGrpSpPr/>
            <p:nvPr/>
          </p:nvGrpSpPr>
          <p:grpSpPr>
            <a:xfrm>
              <a:off x="9017401" y="3345275"/>
              <a:ext cx="2330046" cy="3373779"/>
              <a:chOff x="9017401" y="3238423"/>
              <a:chExt cx="2330046" cy="3373779"/>
            </a:xfrm>
          </p:grpSpPr>
          <p:sp>
            <p:nvSpPr>
              <p:cNvPr id="58" name="iṩlîdê">
                <a:extLst>
                  <a:ext uri="{FF2B5EF4-FFF2-40B4-BE49-F238E27FC236}">
                    <a16:creationId xmlns:a16="http://schemas.microsoft.com/office/drawing/2014/main" id="{DF5D8205-8AEF-450C-A882-C9DCBEDB2D1E}"/>
                  </a:ext>
                </a:extLst>
              </p:cNvPr>
              <p:cNvSpPr/>
              <p:nvPr/>
            </p:nvSpPr>
            <p:spPr>
              <a:xfrm>
                <a:off x="9688755" y="3238423"/>
                <a:ext cx="1005840" cy="1005840"/>
              </a:xfrm>
              <a:prstGeom prst="ellipse">
                <a:avLst/>
              </a:prstGeom>
              <a:solidFill>
                <a:srgbClr val="56A37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marR="0" lvl="0" indent="-225425"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59" name="ï$ļide">
                <a:extLst>
                  <a:ext uri="{FF2B5EF4-FFF2-40B4-BE49-F238E27FC236}">
                    <a16:creationId xmlns:a16="http://schemas.microsoft.com/office/drawing/2014/main" id="{17F331B7-B2E9-4E84-9054-85E8ED1EB0E0}"/>
                  </a:ext>
                </a:extLst>
              </p:cNvPr>
              <p:cNvSpPr/>
              <p:nvPr/>
            </p:nvSpPr>
            <p:spPr>
              <a:xfrm>
                <a:off x="9973393" y="3523061"/>
                <a:ext cx="436566" cy="43656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no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defRPr>
                </a:pPr>
                <a:endParaRPr kumimoji="0" sz="1500" b="0" i="0" u="none" strike="noStrike" kern="1200" cap="none" spc="0" normalizeH="0" baseline="0" noProof="0" dirty="0">
                  <a:ln>
                    <a:noFill/>
                  </a:ln>
                  <a:solidFill>
                    <a:srgbClr val="44546A"/>
                  </a:solidFill>
                  <a:effectLst>
                    <a:outerShdw blurRad="38100" dist="12700" dir="5400000" rotWithShape="0">
                      <a:srgbClr val="000000">
                        <a:alpha val="50000"/>
                      </a:srgbClr>
                    </a:outerShdw>
                  </a:effectLst>
                  <a:uLnTx/>
                  <a:uFillTx/>
                  <a:latin typeface="思源黑体 CN Medium" panose="020B0600000000000000" pitchFamily="34" charset="-122"/>
                  <a:ea typeface="思源黑体 CN Medium" panose="020B0600000000000000" pitchFamily="34" charset="-122"/>
                  <a:cs typeface="+mn-cs"/>
                </a:endParaRPr>
              </a:p>
            </p:txBody>
          </p:sp>
          <p:sp>
            <p:nvSpPr>
              <p:cNvPr id="61" name="ïSḻíḓé">
                <a:extLst>
                  <a:ext uri="{FF2B5EF4-FFF2-40B4-BE49-F238E27FC236}">
                    <a16:creationId xmlns:a16="http://schemas.microsoft.com/office/drawing/2014/main" id="{A43AF519-80B4-4B42-ACFA-A1F914D22937}"/>
                  </a:ext>
                </a:extLst>
              </p:cNvPr>
              <p:cNvSpPr/>
              <p:nvPr/>
            </p:nvSpPr>
            <p:spPr>
              <a:xfrm>
                <a:off x="9017401" y="4303878"/>
                <a:ext cx="2330046" cy="2308324"/>
              </a:xfrm>
              <a:prstGeom prst="rect">
                <a:avLst/>
              </a:prstGeom>
            </p:spPr>
            <p:txBody>
              <a:bodyPr wrap="square">
                <a:spAutoFit/>
              </a:bodyPr>
              <a:lstStyle/>
              <a:p>
                <a:pPr marL="0" marR="0" lvl="0" indent="0" algn="just" defTabSz="913765" rtl="0" eaLnBrk="1" fontAlgn="auto" latinLnBrk="0" hangingPunct="1">
                  <a:spcBef>
                    <a:spcPts val="0"/>
                  </a:spcBef>
                  <a:spcAft>
                    <a:spcPts val="0"/>
                  </a:spcAft>
                  <a:buClrTx/>
                  <a:buSzPct val="25000"/>
                  <a:buFontTx/>
                  <a:buNone/>
                  <a:tabLst/>
                  <a:defRPr/>
                </a:pPr>
                <a:r>
                  <a:rPr kumimoji="0" lang="en-US" altLang="zh-CN" sz="2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思源黑体 CN Medium" panose="020B0600000000000000" pitchFamily="34" charset="-122"/>
                    <a:cs typeface="Calibri" panose="020F0502020204030204" pitchFamily="34" charset="0"/>
                  </a:rPr>
                  <a:t>Thêm tích cực, hung thú, tìm tòi, sáng tạo trong HT và TG các hoạt động tiếp theo,…</a:t>
                </a:r>
              </a:p>
            </p:txBody>
          </p:sp>
        </p:grpSp>
        <p:sp>
          <p:nvSpPr>
            <p:cNvPr id="57" name="ïṣlîďé">
              <a:extLst>
                <a:ext uri="{FF2B5EF4-FFF2-40B4-BE49-F238E27FC236}">
                  <a16:creationId xmlns:a16="http://schemas.microsoft.com/office/drawing/2014/main" id="{A8A182D5-C83A-4D6C-AE96-1C3127F7E309}"/>
                </a:ext>
              </a:extLst>
            </p:cNvPr>
            <p:cNvSpPr txBox="1"/>
            <p:nvPr/>
          </p:nvSpPr>
          <p:spPr>
            <a:xfrm>
              <a:off x="659173" y="1804698"/>
              <a:ext cx="10845796" cy="594483"/>
            </a:xfrm>
            <a:prstGeom prst="rect">
              <a:avLst/>
            </a:prstGeom>
            <a:noFill/>
            <a:ln>
              <a:noFill/>
            </a:ln>
          </p:spPr>
          <p:txBody>
            <a:bodyPr wrap="square" lIns="91440" tIns="45720" rIns="91440" bIns="45720" anchor="t" anchorCtr="0">
              <a:normAutofit fontScale="92500"/>
            </a:bodyPr>
            <a:lstStyle/>
            <a:p>
              <a:pPr marL="0" marR="0" lvl="0" indent="0" algn="ctr" defTabSz="913765" rtl="0" eaLnBrk="1" fontAlgn="auto" latinLnBrk="0" hangingPunct="1">
                <a:lnSpc>
                  <a:spcPct val="150000"/>
                </a:lnSpc>
                <a:spcBef>
                  <a:spcPts val="0"/>
                </a:spcBef>
                <a:spcAft>
                  <a:spcPts val="0"/>
                </a:spcAft>
                <a:buClrTx/>
                <a:buSzPct val="25000"/>
                <a:buFontTx/>
                <a:buNone/>
                <a:tabLst/>
                <a:defRPr/>
              </a:pPr>
              <a:r>
                <a:rPr kumimoji="0" lang="vi-VN" altLang="zh-CN" sz="2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思源黑体 CN Medium" panose="020B0600000000000000" pitchFamily="34" charset="-122"/>
                  <a:cs typeface="Calibri" panose="020F0502020204030204" pitchFamily="34" charset="0"/>
                </a:rPr>
                <a:t>ĐÁNH GIÁ Ý NGHĨA CỦA HOẠT ĐỘNG GIÁO DỤC TRUYỀN THỐNG NHÀ TRƯỜNG ĐỐI VỚI EM</a:t>
              </a:r>
              <a:endParaRPr kumimoji="0" lang="en-US" altLang="zh-CN" sz="2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p:txBody>
        </p:sp>
      </p:grpSp>
    </p:spTree>
    <p:extLst>
      <p:ext uri="{BB962C8B-B14F-4D97-AF65-F5344CB8AC3E}">
        <p14:creationId xmlns:p14="http://schemas.microsoft.com/office/powerpoint/2010/main" val="139512227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0F6B676-B146-4D5E-90E5-D65A72CA0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Rectangle 19">
            <a:extLst>
              <a:ext uri="{FF2B5EF4-FFF2-40B4-BE49-F238E27FC236}">
                <a16:creationId xmlns:a16="http://schemas.microsoft.com/office/drawing/2014/main" id="{2623A025-DB3C-4E81-A76F-A0006C485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descr="A picture containing outdoor, tree, sky, playground&#10;&#10;Description automatically generated">
            <a:extLst>
              <a:ext uri="{FF2B5EF4-FFF2-40B4-BE49-F238E27FC236}">
                <a16:creationId xmlns:a16="http://schemas.microsoft.com/office/drawing/2014/main" id="{DF0B05A5-766C-3364-00C1-2F9AE3655937}"/>
              </a:ext>
            </a:extLst>
          </p:cNvPr>
          <p:cNvPicPr>
            <a:picLocks noChangeAspect="1"/>
          </p:cNvPicPr>
          <p:nvPr/>
        </p:nvPicPr>
        <p:blipFill rotWithShape="1">
          <a:blip r:embed="rId2">
            <a:extLst>
              <a:ext uri="{28A0092B-C50C-407E-A947-70E740481C1C}">
                <a14:useLocalDpi xmlns:a14="http://schemas.microsoft.com/office/drawing/2010/main" val="0"/>
              </a:ext>
            </a:extLst>
          </a:blip>
          <a:srcRect t="17172" r="1" b="14867"/>
          <a:stretch/>
        </p:blipFill>
        <p:spPr>
          <a:xfrm>
            <a:off x="641277" y="643466"/>
            <a:ext cx="3426471" cy="1746504"/>
          </a:xfrm>
          <a:prstGeom prst="rect">
            <a:avLst/>
          </a:prstGeom>
        </p:spPr>
      </p:pic>
      <p:pic>
        <p:nvPicPr>
          <p:cNvPr id="11" name="Picture 10" descr="A group of people dancing&#10;&#10;Description automatically generated with medium confidence">
            <a:extLst>
              <a:ext uri="{FF2B5EF4-FFF2-40B4-BE49-F238E27FC236}">
                <a16:creationId xmlns:a16="http://schemas.microsoft.com/office/drawing/2014/main" id="{2C1B84A3-EA2E-216D-B9CF-655A84C267C0}"/>
              </a:ext>
            </a:extLst>
          </p:cNvPr>
          <p:cNvPicPr>
            <a:picLocks noChangeAspect="1"/>
          </p:cNvPicPr>
          <p:nvPr/>
        </p:nvPicPr>
        <p:blipFill rotWithShape="1">
          <a:blip r:embed="rId3">
            <a:extLst>
              <a:ext uri="{28A0092B-C50C-407E-A947-70E740481C1C}">
                <a14:useLocalDpi xmlns:a14="http://schemas.microsoft.com/office/drawing/2010/main" val="0"/>
              </a:ext>
            </a:extLst>
          </a:blip>
          <a:srcRect t="2913" r="-2" b="-2"/>
          <a:stretch/>
        </p:blipFill>
        <p:spPr>
          <a:xfrm>
            <a:off x="641276" y="2557250"/>
            <a:ext cx="3426471" cy="1746504"/>
          </a:xfrm>
          <a:prstGeom prst="rect">
            <a:avLst/>
          </a:prstGeom>
        </p:spPr>
      </p:pic>
      <p:pic>
        <p:nvPicPr>
          <p:cNvPr id="7" name="Picture 6" descr="A group of children performing on stage&#10;&#10;Description automatically generated with medium confidence">
            <a:extLst>
              <a:ext uri="{FF2B5EF4-FFF2-40B4-BE49-F238E27FC236}">
                <a16:creationId xmlns:a16="http://schemas.microsoft.com/office/drawing/2014/main" id="{0D3CD3FC-B667-FA6B-C5FC-FC5307C7A759}"/>
              </a:ext>
            </a:extLst>
          </p:cNvPr>
          <p:cNvPicPr>
            <a:picLocks noChangeAspect="1"/>
          </p:cNvPicPr>
          <p:nvPr/>
        </p:nvPicPr>
        <p:blipFill rotWithShape="1">
          <a:blip r:embed="rId4">
            <a:extLst>
              <a:ext uri="{28A0092B-C50C-407E-A947-70E740481C1C}">
                <a14:useLocalDpi xmlns:a14="http://schemas.microsoft.com/office/drawing/2010/main" val="0"/>
              </a:ext>
            </a:extLst>
          </a:blip>
          <a:srcRect t="14287" r="6" b="6"/>
          <a:stretch/>
        </p:blipFill>
        <p:spPr>
          <a:xfrm>
            <a:off x="643467" y="4468029"/>
            <a:ext cx="3424601" cy="1746504"/>
          </a:xfrm>
          <a:prstGeom prst="rect">
            <a:avLst/>
          </a:prstGeom>
        </p:spPr>
      </p:pic>
      <p:pic>
        <p:nvPicPr>
          <p:cNvPr id="3" name="Picture 2" descr="A group of people on a stage&#10;&#10;Description automatically generated with medium confidence">
            <a:extLst>
              <a:ext uri="{FF2B5EF4-FFF2-40B4-BE49-F238E27FC236}">
                <a16:creationId xmlns:a16="http://schemas.microsoft.com/office/drawing/2014/main" id="{8DE8F1AF-693A-9661-FBBB-577ED842CED5}"/>
              </a:ext>
            </a:extLst>
          </p:cNvPr>
          <p:cNvPicPr>
            <a:picLocks noChangeAspect="1"/>
          </p:cNvPicPr>
          <p:nvPr/>
        </p:nvPicPr>
        <p:blipFill rotWithShape="1">
          <a:blip r:embed="rId5">
            <a:extLst>
              <a:ext uri="{28A0092B-C50C-407E-A947-70E740481C1C}">
                <a14:useLocalDpi xmlns:a14="http://schemas.microsoft.com/office/drawing/2010/main" val="0"/>
              </a:ext>
            </a:extLst>
          </a:blip>
          <a:srcRect l="10621" r="1989" b="1"/>
          <a:stretch/>
        </p:blipFill>
        <p:spPr>
          <a:xfrm>
            <a:off x="4227349" y="643467"/>
            <a:ext cx="7321184" cy="5571066"/>
          </a:xfrm>
          <a:prstGeom prst="rect">
            <a:avLst/>
          </a:prstGeom>
        </p:spPr>
      </p:pic>
    </p:spTree>
    <p:extLst>
      <p:ext uri="{BB962C8B-B14F-4D97-AF65-F5344CB8AC3E}">
        <p14:creationId xmlns:p14="http://schemas.microsoft.com/office/powerpoint/2010/main" val="342841682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in white lab coats looking at a microscope&#10;&#10;Description automatically generated with medium confidence">
            <a:extLst>
              <a:ext uri="{FF2B5EF4-FFF2-40B4-BE49-F238E27FC236}">
                <a16:creationId xmlns:a16="http://schemas.microsoft.com/office/drawing/2014/main" id="{AE6D9CA7-3E62-CB83-90A9-20A8A8B2245B}"/>
              </a:ext>
            </a:extLst>
          </p:cNvPr>
          <p:cNvPicPr>
            <a:picLocks noChangeAspect="1"/>
          </p:cNvPicPr>
          <p:nvPr/>
        </p:nvPicPr>
        <p:blipFill rotWithShape="1">
          <a:blip r:embed="rId2">
            <a:extLst>
              <a:ext uri="{28A0092B-C50C-407E-A947-70E740481C1C}">
                <a14:useLocalDpi xmlns:a14="http://schemas.microsoft.com/office/drawing/2010/main" val="0"/>
              </a:ext>
            </a:extLst>
          </a:blip>
          <a:srcRect t="5866" r="-3" b="4474"/>
          <a:stretch/>
        </p:blipFill>
        <p:spPr>
          <a:xfrm>
            <a:off x="5162052" y="3272588"/>
            <a:ext cx="6105382" cy="3585411"/>
          </a:xfrm>
          <a:prstGeom prst="rect">
            <a:avLst/>
          </a:prstGeom>
        </p:spPr>
      </p:pic>
      <p:pic>
        <p:nvPicPr>
          <p:cNvPr id="3" name="Picture 2" descr="A person addressing a group of people&#10;&#10;Description automatically generated with low confidence">
            <a:extLst>
              <a:ext uri="{FF2B5EF4-FFF2-40B4-BE49-F238E27FC236}">
                <a16:creationId xmlns:a16="http://schemas.microsoft.com/office/drawing/2014/main" id="{BE88F59E-7238-CD92-BD63-B860ED73B58C}"/>
              </a:ext>
            </a:extLst>
          </p:cNvPr>
          <p:cNvPicPr>
            <a:picLocks noChangeAspect="1"/>
          </p:cNvPicPr>
          <p:nvPr/>
        </p:nvPicPr>
        <p:blipFill rotWithShape="1">
          <a:blip r:embed="rId3">
            <a:extLst>
              <a:ext uri="{28A0092B-C50C-407E-A947-70E740481C1C}">
                <a14:useLocalDpi xmlns:a14="http://schemas.microsoft.com/office/drawing/2010/main" val="0"/>
              </a:ext>
            </a:extLst>
          </a:blip>
          <a:srcRect t="450" r="1"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5" name="Picture 4" descr="A group of people looking at a microscope&#10;&#10;Description automatically generated with medium confidence">
            <a:extLst>
              <a:ext uri="{FF2B5EF4-FFF2-40B4-BE49-F238E27FC236}">
                <a16:creationId xmlns:a16="http://schemas.microsoft.com/office/drawing/2014/main" id="{770C9C26-3A17-A3C4-5A75-8CB02481659E}"/>
              </a:ext>
            </a:extLst>
          </p:cNvPr>
          <p:cNvPicPr>
            <a:picLocks noChangeAspect="1"/>
          </p:cNvPicPr>
          <p:nvPr/>
        </p:nvPicPr>
        <p:blipFill rotWithShape="1">
          <a:blip r:embed="rId4">
            <a:extLst>
              <a:ext uri="{28A0092B-C50C-407E-A947-70E740481C1C}">
                <a14:useLocalDpi xmlns:a14="http://schemas.microsoft.com/office/drawing/2010/main" val="0"/>
              </a:ext>
            </a:extLst>
          </a:blip>
          <a:srcRect l="20289" r="9036" b="-3"/>
          <a:stretch/>
        </p:blipFill>
        <p:spPr>
          <a:xfrm>
            <a:off x="7458302" y="-22547"/>
            <a:ext cx="3809132" cy="3139531"/>
          </a:xfrm>
          <a:prstGeom prst="rect">
            <a:avLst/>
          </a:prstGeom>
        </p:spPr>
      </p:pic>
      <p:pic>
        <p:nvPicPr>
          <p:cNvPr id="7" name="Picture 6" descr="A group of students in a classroom&#10;&#10;Description automatically generated with low confidence">
            <a:extLst>
              <a:ext uri="{FF2B5EF4-FFF2-40B4-BE49-F238E27FC236}">
                <a16:creationId xmlns:a16="http://schemas.microsoft.com/office/drawing/2014/main" id="{D58A2FE0-CA69-DE63-D4DE-9D8354C2A556}"/>
              </a:ext>
            </a:extLst>
          </p:cNvPr>
          <p:cNvPicPr>
            <a:picLocks noChangeAspect="1"/>
          </p:cNvPicPr>
          <p:nvPr/>
        </p:nvPicPr>
        <p:blipFill rotWithShape="1">
          <a:blip r:embed="rId5">
            <a:extLst>
              <a:ext uri="{28A0092B-C50C-407E-A947-70E740481C1C}">
                <a14:useLocalDpi xmlns:a14="http://schemas.microsoft.com/office/drawing/2010/main" val="0"/>
              </a:ext>
            </a:extLst>
          </a:blip>
          <a:srcRect t="4261" b="11782"/>
          <a:stretch/>
        </p:blipFill>
        <p:spPr>
          <a:xfrm>
            <a:off x="1" y="4065775"/>
            <a:ext cx="5001186" cy="2792224"/>
          </a:xfrm>
          <a:prstGeom prst="rect">
            <a:avLst/>
          </a:prstGeom>
        </p:spPr>
      </p:pic>
      <p:sp>
        <p:nvSpPr>
          <p:cNvPr id="14" name="Rectangle 13">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518692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descr="A group of people walking&#10;&#10;Description automatically generated with low confidence">
            <a:extLst>
              <a:ext uri="{FF2B5EF4-FFF2-40B4-BE49-F238E27FC236}">
                <a16:creationId xmlns:a16="http://schemas.microsoft.com/office/drawing/2014/main" id="{FE868526-D132-B03B-2CB8-470EDAF10211}"/>
              </a:ext>
            </a:extLst>
          </p:cNvPr>
          <p:cNvPicPr>
            <a:picLocks noChangeAspect="1"/>
          </p:cNvPicPr>
          <p:nvPr/>
        </p:nvPicPr>
        <p:blipFill rotWithShape="1">
          <a:blip r:embed="rId2">
            <a:extLst>
              <a:ext uri="{28A0092B-C50C-407E-A947-70E740481C1C}">
                <a14:useLocalDpi xmlns:a14="http://schemas.microsoft.com/office/drawing/2010/main" val="0"/>
              </a:ext>
            </a:extLst>
          </a:blip>
          <a:srcRect r="-3" b="37646"/>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9" name="Picture 8" descr="A group of people holding flowers&#10;&#10;Description automatically generated with medium confidence">
            <a:extLst>
              <a:ext uri="{FF2B5EF4-FFF2-40B4-BE49-F238E27FC236}">
                <a16:creationId xmlns:a16="http://schemas.microsoft.com/office/drawing/2014/main" id="{60094BAD-C734-76CD-6E35-D3AF747173F2}"/>
              </a:ext>
            </a:extLst>
          </p:cNvPr>
          <p:cNvPicPr>
            <a:picLocks noChangeAspect="1"/>
          </p:cNvPicPr>
          <p:nvPr/>
        </p:nvPicPr>
        <p:blipFill rotWithShape="1">
          <a:blip r:embed="rId3">
            <a:extLst>
              <a:ext uri="{28A0092B-C50C-407E-A947-70E740481C1C}">
                <a14:useLocalDpi xmlns:a14="http://schemas.microsoft.com/office/drawing/2010/main" val="0"/>
              </a:ext>
            </a:extLst>
          </a:blip>
          <a:srcRect r="-3" b="14147"/>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Picture 4" descr="A picture containing road, outdoor, tree, person&#10;&#10;Description automatically generated">
            <a:extLst>
              <a:ext uri="{FF2B5EF4-FFF2-40B4-BE49-F238E27FC236}">
                <a16:creationId xmlns:a16="http://schemas.microsoft.com/office/drawing/2014/main" id="{B86228A4-296B-D556-97B2-9CB1EADD0A71}"/>
              </a:ext>
            </a:extLst>
          </p:cNvPr>
          <p:cNvPicPr>
            <a:picLocks noChangeAspect="1"/>
          </p:cNvPicPr>
          <p:nvPr/>
        </p:nvPicPr>
        <p:blipFill rotWithShape="1">
          <a:blip r:embed="rId4">
            <a:extLst>
              <a:ext uri="{28A0092B-C50C-407E-A947-70E740481C1C}">
                <a14:useLocalDpi xmlns:a14="http://schemas.microsoft.com/office/drawing/2010/main" val="0"/>
              </a:ext>
            </a:extLst>
          </a:blip>
          <a:srcRect t="8402" b="20631"/>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descr="A picture containing grass, sport, outdoor, athletic game&#10;&#10;Description automatically generated">
            <a:extLst>
              <a:ext uri="{FF2B5EF4-FFF2-40B4-BE49-F238E27FC236}">
                <a16:creationId xmlns:a16="http://schemas.microsoft.com/office/drawing/2014/main" id="{ED0FD1FB-CD7B-4089-5F3A-318D15F959C8}"/>
              </a:ext>
            </a:extLst>
          </p:cNvPr>
          <p:cNvPicPr>
            <a:picLocks noChangeAspect="1"/>
          </p:cNvPicPr>
          <p:nvPr/>
        </p:nvPicPr>
        <p:blipFill rotWithShape="1">
          <a:blip r:embed="rId5">
            <a:extLst>
              <a:ext uri="{28A0092B-C50C-407E-A947-70E740481C1C}">
                <a14:useLocalDpi xmlns:a14="http://schemas.microsoft.com/office/drawing/2010/main" val="0"/>
              </a:ext>
            </a:extLst>
          </a:blip>
          <a:srcRect t="5075" r="1" b="4075"/>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2988978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digging in the dirt&#10;&#10;Description automatically generated with low confidence">
            <a:extLst>
              <a:ext uri="{FF2B5EF4-FFF2-40B4-BE49-F238E27FC236}">
                <a16:creationId xmlns:a16="http://schemas.microsoft.com/office/drawing/2014/main" id="{C585B818-778B-F30C-3B59-8548AB2CB4BF}"/>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2"/>
            <a:ext cx="12191980" cy="6858000"/>
          </a:xfrm>
          <a:prstGeom prst="rect">
            <a:avLst/>
          </a:prstGeom>
        </p:spPr>
      </p:pic>
      <p:sp useBgFill="1">
        <p:nvSpPr>
          <p:cNvPr id="14" name="Freeform: Shape 13">
            <a:extLst>
              <a:ext uri="{FF2B5EF4-FFF2-40B4-BE49-F238E27FC236}">
                <a16:creationId xmlns:a16="http://schemas.microsoft.com/office/drawing/2014/main" id="{D9C4A1E0-B30B-4F81-873C-F77710333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0"/>
            <a:ext cx="4901184" cy="4032504"/>
          </a:xfrm>
          <a:custGeom>
            <a:avLst/>
            <a:gdLst>
              <a:gd name="connsiteX0" fmla="*/ 0 w 4901184"/>
              <a:gd name="connsiteY0" fmla="*/ 0 h 4032504"/>
              <a:gd name="connsiteX1" fmla="*/ 4901184 w 4901184"/>
              <a:gd name="connsiteY1" fmla="*/ 0 h 4032504"/>
              <a:gd name="connsiteX2" fmla="*/ 4901184 w 4901184"/>
              <a:gd name="connsiteY2" fmla="*/ 3813911 h 4032504"/>
              <a:gd name="connsiteX3" fmla="*/ 4682591 w 4901184"/>
              <a:gd name="connsiteY3" fmla="*/ 4032504 h 4032504"/>
              <a:gd name="connsiteX4" fmla="*/ 218593 w 4901184"/>
              <a:gd name="connsiteY4" fmla="*/ 4032504 h 4032504"/>
              <a:gd name="connsiteX5" fmla="*/ 0 w 4901184"/>
              <a:gd name="connsiteY5" fmla="*/ 3813911 h 403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4032504">
                <a:moveTo>
                  <a:pt x="0" y="0"/>
                </a:moveTo>
                <a:lnTo>
                  <a:pt x="4901184" y="0"/>
                </a:lnTo>
                <a:lnTo>
                  <a:pt x="4901184" y="3813911"/>
                </a:lnTo>
                <a:cubicBezTo>
                  <a:pt x="4901184" y="3934637"/>
                  <a:pt x="4803317" y="4032504"/>
                  <a:pt x="4682591" y="4032504"/>
                </a:cubicBezTo>
                <a:lnTo>
                  <a:pt x="218593" y="4032504"/>
                </a:lnTo>
                <a:cubicBezTo>
                  <a:pt x="97867" y="4032504"/>
                  <a:pt x="0" y="3934637"/>
                  <a:pt x="0" y="381391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E01E10D4-F1EC-7B62-3565-D20634267E75}"/>
              </a:ext>
            </a:extLst>
          </p:cNvPr>
          <p:cNvPicPr>
            <a:picLocks noChangeAspect="1"/>
          </p:cNvPicPr>
          <p:nvPr/>
        </p:nvPicPr>
        <p:blipFill>
          <a:blip r:embed="rId3">
            <a:extLst>
              <a:ext uri="{28A0092B-C50C-407E-A947-70E740481C1C}">
                <a14:useLocalDpi xmlns:a14="http://schemas.microsoft.com/office/drawing/2010/main" val="0"/>
              </a:ext>
            </a:extLst>
          </a:blip>
          <a:srcRect l="19098" r="19098"/>
          <a:stretch/>
        </p:blipFill>
        <p:spPr>
          <a:xfrm>
            <a:off x="870090" y="-5"/>
            <a:ext cx="4572000" cy="3867912"/>
          </a:xfrm>
          <a:custGeom>
            <a:avLst/>
            <a:gdLst/>
            <a:ahLst/>
            <a:cxnLst/>
            <a:rect l="l" t="t" r="r" b="b"/>
            <a:pathLst>
              <a:path w="4572000" h="3867912">
                <a:moveTo>
                  <a:pt x="0" y="0"/>
                </a:moveTo>
                <a:lnTo>
                  <a:pt x="4572000" y="0"/>
                </a:lnTo>
                <a:lnTo>
                  <a:pt x="4572000" y="3704966"/>
                </a:lnTo>
                <a:cubicBezTo>
                  <a:pt x="4572000" y="3794959"/>
                  <a:pt x="4499047" y="3867912"/>
                  <a:pt x="4409054" y="3867912"/>
                </a:cubicBezTo>
                <a:lnTo>
                  <a:pt x="162946" y="3867912"/>
                </a:lnTo>
                <a:cubicBezTo>
                  <a:pt x="72953" y="3867912"/>
                  <a:pt x="0" y="3794959"/>
                  <a:pt x="0" y="3704966"/>
                </a:cubicBezTo>
                <a:close/>
              </a:path>
            </a:pathLst>
          </a:custGeom>
        </p:spPr>
      </p:pic>
      <p:sp useBgFill="1">
        <p:nvSpPr>
          <p:cNvPr id="16" name="Freeform: Shape 15">
            <a:extLst>
              <a:ext uri="{FF2B5EF4-FFF2-40B4-BE49-F238E27FC236}">
                <a16:creationId xmlns:a16="http://schemas.microsoft.com/office/drawing/2014/main" id="{0FC820FD-F8C0-4426-A38A-5B80A2E5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4241249"/>
            <a:ext cx="4901184" cy="2616751"/>
          </a:xfrm>
          <a:custGeom>
            <a:avLst/>
            <a:gdLst>
              <a:gd name="connsiteX0" fmla="*/ 218593 w 4901184"/>
              <a:gd name="connsiteY0" fmla="*/ 0 h 2616751"/>
              <a:gd name="connsiteX1" fmla="*/ 4682591 w 4901184"/>
              <a:gd name="connsiteY1" fmla="*/ 0 h 2616751"/>
              <a:gd name="connsiteX2" fmla="*/ 4901184 w 4901184"/>
              <a:gd name="connsiteY2" fmla="*/ 218593 h 2616751"/>
              <a:gd name="connsiteX3" fmla="*/ 4901184 w 4901184"/>
              <a:gd name="connsiteY3" fmla="*/ 2616751 h 2616751"/>
              <a:gd name="connsiteX4" fmla="*/ 0 w 4901184"/>
              <a:gd name="connsiteY4" fmla="*/ 2616751 h 2616751"/>
              <a:gd name="connsiteX5" fmla="*/ 0 w 4901184"/>
              <a:gd name="connsiteY5" fmla="*/ 218593 h 2616751"/>
              <a:gd name="connsiteX6" fmla="*/ 218593 w 4901184"/>
              <a:gd name="connsiteY6" fmla="*/ 0 h 261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184" h="2616751">
                <a:moveTo>
                  <a:pt x="218593" y="0"/>
                </a:moveTo>
                <a:lnTo>
                  <a:pt x="4682591" y="0"/>
                </a:lnTo>
                <a:cubicBezTo>
                  <a:pt x="4803317" y="0"/>
                  <a:pt x="4901184" y="97867"/>
                  <a:pt x="4901184" y="218593"/>
                </a:cubicBezTo>
                <a:lnTo>
                  <a:pt x="4901184" y="2616751"/>
                </a:lnTo>
                <a:lnTo>
                  <a:pt x="0" y="2616751"/>
                </a:lnTo>
                <a:lnTo>
                  <a:pt x="0" y="218593"/>
                </a:lnTo>
                <a:cubicBezTo>
                  <a:pt x="0" y="97867"/>
                  <a:pt x="97867" y="0"/>
                  <a:pt x="21859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D936C64B-DD65-0080-6C02-1A9E8206645C}"/>
              </a:ext>
            </a:extLst>
          </p:cNvPr>
          <p:cNvPicPr>
            <a:picLocks noChangeAspect="1"/>
          </p:cNvPicPr>
          <p:nvPr/>
        </p:nvPicPr>
        <p:blipFill>
          <a:blip r:embed="rId4">
            <a:extLst>
              <a:ext uri="{28A0092B-C50C-407E-A947-70E740481C1C}">
                <a14:useLocalDpi xmlns:a14="http://schemas.microsoft.com/office/drawing/2010/main" val="0"/>
              </a:ext>
            </a:extLst>
          </a:blip>
          <a:srcRect t="9627" b="9627"/>
          <a:stretch/>
        </p:blipFill>
        <p:spPr>
          <a:xfrm>
            <a:off x="870090" y="4405849"/>
            <a:ext cx="4572000" cy="2452159"/>
          </a:xfrm>
          <a:custGeom>
            <a:avLst/>
            <a:gdLst/>
            <a:ahLst/>
            <a:cxnLst/>
            <a:rect l="l" t="t" r="r" b="b"/>
            <a:pathLst>
              <a:path w="4572000" h="2452159">
                <a:moveTo>
                  <a:pt x="162946" y="0"/>
                </a:moveTo>
                <a:lnTo>
                  <a:pt x="4409054" y="0"/>
                </a:lnTo>
                <a:cubicBezTo>
                  <a:pt x="4499047" y="0"/>
                  <a:pt x="4572000" y="72953"/>
                  <a:pt x="4572000" y="162946"/>
                </a:cubicBezTo>
                <a:lnTo>
                  <a:pt x="4572000" y="2452159"/>
                </a:lnTo>
                <a:lnTo>
                  <a:pt x="0" y="2452159"/>
                </a:lnTo>
                <a:lnTo>
                  <a:pt x="0" y="162946"/>
                </a:lnTo>
                <a:cubicBezTo>
                  <a:pt x="0" y="72953"/>
                  <a:pt x="72953" y="0"/>
                  <a:pt x="162946" y="0"/>
                </a:cubicBezTo>
                <a:close/>
              </a:path>
            </a:pathLst>
          </a:custGeom>
        </p:spPr>
      </p:pic>
      <p:sp useBgFill="1">
        <p:nvSpPr>
          <p:cNvPr id="18" name="Freeform: Shape 17">
            <a:extLst>
              <a:ext uri="{FF2B5EF4-FFF2-40B4-BE49-F238E27FC236}">
                <a16:creationId xmlns:a16="http://schemas.microsoft.com/office/drawing/2014/main" id="{A5CD35F8-D7E8-4F3E-B5E8-1E0243083F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6887" y="1517433"/>
            <a:ext cx="3329361" cy="3823134"/>
          </a:xfrm>
          <a:custGeom>
            <a:avLst/>
            <a:gdLst>
              <a:gd name="connsiteX0" fmla="*/ 0 w 4901184"/>
              <a:gd name="connsiteY0" fmla="*/ 4781866 h 4781866"/>
              <a:gd name="connsiteX1" fmla="*/ 0 w 4901184"/>
              <a:gd name="connsiteY1" fmla="*/ 218593 h 4781866"/>
              <a:gd name="connsiteX2" fmla="*/ 218593 w 4901184"/>
              <a:gd name="connsiteY2" fmla="*/ 0 h 4781866"/>
              <a:gd name="connsiteX3" fmla="*/ 4682591 w 4901184"/>
              <a:gd name="connsiteY3" fmla="*/ 0 h 4781866"/>
              <a:gd name="connsiteX4" fmla="*/ 4901184 w 4901184"/>
              <a:gd name="connsiteY4" fmla="*/ 218593 h 4781866"/>
              <a:gd name="connsiteX5" fmla="*/ 4901184 w 4901184"/>
              <a:gd name="connsiteY5" fmla="*/ 4781866 h 47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4781866">
                <a:moveTo>
                  <a:pt x="0" y="4781866"/>
                </a:moveTo>
                <a:lnTo>
                  <a:pt x="0" y="218593"/>
                </a:lnTo>
                <a:cubicBezTo>
                  <a:pt x="0" y="97867"/>
                  <a:pt x="97867" y="0"/>
                  <a:pt x="218593" y="0"/>
                </a:cubicBezTo>
                <a:lnTo>
                  <a:pt x="4682591" y="0"/>
                </a:lnTo>
                <a:cubicBezTo>
                  <a:pt x="4803317" y="0"/>
                  <a:pt x="4901184" y="97867"/>
                  <a:pt x="4901184" y="218593"/>
                </a:cubicBezTo>
                <a:lnTo>
                  <a:pt x="4901184" y="478186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9" name="Picture 8" descr="A picture containing grass, tree, outdoor, person&#10;&#10;Description automatically generated">
            <a:extLst>
              <a:ext uri="{FF2B5EF4-FFF2-40B4-BE49-F238E27FC236}">
                <a16:creationId xmlns:a16="http://schemas.microsoft.com/office/drawing/2014/main" id="{8D3D6D9C-DD4E-0489-32A2-2471E0CDA0F6}"/>
              </a:ext>
            </a:extLst>
          </p:cNvPr>
          <p:cNvPicPr>
            <a:picLocks noChangeAspect="1"/>
          </p:cNvPicPr>
          <p:nvPr/>
        </p:nvPicPr>
        <p:blipFill rotWithShape="1">
          <a:blip r:embed="rId5">
            <a:extLst>
              <a:ext uri="{28A0092B-C50C-407E-A947-70E740481C1C}">
                <a14:useLocalDpi xmlns:a14="http://schemas.microsoft.com/office/drawing/2010/main" val="0"/>
              </a:ext>
            </a:extLst>
          </a:blip>
          <a:srcRect l="7973" r="10625" b="-1"/>
          <a:stretch/>
        </p:blipFill>
        <p:spPr>
          <a:xfrm>
            <a:off x="20" y="1929384"/>
            <a:ext cx="3657580" cy="2999232"/>
          </a:xfrm>
          <a:custGeom>
            <a:avLst/>
            <a:gdLst/>
            <a:ahLst/>
            <a:cxnLst/>
            <a:rect l="l" t="t" r="r" b="b"/>
            <a:pathLst>
              <a:path w="3657600" h="2999232">
                <a:moveTo>
                  <a:pt x="0" y="0"/>
                </a:moveTo>
                <a:lnTo>
                  <a:pt x="3490401" y="0"/>
                </a:lnTo>
                <a:cubicBezTo>
                  <a:pt x="3582743" y="0"/>
                  <a:pt x="3657600" y="59889"/>
                  <a:pt x="3657600" y="133766"/>
                </a:cubicBezTo>
                <a:lnTo>
                  <a:pt x="3657600" y="2865466"/>
                </a:lnTo>
                <a:cubicBezTo>
                  <a:pt x="3657600" y="2939343"/>
                  <a:pt x="3582743" y="2999232"/>
                  <a:pt x="3490401" y="2999232"/>
                </a:cubicBezTo>
                <a:lnTo>
                  <a:pt x="0" y="2999232"/>
                </a:lnTo>
                <a:close/>
              </a:path>
            </a:pathLst>
          </a:custGeom>
        </p:spPr>
      </p:pic>
      <p:sp>
        <p:nvSpPr>
          <p:cNvPr id="2" name="Rectangle 1">
            <a:extLst>
              <a:ext uri="{FF2B5EF4-FFF2-40B4-BE49-F238E27FC236}">
                <a16:creationId xmlns:a16="http://schemas.microsoft.com/office/drawing/2014/main" id="{17851EB6-F413-162F-82DD-787B53D02987}"/>
              </a:ext>
            </a:extLst>
          </p:cNvPr>
          <p:cNvSpPr/>
          <p:nvPr/>
        </p:nvSpPr>
        <p:spPr>
          <a:xfrm>
            <a:off x="0" y="1929384"/>
            <a:ext cx="3657600" cy="2999232"/>
          </a:xfrm>
          <a:prstGeom prst="rect">
            <a:avLst/>
          </a:prstGeom>
          <a:solidFill>
            <a:schemeClr val="accent5">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rgbClr val="002060"/>
                </a:solidFill>
                <a:latin typeface="Calibri" panose="020F0502020204030204" pitchFamily="34" charset="0"/>
                <a:cs typeface="Calibri" panose="020F0502020204030204" pitchFamily="34" charset="0"/>
              </a:rPr>
              <a:t>Chia sẻ những mong muốn điều chỉnh kế hoạch gd truyền thống của nhà trường sao cho hợp lý, hiệu quả</a:t>
            </a:r>
          </a:p>
        </p:txBody>
      </p:sp>
    </p:spTree>
    <p:extLst>
      <p:ext uri="{BB962C8B-B14F-4D97-AF65-F5344CB8AC3E}">
        <p14:creationId xmlns:p14="http://schemas.microsoft.com/office/powerpoint/2010/main" val="3118647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7327C70-9585-43C7-BE41-6F044B4DB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5">
            <a:extLst>
              <a:ext uri="{FF2B5EF4-FFF2-40B4-BE49-F238E27FC236}">
                <a16:creationId xmlns:a16="http://schemas.microsoft.com/office/drawing/2014/main" id="{CC19F8EA-8D1F-4D20-98A6-E4AFB89C8B6E}"/>
              </a:ext>
            </a:extLst>
          </p:cNvPr>
          <p:cNvSpPr txBox="1"/>
          <p:nvPr/>
        </p:nvSpPr>
        <p:spPr>
          <a:xfrm>
            <a:off x="839183" y="1453366"/>
            <a:ext cx="10513632" cy="1446550"/>
          </a:xfrm>
          <a:prstGeom prst="rect">
            <a:avLst/>
          </a:prstGeom>
          <a:noFill/>
        </p:spPr>
        <p:txBody>
          <a:bodyPr wrap="square" rtlCol="0">
            <a:spAutoFit/>
          </a:bodyPr>
          <a:lstStyle/>
          <a:p>
            <a:pPr algn="ctr" fontAlgn="base">
              <a:spcBef>
                <a:spcPct val="0"/>
              </a:spcBef>
              <a:spcAft>
                <a:spcPct val="0"/>
              </a:spcAft>
              <a:buFont typeface="Arial" pitchFamily="34" charset="0"/>
              <a:buNone/>
            </a:pPr>
            <a:r>
              <a:rPr lang="en-US" altLang="zh-CN" sz="4400" dirty="0">
                <a:solidFill>
                  <a:schemeClr val="bg1"/>
                </a:solidFill>
                <a:latin typeface="iCiel Cadena" panose="02000503000000020004" pitchFamily="2" charset="77"/>
                <a:ea typeface="思源黑体 CN Heavy" panose="020B0A00000000000000" pitchFamily="34" charset="-122"/>
              </a:rPr>
              <a:t>GIỮ GÌN TRUYỀN THỐNG </a:t>
            </a:r>
          </a:p>
          <a:p>
            <a:pPr algn="ctr" fontAlgn="base">
              <a:spcBef>
                <a:spcPct val="0"/>
              </a:spcBef>
              <a:spcAft>
                <a:spcPct val="0"/>
              </a:spcAft>
              <a:buFont typeface="Arial" pitchFamily="34" charset="0"/>
              <a:buNone/>
            </a:pPr>
            <a:r>
              <a:rPr lang="en-US" altLang="zh-CN" sz="4400" dirty="0">
                <a:solidFill>
                  <a:schemeClr val="bg1"/>
                </a:solidFill>
                <a:latin typeface="iCiel Cadena" panose="02000503000000020004" pitchFamily="2" charset="77"/>
                <a:ea typeface="思源黑体 CN Heavy" panose="020B0A00000000000000" pitchFamily="34" charset="-122"/>
              </a:rPr>
              <a:t>NHÀ TRƯỜNG T4</a:t>
            </a:r>
            <a:endParaRPr lang="zh-CN" altLang="en-US" sz="4400" dirty="0">
              <a:solidFill>
                <a:schemeClr val="bg1"/>
              </a:solidFill>
              <a:latin typeface="iCiel Cadena" panose="02000503000000020004" pitchFamily="2" charset="77"/>
              <a:ea typeface="思源黑体 CN Heavy" panose="020B0A00000000000000" pitchFamily="34" charset="-122"/>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500" autoRev="1" fill="hold">
                                          <p:stCondLst>
                                            <p:cond delay="0"/>
                                          </p:stCondLst>
                                        </p:cTn>
                                        <p:tgtEl>
                                          <p:spTgt spid="10"/>
                                        </p:tgtEl>
                                        <p:attrNameLst>
                                          <p:attrName>ppt_w</p:attrName>
                                        </p:attrNameLst>
                                      </p:cBhvr>
                                    </p:anim>
                                    <p:anim by="(#ppt_w*0.50)" calcmode="lin" valueType="num">
                                      <p:cBhvr>
                                        <p:cTn id="12" dur="500" decel="50000" autoRev="1" fill="hold">
                                          <p:stCondLst>
                                            <p:cond delay="0"/>
                                          </p:stCondLst>
                                        </p:cTn>
                                        <p:tgtEl>
                                          <p:spTgt spid="10"/>
                                        </p:tgtEl>
                                        <p:attrNameLst>
                                          <p:attrName>ppt_x</p:attrName>
                                        </p:attrNameLst>
                                      </p:cBhvr>
                                    </p:anim>
                                    <p:anim from="(-#ppt_h/2)" to="(#ppt_y)" calcmode="lin" valueType="num">
                                      <p:cBhvr>
                                        <p:cTn id="13" dur="1000" fill="hold">
                                          <p:stCondLst>
                                            <p:cond delay="0"/>
                                          </p:stCondLst>
                                        </p:cTn>
                                        <p:tgtEl>
                                          <p:spTgt spid="10"/>
                                        </p:tgtEl>
                                        <p:attrNameLst>
                                          <p:attrName>ppt_y</p:attrName>
                                        </p:attrNameLst>
                                      </p:cBhvr>
                                    </p:anim>
                                    <p:animRot by="21600000">
                                      <p:cBhvr>
                                        <p:cTn id="14"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59ABD4-2B87-4755-865C-426E4988F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矩形 14">
            <a:extLst>
              <a:ext uri="{FF2B5EF4-FFF2-40B4-BE49-F238E27FC236}">
                <a16:creationId xmlns:a16="http://schemas.microsoft.com/office/drawing/2014/main" id="{809CF712-460B-4758-B5E6-C11C0C80CA5B}"/>
              </a:ext>
            </a:extLst>
          </p:cNvPr>
          <p:cNvSpPr/>
          <p:nvPr/>
        </p:nvSpPr>
        <p:spPr>
          <a:xfrm>
            <a:off x="1561070" y="2342664"/>
            <a:ext cx="9703278" cy="1846659"/>
          </a:xfrm>
          <a:prstGeom prst="rect">
            <a:avLst/>
          </a:prstGeom>
        </p:spPr>
        <p:txBody>
          <a:bodyPr wrap="square" lIns="0" tIns="0" rIns="0" bIns="0">
            <a:spAutoFit/>
          </a:bodyPr>
          <a:lstStyle/>
          <a:p>
            <a:pPr algn="ctr" eaLnBrk="1" hangingPunct="1">
              <a:defRPr/>
            </a:pPr>
            <a:r>
              <a:rPr lang="en-US" altLang="zh-CN" sz="4000" noProof="1">
                <a:solidFill>
                  <a:schemeClr val="bg1"/>
                </a:solidFill>
                <a:latin typeface="iCiel Cadena" panose="02000503000000020004" pitchFamily="2" charset="77"/>
                <a:ea typeface="思源黑体 CN Heavy" panose="020B0A00000000000000" pitchFamily="34" charset="-122"/>
                <a:cs typeface="+mn-ea"/>
                <a:sym typeface="Arial" panose="020B0604020202020204" pitchFamily="34" charset="0"/>
              </a:rPr>
              <a:t>THAM GIA CÁC HOẠT ĐỘNG DO ĐOÀN TNCS HCM PHÁT ĐỘNG, GÓP PHẦN PHÁT HUY TT NHÀ TRƯỜNG</a:t>
            </a:r>
            <a:endParaRPr lang="zh-CN" altLang="en-US" sz="4000" noProof="1">
              <a:solidFill>
                <a:schemeClr val="bg1"/>
              </a:solidFill>
              <a:latin typeface="iCiel Cadena" panose="02000503000000020004" pitchFamily="2" charset="77"/>
              <a:ea typeface="思源黑体 CN Heavy" panose="020B0A00000000000000" pitchFamily="34" charset="-122"/>
              <a:cs typeface="+mn-ea"/>
              <a:sym typeface="Arial" panose="020B0604020202020204" pitchFamily="34" charset="0"/>
            </a:endParaRPr>
          </a:p>
        </p:txBody>
      </p:sp>
      <p:sp>
        <p:nvSpPr>
          <p:cNvPr id="9" name="矩形 8">
            <a:extLst>
              <a:ext uri="{FF2B5EF4-FFF2-40B4-BE49-F238E27FC236}">
                <a16:creationId xmlns:a16="http://schemas.microsoft.com/office/drawing/2014/main" id="{B0421AA7-3184-4A35-9A5F-4033F4C811AE}"/>
              </a:ext>
            </a:extLst>
          </p:cNvPr>
          <p:cNvSpPr/>
          <p:nvPr/>
        </p:nvSpPr>
        <p:spPr>
          <a:xfrm flipH="1">
            <a:off x="3631693" y="1079650"/>
            <a:ext cx="4669173" cy="1032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rgbClr val="56A375"/>
              </a:solidFill>
              <a:latin typeface="思源黑体 CN Medium" panose="020B0600000000000000" pitchFamily="34" charset="-122"/>
              <a:ea typeface="思源黑体 CN Medium" panose="020B0600000000000000" pitchFamily="34" charset="-122"/>
            </a:endParaRPr>
          </a:p>
        </p:txBody>
      </p:sp>
      <p:sp>
        <p:nvSpPr>
          <p:cNvPr id="10" name="文本框 283">
            <a:extLst>
              <a:ext uri="{FF2B5EF4-FFF2-40B4-BE49-F238E27FC236}">
                <a16:creationId xmlns:a16="http://schemas.microsoft.com/office/drawing/2014/main" id="{A2D20ED5-9D6B-4DDD-930F-CC294D854669}"/>
              </a:ext>
            </a:extLst>
          </p:cNvPr>
          <p:cNvSpPr txBox="1"/>
          <p:nvPr/>
        </p:nvSpPr>
        <p:spPr>
          <a:xfrm>
            <a:off x="4026103" y="1310338"/>
            <a:ext cx="3919360" cy="584775"/>
          </a:xfrm>
          <a:prstGeom prst="rect">
            <a:avLst/>
          </a:prstGeom>
          <a:solidFill>
            <a:schemeClr val="bg1"/>
          </a:solidFill>
        </p:spPr>
        <p:txBody>
          <a:bodyPr wrap="square" rtlCol="0">
            <a:spAutoFit/>
          </a:bodyPr>
          <a:lstStyle/>
          <a:p>
            <a:pPr algn="ctr"/>
            <a:r>
              <a:rPr lang="en-US" altLang="zh-CN" sz="3200" dirty="0">
                <a:solidFill>
                  <a:srgbClr val="56A375"/>
                </a:solidFill>
                <a:latin typeface="iCiel Cadena" panose="02000503000000020004" pitchFamily="2" charset="77"/>
                <a:ea typeface="思源黑体 CN Medium" panose="020B0600000000000000" pitchFamily="34" charset="-122"/>
              </a:rPr>
              <a:t>Part 7</a:t>
            </a:r>
          </a:p>
        </p:txBody>
      </p:sp>
    </p:spTree>
    <p:extLst>
      <p:ext uri="{BB962C8B-B14F-4D97-AF65-F5344CB8AC3E}">
        <p14:creationId xmlns:p14="http://schemas.microsoft.com/office/powerpoint/2010/main" val="2650753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nodePh="1">
                                  <p:stCondLst>
                                    <p:cond delay="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3" presetClass="entr" presetSubtype="3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strVal val="4*#ppt_w"/>
                                          </p:val>
                                        </p:tav>
                                        <p:tav tm="100000">
                                          <p:val>
                                            <p:strVal val="#ppt_w"/>
                                          </p:val>
                                        </p:tav>
                                      </p:tavLst>
                                    </p:anim>
                                    <p:anim calcmode="lin" valueType="num">
                                      <p:cBhvr>
                                        <p:cTn id="21" dur="500" fill="hold"/>
                                        <p:tgtEl>
                                          <p:spTgt spid="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digging in the dirt&#10;&#10;Description automatically generated with low confidence">
            <a:extLst>
              <a:ext uri="{FF2B5EF4-FFF2-40B4-BE49-F238E27FC236}">
                <a16:creationId xmlns:a16="http://schemas.microsoft.com/office/drawing/2014/main" id="{C585B818-778B-F30C-3B59-8548AB2CB4BF}"/>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2"/>
            <a:ext cx="12191980" cy="6858000"/>
          </a:xfrm>
          <a:prstGeom prst="rect">
            <a:avLst/>
          </a:prstGeom>
        </p:spPr>
      </p:pic>
      <p:sp useBgFill="1">
        <p:nvSpPr>
          <p:cNvPr id="14" name="Freeform: Shape 13">
            <a:extLst>
              <a:ext uri="{FF2B5EF4-FFF2-40B4-BE49-F238E27FC236}">
                <a16:creationId xmlns:a16="http://schemas.microsoft.com/office/drawing/2014/main" id="{D9C4A1E0-B30B-4F81-873C-F77710333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0"/>
            <a:ext cx="4901184" cy="4032504"/>
          </a:xfrm>
          <a:custGeom>
            <a:avLst/>
            <a:gdLst>
              <a:gd name="connsiteX0" fmla="*/ 0 w 4901184"/>
              <a:gd name="connsiteY0" fmla="*/ 0 h 4032504"/>
              <a:gd name="connsiteX1" fmla="*/ 4901184 w 4901184"/>
              <a:gd name="connsiteY1" fmla="*/ 0 h 4032504"/>
              <a:gd name="connsiteX2" fmla="*/ 4901184 w 4901184"/>
              <a:gd name="connsiteY2" fmla="*/ 3813911 h 4032504"/>
              <a:gd name="connsiteX3" fmla="*/ 4682591 w 4901184"/>
              <a:gd name="connsiteY3" fmla="*/ 4032504 h 4032504"/>
              <a:gd name="connsiteX4" fmla="*/ 218593 w 4901184"/>
              <a:gd name="connsiteY4" fmla="*/ 4032504 h 4032504"/>
              <a:gd name="connsiteX5" fmla="*/ 0 w 4901184"/>
              <a:gd name="connsiteY5" fmla="*/ 3813911 h 403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4032504">
                <a:moveTo>
                  <a:pt x="0" y="0"/>
                </a:moveTo>
                <a:lnTo>
                  <a:pt x="4901184" y="0"/>
                </a:lnTo>
                <a:lnTo>
                  <a:pt x="4901184" y="3813911"/>
                </a:lnTo>
                <a:cubicBezTo>
                  <a:pt x="4901184" y="3934637"/>
                  <a:pt x="4803317" y="4032504"/>
                  <a:pt x="4682591" y="4032504"/>
                </a:cubicBezTo>
                <a:lnTo>
                  <a:pt x="218593" y="4032504"/>
                </a:lnTo>
                <a:cubicBezTo>
                  <a:pt x="97867" y="4032504"/>
                  <a:pt x="0" y="3934637"/>
                  <a:pt x="0" y="381391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descr="A picture containing person, crowd&#10;&#10;Description automatically generated">
            <a:extLst>
              <a:ext uri="{FF2B5EF4-FFF2-40B4-BE49-F238E27FC236}">
                <a16:creationId xmlns:a16="http://schemas.microsoft.com/office/drawing/2014/main" id="{E01E10D4-F1EC-7B62-3565-D20634267E75}"/>
              </a:ext>
            </a:extLst>
          </p:cNvPr>
          <p:cNvPicPr>
            <a:picLocks noChangeAspect="1"/>
          </p:cNvPicPr>
          <p:nvPr/>
        </p:nvPicPr>
        <p:blipFill rotWithShape="1">
          <a:blip r:embed="rId3">
            <a:extLst>
              <a:ext uri="{28A0092B-C50C-407E-A947-70E740481C1C}">
                <a14:useLocalDpi xmlns:a14="http://schemas.microsoft.com/office/drawing/2010/main" val="0"/>
              </a:ext>
            </a:extLst>
          </a:blip>
          <a:srcRect l="8531" r="17296"/>
          <a:stretch/>
        </p:blipFill>
        <p:spPr>
          <a:xfrm>
            <a:off x="870090" y="-5"/>
            <a:ext cx="4572000" cy="3867912"/>
          </a:xfrm>
          <a:custGeom>
            <a:avLst/>
            <a:gdLst/>
            <a:ahLst/>
            <a:cxnLst/>
            <a:rect l="l" t="t" r="r" b="b"/>
            <a:pathLst>
              <a:path w="4572000" h="3867912">
                <a:moveTo>
                  <a:pt x="0" y="0"/>
                </a:moveTo>
                <a:lnTo>
                  <a:pt x="4572000" y="0"/>
                </a:lnTo>
                <a:lnTo>
                  <a:pt x="4572000" y="3704966"/>
                </a:lnTo>
                <a:cubicBezTo>
                  <a:pt x="4572000" y="3794959"/>
                  <a:pt x="4499047" y="3867912"/>
                  <a:pt x="4409054" y="3867912"/>
                </a:cubicBezTo>
                <a:lnTo>
                  <a:pt x="162946" y="3867912"/>
                </a:lnTo>
                <a:cubicBezTo>
                  <a:pt x="72953" y="3867912"/>
                  <a:pt x="0" y="3794959"/>
                  <a:pt x="0" y="3704966"/>
                </a:cubicBezTo>
                <a:close/>
              </a:path>
            </a:pathLst>
          </a:custGeom>
        </p:spPr>
      </p:pic>
      <p:sp useBgFill="1">
        <p:nvSpPr>
          <p:cNvPr id="16" name="Freeform: Shape 15">
            <a:extLst>
              <a:ext uri="{FF2B5EF4-FFF2-40B4-BE49-F238E27FC236}">
                <a16:creationId xmlns:a16="http://schemas.microsoft.com/office/drawing/2014/main" id="{0FC820FD-F8C0-4426-A38A-5B80A2E5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4241249"/>
            <a:ext cx="4901184" cy="2616751"/>
          </a:xfrm>
          <a:custGeom>
            <a:avLst/>
            <a:gdLst>
              <a:gd name="connsiteX0" fmla="*/ 218593 w 4901184"/>
              <a:gd name="connsiteY0" fmla="*/ 0 h 2616751"/>
              <a:gd name="connsiteX1" fmla="*/ 4682591 w 4901184"/>
              <a:gd name="connsiteY1" fmla="*/ 0 h 2616751"/>
              <a:gd name="connsiteX2" fmla="*/ 4901184 w 4901184"/>
              <a:gd name="connsiteY2" fmla="*/ 218593 h 2616751"/>
              <a:gd name="connsiteX3" fmla="*/ 4901184 w 4901184"/>
              <a:gd name="connsiteY3" fmla="*/ 2616751 h 2616751"/>
              <a:gd name="connsiteX4" fmla="*/ 0 w 4901184"/>
              <a:gd name="connsiteY4" fmla="*/ 2616751 h 2616751"/>
              <a:gd name="connsiteX5" fmla="*/ 0 w 4901184"/>
              <a:gd name="connsiteY5" fmla="*/ 218593 h 2616751"/>
              <a:gd name="connsiteX6" fmla="*/ 218593 w 4901184"/>
              <a:gd name="connsiteY6" fmla="*/ 0 h 261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184" h="2616751">
                <a:moveTo>
                  <a:pt x="218593" y="0"/>
                </a:moveTo>
                <a:lnTo>
                  <a:pt x="4682591" y="0"/>
                </a:lnTo>
                <a:cubicBezTo>
                  <a:pt x="4803317" y="0"/>
                  <a:pt x="4901184" y="97867"/>
                  <a:pt x="4901184" y="218593"/>
                </a:cubicBezTo>
                <a:lnTo>
                  <a:pt x="4901184" y="2616751"/>
                </a:lnTo>
                <a:lnTo>
                  <a:pt x="0" y="2616751"/>
                </a:lnTo>
                <a:lnTo>
                  <a:pt x="0" y="218593"/>
                </a:lnTo>
                <a:cubicBezTo>
                  <a:pt x="0" y="97867"/>
                  <a:pt x="97867" y="0"/>
                  <a:pt x="21859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descr="A group of people digging&#10;&#10;Description automatically generated with low confidence">
            <a:extLst>
              <a:ext uri="{FF2B5EF4-FFF2-40B4-BE49-F238E27FC236}">
                <a16:creationId xmlns:a16="http://schemas.microsoft.com/office/drawing/2014/main" id="{D936C64B-DD65-0080-6C02-1A9E8206645C}"/>
              </a:ext>
            </a:extLst>
          </p:cNvPr>
          <p:cNvPicPr>
            <a:picLocks noChangeAspect="1"/>
          </p:cNvPicPr>
          <p:nvPr/>
        </p:nvPicPr>
        <p:blipFill rotWithShape="1">
          <a:blip r:embed="rId4">
            <a:extLst>
              <a:ext uri="{28A0092B-C50C-407E-A947-70E740481C1C}">
                <a14:useLocalDpi xmlns:a14="http://schemas.microsoft.com/office/drawing/2010/main" val="0"/>
              </a:ext>
            </a:extLst>
          </a:blip>
          <a:srcRect b="28488"/>
          <a:stretch/>
        </p:blipFill>
        <p:spPr>
          <a:xfrm>
            <a:off x="870090" y="4405849"/>
            <a:ext cx="4572000" cy="2452159"/>
          </a:xfrm>
          <a:custGeom>
            <a:avLst/>
            <a:gdLst/>
            <a:ahLst/>
            <a:cxnLst/>
            <a:rect l="l" t="t" r="r" b="b"/>
            <a:pathLst>
              <a:path w="4572000" h="2452159">
                <a:moveTo>
                  <a:pt x="162946" y="0"/>
                </a:moveTo>
                <a:lnTo>
                  <a:pt x="4409054" y="0"/>
                </a:lnTo>
                <a:cubicBezTo>
                  <a:pt x="4499047" y="0"/>
                  <a:pt x="4572000" y="72953"/>
                  <a:pt x="4572000" y="162946"/>
                </a:cubicBezTo>
                <a:lnTo>
                  <a:pt x="4572000" y="2452159"/>
                </a:lnTo>
                <a:lnTo>
                  <a:pt x="0" y="2452159"/>
                </a:lnTo>
                <a:lnTo>
                  <a:pt x="0" y="162946"/>
                </a:lnTo>
                <a:cubicBezTo>
                  <a:pt x="0" y="72953"/>
                  <a:pt x="72953" y="0"/>
                  <a:pt x="162946" y="0"/>
                </a:cubicBezTo>
                <a:close/>
              </a:path>
            </a:pathLst>
          </a:custGeom>
        </p:spPr>
      </p:pic>
      <p:sp useBgFill="1">
        <p:nvSpPr>
          <p:cNvPr id="18" name="Freeform: Shape 17">
            <a:extLst>
              <a:ext uri="{FF2B5EF4-FFF2-40B4-BE49-F238E27FC236}">
                <a16:creationId xmlns:a16="http://schemas.microsoft.com/office/drawing/2014/main" id="{A5CD35F8-D7E8-4F3E-B5E8-1E0243083F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6887" y="1517433"/>
            <a:ext cx="3329361" cy="3823134"/>
          </a:xfrm>
          <a:custGeom>
            <a:avLst/>
            <a:gdLst>
              <a:gd name="connsiteX0" fmla="*/ 0 w 4901184"/>
              <a:gd name="connsiteY0" fmla="*/ 4781866 h 4781866"/>
              <a:gd name="connsiteX1" fmla="*/ 0 w 4901184"/>
              <a:gd name="connsiteY1" fmla="*/ 218593 h 4781866"/>
              <a:gd name="connsiteX2" fmla="*/ 218593 w 4901184"/>
              <a:gd name="connsiteY2" fmla="*/ 0 h 4781866"/>
              <a:gd name="connsiteX3" fmla="*/ 4682591 w 4901184"/>
              <a:gd name="connsiteY3" fmla="*/ 0 h 4781866"/>
              <a:gd name="connsiteX4" fmla="*/ 4901184 w 4901184"/>
              <a:gd name="connsiteY4" fmla="*/ 218593 h 4781866"/>
              <a:gd name="connsiteX5" fmla="*/ 4901184 w 4901184"/>
              <a:gd name="connsiteY5" fmla="*/ 4781866 h 47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4781866">
                <a:moveTo>
                  <a:pt x="0" y="4781866"/>
                </a:moveTo>
                <a:lnTo>
                  <a:pt x="0" y="218593"/>
                </a:lnTo>
                <a:cubicBezTo>
                  <a:pt x="0" y="97867"/>
                  <a:pt x="97867" y="0"/>
                  <a:pt x="218593" y="0"/>
                </a:cubicBezTo>
                <a:lnTo>
                  <a:pt x="4682591" y="0"/>
                </a:lnTo>
                <a:cubicBezTo>
                  <a:pt x="4803317" y="0"/>
                  <a:pt x="4901184" y="97867"/>
                  <a:pt x="4901184" y="218593"/>
                </a:cubicBezTo>
                <a:lnTo>
                  <a:pt x="4901184" y="478186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9" name="Picture 8" descr="A picture containing grass, tree, outdoor, person&#10;&#10;Description automatically generated">
            <a:extLst>
              <a:ext uri="{FF2B5EF4-FFF2-40B4-BE49-F238E27FC236}">
                <a16:creationId xmlns:a16="http://schemas.microsoft.com/office/drawing/2014/main" id="{8D3D6D9C-DD4E-0489-32A2-2471E0CDA0F6}"/>
              </a:ext>
            </a:extLst>
          </p:cNvPr>
          <p:cNvPicPr>
            <a:picLocks noChangeAspect="1"/>
          </p:cNvPicPr>
          <p:nvPr/>
        </p:nvPicPr>
        <p:blipFill rotWithShape="1">
          <a:blip r:embed="rId5">
            <a:extLst>
              <a:ext uri="{28A0092B-C50C-407E-A947-70E740481C1C}">
                <a14:useLocalDpi xmlns:a14="http://schemas.microsoft.com/office/drawing/2010/main" val="0"/>
              </a:ext>
            </a:extLst>
          </a:blip>
          <a:srcRect l="7973" r="10625" b="-1"/>
          <a:stretch/>
        </p:blipFill>
        <p:spPr>
          <a:xfrm>
            <a:off x="20" y="1929384"/>
            <a:ext cx="3657580" cy="2999232"/>
          </a:xfrm>
          <a:custGeom>
            <a:avLst/>
            <a:gdLst/>
            <a:ahLst/>
            <a:cxnLst/>
            <a:rect l="l" t="t" r="r" b="b"/>
            <a:pathLst>
              <a:path w="3657600" h="2999232">
                <a:moveTo>
                  <a:pt x="0" y="0"/>
                </a:moveTo>
                <a:lnTo>
                  <a:pt x="3490401" y="0"/>
                </a:lnTo>
                <a:cubicBezTo>
                  <a:pt x="3582743" y="0"/>
                  <a:pt x="3657600" y="59889"/>
                  <a:pt x="3657600" y="133766"/>
                </a:cubicBezTo>
                <a:lnTo>
                  <a:pt x="3657600" y="2865466"/>
                </a:lnTo>
                <a:cubicBezTo>
                  <a:pt x="3657600" y="2939343"/>
                  <a:pt x="3582743" y="2999232"/>
                  <a:pt x="3490401" y="2999232"/>
                </a:cubicBezTo>
                <a:lnTo>
                  <a:pt x="0" y="2999232"/>
                </a:lnTo>
                <a:close/>
              </a:path>
            </a:pathLst>
          </a:custGeom>
        </p:spPr>
      </p:pic>
      <p:sp>
        <p:nvSpPr>
          <p:cNvPr id="2" name="Rectangle 1">
            <a:extLst>
              <a:ext uri="{FF2B5EF4-FFF2-40B4-BE49-F238E27FC236}">
                <a16:creationId xmlns:a16="http://schemas.microsoft.com/office/drawing/2014/main" id="{534375FA-3D8C-DC41-07A0-E0ADE4F3C994}"/>
              </a:ext>
            </a:extLst>
          </p:cNvPr>
          <p:cNvSpPr/>
          <p:nvPr/>
        </p:nvSpPr>
        <p:spPr>
          <a:xfrm>
            <a:off x="0" y="1929384"/>
            <a:ext cx="3657600" cy="2999232"/>
          </a:xfrm>
          <a:prstGeom prst="rect">
            <a:avLst/>
          </a:prstGeom>
          <a:solidFill>
            <a:schemeClr val="accent5">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rgbClr val="002060"/>
                </a:solidFill>
                <a:latin typeface="Calibri" panose="020F0502020204030204" pitchFamily="34" charset="0"/>
                <a:cs typeface="Calibri" panose="020F0502020204030204" pitchFamily="34" charset="0"/>
              </a:rPr>
              <a:t>Thảo luận về cách thức tổ chức một số hoạt động của Đoàn thanh niên cộng sản HCM trong việc phát huy TT Nhà trường </a:t>
            </a:r>
          </a:p>
        </p:txBody>
      </p:sp>
    </p:spTree>
    <p:extLst>
      <p:ext uri="{BB962C8B-B14F-4D97-AF65-F5344CB8AC3E}">
        <p14:creationId xmlns:p14="http://schemas.microsoft.com/office/powerpoint/2010/main" val="709335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FB2D26E-FBAE-45B8-B0F6-80E4ABDEC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3442A66-721F-4552-A3AD-3A2215F0C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67EA5288-5BEB-4C44-949A-ED209FE21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B8C346-4DE4-A58B-C01E-E29C692009D7}"/>
              </a:ext>
            </a:extLst>
          </p:cNvPr>
          <p:cNvSpPr>
            <a:spLocks noGrp="1"/>
          </p:cNvSpPr>
          <p:nvPr>
            <p:ph type="ctrTitle"/>
          </p:nvPr>
        </p:nvSpPr>
        <p:spPr>
          <a:xfrm>
            <a:off x="1227858" y="1348580"/>
            <a:ext cx="2886942" cy="2793930"/>
          </a:xfrm>
        </p:spPr>
        <p:txBody>
          <a:bodyPr>
            <a:normAutofit/>
          </a:bodyPr>
          <a:lstStyle/>
          <a:p>
            <a:r>
              <a:rPr lang="en-US" altLang="zh-CN" sz="3200" cap="none" spc="0">
                <a:latin typeface="iCiel Crocante" panose="02000000000000000000" pitchFamily="2" charset="0"/>
                <a:ea typeface="思源黑体 CN Medium" panose="020B0600000000000000" pitchFamily="34" charset="-122"/>
                <a:sym typeface="Arial" panose="020B0604020202020204" pitchFamily="34" charset="0"/>
              </a:rPr>
              <a:t>THẢO LUẬN: XÂY DỰNG THƯ VIỆN LỚP HỌC</a:t>
            </a:r>
            <a:endParaRPr lang="en-VN" sz="3200"/>
          </a:p>
        </p:txBody>
      </p:sp>
      <p:pic>
        <p:nvPicPr>
          <p:cNvPr id="4" name="Picture 3" descr="A picture containing text, book, indoor, shelf&#10;&#10;Description automatically generated">
            <a:extLst>
              <a:ext uri="{FF2B5EF4-FFF2-40B4-BE49-F238E27FC236}">
                <a16:creationId xmlns:a16="http://schemas.microsoft.com/office/drawing/2014/main" id="{7495C3B7-6532-C163-7494-49F92BECF426}"/>
              </a:ext>
            </a:extLst>
          </p:cNvPr>
          <p:cNvPicPr>
            <a:picLocks noChangeAspect="1"/>
          </p:cNvPicPr>
          <p:nvPr/>
        </p:nvPicPr>
        <p:blipFill rotWithShape="1">
          <a:blip r:embed="rId2">
            <a:extLst>
              <a:ext uri="{28A0092B-C50C-407E-A947-70E740481C1C}">
                <a14:useLocalDpi xmlns:a14="http://schemas.microsoft.com/office/drawing/2010/main" val="0"/>
              </a:ext>
            </a:extLst>
          </a:blip>
          <a:srcRect l="17001" r="8832"/>
          <a:stretch/>
        </p:blipFill>
        <p:spPr>
          <a:xfrm>
            <a:off x="5410200" y="10"/>
            <a:ext cx="6781800" cy="6857990"/>
          </a:xfrm>
          <a:prstGeom prst="rect">
            <a:avLst/>
          </a:prstGeom>
        </p:spPr>
      </p:pic>
    </p:spTree>
    <p:extLst>
      <p:ext uri="{BB962C8B-B14F-4D97-AF65-F5344CB8AC3E}">
        <p14:creationId xmlns:p14="http://schemas.microsoft.com/office/powerpoint/2010/main" val="227671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DF2354D-8A0F-0ECF-2501-AD8823212A60}"/>
              </a:ext>
            </a:extLst>
          </p:cNvPr>
          <p:cNvPicPr>
            <a:picLocks noChangeAspect="1"/>
          </p:cNvPicPr>
          <p:nvPr/>
        </p:nvPicPr>
        <p:blipFill rotWithShape="1">
          <a:blip r:embed="rId2">
            <a:extLst>
              <a:ext uri="{28A0092B-C50C-407E-A947-70E740481C1C}">
                <a14:useLocalDpi xmlns:a14="http://schemas.microsoft.com/office/drawing/2010/main" val="0"/>
              </a:ext>
            </a:extLst>
          </a:blip>
          <a:srcRect t="828" r="-1" b="3335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itle 1">
            <a:extLst>
              <a:ext uri="{FF2B5EF4-FFF2-40B4-BE49-F238E27FC236}">
                <a16:creationId xmlns:a16="http://schemas.microsoft.com/office/drawing/2014/main" id="{0F78E1BC-975A-51B1-5DB4-450E10AAA9D1}"/>
              </a:ext>
            </a:extLst>
          </p:cNvPr>
          <p:cNvSpPr txBox="1">
            <a:spLocks/>
          </p:cNvSpPr>
          <p:nvPr/>
        </p:nvSpPr>
        <p:spPr>
          <a:xfrm>
            <a:off x="984952" y="2262980"/>
            <a:ext cx="1727377" cy="27939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思源黑体 CN Medium" panose="020B0600000000000000" pitchFamily="34" charset="-122"/>
                <a:ea typeface="思源黑体 CN Medium" panose="020B0600000000000000" pitchFamily="34" charset="-122"/>
                <a:cs typeface="+mj-cs"/>
              </a:defRPr>
            </a:lvl1pPr>
          </a:lstStyle>
          <a:p>
            <a:r>
              <a:rPr lang="en-US" altLang="zh-CN" sz="3200">
                <a:solidFill>
                  <a:schemeClr val="bg1"/>
                </a:solidFill>
                <a:latin typeface="iCiel Crocante" panose="02000000000000000000" pitchFamily="2" charset="0"/>
                <a:sym typeface="Arial" panose="020B0604020202020204" pitchFamily="34" charset="0"/>
              </a:rPr>
              <a:t>TỰ ĐÁNH GIÁ</a:t>
            </a:r>
            <a:endParaRPr lang="en-VN" sz="3200">
              <a:solidFill>
                <a:schemeClr val="bg1"/>
              </a:solidFill>
            </a:endParaRPr>
          </a:p>
        </p:txBody>
      </p:sp>
    </p:spTree>
    <p:extLst>
      <p:ext uri="{BB962C8B-B14F-4D97-AF65-F5344CB8AC3E}">
        <p14:creationId xmlns:p14="http://schemas.microsoft.com/office/powerpoint/2010/main" val="314197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1AC0BFA1-B4B4-4719-B69A-4A4A8460E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5">
            <a:extLst>
              <a:ext uri="{FF2B5EF4-FFF2-40B4-BE49-F238E27FC236}">
                <a16:creationId xmlns:a16="http://schemas.microsoft.com/office/drawing/2014/main" id="{033B0AE9-047E-4EDA-93AD-0EC4F78ACFD8}"/>
              </a:ext>
            </a:extLst>
          </p:cNvPr>
          <p:cNvSpPr txBox="1"/>
          <p:nvPr/>
        </p:nvSpPr>
        <p:spPr>
          <a:xfrm>
            <a:off x="832548" y="1305084"/>
            <a:ext cx="10513632" cy="1200329"/>
          </a:xfrm>
          <a:prstGeom prst="rect">
            <a:avLst/>
          </a:prstGeom>
          <a:noFill/>
        </p:spPr>
        <p:txBody>
          <a:bodyPr wrap="square" rtlCol="0">
            <a:spAutoFit/>
          </a:bodyPr>
          <a:lstStyle/>
          <a:p>
            <a:pPr algn="ctr" fontAlgn="base">
              <a:spcBef>
                <a:spcPct val="0"/>
              </a:spcBef>
              <a:spcAft>
                <a:spcPct val="0"/>
              </a:spcAft>
              <a:buFont typeface="Arial" pitchFamily="34" charset="0"/>
              <a:buNone/>
            </a:pPr>
            <a:r>
              <a:rPr lang="en-US" altLang="zh-CN" sz="7200">
                <a:solidFill>
                  <a:schemeClr val="bg1"/>
                </a:solidFill>
                <a:latin typeface="思源黑体 CN Heavy" panose="020B0A00000000000000" pitchFamily="34" charset="-122"/>
                <a:ea typeface="思源黑体 CN Heavy" panose="020B0A00000000000000" pitchFamily="34" charset="-122"/>
              </a:rPr>
              <a:t>Thank You All</a:t>
            </a:r>
            <a:endParaRPr lang="zh-CN" altLang="en-US" sz="7200" dirty="0">
              <a:solidFill>
                <a:schemeClr val="bg1"/>
              </a:solidFill>
              <a:latin typeface="思源黑体 CN Heavy" panose="020B0A00000000000000" pitchFamily="34" charset="-122"/>
              <a:ea typeface="思源黑体 CN Heavy" panose="020B0A00000000000000" pitchFamily="34" charset="-122"/>
            </a:endParaRP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by="(-#ppt_w*2)" calcmode="lin" valueType="num">
                                      <p:cBhvr rctx="PPT">
                                        <p:cTn id="11" dur="500" autoRev="1" fill="hold">
                                          <p:stCondLst>
                                            <p:cond delay="0"/>
                                          </p:stCondLst>
                                        </p:cTn>
                                        <p:tgtEl>
                                          <p:spTgt spid="9"/>
                                        </p:tgtEl>
                                        <p:attrNameLst>
                                          <p:attrName>ppt_w</p:attrName>
                                        </p:attrNameLst>
                                      </p:cBhvr>
                                    </p:anim>
                                    <p:anim by="(#ppt_w*0.50)" calcmode="lin" valueType="num">
                                      <p:cBhvr>
                                        <p:cTn id="12" dur="500" decel="50000" autoRev="1" fill="hold">
                                          <p:stCondLst>
                                            <p:cond delay="0"/>
                                          </p:stCondLst>
                                        </p:cTn>
                                        <p:tgtEl>
                                          <p:spTgt spid="9"/>
                                        </p:tgtEl>
                                        <p:attrNameLst>
                                          <p:attrName>ppt_x</p:attrName>
                                        </p:attrNameLst>
                                      </p:cBhvr>
                                    </p:anim>
                                    <p:anim from="(-#ppt_h/2)" to="(#ppt_y)" calcmode="lin" valueType="num">
                                      <p:cBhvr>
                                        <p:cTn id="13" dur="1000" fill="hold">
                                          <p:stCondLst>
                                            <p:cond delay="0"/>
                                          </p:stCondLst>
                                        </p:cTn>
                                        <p:tgtEl>
                                          <p:spTgt spid="9"/>
                                        </p:tgtEl>
                                        <p:attrNameLst>
                                          <p:attrName>ppt_y</p:attrName>
                                        </p:attrNameLst>
                                      </p:cBhvr>
                                    </p:anim>
                                    <p:animRot by="21600000">
                                      <p:cBhvr>
                                        <p:cTn id="14"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59ABD4-2B87-4755-865C-426E4988F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矩形 14">
            <a:extLst>
              <a:ext uri="{FF2B5EF4-FFF2-40B4-BE49-F238E27FC236}">
                <a16:creationId xmlns:a16="http://schemas.microsoft.com/office/drawing/2014/main" id="{809CF712-460B-4758-B5E6-C11C0C80CA5B}"/>
              </a:ext>
            </a:extLst>
          </p:cNvPr>
          <p:cNvSpPr/>
          <p:nvPr/>
        </p:nvSpPr>
        <p:spPr>
          <a:xfrm>
            <a:off x="1561070" y="2342664"/>
            <a:ext cx="9069860" cy="1231106"/>
          </a:xfrm>
          <a:prstGeom prst="rect">
            <a:avLst/>
          </a:prstGeom>
        </p:spPr>
        <p:txBody>
          <a:bodyPr wrap="square" lIns="0" tIns="0" rIns="0" bIns="0">
            <a:spAutoFit/>
          </a:bodyPr>
          <a:lstStyle/>
          <a:p>
            <a:pPr algn="ctr" eaLnBrk="1" hangingPunct="1">
              <a:defRPr/>
            </a:pPr>
            <a:r>
              <a:rPr lang="en-US" altLang="zh-CN" sz="4000" noProof="1">
                <a:solidFill>
                  <a:schemeClr val="bg1"/>
                </a:solidFill>
                <a:latin typeface="iCiel Cadena" panose="02000503000000020004" pitchFamily="2" charset="77"/>
                <a:ea typeface="思源黑体 CN Heavy" panose="020B0A00000000000000" pitchFamily="34" charset="-122"/>
                <a:cs typeface="+mn-ea"/>
                <a:sym typeface="Arial" panose="020B0604020202020204" pitchFamily="34" charset="0"/>
              </a:rPr>
              <a:t>XÂY DỰNG VĂN HOÁ GIAO TIẾP</a:t>
            </a:r>
          </a:p>
          <a:p>
            <a:pPr algn="ctr" eaLnBrk="1" hangingPunct="1">
              <a:defRPr/>
            </a:pPr>
            <a:r>
              <a:rPr lang="en-US" altLang="zh-CN" sz="4000" noProof="1">
                <a:solidFill>
                  <a:schemeClr val="bg1"/>
                </a:solidFill>
                <a:latin typeface="iCiel Cadena" panose="02000503000000020004" pitchFamily="2" charset="77"/>
                <a:ea typeface="思源黑体 CN Heavy" panose="020B0A00000000000000" pitchFamily="34" charset="-122"/>
                <a:cs typeface="+mn-ea"/>
                <a:sym typeface="Arial" panose="020B0604020202020204" pitchFamily="34" charset="0"/>
              </a:rPr>
              <a:t>ỨNG XỬ VỚI BẠN BÈ</a:t>
            </a:r>
            <a:endParaRPr lang="zh-CN" altLang="en-US" sz="4000" noProof="1">
              <a:solidFill>
                <a:schemeClr val="bg1"/>
              </a:solidFill>
              <a:latin typeface="iCiel Cadena" panose="02000503000000020004" pitchFamily="2" charset="77"/>
              <a:ea typeface="思源黑体 CN Heavy" panose="020B0A00000000000000" pitchFamily="34" charset="-122"/>
              <a:cs typeface="+mn-ea"/>
              <a:sym typeface="Arial" panose="020B0604020202020204" pitchFamily="34" charset="0"/>
            </a:endParaRPr>
          </a:p>
        </p:txBody>
      </p:sp>
      <p:sp>
        <p:nvSpPr>
          <p:cNvPr id="9" name="矩形 8">
            <a:extLst>
              <a:ext uri="{FF2B5EF4-FFF2-40B4-BE49-F238E27FC236}">
                <a16:creationId xmlns:a16="http://schemas.microsoft.com/office/drawing/2014/main" id="{B0421AA7-3184-4A35-9A5F-4033F4C811AE}"/>
              </a:ext>
            </a:extLst>
          </p:cNvPr>
          <p:cNvSpPr/>
          <p:nvPr/>
        </p:nvSpPr>
        <p:spPr>
          <a:xfrm flipH="1">
            <a:off x="3631693" y="1079650"/>
            <a:ext cx="4669173" cy="1032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rgbClr val="56A375"/>
              </a:solidFill>
              <a:latin typeface="思源黑体 CN Medium" panose="020B0600000000000000" pitchFamily="34" charset="-122"/>
              <a:ea typeface="思源黑体 CN Medium" panose="020B0600000000000000" pitchFamily="34" charset="-122"/>
            </a:endParaRPr>
          </a:p>
        </p:txBody>
      </p:sp>
      <p:sp>
        <p:nvSpPr>
          <p:cNvPr id="10" name="文本框 283">
            <a:extLst>
              <a:ext uri="{FF2B5EF4-FFF2-40B4-BE49-F238E27FC236}">
                <a16:creationId xmlns:a16="http://schemas.microsoft.com/office/drawing/2014/main" id="{A2D20ED5-9D6B-4DDD-930F-CC294D854669}"/>
              </a:ext>
            </a:extLst>
          </p:cNvPr>
          <p:cNvSpPr txBox="1"/>
          <p:nvPr/>
        </p:nvSpPr>
        <p:spPr>
          <a:xfrm>
            <a:off x="4026103" y="1310338"/>
            <a:ext cx="3919360" cy="584775"/>
          </a:xfrm>
          <a:prstGeom prst="rect">
            <a:avLst/>
          </a:prstGeom>
          <a:solidFill>
            <a:schemeClr val="bg1"/>
          </a:solidFill>
        </p:spPr>
        <p:txBody>
          <a:bodyPr wrap="square" rtlCol="0">
            <a:spAutoFit/>
          </a:bodyPr>
          <a:lstStyle/>
          <a:p>
            <a:pPr algn="ctr"/>
            <a:r>
              <a:rPr lang="en-US" altLang="zh-CN" sz="3200" dirty="0">
                <a:solidFill>
                  <a:srgbClr val="56A375"/>
                </a:solidFill>
                <a:latin typeface="iCiel Cadena" panose="02000503000000020004" pitchFamily="2" charset="77"/>
                <a:ea typeface="思源黑体 CN Medium" panose="020B0600000000000000" pitchFamily="34" charset="-122"/>
              </a:rPr>
              <a:t>Part 4</a:t>
            </a: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nodePh="1">
                                  <p:stCondLst>
                                    <p:cond delay="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3" presetClass="entr" presetSubtype="3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strVal val="4*#ppt_w"/>
                                          </p:val>
                                        </p:tav>
                                        <p:tav tm="100000">
                                          <p:val>
                                            <p:strVal val="#ppt_w"/>
                                          </p:val>
                                        </p:tav>
                                      </p:tavLst>
                                    </p:anim>
                                    <p:anim calcmode="lin" valueType="num">
                                      <p:cBhvr>
                                        <p:cTn id="21" dur="500" fill="hold"/>
                                        <p:tgtEl>
                                          <p:spTgt spid="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E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68661228-863A-BC83-1CB2-DA40C6481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556" y="643467"/>
            <a:ext cx="6554196" cy="5571066"/>
          </a:xfrm>
          <a:prstGeom prst="rect">
            <a:avLst/>
          </a:prstGeom>
        </p:spPr>
      </p:pic>
      <p:sp>
        <p:nvSpPr>
          <p:cNvPr id="4" name="TextBox 3">
            <a:extLst>
              <a:ext uri="{FF2B5EF4-FFF2-40B4-BE49-F238E27FC236}">
                <a16:creationId xmlns:a16="http://schemas.microsoft.com/office/drawing/2014/main" id="{4DDEE172-1299-EA88-3378-4CB54D1ACA23}"/>
              </a:ext>
            </a:extLst>
          </p:cNvPr>
          <p:cNvSpPr txBox="1"/>
          <p:nvPr/>
        </p:nvSpPr>
        <p:spPr>
          <a:xfrm>
            <a:off x="7780296" y="1443841"/>
            <a:ext cx="3338946" cy="3970318"/>
          </a:xfrm>
          <a:prstGeom prst="rect">
            <a:avLst/>
          </a:prstGeom>
          <a:noFill/>
        </p:spPr>
        <p:txBody>
          <a:bodyPr wrap="square" rtlCol="0">
            <a:spAutoFit/>
          </a:bodyPr>
          <a:lstStyle/>
          <a:p>
            <a:pPr algn="just"/>
            <a:r>
              <a:rPr lang="en-VN" sz="3600">
                <a:latin typeface="Calibri" panose="020F0502020204030204" pitchFamily="34" charset="0"/>
                <a:cs typeface="Calibri" panose="020F0502020204030204" pitchFamily="34" charset="0"/>
              </a:rPr>
              <a:t>Chia sẻ những việc em đã thực hiện hoặc chưa thực hiện trong việc góp phần phát huy tình cảm bạn bè   </a:t>
            </a:r>
          </a:p>
        </p:txBody>
      </p:sp>
    </p:spTree>
    <p:extLst>
      <p:ext uri="{BB962C8B-B14F-4D97-AF65-F5344CB8AC3E}">
        <p14:creationId xmlns:p14="http://schemas.microsoft.com/office/powerpoint/2010/main" val="3835940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F48E332-CF27-8A3A-302B-48AA7B23CBFA}"/>
              </a:ext>
            </a:extLst>
          </p:cNvPr>
          <p:cNvGraphicFramePr>
            <a:graphicFrameLocks noGrp="1"/>
          </p:cNvGraphicFramePr>
          <p:nvPr>
            <p:extLst>
              <p:ext uri="{D42A27DB-BD31-4B8C-83A1-F6EECF244321}">
                <p14:modId xmlns:p14="http://schemas.microsoft.com/office/powerpoint/2010/main" val="1149372169"/>
              </p:ext>
            </p:extLst>
          </p:nvPr>
        </p:nvGraphicFramePr>
        <p:xfrm>
          <a:off x="662609" y="1302762"/>
          <a:ext cx="10561984" cy="4793238"/>
        </p:xfrm>
        <a:graphic>
          <a:graphicData uri="http://schemas.openxmlformats.org/drawingml/2006/table">
            <a:tbl>
              <a:tblPr firstRow="1" bandRow="1">
                <a:tableStyleId>{16D9F66E-5EB9-4882-86FB-DCBF35E3C3E4}</a:tableStyleId>
              </a:tblPr>
              <a:tblGrid>
                <a:gridCol w="2640496">
                  <a:extLst>
                    <a:ext uri="{9D8B030D-6E8A-4147-A177-3AD203B41FA5}">
                      <a16:colId xmlns:a16="http://schemas.microsoft.com/office/drawing/2014/main" val="959380713"/>
                    </a:ext>
                  </a:extLst>
                </a:gridCol>
                <a:gridCol w="2640496">
                  <a:extLst>
                    <a:ext uri="{9D8B030D-6E8A-4147-A177-3AD203B41FA5}">
                      <a16:colId xmlns:a16="http://schemas.microsoft.com/office/drawing/2014/main" val="308009327"/>
                    </a:ext>
                  </a:extLst>
                </a:gridCol>
                <a:gridCol w="2640496">
                  <a:extLst>
                    <a:ext uri="{9D8B030D-6E8A-4147-A177-3AD203B41FA5}">
                      <a16:colId xmlns:a16="http://schemas.microsoft.com/office/drawing/2014/main" val="3573944753"/>
                    </a:ext>
                  </a:extLst>
                </a:gridCol>
                <a:gridCol w="2640496">
                  <a:extLst>
                    <a:ext uri="{9D8B030D-6E8A-4147-A177-3AD203B41FA5}">
                      <a16:colId xmlns:a16="http://schemas.microsoft.com/office/drawing/2014/main" val="884903758"/>
                    </a:ext>
                  </a:extLst>
                </a:gridCol>
              </a:tblGrid>
              <a:tr h="765058">
                <a:tc>
                  <a:txBody>
                    <a:bodyPr/>
                    <a:lstStyle/>
                    <a:p>
                      <a:pPr algn="l"/>
                      <a:endParaRPr lang="en-VN" sz="2400" b="0" i="0">
                        <a:latin typeface="Calibri Light" panose="020F0302020204030204" pitchFamily="34" charset="0"/>
                        <a:cs typeface="Calibri Light" panose="020F0302020204030204" pitchFamily="34" charset="0"/>
                      </a:endParaRPr>
                    </a:p>
                  </a:txBody>
                  <a:tcPr/>
                </a:tc>
                <a:tc>
                  <a:txBody>
                    <a:bodyPr/>
                    <a:lstStyle/>
                    <a:p>
                      <a:pPr algn="ctr"/>
                      <a:r>
                        <a:rPr lang="en-VN" sz="2400" b="0" i="0">
                          <a:latin typeface="iCiel Pacifico" panose="02000000000000000000" pitchFamily="2" charset="77"/>
                          <a:cs typeface="Calibri Light" panose="020F0302020204030204" pitchFamily="34" charset="0"/>
                        </a:rPr>
                        <a:t>Thường xuyên</a:t>
                      </a:r>
                    </a:p>
                  </a:txBody>
                  <a:tcPr anchor="ctr"/>
                </a:tc>
                <a:tc>
                  <a:txBody>
                    <a:bodyPr/>
                    <a:lstStyle/>
                    <a:p>
                      <a:pPr algn="ctr"/>
                      <a:r>
                        <a:rPr lang="en-VN" sz="2400" b="0" i="0">
                          <a:latin typeface="iCiel Pacifico" panose="02000000000000000000" pitchFamily="2" charset="77"/>
                          <a:cs typeface="Calibri Light" panose="020F0302020204030204" pitchFamily="34" charset="0"/>
                        </a:rPr>
                        <a:t>Thỉnh thoảng</a:t>
                      </a:r>
                    </a:p>
                  </a:txBody>
                  <a:tcPr anchor="ctr"/>
                </a:tc>
                <a:tc>
                  <a:txBody>
                    <a:bodyPr/>
                    <a:lstStyle/>
                    <a:p>
                      <a:pPr algn="ctr"/>
                      <a:r>
                        <a:rPr lang="en-VN" sz="2400" b="0" i="0">
                          <a:latin typeface="iCiel Pacifico" panose="02000000000000000000" pitchFamily="2" charset="77"/>
                          <a:cs typeface="Calibri Light" panose="020F0302020204030204" pitchFamily="34" charset="0"/>
                        </a:rPr>
                        <a:t>Không có</a:t>
                      </a:r>
                    </a:p>
                  </a:txBody>
                  <a:tcPr anchor="ctr"/>
                </a:tc>
                <a:extLst>
                  <a:ext uri="{0D108BD9-81ED-4DB2-BD59-A6C34878D82A}">
                    <a16:rowId xmlns:a16="http://schemas.microsoft.com/office/drawing/2014/main" val="4164298936"/>
                  </a:ext>
                </a:extLst>
              </a:tr>
              <a:tr h="1007045">
                <a:tc>
                  <a:txBody>
                    <a:bodyPr/>
                    <a:lstStyle/>
                    <a:p>
                      <a:pPr algn="l"/>
                      <a:r>
                        <a:rPr lang="en-VN" sz="2400" b="0">
                          <a:latin typeface="iCiel Pacifico" panose="02000000000000000000" pitchFamily="2" charset="77"/>
                        </a:rPr>
                        <a:t>- Cùng nhau học tập vui chơi</a:t>
                      </a:r>
                      <a:endParaRPr lang="en-VN" sz="2400" b="0" i="0">
                        <a:latin typeface="iCiel Pacifico" panose="02000000000000000000" pitchFamily="2" charset="77"/>
                        <a:cs typeface="Calibri Light" panose="020F0302020204030204" pitchFamily="34" charset="0"/>
                      </a:endParaRPr>
                    </a:p>
                  </a:txBody>
                  <a:tcPr/>
                </a:tc>
                <a:tc>
                  <a:txBody>
                    <a:bodyPr/>
                    <a:lstStyle/>
                    <a:p>
                      <a:pPr algn="ctr"/>
                      <a:endParaRPr lang="en-VN" sz="2400" b="0" i="0">
                        <a:latin typeface="Calibri Light" panose="020F0302020204030204" pitchFamily="34" charset="0"/>
                        <a:cs typeface="Calibri Light" panose="020F0302020204030204" pitchFamily="34" charset="0"/>
                      </a:endParaRPr>
                    </a:p>
                  </a:txBody>
                  <a:tcPr/>
                </a:tc>
                <a:tc>
                  <a:txBody>
                    <a:bodyPr/>
                    <a:lstStyle/>
                    <a:p>
                      <a:pPr algn="ctr"/>
                      <a:endParaRPr lang="en-VN" sz="2400" b="0" i="0">
                        <a:latin typeface="Calibri Light" panose="020F0302020204030204" pitchFamily="34" charset="0"/>
                        <a:cs typeface="Calibri Light" panose="020F0302020204030204" pitchFamily="34" charset="0"/>
                      </a:endParaRPr>
                    </a:p>
                  </a:txBody>
                  <a:tcPr/>
                </a:tc>
                <a:tc>
                  <a:txBody>
                    <a:bodyPr/>
                    <a:lstStyle/>
                    <a:p>
                      <a:pPr algn="ctr"/>
                      <a:endParaRPr lang="en-VN" sz="2400" b="0" i="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68913125"/>
                  </a:ext>
                </a:extLst>
              </a:tr>
              <a:tr h="1007045">
                <a:tc>
                  <a:txBody>
                    <a:bodyPr/>
                    <a:lstStyle/>
                    <a:p>
                      <a:pPr algn="l"/>
                      <a:r>
                        <a:rPr lang="en-VN" sz="2400" b="0">
                          <a:latin typeface="iCiel Pacifico" panose="02000000000000000000" pitchFamily="2" charset="77"/>
                        </a:rPr>
                        <a:t>- Tôn trọng, chân thành</a:t>
                      </a:r>
                      <a:endParaRPr lang="en-VN" sz="2400" b="0" i="0">
                        <a:latin typeface="iCiel Pacifico" panose="02000000000000000000" pitchFamily="2" charset="77"/>
                        <a:cs typeface="Calibri Light" panose="020F0302020204030204" pitchFamily="34" charset="0"/>
                      </a:endParaRPr>
                    </a:p>
                  </a:txBody>
                  <a:tcPr/>
                </a:tc>
                <a:tc>
                  <a:txBody>
                    <a:bodyPr/>
                    <a:lstStyle/>
                    <a:p>
                      <a:pPr algn="ctr"/>
                      <a:endParaRPr lang="en-VN" sz="2400" b="0" i="0">
                        <a:latin typeface="Calibri Light" panose="020F0302020204030204" pitchFamily="34" charset="0"/>
                        <a:cs typeface="Calibri Light" panose="020F0302020204030204" pitchFamily="34" charset="0"/>
                      </a:endParaRPr>
                    </a:p>
                  </a:txBody>
                  <a:tcPr/>
                </a:tc>
                <a:tc>
                  <a:txBody>
                    <a:bodyPr/>
                    <a:lstStyle/>
                    <a:p>
                      <a:pPr algn="ctr"/>
                      <a:endParaRPr lang="en-VN" sz="2400" b="0" i="0">
                        <a:latin typeface="Calibri Light" panose="020F0302020204030204" pitchFamily="34" charset="0"/>
                        <a:cs typeface="Calibri Light" panose="020F0302020204030204" pitchFamily="34" charset="0"/>
                      </a:endParaRPr>
                    </a:p>
                  </a:txBody>
                  <a:tcPr/>
                </a:tc>
                <a:tc>
                  <a:txBody>
                    <a:bodyPr/>
                    <a:lstStyle/>
                    <a:p>
                      <a:pPr algn="ctr"/>
                      <a:endParaRPr lang="en-VN" sz="2400" b="0" i="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027199878"/>
                  </a:ext>
                </a:extLst>
              </a:tr>
              <a:tr h="1007045">
                <a:tc>
                  <a:txBody>
                    <a:bodyPr/>
                    <a:lstStyle/>
                    <a:p>
                      <a:pPr algn="l"/>
                      <a:r>
                        <a:rPr lang="en-VN" sz="2400" b="0">
                          <a:latin typeface="iCiel Pacifico" panose="02000000000000000000" pitchFamily="2" charset="77"/>
                        </a:rPr>
                        <a:t>- Quan tâm, chia sẻ, giúp đỡ bạn bè</a:t>
                      </a:r>
                      <a:endParaRPr lang="en-VN" sz="2400" b="0" i="0">
                        <a:latin typeface="iCiel Pacifico" panose="02000000000000000000" pitchFamily="2" charset="77"/>
                        <a:cs typeface="Calibri Light" panose="020F0302020204030204" pitchFamily="34" charset="0"/>
                      </a:endParaRPr>
                    </a:p>
                  </a:txBody>
                  <a:tcPr/>
                </a:tc>
                <a:tc>
                  <a:txBody>
                    <a:bodyPr/>
                    <a:lstStyle/>
                    <a:p>
                      <a:pPr algn="ctr"/>
                      <a:endParaRPr lang="en-VN" sz="2400" b="0" i="0">
                        <a:latin typeface="Calibri Light" panose="020F0302020204030204" pitchFamily="34" charset="0"/>
                        <a:cs typeface="Calibri Light" panose="020F0302020204030204" pitchFamily="34" charset="0"/>
                      </a:endParaRPr>
                    </a:p>
                  </a:txBody>
                  <a:tcPr/>
                </a:tc>
                <a:tc>
                  <a:txBody>
                    <a:bodyPr/>
                    <a:lstStyle/>
                    <a:p>
                      <a:pPr algn="ctr"/>
                      <a:endParaRPr lang="en-VN" sz="2400" b="0" i="0">
                        <a:latin typeface="Calibri Light" panose="020F0302020204030204" pitchFamily="34" charset="0"/>
                        <a:cs typeface="Calibri Light" panose="020F0302020204030204" pitchFamily="34" charset="0"/>
                      </a:endParaRPr>
                    </a:p>
                  </a:txBody>
                  <a:tcPr/>
                </a:tc>
                <a:tc>
                  <a:txBody>
                    <a:bodyPr/>
                    <a:lstStyle/>
                    <a:p>
                      <a:pPr algn="ctr"/>
                      <a:endParaRPr lang="en-VN" sz="2400" b="0" i="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08532376"/>
                  </a:ext>
                </a:extLst>
              </a:tr>
              <a:tr h="1007045">
                <a:tc>
                  <a:txBody>
                    <a:bodyPr/>
                    <a:lstStyle/>
                    <a:p>
                      <a:pPr algn="l"/>
                      <a:r>
                        <a:rPr lang="en-US" sz="2400" b="0">
                          <a:latin typeface="iCiel Pacifico" panose="02000000000000000000" pitchFamily="2" charset="77"/>
                        </a:rPr>
                        <a:t>- Chấp nhận con người bạn</a:t>
                      </a:r>
                      <a:endParaRPr lang="en-VN" sz="2400" b="0" i="0">
                        <a:latin typeface="iCiel Pacifico" panose="02000000000000000000" pitchFamily="2" charset="77"/>
                        <a:cs typeface="Calibri Light" panose="020F0302020204030204" pitchFamily="34" charset="0"/>
                      </a:endParaRPr>
                    </a:p>
                  </a:txBody>
                  <a:tcPr/>
                </a:tc>
                <a:tc>
                  <a:txBody>
                    <a:bodyPr/>
                    <a:lstStyle/>
                    <a:p>
                      <a:pPr algn="ctr"/>
                      <a:endParaRPr lang="en-VN" sz="2400" b="0" i="0">
                        <a:latin typeface="Calibri Light" panose="020F0302020204030204" pitchFamily="34" charset="0"/>
                        <a:cs typeface="Calibri Light" panose="020F0302020204030204" pitchFamily="34" charset="0"/>
                      </a:endParaRPr>
                    </a:p>
                  </a:txBody>
                  <a:tcPr/>
                </a:tc>
                <a:tc>
                  <a:txBody>
                    <a:bodyPr/>
                    <a:lstStyle/>
                    <a:p>
                      <a:pPr algn="ctr"/>
                      <a:endParaRPr lang="en-VN" sz="2400" b="0" i="0">
                        <a:latin typeface="Calibri Light" panose="020F0302020204030204" pitchFamily="34" charset="0"/>
                        <a:cs typeface="Calibri Light" panose="020F0302020204030204" pitchFamily="34" charset="0"/>
                      </a:endParaRPr>
                    </a:p>
                  </a:txBody>
                  <a:tcPr/>
                </a:tc>
                <a:tc>
                  <a:txBody>
                    <a:bodyPr/>
                    <a:lstStyle/>
                    <a:p>
                      <a:pPr algn="ctr"/>
                      <a:endParaRPr lang="en-VN" sz="2400" b="0" i="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297019646"/>
                  </a:ext>
                </a:extLst>
              </a:tr>
            </a:tbl>
          </a:graphicData>
        </a:graphic>
      </p:graphicFrame>
      <p:sp>
        <p:nvSpPr>
          <p:cNvPr id="4" name="TextBox 8">
            <a:extLst>
              <a:ext uri="{FF2B5EF4-FFF2-40B4-BE49-F238E27FC236}">
                <a16:creationId xmlns:a16="http://schemas.microsoft.com/office/drawing/2014/main" id="{F9B04551-C369-71FC-5364-BE37E3093F89}"/>
              </a:ext>
            </a:extLst>
          </p:cNvPr>
          <p:cNvSpPr txBox="1">
            <a:spLocks noChangeArrowheads="1"/>
          </p:cNvSpPr>
          <p:nvPr/>
        </p:nvSpPr>
        <p:spPr bwMode="auto">
          <a:xfrm>
            <a:off x="4072233" y="238780"/>
            <a:ext cx="40475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600" dirty="0">
                <a:solidFill>
                  <a:schemeClr val="bg1"/>
                </a:solidFill>
                <a:latin typeface="iCiel Cadena" panose="02000503000000020004" pitchFamily="2" charset="77"/>
                <a:ea typeface="思源黑体 CN Medium" panose="020B0600000000000000" pitchFamily="34" charset="-122"/>
                <a:sym typeface="Arial" panose="020B0604020202020204" pitchFamily="34" charset="0"/>
              </a:rPr>
              <a:t>PHIẾU BÀI TẬP</a:t>
            </a:r>
            <a:endParaRPr lang="zh-CN" altLang="en-US" sz="3600" dirty="0">
              <a:solidFill>
                <a:schemeClr val="bg1"/>
              </a:solidFill>
              <a:latin typeface="iCiel Cadena" panose="02000503000000020004" pitchFamily="2" charset="77"/>
              <a:ea typeface="思源黑体 CN Medium" panose="020B0600000000000000" pitchFamily="34" charset="-122"/>
              <a:sym typeface="Arial" panose="020B0604020202020204" pitchFamily="34" charset="0"/>
            </a:endParaRPr>
          </a:p>
        </p:txBody>
      </p:sp>
    </p:spTree>
    <p:extLst>
      <p:ext uri="{BB962C8B-B14F-4D97-AF65-F5344CB8AC3E}">
        <p14:creationId xmlns:p14="http://schemas.microsoft.com/office/powerpoint/2010/main" val="3743604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6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 email&#10;&#10;Description automatically generated">
            <a:extLst>
              <a:ext uri="{FF2B5EF4-FFF2-40B4-BE49-F238E27FC236}">
                <a16:creationId xmlns:a16="http://schemas.microsoft.com/office/drawing/2014/main" id="{427AE7A4-C63D-72A6-0FFD-3A030B09B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363066"/>
            <a:ext cx="10905066" cy="4880014"/>
          </a:xfrm>
          <a:prstGeom prst="rect">
            <a:avLst/>
          </a:prstGeom>
        </p:spPr>
      </p:pic>
      <p:sp>
        <p:nvSpPr>
          <p:cNvPr id="4" name="TextBox 8">
            <a:extLst>
              <a:ext uri="{FF2B5EF4-FFF2-40B4-BE49-F238E27FC236}">
                <a16:creationId xmlns:a16="http://schemas.microsoft.com/office/drawing/2014/main" id="{8DC71A98-BE0A-B589-C979-E9B8E9B35C0E}"/>
              </a:ext>
            </a:extLst>
          </p:cNvPr>
          <p:cNvSpPr txBox="1">
            <a:spLocks noChangeArrowheads="1"/>
          </p:cNvSpPr>
          <p:nvPr/>
        </p:nvSpPr>
        <p:spPr bwMode="auto">
          <a:xfrm>
            <a:off x="3836706" y="951207"/>
            <a:ext cx="40475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600" dirty="0">
                <a:solidFill>
                  <a:schemeClr val="accent6">
                    <a:lumMod val="50000"/>
                  </a:schemeClr>
                </a:solidFill>
                <a:latin typeface="iCiel Cadena" panose="02000503000000020004" pitchFamily="2" charset="77"/>
                <a:ea typeface="思源黑体 CN Medium" panose="020B0600000000000000" pitchFamily="34" charset="-122"/>
                <a:sym typeface="Arial" panose="020B0604020202020204" pitchFamily="34" charset="0"/>
              </a:rPr>
              <a:t>XỬ LÝ TÌNH HUỐNG</a:t>
            </a:r>
            <a:endParaRPr lang="zh-CN" altLang="en-US" sz="3600" dirty="0">
              <a:solidFill>
                <a:schemeClr val="accent6">
                  <a:lumMod val="50000"/>
                </a:schemeClr>
              </a:solidFill>
              <a:latin typeface="iCiel Cadena" panose="02000503000000020004" pitchFamily="2" charset="77"/>
              <a:ea typeface="思源黑体 CN Medium" panose="020B0600000000000000" pitchFamily="34" charset="-122"/>
              <a:sym typeface="Arial" panose="020B0604020202020204" pitchFamily="34" charset="0"/>
            </a:endParaRPr>
          </a:p>
        </p:txBody>
      </p:sp>
    </p:spTree>
    <p:extLst>
      <p:ext uri="{BB962C8B-B14F-4D97-AF65-F5344CB8AC3E}">
        <p14:creationId xmlns:p14="http://schemas.microsoft.com/office/powerpoint/2010/main" val="5584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7327C70-9585-43C7-BE41-6F044B4DB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5">
            <a:extLst>
              <a:ext uri="{FF2B5EF4-FFF2-40B4-BE49-F238E27FC236}">
                <a16:creationId xmlns:a16="http://schemas.microsoft.com/office/drawing/2014/main" id="{CC19F8EA-8D1F-4D20-98A6-E4AFB89C8B6E}"/>
              </a:ext>
            </a:extLst>
          </p:cNvPr>
          <p:cNvSpPr txBox="1"/>
          <p:nvPr/>
        </p:nvSpPr>
        <p:spPr>
          <a:xfrm>
            <a:off x="839183" y="1453366"/>
            <a:ext cx="10513632" cy="1446550"/>
          </a:xfrm>
          <a:prstGeom prst="rect">
            <a:avLst/>
          </a:prstGeom>
          <a:noFill/>
        </p:spPr>
        <p:txBody>
          <a:bodyPr wrap="square" rtlCol="0">
            <a:spAutoFit/>
          </a:bodyPr>
          <a:lstStyle/>
          <a:p>
            <a:pPr algn="ctr" fontAlgn="base">
              <a:spcBef>
                <a:spcPct val="0"/>
              </a:spcBef>
              <a:spcAft>
                <a:spcPct val="0"/>
              </a:spcAft>
              <a:buFont typeface="Arial" pitchFamily="34" charset="0"/>
              <a:buNone/>
            </a:pPr>
            <a:r>
              <a:rPr lang="en-US" altLang="zh-CN" sz="4400" dirty="0">
                <a:solidFill>
                  <a:schemeClr val="bg1"/>
                </a:solidFill>
                <a:latin typeface="iCiel Cadena" panose="02000503000000020004" pitchFamily="2" charset="77"/>
                <a:ea typeface="思源黑体 CN Heavy" panose="020B0A00000000000000" pitchFamily="34" charset="-122"/>
              </a:rPr>
              <a:t>GIỮ GÌN TRUYỀN THỐNG </a:t>
            </a:r>
          </a:p>
          <a:p>
            <a:pPr algn="ctr" fontAlgn="base">
              <a:spcBef>
                <a:spcPct val="0"/>
              </a:spcBef>
              <a:spcAft>
                <a:spcPct val="0"/>
              </a:spcAft>
              <a:buFont typeface="Arial" pitchFamily="34" charset="0"/>
              <a:buNone/>
            </a:pPr>
            <a:r>
              <a:rPr lang="en-US" altLang="zh-CN" sz="4400" dirty="0">
                <a:solidFill>
                  <a:schemeClr val="bg1"/>
                </a:solidFill>
                <a:latin typeface="iCiel Cadena" panose="02000503000000020004" pitchFamily="2" charset="77"/>
                <a:ea typeface="思源黑体 CN Heavy" panose="020B0A00000000000000" pitchFamily="34" charset="-122"/>
              </a:rPr>
              <a:t>NHÀ TRƯỜNG T4</a:t>
            </a:r>
            <a:endParaRPr lang="zh-CN" altLang="en-US" sz="4400" dirty="0">
              <a:solidFill>
                <a:schemeClr val="bg1"/>
              </a:solidFill>
              <a:latin typeface="iCiel Cadena" panose="02000503000000020004" pitchFamily="2" charset="77"/>
              <a:ea typeface="思源黑体 CN Heavy" panose="020B0A00000000000000" pitchFamily="34" charset="-122"/>
            </a:endParaRPr>
          </a:p>
        </p:txBody>
      </p:sp>
    </p:spTree>
    <p:extLst>
      <p:ext uri="{BB962C8B-B14F-4D97-AF65-F5344CB8AC3E}">
        <p14:creationId xmlns:p14="http://schemas.microsoft.com/office/powerpoint/2010/main" val="24530763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500" autoRev="1" fill="hold">
                                          <p:stCondLst>
                                            <p:cond delay="0"/>
                                          </p:stCondLst>
                                        </p:cTn>
                                        <p:tgtEl>
                                          <p:spTgt spid="10"/>
                                        </p:tgtEl>
                                        <p:attrNameLst>
                                          <p:attrName>ppt_w</p:attrName>
                                        </p:attrNameLst>
                                      </p:cBhvr>
                                    </p:anim>
                                    <p:anim by="(#ppt_w*0.50)" calcmode="lin" valueType="num">
                                      <p:cBhvr>
                                        <p:cTn id="12" dur="500" decel="50000" autoRev="1" fill="hold">
                                          <p:stCondLst>
                                            <p:cond delay="0"/>
                                          </p:stCondLst>
                                        </p:cTn>
                                        <p:tgtEl>
                                          <p:spTgt spid="10"/>
                                        </p:tgtEl>
                                        <p:attrNameLst>
                                          <p:attrName>ppt_x</p:attrName>
                                        </p:attrNameLst>
                                      </p:cBhvr>
                                    </p:anim>
                                    <p:anim from="(-#ppt_h/2)" to="(#ppt_y)" calcmode="lin" valueType="num">
                                      <p:cBhvr>
                                        <p:cTn id="13" dur="1000" fill="hold">
                                          <p:stCondLst>
                                            <p:cond delay="0"/>
                                          </p:stCondLst>
                                        </p:cTn>
                                        <p:tgtEl>
                                          <p:spTgt spid="10"/>
                                        </p:tgtEl>
                                        <p:attrNameLst>
                                          <p:attrName>ppt_y</p:attrName>
                                        </p:attrNameLst>
                                      </p:cBhvr>
                                    </p:anim>
                                    <p:animRot by="21600000">
                                      <p:cBhvr>
                                        <p:cTn id="14"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59ABD4-2B87-4755-865C-426E4988F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矩形 14">
            <a:extLst>
              <a:ext uri="{FF2B5EF4-FFF2-40B4-BE49-F238E27FC236}">
                <a16:creationId xmlns:a16="http://schemas.microsoft.com/office/drawing/2014/main" id="{809CF712-460B-4758-B5E6-C11C0C80CA5B}"/>
              </a:ext>
            </a:extLst>
          </p:cNvPr>
          <p:cNvSpPr/>
          <p:nvPr/>
        </p:nvSpPr>
        <p:spPr>
          <a:xfrm>
            <a:off x="1561070" y="2342664"/>
            <a:ext cx="9069860" cy="1231106"/>
          </a:xfrm>
          <a:prstGeom prst="rect">
            <a:avLst/>
          </a:prstGeom>
        </p:spPr>
        <p:txBody>
          <a:bodyPr wrap="square" lIns="0" tIns="0" rIns="0" bIns="0">
            <a:spAutoFit/>
          </a:bodyPr>
          <a:lstStyle/>
          <a:p>
            <a:pPr algn="ctr" eaLnBrk="1" hangingPunct="1">
              <a:defRPr/>
            </a:pPr>
            <a:r>
              <a:rPr lang="en-US" altLang="zh-CN" sz="4000" noProof="1">
                <a:solidFill>
                  <a:schemeClr val="bg1"/>
                </a:solidFill>
                <a:latin typeface="iCiel Cadena" panose="02000503000000020004" pitchFamily="2" charset="77"/>
                <a:ea typeface="思源黑体 CN Heavy" panose="020B0A00000000000000" pitchFamily="34" charset="-122"/>
                <a:cs typeface="+mn-ea"/>
                <a:sym typeface="Arial" panose="020B0604020202020204" pitchFamily="34" charset="0"/>
              </a:rPr>
              <a:t>THỰC HIỆN NHỮNG VIỆC LÀM GIỮ GÌN VÀ PHÁT HUY TT HIẾU HỌC Ở QUÊ EM</a:t>
            </a:r>
            <a:endParaRPr lang="zh-CN" altLang="en-US" sz="4000" noProof="1">
              <a:solidFill>
                <a:schemeClr val="bg1"/>
              </a:solidFill>
              <a:latin typeface="iCiel Cadena" panose="02000503000000020004" pitchFamily="2" charset="77"/>
              <a:ea typeface="思源黑体 CN Heavy" panose="020B0A00000000000000" pitchFamily="34" charset="-122"/>
              <a:cs typeface="+mn-ea"/>
              <a:sym typeface="Arial" panose="020B0604020202020204" pitchFamily="34" charset="0"/>
            </a:endParaRPr>
          </a:p>
        </p:txBody>
      </p:sp>
      <p:sp>
        <p:nvSpPr>
          <p:cNvPr id="9" name="矩形 8">
            <a:extLst>
              <a:ext uri="{FF2B5EF4-FFF2-40B4-BE49-F238E27FC236}">
                <a16:creationId xmlns:a16="http://schemas.microsoft.com/office/drawing/2014/main" id="{B0421AA7-3184-4A35-9A5F-4033F4C811AE}"/>
              </a:ext>
            </a:extLst>
          </p:cNvPr>
          <p:cNvSpPr/>
          <p:nvPr/>
        </p:nvSpPr>
        <p:spPr>
          <a:xfrm flipH="1">
            <a:off x="3631693" y="1079650"/>
            <a:ext cx="4669173" cy="1032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rgbClr val="56A375"/>
              </a:solidFill>
              <a:latin typeface="思源黑体 CN Medium" panose="020B0600000000000000" pitchFamily="34" charset="-122"/>
              <a:ea typeface="思源黑体 CN Medium" panose="020B0600000000000000" pitchFamily="34" charset="-122"/>
            </a:endParaRPr>
          </a:p>
        </p:txBody>
      </p:sp>
      <p:sp>
        <p:nvSpPr>
          <p:cNvPr id="10" name="文本框 283">
            <a:extLst>
              <a:ext uri="{FF2B5EF4-FFF2-40B4-BE49-F238E27FC236}">
                <a16:creationId xmlns:a16="http://schemas.microsoft.com/office/drawing/2014/main" id="{A2D20ED5-9D6B-4DDD-930F-CC294D854669}"/>
              </a:ext>
            </a:extLst>
          </p:cNvPr>
          <p:cNvSpPr txBox="1"/>
          <p:nvPr/>
        </p:nvSpPr>
        <p:spPr>
          <a:xfrm>
            <a:off x="4026103" y="1310338"/>
            <a:ext cx="3919360" cy="584775"/>
          </a:xfrm>
          <a:prstGeom prst="rect">
            <a:avLst/>
          </a:prstGeom>
          <a:solidFill>
            <a:schemeClr val="bg1"/>
          </a:solidFill>
        </p:spPr>
        <p:txBody>
          <a:bodyPr wrap="square" rtlCol="0">
            <a:spAutoFit/>
          </a:bodyPr>
          <a:lstStyle/>
          <a:p>
            <a:pPr algn="ctr"/>
            <a:r>
              <a:rPr lang="en-US" altLang="zh-CN" sz="3200" dirty="0">
                <a:solidFill>
                  <a:srgbClr val="56A375"/>
                </a:solidFill>
                <a:latin typeface="iCiel Cadena" panose="02000503000000020004" pitchFamily="2" charset="77"/>
                <a:ea typeface="思源黑体 CN Medium" panose="020B0600000000000000" pitchFamily="34" charset="-122"/>
              </a:rPr>
              <a:t>Part 5</a:t>
            </a:r>
          </a:p>
        </p:txBody>
      </p:sp>
    </p:spTree>
    <p:extLst>
      <p:ext uri="{BB962C8B-B14F-4D97-AF65-F5344CB8AC3E}">
        <p14:creationId xmlns:p14="http://schemas.microsoft.com/office/powerpoint/2010/main" val="22262223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nodePh="1">
                                  <p:stCondLst>
                                    <p:cond delay="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3" presetClass="entr" presetSubtype="3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strVal val="4*#ppt_w"/>
                                          </p:val>
                                        </p:tav>
                                        <p:tav tm="100000">
                                          <p:val>
                                            <p:strVal val="#ppt_w"/>
                                          </p:val>
                                        </p:tav>
                                      </p:tavLst>
                                    </p:anim>
                                    <p:anim calcmode="lin" valueType="num">
                                      <p:cBhvr>
                                        <p:cTn id="21" dur="500" fill="hold"/>
                                        <p:tgtEl>
                                          <p:spTgt spid="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A23D9677-4D42-719D-5411-9BD4CB31F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418" y="457200"/>
            <a:ext cx="7669163" cy="5943600"/>
          </a:xfrm>
          <a:prstGeom prst="rect">
            <a:avLst/>
          </a:prstGeom>
        </p:spPr>
      </p:pic>
    </p:spTree>
    <p:extLst>
      <p:ext uri="{BB962C8B-B14F-4D97-AF65-F5344CB8AC3E}">
        <p14:creationId xmlns:p14="http://schemas.microsoft.com/office/powerpoint/2010/main" val="40682037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ISLIDE.DIAGRAM" val="1819e39d-d9e4-4c14-a6fe-5465fb02ca20"/>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ontserrat"/>
        <a:ea typeface=""/>
        <a:cs typeface=""/>
        <a:font script="Jpan" typeface="ＭＳ Ｐゴシック"/>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ＭＳ Ｐ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3335</TotalTime>
  <Words>734</Words>
  <Application>Microsoft Office PowerPoint</Application>
  <PresentationFormat>Màn hình rộng</PresentationFormat>
  <Paragraphs>76</Paragraphs>
  <Slides>24</Slides>
  <Notes>13</Notes>
  <HiddenSlides>0</HiddenSlides>
  <MMClips>0</MMClips>
  <ScaleCrop>false</ScaleCrop>
  <HeadingPairs>
    <vt:vector size="6" baseType="variant">
      <vt:variant>
        <vt:lpstr>Phông được Dùng</vt:lpstr>
      </vt:variant>
      <vt:variant>
        <vt:i4>12</vt:i4>
      </vt:variant>
      <vt:variant>
        <vt:lpstr>Chủ đề</vt:lpstr>
      </vt:variant>
      <vt:variant>
        <vt:i4>4</vt:i4>
      </vt:variant>
      <vt:variant>
        <vt:lpstr>Tiêu đề Bản chiếu</vt:lpstr>
      </vt:variant>
      <vt:variant>
        <vt:i4>24</vt:i4>
      </vt:variant>
    </vt:vector>
  </HeadingPairs>
  <TitlesOfParts>
    <vt:vector size="40" baseType="lpstr">
      <vt:lpstr>等线</vt:lpstr>
      <vt:lpstr>Arial</vt:lpstr>
      <vt:lpstr>Calibri</vt:lpstr>
      <vt:lpstr>Calibri Light</vt:lpstr>
      <vt:lpstr>Gill Sans MT</vt:lpstr>
      <vt:lpstr>Goudy Old Style</vt:lpstr>
      <vt:lpstr>iCiel Cadena</vt:lpstr>
      <vt:lpstr>iCiel Crocante</vt:lpstr>
      <vt:lpstr>iCiel Pacifico</vt:lpstr>
      <vt:lpstr>Montserrat</vt:lpstr>
      <vt:lpstr>思源黑体 CN Heavy</vt:lpstr>
      <vt:lpstr>思源黑体 CN Medium</vt:lpstr>
      <vt:lpstr>​​</vt:lpstr>
      <vt:lpstr>Office 主题</vt:lpstr>
      <vt:lpstr>1_​​</vt:lpstr>
      <vt:lpstr>ClassicFrameVTI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THẢO LUẬN XÁC ĐỊNH CÁC HOẠT ĐỘNG ĐÃ THAM GIA</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THẢO LUẬN: XÂY DỰNG THƯ VIỆN LỚP HỌC</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Tuyến Võ</cp:lastModifiedBy>
  <cp:revision>344</cp:revision>
  <dcterms:created xsi:type="dcterms:W3CDTF">2018-02-23T07:21:57Z</dcterms:created>
  <dcterms:modified xsi:type="dcterms:W3CDTF">2024-10-21T14:18:50Z</dcterms:modified>
</cp:coreProperties>
</file>