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  <p:sldMasterId id="2147483715" r:id="rId3"/>
  </p:sldMasterIdLst>
  <p:notesMasterIdLst>
    <p:notesMasterId r:id="rId18"/>
  </p:notesMasterIdLst>
  <p:sldIdLst>
    <p:sldId id="256" r:id="rId4"/>
    <p:sldId id="286" r:id="rId5"/>
    <p:sldId id="260" r:id="rId6"/>
    <p:sldId id="262" r:id="rId7"/>
    <p:sldId id="317" r:id="rId8"/>
    <p:sldId id="316" r:id="rId9"/>
    <p:sldId id="320" r:id="rId10"/>
    <p:sldId id="321" r:id="rId11"/>
    <p:sldId id="322" r:id="rId12"/>
    <p:sldId id="318" r:id="rId13"/>
    <p:sldId id="323" r:id="rId14"/>
    <p:sldId id="275" r:id="rId15"/>
    <p:sldId id="319" r:id="rId16"/>
    <p:sldId id="312" r:id="rId17"/>
  </p:sldIdLst>
  <p:sldSz cx="9144000" cy="5143500" type="screen16x9"/>
  <p:notesSz cx="6858000" cy="9144000"/>
  <p:embeddedFontLst>
    <p:embeddedFont>
      <p:font typeface="#9Slide03 Bebas Neue Bold" panose="020B0606020202050201" pitchFamily="34" charset="0"/>
      <p:bold r:id="rId19"/>
    </p:embeddedFont>
    <p:embeddedFont>
      <p:font typeface="Archivo" panose="020B0604020202020204" charset="0"/>
      <p:regular r:id="rId20"/>
      <p:bold r:id="rId21"/>
      <p:italic r:id="rId22"/>
      <p:boldItalic r:id="rId23"/>
    </p:embeddedFont>
    <p:embeddedFont>
      <p:font typeface="Bebas Neue" panose="020B0606020202050201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BM Plex Serif" panose="02060503050406000203" pitchFamily="18" charset="0"/>
      <p:regular r:id="rId29"/>
      <p:bold r:id="rId30"/>
      <p:italic r:id="rId31"/>
      <p:boldItalic r:id="rId32"/>
    </p:embeddedFont>
    <p:embeddedFont>
      <p:font typeface="IBM Plex Serif SemiBold" panose="02060703050406000203" pitchFamily="18" charset="0"/>
      <p:regular r:id="rId33"/>
      <p:bold r:id="rId34"/>
      <p:italic r:id="rId35"/>
      <p:boldItalic r:id="rId36"/>
    </p:embeddedFont>
    <p:embeddedFont>
      <p:font typeface="Nunito Light" pitchFamily="2" charset="0"/>
      <p:regular r:id="rId37"/>
      <p:italic r:id="rId38"/>
    </p:embeddedFont>
    <p:embeddedFont>
      <p:font typeface="Playball" panose="020B0604020202020204" charset="0"/>
      <p:regular r:id="rId39"/>
    </p:embeddedFont>
    <p:embeddedFont>
      <p:font typeface="PT Sans" panose="020B05030202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4F1605-C6AC-49B9-A13F-34F504F9D459}">
  <a:tblStyle styleId="{154F1605-C6AC-49B9-A13F-34F504F9D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51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50065602d6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50065602d6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72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14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63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08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43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95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13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07600" y="35463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32975" y="998150"/>
            <a:ext cx="66780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layball"/>
              <a:buNone/>
              <a:defRPr sz="5000"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817287" y="-1704375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9525" y="2436813"/>
            <a:ext cx="466725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0633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7866897" y="334119"/>
            <a:ext cx="2986155" cy="245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5905318" y="2861817"/>
            <a:ext cx="4246990" cy="349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96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055284" y="3661858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583300" y="3661858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5055275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1583300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13" flipH="1">
            <a:off x="-1045177" y="-1076031"/>
            <a:ext cx="2986155" cy="245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706274" flipH="1">
            <a:off x="7354443" y="881967"/>
            <a:ext cx="4246990" cy="349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3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7422493" y="-17442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-1647903" y="3182982"/>
            <a:ext cx="2986155" cy="245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44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720000" y="1846750"/>
            <a:ext cx="42948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4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845575" y="1307100"/>
            <a:ext cx="5453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10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2888" y="-12413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989086">
            <a:off x="-1717613" y="1982912"/>
            <a:ext cx="5362575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205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477775" y="1455750"/>
            <a:ext cx="49431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37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477775" y="3115350"/>
            <a:ext cx="4943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1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487525" y="3549516"/>
            <a:ext cx="4168800" cy="9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1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2044150" y="1622200"/>
            <a:ext cx="5055900" cy="14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2044125" y="3106675"/>
            <a:ext cx="5055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721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20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879113" y="2345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2"/>
          </p:nvPr>
        </p:nvSpPr>
        <p:spPr>
          <a:xfrm>
            <a:off x="4959382" y="2345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3"/>
          </p:nvPr>
        </p:nvSpPr>
        <p:spPr>
          <a:xfrm>
            <a:off x="1879113" y="4007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4"/>
          </p:nvPr>
        </p:nvSpPr>
        <p:spPr>
          <a:xfrm>
            <a:off x="4959385" y="4007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2664515" y="14971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2664515" y="3159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 hasCustomPrompt="1"/>
          </p:nvPr>
        </p:nvSpPr>
        <p:spPr>
          <a:xfrm>
            <a:off x="5744790" y="14971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5744790" y="3159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879113" y="20565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9"/>
          </p:nvPr>
        </p:nvSpPr>
        <p:spPr>
          <a:xfrm>
            <a:off x="4959388" y="20565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1879113" y="3718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4959388" y="3718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2829725" y="368825"/>
            <a:ext cx="348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58263" y="3159200"/>
            <a:ext cx="4178174" cy="34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4297" y="-3086750"/>
            <a:ext cx="6760457" cy="55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41192" flipH="1">
            <a:off x="7049942" y="-71575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266127" flipH="1">
            <a:off x="8197099" y="2532"/>
            <a:ext cx="1277484" cy="140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4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075" y="2563275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906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150" y="33792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67700" y="3100300"/>
            <a:ext cx="43821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867975" y="1327400"/>
            <a:ext cx="43821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989087">
            <a:off x="4659673" y="63802"/>
            <a:ext cx="5996933" cy="459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 flipH="1">
            <a:off x="-214938" y="3660202"/>
            <a:ext cx="1856325" cy="204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128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7675" y="-1770612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2" hasCustomPrompt="1"/>
          </p:nvPr>
        </p:nvSpPr>
        <p:spPr>
          <a:xfrm>
            <a:off x="50850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3719550" y="33288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86979">
            <a:off x="-1037900" y="26766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098" y="119375"/>
            <a:ext cx="2228500" cy="245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767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73450" y="368825"/>
            <a:ext cx="7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8" flipH="1">
            <a:off x="7467583" y="3980965"/>
            <a:ext cx="2671335" cy="219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0" flipH="1">
            <a:off x="-731101" y="-680991"/>
            <a:ext cx="2332953" cy="1918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750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837298" flipH="1">
            <a:off x="7941612" y="1470300"/>
            <a:ext cx="2678452" cy="22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931228" flipH="1">
            <a:off x="-763071" y="-725933"/>
            <a:ext cx="2013492" cy="165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243913" flipH="1">
            <a:off x="-350313" y="4165375"/>
            <a:ext cx="2678452" cy="2202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143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864712" y="1354375"/>
            <a:ext cx="33849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864712" y="2986350"/>
            <a:ext cx="33849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>
            <a:spLocks noGrp="1"/>
          </p:cNvSpPr>
          <p:nvPr>
            <p:ph type="pic" idx="2"/>
          </p:nvPr>
        </p:nvSpPr>
        <p:spPr>
          <a:xfrm>
            <a:off x="4569712" y="906600"/>
            <a:ext cx="3709500" cy="3330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2" name="Google Shape;10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6" flipH="1">
            <a:off x="3896950" y="-1391487"/>
            <a:ext cx="4263902" cy="350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5955338" y="2474775"/>
            <a:ext cx="4667249" cy="3838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096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0000" y="1440450"/>
            <a:ext cx="3233100" cy="11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720000" y="2546550"/>
            <a:ext cx="35103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787" flipH="1">
            <a:off x="-809488" y="3648010"/>
            <a:ext cx="3045426" cy="250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5774914" y="-1460090"/>
            <a:ext cx="4862501" cy="3999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92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5553850" y="14404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4743800" y="2546550"/>
            <a:ext cx="34407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77" flipH="1">
            <a:off x="1179196" y="2567355"/>
            <a:ext cx="3933984" cy="323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-662284" y="-867182"/>
            <a:ext cx="3611568" cy="297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5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77" flipH="1">
            <a:off x="6151496" y="2507805"/>
            <a:ext cx="3933984" cy="32354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720000" y="1103050"/>
            <a:ext cx="74937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822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4698763" y="2447424"/>
            <a:ext cx="2808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2"/>
          </p:nvPr>
        </p:nvSpPr>
        <p:spPr>
          <a:xfrm>
            <a:off x="1637234" y="2447424"/>
            <a:ext cx="2808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3"/>
          </p:nvPr>
        </p:nvSpPr>
        <p:spPr>
          <a:xfrm>
            <a:off x="1637234" y="1959800"/>
            <a:ext cx="2808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4"/>
          </p:nvPr>
        </p:nvSpPr>
        <p:spPr>
          <a:xfrm>
            <a:off x="4698766" y="1959800"/>
            <a:ext cx="2808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00"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6230738" y="2646900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-662284" y="-867182"/>
            <a:ext cx="3611568" cy="297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49925">
            <a:off x="7504589" y="2414093"/>
            <a:ext cx="2779612" cy="302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6">
            <a:off x="7224131" y="3817290"/>
            <a:ext cx="1691746" cy="186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50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ubTitle" idx="1"/>
          </p:nvPr>
        </p:nvSpPr>
        <p:spPr>
          <a:xfrm>
            <a:off x="4809539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2"/>
          </p:nvPr>
        </p:nvSpPr>
        <p:spPr>
          <a:xfrm>
            <a:off x="985461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1024600" y="368825"/>
            <a:ext cx="709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603">
            <a:off x="-2308977" y="3030812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41192">
            <a:off x="-129470" y="-55800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44161" flipH="1">
            <a:off x="7950825" y="3765007"/>
            <a:ext cx="1277484" cy="14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598">
            <a:off x="7388854" y="-817468"/>
            <a:ext cx="2754859" cy="2265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78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477775" y="1455750"/>
            <a:ext cx="49431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37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477775" y="3115350"/>
            <a:ext cx="4943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937626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3484350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3"/>
          </p:nvPr>
        </p:nvSpPr>
        <p:spPr>
          <a:xfrm>
            <a:off x="6031074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937625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5"/>
          </p:nvPr>
        </p:nvSpPr>
        <p:spPr>
          <a:xfrm>
            <a:off x="3484350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6"/>
          </p:nvPr>
        </p:nvSpPr>
        <p:spPr>
          <a:xfrm>
            <a:off x="6031075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1259525" y="368825"/>
            <a:ext cx="66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50903">
            <a:off x="6689771" y="-1000607"/>
            <a:ext cx="3611568" cy="297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768687">
            <a:off x="-202631" y="2948400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8293" flipH="1">
            <a:off x="7811934" y="3615577"/>
            <a:ext cx="2245808" cy="197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53863" flipH="1">
            <a:off x="-110400" y="-94762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5013" flipH="1">
            <a:off x="2937204" y="3708640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6">
            <a:alphaModFix/>
          </a:blip>
          <a:srcRect t="15934" b="12708"/>
          <a:stretch/>
        </p:blipFill>
        <p:spPr>
          <a:xfrm>
            <a:off x="3417631" y="4074619"/>
            <a:ext cx="2194394" cy="160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098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subTitle" idx="1"/>
          </p:nvPr>
        </p:nvSpPr>
        <p:spPr>
          <a:xfrm>
            <a:off x="2234348" y="20369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931452" y="20369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3"/>
          </p:nvPr>
        </p:nvSpPr>
        <p:spPr>
          <a:xfrm>
            <a:off x="2234348" y="34703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4931452" y="34703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5"/>
          </p:nvPr>
        </p:nvSpPr>
        <p:spPr>
          <a:xfrm>
            <a:off x="2234348" y="1768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6"/>
          </p:nvPr>
        </p:nvSpPr>
        <p:spPr>
          <a:xfrm>
            <a:off x="2234348" y="3202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7"/>
          </p:nvPr>
        </p:nvSpPr>
        <p:spPr>
          <a:xfrm>
            <a:off x="4931448" y="1768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8"/>
          </p:nvPr>
        </p:nvSpPr>
        <p:spPr>
          <a:xfrm>
            <a:off x="4931448" y="3202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400050" y="368825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2" flipH="1">
            <a:off x="-790788" y="-561682"/>
            <a:ext cx="2800503" cy="230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7108713" y="2636562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49925">
            <a:off x="7599814" y="193093"/>
            <a:ext cx="2779612" cy="302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6">
            <a:off x="7319356" y="1596290"/>
            <a:ext cx="1691746" cy="186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201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>
            <a:off x="1109155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2"/>
          </p:nvPr>
        </p:nvSpPr>
        <p:spPr>
          <a:xfrm>
            <a:off x="3579000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3"/>
          </p:nvPr>
        </p:nvSpPr>
        <p:spPr>
          <a:xfrm>
            <a:off x="1109155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4"/>
          </p:nvPr>
        </p:nvSpPr>
        <p:spPr>
          <a:xfrm>
            <a:off x="3579000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5"/>
          </p:nvPr>
        </p:nvSpPr>
        <p:spPr>
          <a:xfrm>
            <a:off x="6048845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6"/>
          </p:nvPr>
        </p:nvSpPr>
        <p:spPr>
          <a:xfrm>
            <a:off x="6048845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7"/>
          </p:nvPr>
        </p:nvSpPr>
        <p:spPr>
          <a:xfrm>
            <a:off x="1113055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8"/>
          </p:nvPr>
        </p:nvSpPr>
        <p:spPr>
          <a:xfrm>
            <a:off x="3582900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9"/>
          </p:nvPr>
        </p:nvSpPr>
        <p:spPr>
          <a:xfrm>
            <a:off x="6052745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3"/>
          </p:nvPr>
        </p:nvSpPr>
        <p:spPr>
          <a:xfrm>
            <a:off x="1113055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14"/>
          </p:nvPr>
        </p:nvSpPr>
        <p:spPr>
          <a:xfrm>
            <a:off x="3582900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5"/>
          </p:nvPr>
        </p:nvSpPr>
        <p:spPr>
          <a:xfrm>
            <a:off x="6052745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1194775" y="368825"/>
            <a:ext cx="675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27725">
            <a:off x="7436043" y="765767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728731">
            <a:off x="-2148335" y="241118"/>
            <a:ext cx="3687118" cy="303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822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 hasCustomPrompt="1"/>
          </p:nvPr>
        </p:nvSpPr>
        <p:spPr>
          <a:xfrm>
            <a:off x="926474" y="1962150"/>
            <a:ext cx="1376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1"/>
          </p:nvPr>
        </p:nvSpPr>
        <p:spPr>
          <a:xfrm>
            <a:off x="743236" y="2929768"/>
            <a:ext cx="17433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2"/>
          </p:nvPr>
        </p:nvSpPr>
        <p:spPr>
          <a:xfrm>
            <a:off x="743236" y="2587500"/>
            <a:ext cx="17433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3" hasCustomPrompt="1"/>
          </p:nvPr>
        </p:nvSpPr>
        <p:spPr>
          <a:xfrm>
            <a:off x="2897674" y="1962150"/>
            <a:ext cx="1376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4"/>
          </p:nvPr>
        </p:nvSpPr>
        <p:spPr>
          <a:xfrm>
            <a:off x="2714645" y="2929768"/>
            <a:ext cx="17433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5"/>
          </p:nvPr>
        </p:nvSpPr>
        <p:spPr>
          <a:xfrm>
            <a:off x="2714647" y="2587500"/>
            <a:ext cx="17433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 idx="6" hasCustomPrompt="1"/>
          </p:nvPr>
        </p:nvSpPr>
        <p:spPr>
          <a:xfrm>
            <a:off x="4867225" y="1962150"/>
            <a:ext cx="1376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7"/>
          </p:nvPr>
        </p:nvSpPr>
        <p:spPr>
          <a:xfrm>
            <a:off x="4686055" y="2929768"/>
            <a:ext cx="17433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8"/>
          </p:nvPr>
        </p:nvSpPr>
        <p:spPr>
          <a:xfrm>
            <a:off x="4686057" y="2587500"/>
            <a:ext cx="17433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title" idx="9"/>
          </p:nvPr>
        </p:nvSpPr>
        <p:spPr>
          <a:xfrm>
            <a:off x="720000" y="3657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 idx="13" hasCustomPrompt="1"/>
          </p:nvPr>
        </p:nvSpPr>
        <p:spPr>
          <a:xfrm>
            <a:off x="6838624" y="1962150"/>
            <a:ext cx="1376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29"/>
          <p:cNvSpPr txBox="1">
            <a:spLocks noGrp="1"/>
          </p:cNvSpPr>
          <p:nvPr>
            <p:ph type="subTitle" idx="14"/>
          </p:nvPr>
        </p:nvSpPr>
        <p:spPr>
          <a:xfrm>
            <a:off x="6657464" y="2929768"/>
            <a:ext cx="17433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subTitle" idx="15"/>
          </p:nvPr>
        </p:nvSpPr>
        <p:spPr>
          <a:xfrm>
            <a:off x="6657464" y="2587500"/>
            <a:ext cx="17433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7" flipH="1">
            <a:off x="-790638" y="3554833"/>
            <a:ext cx="3339327" cy="274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780418" y="-13082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595013">
            <a:off x="-1001867" y="3072752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t="15934" b="12708"/>
          <a:stretch/>
        </p:blipFill>
        <p:spPr>
          <a:xfrm rot="748441">
            <a:off x="-731683" y="4105820"/>
            <a:ext cx="2194394" cy="160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767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sz="1200" b="1" u="sng">
              <a:solidFill>
                <a:schemeClr val="accen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2528087" y="202213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61377" y="232522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421582">
            <a:off x="-401025" y="351191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13021" flipH="1">
            <a:off x="6306550" y="-961462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6048" y="480113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7504816" y="2542613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562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543167" y="23932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579443" y="-8988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44875" y="2536246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89446" y="3050600"/>
            <a:ext cx="2397025" cy="245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09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455046" y="24389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86286" y="274207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21582" flipH="1">
            <a:off x="7462058" y="392876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713021">
            <a:off x="-1709691" y="-979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236" y="1343588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101942" y="3406088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051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07600" y="35463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32975" y="998150"/>
            <a:ext cx="66780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layball"/>
              <a:buNone/>
              <a:defRPr sz="5000"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817287" y="-1704375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9525" y="2436813"/>
            <a:ext cx="4667250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345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075" y="2563275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906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150" y="33792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561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0633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7866897" y="334119"/>
            <a:ext cx="2986155" cy="245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5905318" y="2861817"/>
            <a:ext cx="4246990" cy="349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4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055284" y="3661858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583300" y="3661858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5055275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1583300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13" flipH="1">
            <a:off x="-1045177" y="-1076031"/>
            <a:ext cx="2986155" cy="245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706274" flipH="1">
            <a:off x="7354443" y="881967"/>
            <a:ext cx="4246990" cy="349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954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7422493" y="-17442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-1647903" y="3182982"/>
            <a:ext cx="2986155" cy="245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471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720000" y="1846750"/>
            <a:ext cx="42948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309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845575" y="1307100"/>
            <a:ext cx="5453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10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2888" y="-12413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989086">
            <a:off x="-1717613" y="1982912"/>
            <a:ext cx="5362575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161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477775" y="1455750"/>
            <a:ext cx="49431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37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477775" y="3115350"/>
            <a:ext cx="4943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283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487525" y="3549516"/>
            <a:ext cx="4168800" cy="9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974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2044150" y="1622200"/>
            <a:ext cx="5055900" cy="14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2044125" y="3106675"/>
            <a:ext cx="5055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275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29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879113" y="2345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2"/>
          </p:nvPr>
        </p:nvSpPr>
        <p:spPr>
          <a:xfrm>
            <a:off x="4959382" y="2345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3"/>
          </p:nvPr>
        </p:nvSpPr>
        <p:spPr>
          <a:xfrm>
            <a:off x="1879113" y="4007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4"/>
          </p:nvPr>
        </p:nvSpPr>
        <p:spPr>
          <a:xfrm>
            <a:off x="4959385" y="4007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2664515" y="14971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2664515" y="3159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 hasCustomPrompt="1"/>
          </p:nvPr>
        </p:nvSpPr>
        <p:spPr>
          <a:xfrm>
            <a:off x="5744790" y="14971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5744790" y="3159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879113" y="20565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9"/>
          </p:nvPr>
        </p:nvSpPr>
        <p:spPr>
          <a:xfrm>
            <a:off x="4959388" y="20565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1879113" y="3718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4959388" y="3718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2829725" y="368825"/>
            <a:ext cx="348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58263" y="3159200"/>
            <a:ext cx="4178174" cy="34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4297" y="-3086750"/>
            <a:ext cx="6760457" cy="55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41192" flipH="1">
            <a:off x="7049942" y="-71575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266127" flipH="1">
            <a:off x="8197099" y="2532"/>
            <a:ext cx="1277484" cy="140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08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67700" y="3100300"/>
            <a:ext cx="43821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867975" y="1327400"/>
            <a:ext cx="43821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989087">
            <a:off x="4659673" y="63802"/>
            <a:ext cx="5996933" cy="459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 flipH="1">
            <a:off x="-214938" y="3660202"/>
            <a:ext cx="1856325" cy="204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65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73450" y="368825"/>
            <a:ext cx="7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8" flipH="1">
            <a:off x="7467583" y="3980965"/>
            <a:ext cx="2671335" cy="219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0" flipH="1">
            <a:off x="-731101" y="-680991"/>
            <a:ext cx="2332953" cy="191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7675" y="-1770612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2" hasCustomPrompt="1"/>
          </p:nvPr>
        </p:nvSpPr>
        <p:spPr>
          <a:xfrm>
            <a:off x="50850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3719550" y="33288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86979">
            <a:off x="-1037900" y="26766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098" y="119375"/>
            <a:ext cx="2228500" cy="245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653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259125" y="2258475"/>
            <a:ext cx="46257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2" hasCustomPrompt="1"/>
          </p:nvPr>
        </p:nvSpPr>
        <p:spPr>
          <a:xfrm>
            <a:off x="3624638" y="900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259188" y="3852272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28087" y="-3716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86979">
            <a:off x="6306550" y="2611912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8929" y="3027521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5" y="3541875"/>
            <a:ext cx="239702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93464">
            <a:off x="7592025" y="1350438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453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73450" y="368825"/>
            <a:ext cx="7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8" flipH="1">
            <a:off x="7467583" y="3980965"/>
            <a:ext cx="2671335" cy="219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0" flipH="1">
            <a:off x="-731101" y="-680991"/>
            <a:ext cx="2332953" cy="1918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034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837298" flipH="1">
            <a:off x="7941612" y="1470300"/>
            <a:ext cx="2678452" cy="22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931228" flipH="1">
            <a:off x="-763071" y="-725933"/>
            <a:ext cx="2013492" cy="165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243913" flipH="1">
            <a:off x="-350313" y="4165375"/>
            <a:ext cx="2678452" cy="2202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958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864712" y="1354375"/>
            <a:ext cx="33849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864712" y="2986350"/>
            <a:ext cx="33849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>
            <a:spLocks noGrp="1"/>
          </p:cNvSpPr>
          <p:nvPr>
            <p:ph type="pic" idx="2"/>
          </p:nvPr>
        </p:nvSpPr>
        <p:spPr>
          <a:xfrm>
            <a:off x="4569712" y="906600"/>
            <a:ext cx="3709500" cy="3330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2" name="Google Shape;10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6" flipH="1">
            <a:off x="3896950" y="-1391487"/>
            <a:ext cx="4263902" cy="350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5955338" y="2474775"/>
            <a:ext cx="4667249" cy="3838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967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0000" y="1440450"/>
            <a:ext cx="3233100" cy="11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720000" y="2546550"/>
            <a:ext cx="35103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787" flipH="1">
            <a:off x="-809488" y="3648010"/>
            <a:ext cx="3045426" cy="250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5774914" y="-1460090"/>
            <a:ext cx="4862501" cy="3999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996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5553850" y="14404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4743800" y="2546550"/>
            <a:ext cx="34407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77" flipH="1">
            <a:off x="1179196" y="2567355"/>
            <a:ext cx="3933984" cy="323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-662284" y="-867182"/>
            <a:ext cx="3611568" cy="297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284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77" flipH="1">
            <a:off x="6151496" y="2507805"/>
            <a:ext cx="3933984" cy="32354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720000" y="1103050"/>
            <a:ext cx="74937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072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4698763" y="2447424"/>
            <a:ext cx="2808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2"/>
          </p:nvPr>
        </p:nvSpPr>
        <p:spPr>
          <a:xfrm>
            <a:off x="1637234" y="2447424"/>
            <a:ext cx="2808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3"/>
          </p:nvPr>
        </p:nvSpPr>
        <p:spPr>
          <a:xfrm>
            <a:off x="1637234" y="1959800"/>
            <a:ext cx="2808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4"/>
          </p:nvPr>
        </p:nvSpPr>
        <p:spPr>
          <a:xfrm>
            <a:off x="4698766" y="1959800"/>
            <a:ext cx="2808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00"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6230738" y="2646900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-662284" y="-867182"/>
            <a:ext cx="3611568" cy="297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49925">
            <a:off x="7504589" y="2414093"/>
            <a:ext cx="2779612" cy="302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6">
            <a:off x="7224131" y="3817290"/>
            <a:ext cx="1691746" cy="186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023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ubTitle" idx="1"/>
          </p:nvPr>
        </p:nvSpPr>
        <p:spPr>
          <a:xfrm>
            <a:off x="4809539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2"/>
          </p:nvPr>
        </p:nvSpPr>
        <p:spPr>
          <a:xfrm>
            <a:off x="985461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1024600" y="368825"/>
            <a:ext cx="709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603">
            <a:off x="-2308977" y="3030812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41192">
            <a:off x="-129470" y="-55800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44161" flipH="1">
            <a:off x="7950825" y="3765007"/>
            <a:ext cx="1277484" cy="14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598">
            <a:off x="7388854" y="-817468"/>
            <a:ext cx="2754859" cy="2265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79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543167" y="23932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579443" y="-8988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44875" y="2536246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89446" y="3050600"/>
            <a:ext cx="2397025" cy="24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937626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3484350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3"/>
          </p:nvPr>
        </p:nvSpPr>
        <p:spPr>
          <a:xfrm>
            <a:off x="6031074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937625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5"/>
          </p:nvPr>
        </p:nvSpPr>
        <p:spPr>
          <a:xfrm>
            <a:off x="3484350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6"/>
          </p:nvPr>
        </p:nvSpPr>
        <p:spPr>
          <a:xfrm>
            <a:off x="6031075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1259525" y="368825"/>
            <a:ext cx="66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50903">
            <a:off x="6689771" y="-1000607"/>
            <a:ext cx="3611568" cy="297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768687">
            <a:off x="-202631" y="2948400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8293" flipH="1">
            <a:off x="7811934" y="3615577"/>
            <a:ext cx="2245808" cy="197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53863" flipH="1">
            <a:off x="-110400" y="-94762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5013" flipH="1">
            <a:off x="2937204" y="3708640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6">
            <a:alphaModFix/>
          </a:blip>
          <a:srcRect t="15934" b="12708"/>
          <a:stretch/>
        </p:blipFill>
        <p:spPr>
          <a:xfrm>
            <a:off x="3417631" y="4074619"/>
            <a:ext cx="2194394" cy="160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541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subTitle" idx="1"/>
          </p:nvPr>
        </p:nvSpPr>
        <p:spPr>
          <a:xfrm>
            <a:off x="2234348" y="20369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931452" y="20369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3"/>
          </p:nvPr>
        </p:nvSpPr>
        <p:spPr>
          <a:xfrm>
            <a:off x="2234348" y="34703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4931452" y="34703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5"/>
          </p:nvPr>
        </p:nvSpPr>
        <p:spPr>
          <a:xfrm>
            <a:off x="2234348" y="1768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6"/>
          </p:nvPr>
        </p:nvSpPr>
        <p:spPr>
          <a:xfrm>
            <a:off x="2234348" y="3202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7"/>
          </p:nvPr>
        </p:nvSpPr>
        <p:spPr>
          <a:xfrm>
            <a:off x="4931448" y="1768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8"/>
          </p:nvPr>
        </p:nvSpPr>
        <p:spPr>
          <a:xfrm>
            <a:off x="4931448" y="3202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400050" y="368825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2" flipH="1">
            <a:off x="-790788" y="-561682"/>
            <a:ext cx="2800503" cy="230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7108713" y="2636562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49925">
            <a:off x="7599814" y="193093"/>
            <a:ext cx="2779612" cy="302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6">
            <a:off x="7319356" y="1596290"/>
            <a:ext cx="1691746" cy="1861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5119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>
            <a:off x="1109155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2"/>
          </p:nvPr>
        </p:nvSpPr>
        <p:spPr>
          <a:xfrm>
            <a:off x="3579000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3"/>
          </p:nvPr>
        </p:nvSpPr>
        <p:spPr>
          <a:xfrm>
            <a:off x="1109155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4"/>
          </p:nvPr>
        </p:nvSpPr>
        <p:spPr>
          <a:xfrm>
            <a:off x="3579000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5"/>
          </p:nvPr>
        </p:nvSpPr>
        <p:spPr>
          <a:xfrm>
            <a:off x="6048845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6"/>
          </p:nvPr>
        </p:nvSpPr>
        <p:spPr>
          <a:xfrm>
            <a:off x="6048845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7"/>
          </p:nvPr>
        </p:nvSpPr>
        <p:spPr>
          <a:xfrm>
            <a:off x="1113055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8"/>
          </p:nvPr>
        </p:nvSpPr>
        <p:spPr>
          <a:xfrm>
            <a:off x="3582900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9"/>
          </p:nvPr>
        </p:nvSpPr>
        <p:spPr>
          <a:xfrm>
            <a:off x="6052745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3"/>
          </p:nvPr>
        </p:nvSpPr>
        <p:spPr>
          <a:xfrm>
            <a:off x="1113055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14"/>
          </p:nvPr>
        </p:nvSpPr>
        <p:spPr>
          <a:xfrm>
            <a:off x="3582900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5"/>
          </p:nvPr>
        </p:nvSpPr>
        <p:spPr>
          <a:xfrm>
            <a:off x="6052745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1194775" y="368825"/>
            <a:ext cx="675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27725">
            <a:off x="7436043" y="765767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728731">
            <a:off x="-2148335" y="241118"/>
            <a:ext cx="3687118" cy="303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3557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 hasCustomPrompt="1"/>
          </p:nvPr>
        </p:nvSpPr>
        <p:spPr>
          <a:xfrm>
            <a:off x="741900" y="59402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1"/>
          </p:nvPr>
        </p:nvSpPr>
        <p:spPr>
          <a:xfrm>
            <a:off x="741900" y="1392848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2" hasCustomPrompt="1"/>
          </p:nvPr>
        </p:nvSpPr>
        <p:spPr>
          <a:xfrm>
            <a:off x="741900" y="196793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3"/>
          </p:nvPr>
        </p:nvSpPr>
        <p:spPr>
          <a:xfrm>
            <a:off x="741900" y="2769266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4" hasCustomPrompt="1"/>
          </p:nvPr>
        </p:nvSpPr>
        <p:spPr>
          <a:xfrm>
            <a:off x="741900" y="334184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5"/>
          </p:nvPr>
        </p:nvSpPr>
        <p:spPr>
          <a:xfrm>
            <a:off x="741900" y="4145685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744142" y="19838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780418" y="-1308208"/>
            <a:ext cx="4246990" cy="349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8344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 hasCustomPrompt="1"/>
          </p:nvPr>
        </p:nvSpPr>
        <p:spPr>
          <a:xfrm>
            <a:off x="926474" y="1962150"/>
            <a:ext cx="1376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1"/>
          </p:nvPr>
        </p:nvSpPr>
        <p:spPr>
          <a:xfrm>
            <a:off x="743236" y="2929768"/>
            <a:ext cx="17433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2"/>
          </p:nvPr>
        </p:nvSpPr>
        <p:spPr>
          <a:xfrm>
            <a:off x="743236" y="2587500"/>
            <a:ext cx="17433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3" hasCustomPrompt="1"/>
          </p:nvPr>
        </p:nvSpPr>
        <p:spPr>
          <a:xfrm>
            <a:off x="2897674" y="1962150"/>
            <a:ext cx="1376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4"/>
          </p:nvPr>
        </p:nvSpPr>
        <p:spPr>
          <a:xfrm>
            <a:off x="2714645" y="2929768"/>
            <a:ext cx="17433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5"/>
          </p:nvPr>
        </p:nvSpPr>
        <p:spPr>
          <a:xfrm>
            <a:off x="2714647" y="2587500"/>
            <a:ext cx="17433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 idx="6" hasCustomPrompt="1"/>
          </p:nvPr>
        </p:nvSpPr>
        <p:spPr>
          <a:xfrm>
            <a:off x="4867225" y="1962150"/>
            <a:ext cx="1376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7"/>
          </p:nvPr>
        </p:nvSpPr>
        <p:spPr>
          <a:xfrm>
            <a:off x="4686055" y="2929768"/>
            <a:ext cx="17433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8"/>
          </p:nvPr>
        </p:nvSpPr>
        <p:spPr>
          <a:xfrm>
            <a:off x="4686057" y="2587500"/>
            <a:ext cx="17433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title" idx="9"/>
          </p:nvPr>
        </p:nvSpPr>
        <p:spPr>
          <a:xfrm>
            <a:off x="720000" y="3657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 idx="13" hasCustomPrompt="1"/>
          </p:nvPr>
        </p:nvSpPr>
        <p:spPr>
          <a:xfrm>
            <a:off x="6838624" y="1962150"/>
            <a:ext cx="1376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29"/>
          <p:cNvSpPr txBox="1">
            <a:spLocks noGrp="1"/>
          </p:cNvSpPr>
          <p:nvPr>
            <p:ph type="subTitle" idx="14"/>
          </p:nvPr>
        </p:nvSpPr>
        <p:spPr>
          <a:xfrm>
            <a:off x="6657464" y="2929768"/>
            <a:ext cx="17433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subTitle" idx="15"/>
          </p:nvPr>
        </p:nvSpPr>
        <p:spPr>
          <a:xfrm>
            <a:off x="6657464" y="2587500"/>
            <a:ext cx="17433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7" flipH="1">
            <a:off x="-790638" y="3554833"/>
            <a:ext cx="3339327" cy="274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780418" y="-13082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595013">
            <a:off x="-1001867" y="3072752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t="15934" b="12708"/>
          <a:stretch/>
        </p:blipFill>
        <p:spPr>
          <a:xfrm rot="748441">
            <a:off x="-731683" y="4105820"/>
            <a:ext cx="2194394" cy="160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665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sz="1200" b="1" u="sng">
              <a:solidFill>
                <a:schemeClr val="accen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2528087" y="202213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61377" y="232522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421582">
            <a:off x="-401025" y="351191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13021" flipH="1">
            <a:off x="6306550" y="-961462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6048" y="480113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7504816" y="2542613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65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543167" y="23932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579443" y="-8988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44875" y="2536246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89446" y="3050600"/>
            <a:ext cx="2397025" cy="245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4459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455046" y="24389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86286" y="274207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21582" flipH="1">
            <a:off x="7462058" y="392876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713021">
            <a:off x="-1709691" y="-979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236" y="1343588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101942" y="3406088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46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455046" y="24389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86286" y="274207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21582" flipH="1">
            <a:off x="7462058" y="392876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713021">
            <a:off x="-1709691" y="-979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236" y="1343588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101942" y="3406088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07600" y="35463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32975" y="998150"/>
            <a:ext cx="66780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layball"/>
              <a:buNone/>
              <a:defRPr sz="5000"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817287" y="-1704375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9525" y="2436813"/>
            <a:ext cx="4667250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07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075" y="2563275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906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150" y="33792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95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4375" y="4861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3" r:id="rId5"/>
    <p:sldLayoutId id="2147483677" r:id="rId6"/>
    <p:sldLayoutId id="214748367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4375" y="4861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061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1" r:id="rId26"/>
    <p:sldLayoutId id="2147483712" r:id="rId27"/>
    <p:sldLayoutId id="2147483713" r:id="rId28"/>
    <p:sldLayoutId id="2147483714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4375" y="4861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2353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/>
          <p:nvPr/>
        </p:nvSpPr>
        <p:spPr>
          <a:xfrm>
            <a:off x="2368845" y="2818500"/>
            <a:ext cx="4230000" cy="475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374800" y="3376825"/>
            <a:ext cx="3185050" cy="26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929" y="3027521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93464">
            <a:off x="7592025" y="1350438"/>
            <a:ext cx="23526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2311753" y="2710726"/>
            <a:ext cx="4528800" cy="963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#9Slide03 Bebas Neue Bold" panose="020B0606020202050201" pitchFamily="34" charset="0"/>
              </a:rPr>
              <a:t>BÀI 3 – CHÂN TRỜI SÁNG TẠO</a:t>
            </a:r>
            <a:endParaRPr sz="3200" dirty="0">
              <a:latin typeface="#9Slide03 Bebas Neue Bold" panose="020B0606020202050201" pitchFamily="34" charset="0"/>
            </a:endParaRPr>
          </a:p>
        </p:txBody>
      </p:sp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1281184" y="769421"/>
            <a:ext cx="66780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ÔN TẬP</a:t>
            </a:r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0008">
            <a:off x="7074735" y="2642879"/>
            <a:ext cx="2824054" cy="333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75" y="3541875"/>
            <a:ext cx="239702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9200" y="3332325"/>
            <a:ext cx="625851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4000" y="2847325"/>
            <a:ext cx="714794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71006" y="2532975"/>
            <a:ext cx="722240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52291">
            <a:off x="4013705" y="-1216353"/>
            <a:ext cx="2098962" cy="22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3162" y="23783"/>
            <a:ext cx="55835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4822087" y="-551888"/>
            <a:ext cx="1277484" cy="140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6602" y="264019"/>
            <a:ext cx="644354" cy="61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build="p"/>
      <p:bldP spid="2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603" flipH="1">
            <a:off x="5879337" y="1993850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598" flipH="1">
            <a:off x="-664216" y="-349055"/>
            <a:ext cx="2754859" cy="22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5013" flipH="1">
            <a:off x="7097879" y="983365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5315" y="1833788"/>
            <a:ext cx="3523875" cy="22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2011367" y="341172"/>
            <a:ext cx="54344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b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sz="4800" b="1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pic>
        <p:nvPicPr>
          <p:cNvPr id="340" name="Google Shape;340;p42"/>
          <p:cNvPicPr preferRelativeResize="0"/>
          <p:nvPr/>
        </p:nvPicPr>
        <p:blipFill rotWithShape="1">
          <a:blip r:embed="rId6">
            <a:alphaModFix/>
          </a:blip>
          <a:srcRect t="15934" b="12708"/>
          <a:stretch/>
        </p:blipFill>
        <p:spPr>
          <a:xfrm>
            <a:off x="5090932" y="3111436"/>
            <a:ext cx="2194394" cy="1603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BAAFE-8610-14A8-0820-4FAD7C8B8533}"/>
              </a:ext>
            </a:extLst>
          </p:cNvPr>
          <p:cNvSpPr txBox="1"/>
          <p:nvPr/>
        </p:nvSpPr>
        <p:spPr>
          <a:xfrm>
            <a:off x="360802" y="2256761"/>
            <a:ext cx="5861956" cy="19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– 4. HS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10ph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60A81B-8412-09EF-ECAA-0C33A4719F7D}"/>
              </a:ext>
            </a:extLst>
          </p:cNvPr>
          <p:cNvSpPr txBox="1"/>
          <p:nvPr/>
        </p:nvSpPr>
        <p:spPr>
          <a:xfrm>
            <a:off x="171449" y="204823"/>
            <a:ext cx="8727621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Khi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72CD8-5CF2-4992-6BFF-E7AF001B605A}"/>
              </a:ext>
            </a:extLst>
          </p:cNvPr>
          <p:cNvSpPr/>
          <p:nvPr/>
        </p:nvSpPr>
        <p:spPr>
          <a:xfrm>
            <a:off x="558800" y="1532465"/>
            <a:ext cx="2573866" cy="3039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US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1C4CAC-BF45-1FBD-EB97-D535D567DAAA}"/>
              </a:ext>
            </a:extLst>
          </p:cNvPr>
          <p:cNvSpPr/>
          <p:nvPr/>
        </p:nvSpPr>
        <p:spPr>
          <a:xfrm>
            <a:off x="3522133" y="1532466"/>
            <a:ext cx="2573866" cy="3039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A8152D5-BF47-C844-71C0-9F2639C97743}"/>
              </a:ext>
            </a:extLst>
          </p:cNvPr>
          <p:cNvSpPr/>
          <p:nvPr/>
        </p:nvSpPr>
        <p:spPr>
          <a:xfrm>
            <a:off x="6325204" y="1532465"/>
            <a:ext cx="2573866" cy="3039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3">
            <a:off x="5348500" y="3222723"/>
            <a:ext cx="1815498" cy="199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55"/>
          <p:cNvSpPr/>
          <p:nvPr/>
        </p:nvSpPr>
        <p:spPr>
          <a:xfrm>
            <a:off x="288743" y="1856124"/>
            <a:ext cx="5408615" cy="731876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55"/>
          <p:cNvSpPr txBox="1">
            <a:spLocks noGrp="1"/>
          </p:cNvSpPr>
          <p:nvPr>
            <p:ph type="subTitle" idx="1"/>
          </p:nvPr>
        </p:nvSpPr>
        <p:spPr>
          <a:xfrm>
            <a:off x="378116" y="1884102"/>
            <a:ext cx="5244001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1800" dirty="0"/>
          </a:p>
        </p:txBody>
      </p:sp>
      <p:pic>
        <p:nvPicPr>
          <p:cNvPr id="598" name="Google Shape;598;p55"/>
          <p:cNvPicPr preferRelativeResize="0"/>
          <p:nvPr/>
        </p:nvPicPr>
        <p:blipFill rotWithShape="1">
          <a:blip r:embed="rId4">
            <a:alphaModFix/>
          </a:blip>
          <a:srcRect l="6897" t="6897" r="6888" b="6888"/>
          <a:stretch/>
        </p:blipFill>
        <p:spPr>
          <a:xfrm>
            <a:off x="5565850" y="530350"/>
            <a:ext cx="3457125" cy="4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644700" y="2817427"/>
            <a:ext cx="2664350" cy="29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8887" y="539508"/>
            <a:ext cx="55835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2327" y="779744"/>
            <a:ext cx="644354" cy="6185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8D4D2-4590-3840-FB88-FF33E7DBCA09}"/>
              </a:ext>
            </a:extLst>
          </p:cNvPr>
          <p:cNvSpPr txBox="1"/>
          <p:nvPr/>
        </p:nvSpPr>
        <p:spPr>
          <a:xfrm>
            <a:off x="137807" y="112438"/>
            <a:ext cx="5808888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Google Shape;590;p55">
            <a:extLst>
              <a:ext uri="{FF2B5EF4-FFF2-40B4-BE49-F238E27FC236}">
                <a16:creationId xmlns:a16="http://schemas.microsoft.com/office/drawing/2014/main" id="{852CEC18-22A0-2AB8-7775-4524E3F576FE}"/>
              </a:ext>
            </a:extLst>
          </p:cNvPr>
          <p:cNvSpPr/>
          <p:nvPr/>
        </p:nvSpPr>
        <p:spPr>
          <a:xfrm>
            <a:off x="288743" y="3287376"/>
            <a:ext cx="5408615" cy="731876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592;p55">
            <a:extLst>
              <a:ext uri="{FF2B5EF4-FFF2-40B4-BE49-F238E27FC236}">
                <a16:creationId xmlns:a16="http://schemas.microsoft.com/office/drawing/2014/main" id="{5F3EF507-6128-4AEC-216B-1D93C8CEFE95}"/>
              </a:ext>
            </a:extLst>
          </p:cNvPr>
          <p:cNvSpPr txBox="1">
            <a:spLocks/>
          </p:cNvSpPr>
          <p:nvPr/>
        </p:nvSpPr>
        <p:spPr>
          <a:xfrm>
            <a:off x="375602" y="3292586"/>
            <a:ext cx="5244001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 b="0" i="0" u="none" strike="noStrike" cap="none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"/>
              <a:buNone/>
              <a:defRPr sz="2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chivo"/>
              <a:buNone/>
              <a:defRPr sz="21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5601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963" y="-1314637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1013550" y="2376489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LIÊN HỆ</a:t>
            </a:r>
            <a:br>
              <a:rPr lang="en" sz="6600" dirty="0"/>
            </a:br>
            <a:r>
              <a:rPr lang="en" sz="6600" dirty="0"/>
              <a:t>MỞ RỘNG</a:t>
            </a:r>
            <a:endParaRPr sz="6600" dirty="0"/>
          </a:p>
        </p:txBody>
      </p:sp>
      <p:cxnSp>
        <p:nvCxnSpPr>
          <p:cNvPr id="312" name="Google Shape;312;p40"/>
          <p:cNvCxnSpPr/>
          <p:nvPr/>
        </p:nvCxnSpPr>
        <p:spPr>
          <a:xfrm>
            <a:off x="2290600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40"/>
          <p:cNvCxnSpPr/>
          <p:nvPr/>
        </p:nvCxnSpPr>
        <p:spPr>
          <a:xfrm>
            <a:off x="3939875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313" y="784874"/>
            <a:ext cx="4038212" cy="4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 rotWithShape="1">
          <a:blip r:embed="rId5">
            <a:alphaModFix/>
          </a:blip>
          <a:srcRect t="15934" b="12708"/>
          <a:stretch/>
        </p:blipFill>
        <p:spPr>
          <a:xfrm flipH="1">
            <a:off x="5550775" y="3791557"/>
            <a:ext cx="2194394" cy="16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86979">
            <a:off x="-3020600" y="26648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9925" y="521900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993464">
            <a:off x="7863400" y="244048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2496" y="1496475"/>
            <a:ext cx="952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52500" y="207700"/>
            <a:ext cx="881239" cy="9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7771" y="905900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08293" flipH="1">
            <a:off x="43909" y="3800464"/>
            <a:ext cx="2245808" cy="1976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83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71428" y="116750"/>
            <a:ext cx="6760457" cy="55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5013" flipH="1">
            <a:off x="-29708" y="547115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56612" flipH="1">
            <a:off x="-258635" y="1261233"/>
            <a:ext cx="1607677" cy="141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2950" y="1721425"/>
            <a:ext cx="3523875" cy="22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1122" y="1039479"/>
            <a:ext cx="615561" cy="6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43009" y="347225"/>
            <a:ext cx="703036" cy="6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6061" y="707454"/>
            <a:ext cx="704236" cy="67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803267" flipH="1">
            <a:off x="2008027" y="3577806"/>
            <a:ext cx="1512846" cy="16648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60C90-CAFD-65DB-B08D-1831C4EE81F6}"/>
              </a:ext>
            </a:extLst>
          </p:cNvPr>
          <p:cNvSpPr txBox="1"/>
          <p:nvPr/>
        </p:nvSpPr>
        <p:spPr>
          <a:xfrm>
            <a:off x="3861835" y="158166"/>
            <a:ext cx="5078058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Qua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khao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Tú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Uyên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hiên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5E1A7-3E42-2009-613A-0046EF3E4A02}"/>
              </a:ext>
            </a:extLst>
          </p:cNvPr>
          <p:cNvSpPr txBox="1"/>
          <p:nvPr/>
        </p:nvSpPr>
        <p:spPr>
          <a:xfrm>
            <a:off x="3801263" y="1721425"/>
            <a:ext cx="5244766" cy="264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Tú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6"/>
          <p:cNvSpPr txBox="1">
            <a:spLocks noGrp="1"/>
          </p:cNvSpPr>
          <p:nvPr>
            <p:ph type="title"/>
          </p:nvPr>
        </p:nvSpPr>
        <p:spPr>
          <a:xfrm>
            <a:off x="446893" y="326275"/>
            <a:ext cx="82501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M</a:t>
            </a:r>
            <a:r>
              <a:rPr lang="en" dirty="0">
                <a:solidFill>
                  <a:schemeClr val="lt1"/>
                </a:solidFill>
              </a:rPr>
              <a:t>ục tiêu bài học</a:t>
            </a:r>
            <a:endParaRPr sz="2600" dirty="0">
              <a:solidFill>
                <a:schemeClr val="dk2"/>
              </a:solidFill>
              <a:latin typeface="IBM Plex Serif SemiBold"/>
              <a:ea typeface="IBM Plex Serif SemiBold"/>
              <a:cs typeface="Times New Roman" panose="02020603050405020304" pitchFamily="18" charset="0"/>
              <a:sym typeface="IBM Plex Serif SemiBold"/>
            </a:endParaRPr>
          </a:p>
        </p:txBody>
      </p:sp>
      <p:sp>
        <p:nvSpPr>
          <p:cNvPr id="834" name="Google Shape;834;p66"/>
          <p:cNvSpPr txBox="1"/>
          <p:nvPr/>
        </p:nvSpPr>
        <p:spPr>
          <a:xfrm>
            <a:off x="3737250" y="1455475"/>
            <a:ext cx="16695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F6E59"/>
              </a:solidFill>
              <a:effectLst/>
              <a:uLnTx/>
              <a:uFillTx/>
              <a:latin typeface="Playball"/>
              <a:ea typeface="Playball"/>
              <a:cs typeface="Playball"/>
              <a:sym typeface="Playball"/>
            </a:endParaRPr>
          </a:p>
        </p:txBody>
      </p:sp>
      <p:cxnSp>
        <p:nvCxnSpPr>
          <p:cNvPr id="835" name="Google Shape;835;p66"/>
          <p:cNvCxnSpPr>
            <a:stCxn id="836" idx="0"/>
            <a:endCxn id="834" idx="2"/>
          </p:cNvCxnSpPr>
          <p:nvPr/>
        </p:nvCxnSpPr>
        <p:spPr>
          <a:xfrm rot="-5400000">
            <a:off x="3019000" y="830875"/>
            <a:ext cx="540300" cy="2565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7" name="Google Shape;837;p66"/>
          <p:cNvCxnSpPr>
            <a:cxnSpLocks/>
            <a:stCxn id="838" idx="0"/>
            <a:endCxn id="834" idx="2"/>
          </p:cNvCxnSpPr>
          <p:nvPr/>
        </p:nvCxnSpPr>
        <p:spPr>
          <a:xfrm rot="16200000" flipV="1">
            <a:off x="5705925" y="709750"/>
            <a:ext cx="540300" cy="28081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9" name="Google Shape;839;p66"/>
          <p:cNvCxnSpPr>
            <a:stCxn id="840" idx="0"/>
            <a:endCxn id="834" idx="2"/>
          </p:cNvCxnSpPr>
          <p:nvPr/>
        </p:nvCxnSpPr>
        <p:spPr>
          <a:xfrm rot="-5400000">
            <a:off x="4302144" y="2113557"/>
            <a:ext cx="540300" cy="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1" name="Google Shape;841;p66"/>
          <p:cNvSpPr txBox="1"/>
          <p:nvPr/>
        </p:nvSpPr>
        <p:spPr>
          <a:xfrm>
            <a:off x="6254950" y="2755844"/>
            <a:ext cx="2676413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38" name="Google Shape;838;p66"/>
          <p:cNvSpPr txBox="1"/>
          <p:nvPr/>
        </p:nvSpPr>
        <p:spPr>
          <a:xfrm>
            <a:off x="6254950" y="2383975"/>
            <a:ext cx="2250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5F6E59"/>
                </a:solidFill>
                <a:effectLst/>
                <a:uLnTx/>
                <a:uFillTx/>
                <a:latin typeface="Playball"/>
                <a:ea typeface="Playball"/>
                <a:cs typeface="Playball"/>
                <a:sym typeface="Playball"/>
              </a:rPr>
              <a:t>Mục tiêu 3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F6E59"/>
              </a:solidFill>
              <a:effectLst/>
              <a:uLnTx/>
              <a:uFillTx/>
              <a:latin typeface="Playball"/>
              <a:ea typeface="Playball"/>
              <a:cs typeface="Playball"/>
              <a:sym typeface="Playball"/>
            </a:endParaRPr>
          </a:p>
        </p:txBody>
      </p:sp>
      <p:sp>
        <p:nvSpPr>
          <p:cNvPr id="842" name="Google Shape;842;p66"/>
          <p:cNvSpPr txBox="1"/>
          <p:nvPr/>
        </p:nvSpPr>
        <p:spPr>
          <a:xfrm>
            <a:off x="429901" y="2780233"/>
            <a:ext cx="2833242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36" name="Google Shape;836;p66"/>
          <p:cNvSpPr txBox="1"/>
          <p:nvPr/>
        </p:nvSpPr>
        <p:spPr>
          <a:xfrm>
            <a:off x="1171600" y="2383975"/>
            <a:ext cx="1669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5F6E59"/>
                </a:solidFill>
                <a:effectLst/>
                <a:uLnTx/>
                <a:uFillTx/>
                <a:latin typeface="Playball"/>
                <a:ea typeface="Playball"/>
                <a:cs typeface="Playball"/>
                <a:sym typeface="Playball"/>
              </a:rPr>
              <a:t>Mục tiêu 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F6E59"/>
              </a:solidFill>
              <a:effectLst/>
              <a:uLnTx/>
              <a:uFillTx/>
              <a:latin typeface="Playball"/>
              <a:ea typeface="Playball"/>
              <a:cs typeface="Playball"/>
              <a:sym typeface="Playball"/>
            </a:endParaRPr>
          </a:p>
        </p:txBody>
      </p:sp>
      <p:sp>
        <p:nvSpPr>
          <p:cNvPr id="843" name="Google Shape;843;p66"/>
          <p:cNvSpPr txBox="1"/>
          <p:nvPr/>
        </p:nvSpPr>
        <p:spPr>
          <a:xfrm>
            <a:off x="3446801" y="2755844"/>
            <a:ext cx="2434044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40" name="Google Shape;840;p66"/>
          <p:cNvSpPr txBox="1"/>
          <p:nvPr/>
        </p:nvSpPr>
        <p:spPr>
          <a:xfrm>
            <a:off x="3737394" y="2384007"/>
            <a:ext cx="1669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400" dirty="0">
                <a:solidFill>
                  <a:srgbClr val="5F6E59"/>
                </a:solidFill>
                <a:latin typeface="Playball"/>
                <a:ea typeface="Playball"/>
                <a:cs typeface="Playball"/>
                <a:sym typeface="Playball"/>
              </a:rPr>
              <a:t>Mục tiêu 2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5F6E59"/>
              </a:solidFill>
              <a:effectLst/>
              <a:uLnTx/>
              <a:uFillTx/>
              <a:latin typeface="Playball"/>
              <a:ea typeface="Playball"/>
              <a:cs typeface="Playball"/>
              <a:sym typeface="Playball"/>
            </a:endParaRPr>
          </a:p>
        </p:txBody>
      </p:sp>
    </p:spTree>
    <p:extLst>
      <p:ext uri="{BB962C8B-B14F-4D97-AF65-F5344CB8AC3E}">
        <p14:creationId xmlns:p14="http://schemas.microsoft.com/office/powerpoint/2010/main" val="253638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963" y="-1314637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943046" y="2214358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KHỞI ĐỘNG</a:t>
            </a:r>
            <a:endParaRPr sz="6600" dirty="0"/>
          </a:p>
        </p:txBody>
      </p:sp>
      <p:cxnSp>
        <p:nvCxnSpPr>
          <p:cNvPr id="312" name="Google Shape;312;p40"/>
          <p:cNvCxnSpPr/>
          <p:nvPr/>
        </p:nvCxnSpPr>
        <p:spPr>
          <a:xfrm>
            <a:off x="2290600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40"/>
          <p:cNvCxnSpPr/>
          <p:nvPr/>
        </p:nvCxnSpPr>
        <p:spPr>
          <a:xfrm>
            <a:off x="3939875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313" y="784874"/>
            <a:ext cx="4038212" cy="4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 rotWithShape="1">
          <a:blip r:embed="rId5">
            <a:alphaModFix/>
          </a:blip>
          <a:srcRect t="15934" b="12708"/>
          <a:stretch/>
        </p:blipFill>
        <p:spPr>
          <a:xfrm flipH="1">
            <a:off x="5550775" y="3791557"/>
            <a:ext cx="2194394" cy="16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86979">
            <a:off x="-3020600" y="26648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9925" y="521900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993464">
            <a:off x="7863400" y="244048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2496" y="1496475"/>
            <a:ext cx="952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52500" y="207700"/>
            <a:ext cx="881239" cy="9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7771" y="905900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08293" flipH="1">
            <a:off x="43909" y="3800464"/>
            <a:ext cx="2245808" cy="197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603" flipH="1">
            <a:off x="5879337" y="1993850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598" flipH="1">
            <a:off x="-664216" y="-349055"/>
            <a:ext cx="2754859" cy="22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5013" flipH="1">
            <a:off x="7097879" y="983365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5315" y="1833788"/>
            <a:ext cx="3523875" cy="22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2011367" y="341172"/>
            <a:ext cx="54344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 – W – L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sz="40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pic>
        <p:nvPicPr>
          <p:cNvPr id="340" name="Google Shape;340;p42"/>
          <p:cNvPicPr preferRelativeResize="0"/>
          <p:nvPr/>
        </p:nvPicPr>
        <p:blipFill rotWithShape="1">
          <a:blip r:embed="rId6">
            <a:alphaModFix/>
          </a:blip>
          <a:srcRect t="15934" b="12708"/>
          <a:stretch/>
        </p:blipFill>
        <p:spPr>
          <a:xfrm>
            <a:off x="5090932" y="3111436"/>
            <a:ext cx="2194394" cy="1603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122C38-258C-5B85-483B-CEC8EEFDB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82740"/>
              </p:ext>
            </p:extLst>
          </p:nvPr>
        </p:nvGraphicFramePr>
        <p:xfrm>
          <a:off x="258703" y="2534407"/>
          <a:ext cx="6697719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2573">
                  <a:extLst>
                    <a:ext uri="{9D8B030D-6E8A-4147-A177-3AD203B41FA5}">
                      <a16:colId xmlns:a16="http://schemas.microsoft.com/office/drawing/2014/main" val="3035036238"/>
                    </a:ext>
                  </a:extLst>
                </a:gridCol>
                <a:gridCol w="2232573">
                  <a:extLst>
                    <a:ext uri="{9D8B030D-6E8A-4147-A177-3AD203B41FA5}">
                      <a16:colId xmlns:a16="http://schemas.microsoft.com/office/drawing/2014/main" val="993740431"/>
                    </a:ext>
                  </a:extLst>
                </a:gridCol>
                <a:gridCol w="2232573">
                  <a:extLst>
                    <a:ext uri="{9D8B030D-6E8A-4147-A177-3AD203B41FA5}">
                      <a16:colId xmlns:a16="http://schemas.microsoft.com/office/drawing/2014/main" val="194140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(know –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(want –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(learn –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25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1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1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963" y="-1314637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943046" y="2214358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THỰC HÀNH</a:t>
            </a:r>
            <a:endParaRPr sz="6600" dirty="0"/>
          </a:p>
        </p:txBody>
      </p:sp>
      <p:cxnSp>
        <p:nvCxnSpPr>
          <p:cNvPr id="312" name="Google Shape;312;p40"/>
          <p:cNvCxnSpPr/>
          <p:nvPr/>
        </p:nvCxnSpPr>
        <p:spPr>
          <a:xfrm>
            <a:off x="2290600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40"/>
          <p:cNvCxnSpPr/>
          <p:nvPr/>
        </p:nvCxnSpPr>
        <p:spPr>
          <a:xfrm>
            <a:off x="3939875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313" y="784874"/>
            <a:ext cx="4038212" cy="4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 rotWithShape="1">
          <a:blip r:embed="rId5">
            <a:alphaModFix/>
          </a:blip>
          <a:srcRect t="15934" b="12708"/>
          <a:stretch/>
        </p:blipFill>
        <p:spPr>
          <a:xfrm flipH="1">
            <a:off x="5550775" y="3791557"/>
            <a:ext cx="2194394" cy="16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86979">
            <a:off x="-3020600" y="26648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9925" y="521900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993464">
            <a:off x="7863400" y="244048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2496" y="1496475"/>
            <a:ext cx="952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52500" y="207700"/>
            <a:ext cx="881239" cy="9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7771" y="905900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08293" flipH="1">
            <a:off x="43909" y="3800464"/>
            <a:ext cx="2245808" cy="1976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9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603" flipH="1">
            <a:off x="5879337" y="1993850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598" flipH="1">
            <a:off x="-664216" y="-349055"/>
            <a:ext cx="2754859" cy="22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5013" flipH="1">
            <a:off x="7097879" y="983365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5315" y="1833788"/>
            <a:ext cx="3523875" cy="22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2052189" y="100498"/>
            <a:ext cx="54344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b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sz="4800" b="1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pic>
        <p:nvPicPr>
          <p:cNvPr id="340" name="Google Shape;340;p42"/>
          <p:cNvPicPr preferRelativeResize="0"/>
          <p:nvPr/>
        </p:nvPicPr>
        <p:blipFill rotWithShape="1">
          <a:blip r:embed="rId6">
            <a:alphaModFix/>
          </a:blip>
          <a:srcRect t="15934" b="12708"/>
          <a:stretch/>
        </p:blipFill>
        <p:spPr>
          <a:xfrm>
            <a:off x="5090932" y="3111436"/>
            <a:ext cx="2194394" cy="1603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BAAFE-8610-14A8-0820-4FAD7C8B8533}"/>
              </a:ext>
            </a:extLst>
          </p:cNvPr>
          <p:cNvSpPr txBox="1"/>
          <p:nvPr/>
        </p:nvSpPr>
        <p:spPr>
          <a:xfrm>
            <a:off x="363359" y="2230479"/>
            <a:ext cx="5861956" cy="19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endParaRPr lang="en-US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– 2 HS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– 6 HS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15ph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0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F1EF0B-91B1-9662-B276-FC717D6D9BDE}"/>
              </a:ext>
            </a:extLst>
          </p:cNvPr>
          <p:cNvSpPr txBox="1"/>
          <p:nvPr/>
        </p:nvSpPr>
        <p:spPr>
          <a:xfrm>
            <a:off x="85725" y="145969"/>
            <a:ext cx="8911318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2D4EAA-3308-EB9A-574E-1ADA727E0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51700"/>
              </p:ext>
            </p:extLst>
          </p:nvPr>
        </p:nvGraphicFramePr>
        <p:xfrm>
          <a:off x="232682" y="857399"/>
          <a:ext cx="8901821" cy="414013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90002">
                  <a:extLst>
                    <a:ext uri="{9D8B030D-6E8A-4147-A177-3AD203B41FA5}">
                      <a16:colId xmlns:a16="http://schemas.microsoft.com/office/drawing/2014/main" val="979522592"/>
                    </a:ext>
                  </a:extLst>
                </a:gridCol>
                <a:gridCol w="2440979">
                  <a:extLst>
                    <a:ext uri="{9D8B030D-6E8A-4147-A177-3AD203B41FA5}">
                      <a16:colId xmlns:a16="http://schemas.microsoft.com/office/drawing/2014/main" val="2017768566"/>
                    </a:ext>
                  </a:extLst>
                </a:gridCol>
                <a:gridCol w="2789689">
                  <a:extLst>
                    <a:ext uri="{9D8B030D-6E8A-4147-A177-3AD203B41FA5}">
                      <a16:colId xmlns:a16="http://schemas.microsoft.com/office/drawing/2014/main" val="2878481108"/>
                    </a:ext>
                  </a:extLst>
                </a:gridCol>
                <a:gridCol w="2281151">
                  <a:extLst>
                    <a:ext uri="{9D8B030D-6E8A-4147-A177-3AD203B41FA5}">
                      <a16:colId xmlns:a16="http://schemas.microsoft.com/office/drawing/2014/main" val="1898501797"/>
                    </a:ext>
                  </a:extLst>
                </a:gridCol>
              </a:tblGrid>
              <a:tr h="63358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 Uyên gặp Giáng Kiều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 Kính nuôi con cho Thị Mầu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3154307"/>
                  </a:ext>
                </a:extLst>
              </a:tr>
              <a:tr h="155675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 truyện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Sử dụng cốt truyện dân gian: nói về tình yêu và cuộc sống hôn nhân với mô hình Gặp gỡ - tại biến- đoàn tụ.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Sử dụng cốt truyện dân gian với mô hình nhân quả.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extLst>
                  <a:ext uri="{0D108BD9-81ED-4DB2-BD59-A6C34878D82A}">
                    <a16:rowId xmlns:a16="http://schemas.microsoft.com/office/drawing/2014/main" val="1512161274"/>
                  </a:ext>
                </a:extLst>
              </a:tr>
              <a:tr h="124903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Được xây dựng theo khuôn mẫu chung tình, luôn sắt son chung thủy; là cô gái xinh đep nết na.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extLst>
                  <a:ext uri="{0D108BD9-81ED-4DB2-BD59-A6C34878D82A}">
                    <a16:rowId xmlns:a16="http://schemas.microsoft.com/office/drawing/2014/main" val="1242896182"/>
                  </a:ext>
                </a:extLst>
              </a:tr>
              <a:tr h="63358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kể chuyện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kể thứ nhất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kể thứ ba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extLst>
                  <a:ext uri="{0D108BD9-81ED-4DB2-BD59-A6C34878D82A}">
                    <a16:rowId xmlns:a16="http://schemas.microsoft.com/office/drawing/2014/main" val="387981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55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F1EF0B-91B1-9662-B276-FC717D6D9BDE}"/>
              </a:ext>
            </a:extLst>
          </p:cNvPr>
          <p:cNvSpPr txBox="1"/>
          <p:nvPr/>
        </p:nvSpPr>
        <p:spPr>
          <a:xfrm>
            <a:off x="85725" y="145969"/>
            <a:ext cx="8911318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2D4EAA-3308-EB9A-574E-1ADA727E0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33334"/>
              </p:ext>
            </p:extLst>
          </p:nvPr>
        </p:nvGraphicFramePr>
        <p:xfrm>
          <a:off x="201358" y="957229"/>
          <a:ext cx="8795685" cy="404189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73429">
                  <a:extLst>
                    <a:ext uri="{9D8B030D-6E8A-4147-A177-3AD203B41FA5}">
                      <a16:colId xmlns:a16="http://schemas.microsoft.com/office/drawing/2014/main" val="979522592"/>
                    </a:ext>
                  </a:extLst>
                </a:gridCol>
                <a:gridCol w="2411875">
                  <a:extLst>
                    <a:ext uri="{9D8B030D-6E8A-4147-A177-3AD203B41FA5}">
                      <a16:colId xmlns:a16="http://schemas.microsoft.com/office/drawing/2014/main" val="2017768566"/>
                    </a:ext>
                  </a:extLst>
                </a:gridCol>
                <a:gridCol w="2756428">
                  <a:extLst>
                    <a:ext uri="{9D8B030D-6E8A-4147-A177-3AD203B41FA5}">
                      <a16:colId xmlns:a16="http://schemas.microsoft.com/office/drawing/2014/main" val="2878481108"/>
                    </a:ext>
                  </a:extLst>
                </a:gridCol>
                <a:gridCol w="2253953">
                  <a:extLst>
                    <a:ext uri="{9D8B030D-6E8A-4147-A177-3AD203B41FA5}">
                      <a16:colId xmlns:a16="http://schemas.microsoft.com/office/drawing/2014/main" val="1898501797"/>
                    </a:ext>
                  </a:extLst>
                </a:gridCol>
              </a:tblGrid>
              <a:tr h="449447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 Uyên gặp Giáng Kiều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 Kính nuôi con cho Thị Mầu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3154307"/>
                  </a:ext>
                </a:extLst>
              </a:tr>
              <a:tr h="192236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 gridSpan="3"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21944"/>
                  </a:ext>
                </a:extLst>
              </a:tr>
              <a:tr h="144706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chung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 anchor="ctr"/>
                </a:tc>
                <a:tc gridSpan="3"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93" marR="32693" marT="32693" marB="3269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056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99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F47F10-301F-65DF-ADD0-63A75687F86F}"/>
              </a:ext>
            </a:extLst>
          </p:cNvPr>
          <p:cNvSpPr txBox="1"/>
          <p:nvPr/>
        </p:nvSpPr>
        <p:spPr>
          <a:xfrm>
            <a:off x="183697" y="606575"/>
            <a:ext cx="8813346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hay”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dám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liều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Mầu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A82D16-0AB7-A4A7-AA29-CAF38A2D00F4}"/>
              </a:ext>
            </a:extLst>
          </p:cNvPr>
          <p:cNvSpPr/>
          <p:nvPr/>
        </p:nvSpPr>
        <p:spPr>
          <a:xfrm>
            <a:off x="751114" y="2077588"/>
            <a:ext cx="7633607" cy="2324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hay”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08528"/>
      </p:ext>
    </p:extLst>
  </p:cSld>
  <p:clrMapOvr>
    <a:masterClrMapping/>
  </p:clrMapOvr>
</p:sld>
</file>

<file path=ppt/theme/theme1.xml><?xml version="1.0" encoding="utf-8"?>
<a:theme xmlns:a="http://schemas.openxmlformats.org/drawingml/2006/main" name="What is your favorite book? Celebrate Family Literacy Day by Slidesgo">
  <a:themeElements>
    <a:clrScheme name="Simple Light">
      <a:dk1>
        <a:srgbClr val="454943"/>
      </a:dk1>
      <a:lt1>
        <a:srgbClr val="5F6E59"/>
      </a:lt1>
      <a:dk2>
        <a:srgbClr val="904834"/>
      </a:dk2>
      <a:lt2>
        <a:srgbClr val="CBBCA4"/>
      </a:lt2>
      <a:accent1>
        <a:srgbClr val="F7F5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4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at is your favorite book? Celebrate Family Literacy Day by Slidesgo">
  <a:themeElements>
    <a:clrScheme name="Simple Light">
      <a:dk1>
        <a:srgbClr val="454943"/>
      </a:dk1>
      <a:lt1>
        <a:srgbClr val="5F6E59"/>
      </a:lt1>
      <a:dk2>
        <a:srgbClr val="904834"/>
      </a:dk2>
      <a:lt2>
        <a:srgbClr val="CBBCA4"/>
      </a:lt2>
      <a:accent1>
        <a:srgbClr val="F7F5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4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hat is your favorite book? Celebrate Family Literacy Day by Slidesgo">
  <a:themeElements>
    <a:clrScheme name="Simple Light">
      <a:dk1>
        <a:srgbClr val="454943"/>
      </a:dk1>
      <a:lt1>
        <a:srgbClr val="5F6E59"/>
      </a:lt1>
      <a:dk2>
        <a:srgbClr val="904834"/>
      </a:dk2>
      <a:lt2>
        <a:srgbClr val="CBBCA4"/>
      </a:lt2>
      <a:accent1>
        <a:srgbClr val="F7F5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4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1101</Words>
  <Application>Microsoft Office PowerPoint</Application>
  <PresentationFormat>On-screen Show (16:9)</PresentationFormat>
  <Paragraphs>69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Bebas Neue</vt:lpstr>
      <vt:lpstr>Arial</vt:lpstr>
      <vt:lpstr>PT Sans</vt:lpstr>
      <vt:lpstr>IBM Plex Serif SemiBold</vt:lpstr>
      <vt:lpstr>Times New Roman</vt:lpstr>
      <vt:lpstr>Nunito Light</vt:lpstr>
      <vt:lpstr>Noto Sans Symbols</vt:lpstr>
      <vt:lpstr>Playball</vt:lpstr>
      <vt:lpstr>Calibri</vt:lpstr>
      <vt:lpstr>Archivo</vt:lpstr>
      <vt:lpstr>#9Slide03 Bebas Neue Bold</vt:lpstr>
      <vt:lpstr>IBM Plex Serif</vt:lpstr>
      <vt:lpstr>What is your favorite book? Celebrate Family Literacy Day by Slidesgo</vt:lpstr>
      <vt:lpstr>1_What is your favorite book? Celebrate Family Literacy Day by Slidesgo</vt:lpstr>
      <vt:lpstr>2_What is your favorite book? Celebrate Family Literacy Day by Slidesgo</vt:lpstr>
      <vt:lpstr>ÔN TẬP</vt:lpstr>
      <vt:lpstr>Mục tiêu bài học</vt:lpstr>
      <vt:lpstr>KHỞI ĐỘNG</vt:lpstr>
      <vt:lpstr>HS điền bảng K – W – L nhắc lại những kiến thức đã học trong chủ đề </vt:lpstr>
      <vt:lpstr>THỰC HÀNH</vt:lpstr>
      <vt:lpstr>Nhiệm vụ (Ôn văn bản đọc)</vt:lpstr>
      <vt:lpstr>PowerPoint Presentation</vt:lpstr>
      <vt:lpstr>PowerPoint Presentation</vt:lpstr>
      <vt:lpstr>PowerPoint Presentation</vt:lpstr>
      <vt:lpstr>Nhiệm vụ (Ôn kĩ năng nói nghe)</vt:lpstr>
      <vt:lpstr>PowerPoint Presentation</vt:lpstr>
      <vt:lpstr>PowerPoint Presentation</vt:lpstr>
      <vt:lpstr>LIÊN HỆ MỞ RỘNG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khóa học Ngữ văn 11 </dc:title>
  <cp:lastModifiedBy>Nguyen Quynh Anh</cp:lastModifiedBy>
  <cp:revision>2</cp:revision>
  <dcterms:modified xsi:type="dcterms:W3CDTF">2023-06-03T14:55:08Z</dcterms:modified>
</cp:coreProperties>
</file>