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20"/>
  </p:notesMasterIdLst>
  <p:sldIdLst>
    <p:sldId id="256" r:id="rId2"/>
    <p:sldId id="257" r:id="rId3"/>
    <p:sldId id="260" r:id="rId4"/>
    <p:sldId id="264" r:id="rId5"/>
    <p:sldId id="259" r:id="rId6"/>
    <p:sldId id="281" r:id="rId7"/>
    <p:sldId id="352" r:id="rId8"/>
    <p:sldId id="354" r:id="rId9"/>
    <p:sldId id="353" r:id="rId10"/>
    <p:sldId id="355" r:id="rId11"/>
    <p:sldId id="356" r:id="rId12"/>
    <p:sldId id="349" r:id="rId13"/>
    <p:sldId id="350" r:id="rId14"/>
    <p:sldId id="357" r:id="rId15"/>
    <p:sldId id="358" r:id="rId16"/>
    <p:sldId id="359" r:id="rId17"/>
    <p:sldId id="360" r:id="rId18"/>
    <p:sldId id="258" r:id="rId1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1"/>
      <p:bold r:id="rId22"/>
    </p:embeddedFont>
    <p:embeddedFont>
      <p:font typeface="Bahiana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idact Gothic" panose="00000500000000000000" pitchFamily="2" charset="0"/>
      <p:regular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1CEF06-EB63-403C-BCEF-C1AFC7CD1821}">
  <a:tblStyle styleId="{CE1CEF06-EB63-403C-BCEF-C1AFC7CD18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96B05-F4CF-2D4E-A69C-C9E7D1EDF9C5}" type="doc">
      <dgm:prSet loTypeId="urn:microsoft.com/office/officeart/2005/8/layout/vList3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F99324-BCF3-C64C-A4F1-7752A5FF6DFE}">
      <dgm:prSet custT="1"/>
      <dgm:spPr/>
      <dgm:t>
        <a:bodyPr/>
        <a:lstStyle/>
        <a:p>
          <a:pPr algn="just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Giới thiệu chung về tác giả, tác phẩm </a:t>
          </a:r>
          <a:endParaRPr lang="vi-VN" sz="1800" dirty="0">
            <a:latin typeface="Times New Roman" panose="02020603050405020304" pitchFamily="18" charset="0"/>
            <a:ea typeface="Calibri"/>
            <a:cs typeface="Times New Roman" panose="02020603050405020304" pitchFamily="18" charset="0"/>
            <a:sym typeface="Calibri"/>
          </a:endParaRPr>
        </a:p>
      </dgm:t>
    </dgm:pt>
    <dgm:pt modelId="{0FB953D0-4474-3949-8300-87B4DF95ACB7}" type="parTrans" cxnId="{7CA1833E-3518-CD48-BAD5-51E2DD1045B3}">
      <dgm:prSet/>
      <dgm:spPr/>
      <dgm:t>
        <a:bodyPr/>
        <a:lstStyle/>
        <a:p>
          <a:endParaRPr lang="en-US"/>
        </a:p>
      </dgm:t>
    </dgm:pt>
    <dgm:pt modelId="{0C4E33DD-694A-234D-819A-0048945CC04A}" type="sibTrans" cxnId="{7CA1833E-3518-CD48-BAD5-51E2DD1045B3}">
      <dgm:prSet/>
      <dgm:spPr/>
      <dgm:t>
        <a:bodyPr/>
        <a:lstStyle/>
        <a:p>
          <a:endParaRPr lang="en-US"/>
        </a:p>
      </dgm:t>
    </dgm:pt>
    <dgm:pt modelId="{3BF64BA7-FD55-704A-9EF2-45E7C3C5FFD9}">
      <dgm:prSet custT="1"/>
      <dgm:spPr/>
      <dgm:t>
        <a:bodyPr/>
        <a:lstStyle/>
        <a:p>
          <a:pPr algn="just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Hình tượng ông lão Xantiago </a:t>
          </a:r>
          <a:endParaRPr lang="vi-VN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6E9C2-8372-C245-985A-5FF4B13AA25B}" type="parTrans" cxnId="{6CDF8DED-FB02-9B48-89A8-AE1CF891EC2E}">
      <dgm:prSet/>
      <dgm:spPr/>
      <dgm:t>
        <a:bodyPr/>
        <a:lstStyle/>
        <a:p>
          <a:endParaRPr lang="en-US"/>
        </a:p>
      </dgm:t>
    </dgm:pt>
    <dgm:pt modelId="{0DE55DC4-1326-AC41-AC90-68EEDC027C56}" type="sibTrans" cxnId="{6CDF8DED-FB02-9B48-89A8-AE1CF891EC2E}">
      <dgm:prSet/>
      <dgm:spPr/>
      <dgm:t>
        <a:bodyPr/>
        <a:lstStyle/>
        <a:p>
          <a:endParaRPr lang="en-US"/>
        </a:p>
      </dgm:t>
    </dgm:pt>
    <dgm:pt modelId="{EBE81DD0-EFD4-DF4B-BCF9-6C96373FCE0D}">
      <dgm:prSet custT="1"/>
      <dgm:spPr/>
      <dgm:t>
        <a:bodyPr/>
        <a:lstStyle/>
        <a:p>
          <a:pPr algn="just"/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Khái quát biểu tượng ông già Xantiago</a:t>
          </a:r>
          <a:endParaRPr lang="vi-VN" sz="1800" dirty="0">
            <a:latin typeface="Times New Roman" panose="02020603050405020304" pitchFamily="18" charset="0"/>
            <a:ea typeface="Calibri"/>
            <a:cs typeface="Times New Roman" panose="02020603050405020304" pitchFamily="18" charset="0"/>
            <a:sym typeface="Calibri"/>
          </a:endParaRPr>
        </a:p>
      </dgm:t>
    </dgm:pt>
    <dgm:pt modelId="{EB2A32FA-BFFD-3E43-B13D-94D0A023B7B6}" type="parTrans" cxnId="{B832ACA2-CBAC-3C4D-8C28-B9A7F77E7440}">
      <dgm:prSet/>
      <dgm:spPr/>
      <dgm:t>
        <a:bodyPr/>
        <a:lstStyle/>
        <a:p>
          <a:endParaRPr lang="en-US"/>
        </a:p>
      </dgm:t>
    </dgm:pt>
    <dgm:pt modelId="{4126491A-FB34-C54A-A023-6570D1891050}" type="sibTrans" cxnId="{B832ACA2-CBAC-3C4D-8C28-B9A7F77E7440}">
      <dgm:prSet/>
      <dgm:spPr/>
      <dgm:t>
        <a:bodyPr/>
        <a:lstStyle/>
        <a:p>
          <a:endParaRPr lang="en-US"/>
        </a:p>
      </dgm:t>
    </dgm:pt>
    <dgm:pt modelId="{7C167372-8019-AC41-ACE9-FF2E5BB022AD}" type="pres">
      <dgm:prSet presAssocID="{69896B05-F4CF-2D4E-A69C-C9E7D1EDF9C5}" presName="linearFlow" presStyleCnt="0">
        <dgm:presLayoutVars>
          <dgm:dir/>
          <dgm:resizeHandles val="exact"/>
        </dgm:presLayoutVars>
      </dgm:prSet>
      <dgm:spPr/>
    </dgm:pt>
    <dgm:pt modelId="{9D5C79DC-8B04-2D4F-8129-A6D4F0C2D2A3}" type="pres">
      <dgm:prSet presAssocID="{80F99324-BCF3-C64C-A4F1-7752A5FF6DFE}" presName="composite" presStyleCnt="0"/>
      <dgm:spPr/>
    </dgm:pt>
    <dgm:pt modelId="{C20F557D-54CF-F443-8875-5E21609DB199}" type="pres">
      <dgm:prSet presAssocID="{80F99324-BCF3-C64C-A4F1-7752A5FF6DF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9EDF8126-E361-C846-8FAC-833077F1061B}" type="pres">
      <dgm:prSet presAssocID="{80F99324-BCF3-C64C-A4F1-7752A5FF6DFE}" presName="txShp" presStyleLbl="node1" presStyleIdx="0" presStyleCnt="3">
        <dgm:presLayoutVars>
          <dgm:bulletEnabled val="1"/>
        </dgm:presLayoutVars>
      </dgm:prSet>
      <dgm:spPr/>
    </dgm:pt>
    <dgm:pt modelId="{BC1F33BA-59F0-8344-9BD2-18DA1D851B88}" type="pres">
      <dgm:prSet presAssocID="{0C4E33DD-694A-234D-819A-0048945CC04A}" presName="spacing" presStyleCnt="0"/>
      <dgm:spPr/>
    </dgm:pt>
    <dgm:pt modelId="{0C40DF70-61DB-0C42-801A-8FCC333E4DC1}" type="pres">
      <dgm:prSet presAssocID="{3BF64BA7-FD55-704A-9EF2-45E7C3C5FFD9}" presName="composite" presStyleCnt="0"/>
      <dgm:spPr/>
    </dgm:pt>
    <dgm:pt modelId="{1B362B3D-9912-4942-AB3A-0FD4626FDE0B}" type="pres">
      <dgm:prSet presAssocID="{3BF64BA7-FD55-704A-9EF2-45E7C3C5FFD9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53B43FFC-E337-0A43-8320-BF73F1012E61}" type="pres">
      <dgm:prSet presAssocID="{3BF64BA7-FD55-704A-9EF2-45E7C3C5FFD9}" presName="txShp" presStyleLbl="node1" presStyleIdx="1" presStyleCnt="3">
        <dgm:presLayoutVars>
          <dgm:bulletEnabled val="1"/>
        </dgm:presLayoutVars>
      </dgm:prSet>
      <dgm:spPr/>
    </dgm:pt>
    <dgm:pt modelId="{00DEE628-3934-3549-B81F-004900C36A27}" type="pres">
      <dgm:prSet presAssocID="{0DE55DC4-1326-AC41-AC90-68EEDC027C56}" presName="spacing" presStyleCnt="0"/>
      <dgm:spPr/>
    </dgm:pt>
    <dgm:pt modelId="{2AD8F3CC-E8E7-0143-AC53-DC501D4ACA08}" type="pres">
      <dgm:prSet presAssocID="{EBE81DD0-EFD4-DF4B-BCF9-6C96373FCE0D}" presName="composite" presStyleCnt="0"/>
      <dgm:spPr/>
    </dgm:pt>
    <dgm:pt modelId="{58F93F1B-FF6F-FA47-A6BB-7251AEA98E2C}" type="pres">
      <dgm:prSet presAssocID="{EBE81DD0-EFD4-DF4B-BCF9-6C96373FCE0D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ED9406C9-6A15-EB4F-AF10-FCFD1444D7B5}" type="pres">
      <dgm:prSet presAssocID="{EBE81DD0-EFD4-DF4B-BCF9-6C96373FCE0D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B5531E-4823-DE40-B430-69D61A33684D}" type="presOf" srcId="{69896B05-F4CF-2D4E-A69C-C9E7D1EDF9C5}" destId="{7C167372-8019-AC41-ACE9-FF2E5BB022AD}" srcOrd="0" destOrd="0" presId="urn:microsoft.com/office/officeart/2005/8/layout/vList3"/>
    <dgm:cxn modelId="{7CA1833E-3518-CD48-BAD5-51E2DD1045B3}" srcId="{69896B05-F4CF-2D4E-A69C-C9E7D1EDF9C5}" destId="{80F99324-BCF3-C64C-A4F1-7752A5FF6DFE}" srcOrd="0" destOrd="0" parTransId="{0FB953D0-4474-3949-8300-87B4DF95ACB7}" sibTransId="{0C4E33DD-694A-234D-819A-0048945CC04A}"/>
    <dgm:cxn modelId="{EE497D4A-8B7D-2B47-8DE7-DE16D9B1441E}" type="presOf" srcId="{3BF64BA7-FD55-704A-9EF2-45E7C3C5FFD9}" destId="{53B43FFC-E337-0A43-8320-BF73F1012E61}" srcOrd="0" destOrd="0" presId="urn:microsoft.com/office/officeart/2005/8/layout/vList3"/>
    <dgm:cxn modelId="{FB90894D-9D14-1F4D-B129-1517A0A733AE}" type="presOf" srcId="{EBE81DD0-EFD4-DF4B-BCF9-6C96373FCE0D}" destId="{ED9406C9-6A15-EB4F-AF10-FCFD1444D7B5}" srcOrd="0" destOrd="0" presId="urn:microsoft.com/office/officeart/2005/8/layout/vList3"/>
    <dgm:cxn modelId="{6D773D7C-012A-ED4C-9541-F6CC9FCD3CDA}" type="presOf" srcId="{80F99324-BCF3-C64C-A4F1-7752A5FF6DFE}" destId="{9EDF8126-E361-C846-8FAC-833077F1061B}" srcOrd="0" destOrd="0" presId="urn:microsoft.com/office/officeart/2005/8/layout/vList3"/>
    <dgm:cxn modelId="{B832ACA2-CBAC-3C4D-8C28-B9A7F77E7440}" srcId="{69896B05-F4CF-2D4E-A69C-C9E7D1EDF9C5}" destId="{EBE81DD0-EFD4-DF4B-BCF9-6C96373FCE0D}" srcOrd="2" destOrd="0" parTransId="{EB2A32FA-BFFD-3E43-B13D-94D0A023B7B6}" sibTransId="{4126491A-FB34-C54A-A023-6570D1891050}"/>
    <dgm:cxn modelId="{6CDF8DED-FB02-9B48-89A8-AE1CF891EC2E}" srcId="{69896B05-F4CF-2D4E-A69C-C9E7D1EDF9C5}" destId="{3BF64BA7-FD55-704A-9EF2-45E7C3C5FFD9}" srcOrd="1" destOrd="0" parTransId="{24D6E9C2-8372-C245-985A-5FF4B13AA25B}" sibTransId="{0DE55DC4-1326-AC41-AC90-68EEDC027C56}"/>
    <dgm:cxn modelId="{A97987BA-C966-B647-B11D-84DE4A265301}" type="presParOf" srcId="{7C167372-8019-AC41-ACE9-FF2E5BB022AD}" destId="{9D5C79DC-8B04-2D4F-8129-A6D4F0C2D2A3}" srcOrd="0" destOrd="0" presId="urn:microsoft.com/office/officeart/2005/8/layout/vList3"/>
    <dgm:cxn modelId="{2877C0E7-9EC4-6243-B1AA-D3931B042AF8}" type="presParOf" srcId="{9D5C79DC-8B04-2D4F-8129-A6D4F0C2D2A3}" destId="{C20F557D-54CF-F443-8875-5E21609DB199}" srcOrd="0" destOrd="0" presId="urn:microsoft.com/office/officeart/2005/8/layout/vList3"/>
    <dgm:cxn modelId="{D1C24069-5880-CF4A-9D85-B208D5ACB8E4}" type="presParOf" srcId="{9D5C79DC-8B04-2D4F-8129-A6D4F0C2D2A3}" destId="{9EDF8126-E361-C846-8FAC-833077F1061B}" srcOrd="1" destOrd="0" presId="urn:microsoft.com/office/officeart/2005/8/layout/vList3"/>
    <dgm:cxn modelId="{8CEA1865-1910-B34C-AF21-58627B507B35}" type="presParOf" srcId="{7C167372-8019-AC41-ACE9-FF2E5BB022AD}" destId="{BC1F33BA-59F0-8344-9BD2-18DA1D851B88}" srcOrd="1" destOrd="0" presId="urn:microsoft.com/office/officeart/2005/8/layout/vList3"/>
    <dgm:cxn modelId="{52C3CD29-C951-A94A-9673-4101EAE08448}" type="presParOf" srcId="{7C167372-8019-AC41-ACE9-FF2E5BB022AD}" destId="{0C40DF70-61DB-0C42-801A-8FCC333E4DC1}" srcOrd="2" destOrd="0" presId="urn:microsoft.com/office/officeart/2005/8/layout/vList3"/>
    <dgm:cxn modelId="{2DAAD162-18F2-374C-A3A1-D445DE557E88}" type="presParOf" srcId="{0C40DF70-61DB-0C42-801A-8FCC333E4DC1}" destId="{1B362B3D-9912-4942-AB3A-0FD4626FDE0B}" srcOrd="0" destOrd="0" presId="urn:microsoft.com/office/officeart/2005/8/layout/vList3"/>
    <dgm:cxn modelId="{3BEB88E1-ABE5-7349-8E75-F165053097A5}" type="presParOf" srcId="{0C40DF70-61DB-0C42-801A-8FCC333E4DC1}" destId="{53B43FFC-E337-0A43-8320-BF73F1012E61}" srcOrd="1" destOrd="0" presId="urn:microsoft.com/office/officeart/2005/8/layout/vList3"/>
    <dgm:cxn modelId="{1A3024D1-B7CC-0D41-9C89-65CD94196BFA}" type="presParOf" srcId="{7C167372-8019-AC41-ACE9-FF2E5BB022AD}" destId="{00DEE628-3934-3549-B81F-004900C36A27}" srcOrd="3" destOrd="0" presId="urn:microsoft.com/office/officeart/2005/8/layout/vList3"/>
    <dgm:cxn modelId="{187BA27E-C416-DD4B-8D36-CE06B3084B1C}" type="presParOf" srcId="{7C167372-8019-AC41-ACE9-FF2E5BB022AD}" destId="{2AD8F3CC-E8E7-0143-AC53-DC501D4ACA08}" srcOrd="4" destOrd="0" presId="urn:microsoft.com/office/officeart/2005/8/layout/vList3"/>
    <dgm:cxn modelId="{695D7405-EEB5-4D4D-9497-5E6C08AC72E7}" type="presParOf" srcId="{2AD8F3CC-E8E7-0143-AC53-DC501D4ACA08}" destId="{58F93F1B-FF6F-FA47-A6BB-7251AEA98E2C}" srcOrd="0" destOrd="0" presId="urn:microsoft.com/office/officeart/2005/8/layout/vList3"/>
    <dgm:cxn modelId="{47511E2E-F418-674D-A275-54C17128D2D4}" type="presParOf" srcId="{2AD8F3CC-E8E7-0143-AC53-DC501D4ACA08}" destId="{ED9406C9-6A15-EB4F-AF10-FCFD1444D7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F8126-E361-C846-8FAC-833077F1061B}">
      <dsp:nvSpPr>
        <dsp:cNvPr id="0" name=""/>
        <dsp:cNvSpPr/>
      </dsp:nvSpPr>
      <dsp:spPr>
        <a:xfrm rot="10800000">
          <a:off x="1380761" y="931"/>
          <a:ext cx="4535160" cy="95378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594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Giới thiệu chung về tác giả, tác phẩm </a:t>
          </a:r>
          <a:endParaRPr lang="vi-VN" sz="1800" kern="1200" dirty="0">
            <a:latin typeface="Times New Roman" panose="02020603050405020304" pitchFamily="18" charset="0"/>
            <a:ea typeface="Calibri"/>
            <a:cs typeface="Times New Roman" panose="02020603050405020304" pitchFamily="18" charset="0"/>
            <a:sym typeface="Calibri"/>
          </a:endParaRPr>
        </a:p>
      </dsp:txBody>
      <dsp:txXfrm rot="10800000">
        <a:off x="1619208" y="931"/>
        <a:ext cx="4296713" cy="953788"/>
      </dsp:txXfrm>
    </dsp:sp>
    <dsp:sp modelId="{C20F557D-54CF-F443-8875-5E21609DB199}">
      <dsp:nvSpPr>
        <dsp:cNvPr id="0" name=""/>
        <dsp:cNvSpPr/>
      </dsp:nvSpPr>
      <dsp:spPr>
        <a:xfrm>
          <a:off x="903867" y="931"/>
          <a:ext cx="953788" cy="9537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43FFC-E337-0A43-8320-BF73F1012E61}">
      <dsp:nvSpPr>
        <dsp:cNvPr id="0" name=""/>
        <dsp:cNvSpPr/>
      </dsp:nvSpPr>
      <dsp:spPr>
        <a:xfrm rot="10800000">
          <a:off x="1380761" y="1239432"/>
          <a:ext cx="4535160" cy="953788"/>
        </a:xfrm>
        <a:prstGeom prst="homePlate">
          <a:avLst/>
        </a:prstGeom>
        <a:solidFill>
          <a:schemeClr val="accent3">
            <a:hueOff val="-20725"/>
            <a:satOff val="-4012"/>
            <a:lumOff val="-40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594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Hình tượng ông lão Xantiago </a:t>
          </a:r>
          <a:endParaRPr lang="vi-VN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19208" y="1239432"/>
        <a:ext cx="4296713" cy="953788"/>
      </dsp:txXfrm>
    </dsp:sp>
    <dsp:sp modelId="{1B362B3D-9912-4942-AB3A-0FD4626FDE0B}">
      <dsp:nvSpPr>
        <dsp:cNvPr id="0" name=""/>
        <dsp:cNvSpPr/>
      </dsp:nvSpPr>
      <dsp:spPr>
        <a:xfrm>
          <a:off x="903867" y="1239432"/>
          <a:ext cx="953788" cy="9537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406C9-6A15-EB4F-AF10-FCFD1444D7B5}">
      <dsp:nvSpPr>
        <dsp:cNvPr id="0" name=""/>
        <dsp:cNvSpPr/>
      </dsp:nvSpPr>
      <dsp:spPr>
        <a:xfrm rot="10800000">
          <a:off x="1380761" y="2477934"/>
          <a:ext cx="4535160" cy="953788"/>
        </a:xfrm>
        <a:prstGeom prst="homePlate">
          <a:avLst/>
        </a:prstGeom>
        <a:solidFill>
          <a:schemeClr val="accent3">
            <a:hueOff val="-41449"/>
            <a:satOff val="-8024"/>
            <a:lumOff val="-803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594" tIns="68580" rIns="128016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Khái quát biểu tượng ông già Xantiago</a:t>
          </a:r>
          <a:endParaRPr lang="vi-VN" sz="1800" kern="1200" dirty="0">
            <a:latin typeface="Times New Roman" panose="02020603050405020304" pitchFamily="18" charset="0"/>
            <a:ea typeface="Calibri"/>
            <a:cs typeface="Times New Roman" panose="02020603050405020304" pitchFamily="18" charset="0"/>
            <a:sym typeface="Calibri"/>
          </a:endParaRPr>
        </a:p>
      </dsp:txBody>
      <dsp:txXfrm rot="10800000">
        <a:off x="1619208" y="2477934"/>
        <a:ext cx="4296713" cy="953788"/>
      </dsp:txXfrm>
    </dsp:sp>
    <dsp:sp modelId="{58F93F1B-FF6F-FA47-A6BB-7251AEA98E2C}">
      <dsp:nvSpPr>
        <dsp:cNvPr id="0" name=""/>
        <dsp:cNvSpPr/>
      </dsp:nvSpPr>
      <dsp:spPr>
        <a:xfrm>
          <a:off x="903867" y="2477934"/>
          <a:ext cx="953788" cy="9537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875f449325_7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875f449325_7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5a8dec25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25a8dec25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5a8dec25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25a8dec25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5a8dec25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25a8dec25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5a8dec257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5a8dec257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4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5a8dec25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25a8dec25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25bd42de9e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25bd42de9e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12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5a8dec257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5a8dec257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37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5a8dec25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25a8dec25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49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5a8dec257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25a8dec257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59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36575" y="3257570"/>
            <a:ext cx="44709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861000" y="1296730"/>
            <a:ext cx="3422100" cy="192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6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 flipH="1">
            <a:off x="3881019" y="1147778"/>
            <a:ext cx="3863100" cy="22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flipH="1">
            <a:off x="4481924" y="3336435"/>
            <a:ext cx="3262200" cy="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86400" y="1150050"/>
            <a:ext cx="1410600" cy="109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937625" y="532200"/>
            <a:ext cx="72687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ctrTitle"/>
          </p:nvPr>
        </p:nvSpPr>
        <p:spPr>
          <a:xfrm>
            <a:off x="1584600" y="1076870"/>
            <a:ext cx="26169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 flipH="1">
            <a:off x="1584671" y="1715264"/>
            <a:ext cx="26169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2"/>
          </p:nvPr>
        </p:nvSpPr>
        <p:spPr>
          <a:xfrm flipH="1">
            <a:off x="1584671" y="3445376"/>
            <a:ext cx="26169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 flipH="1">
            <a:off x="4942500" y="1713525"/>
            <a:ext cx="26169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4"/>
          </p:nvPr>
        </p:nvSpPr>
        <p:spPr>
          <a:xfrm flipH="1">
            <a:off x="4942500" y="3446982"/>
            <a:ext cx="26169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ctrTitle" idx="5"/>
          </p:nvPr>
        </p:nvSpPr>
        <p:spPr>
          <a:xfrm>
            <a:off x="1584600" y="2810705"/>
            <a:ext cx="2616900" cy="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6"/>
          </p:nvPr>
        </p:nvSpPr>
        <p:spPr>
          <a:xfrm>
            <a:off x="4942505" y="1075248"/>
            <a:ext cx="26169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ctrTitle" idx="7"/>
          </p:nvPr>
        </p:nvSpPr>
        <p:spPr>
          <a:xfrm>
            <a:off x="4942505" y="2812408"/>
            <a:ext cx="2616900" cy="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1379264" y="3090892"/>
            <a:ext cx="5061900" cy="40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79275" y="1881253"/>
            <a:ext cx="65031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8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ctrTitle"/>
          </p:nvPr>
        </p:nvSpPr>
        <p:spPr>
          <a:xfrm>
            <a:off x="2099870" y="3192853"/>
            <a:ext cx="5061900" cy="40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1"/>
          </p:nvPr>
        </p:nvSpPr>
        <p:spPr>
          <a:xfrm>
            <a:off x="1894174" y="1881250"/>
            <a:ext cx="5473200" cy="12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5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6"/>
          <p:cNvSpPr txBox="1">
            <a:spLocks noGrp="1"/>
          </p:cNvSpPr>
          <p:nvPr>
            <p:ph type="body" idx="1"/>
          </p:nvPr>
        </p:nvSpPr>
        <p:spPr>
          <a:xfrm>
            <a:off x="1792500" y="1148400"/>
            <a:ext cx="55590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2pPr>
            <a:lvl3pPr marL="1371600" lvl="2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3pPr>
            <a:lvl4pPr marL="1828800" lvl="3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4pPr>
            <a:lvl5pPr marL="2286000" lvl="4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5pPr>
            <a:lvl6pPr marL="2743200" lvl="5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■"/>
              <a:defRPr/>
            </a:lvl6pPr>
            <a:lvl7pPr marL="3200400" lvl="6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●"/>
              <a:defRPr/>
            </a:lvl7pPr>
            <a:lvl8pPr marL="3657600" lvl="7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"/>
              <a:buChar char="○"/>
              <a:defRPr/>
            </a:lvl8pPr>
            <a:lvl9pPr marL="4114800" lvl="8" indent="-2984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46"/>
          <p:cNvSpPr txBox="1">
            <a:spLocks noGrp="1"/>
          </p:cNvSpPr>
          <p:nvPr>
            <p:ph type="ctrTitle"/>
          </p:nvPr>
        </p:nvSpPr>
        <p:spPr>
          <a:xfrm>
            <a:off x="937625" y="532200"/>
            <a:ext cx="72687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4" r:id="rId6"/>
    <p:sldLayoutId id="2147483665" r:id="rId7"/>
    <p:sldLayoutId id="2147483692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"/>
          <p:cNvSpPr txBox="1">
            <a:spLocks noGrp="1"/>
          </p:cNvSpPr>
          <p:nvPr>
            <p:ph type="ctrTitle"/>
          </p:nvPr>
        </p:nvSpPr>
        <p:spPr>
          <a:xfrm>
            <a:off x="2232349" y="1305570"/>
            <a:ext cx="4978625" cy="1160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600" dirty="0">
                <a:solidFill>
                  <a:schemeClr val="accent6"/>
                </a:solidFill>
              </a:rPr>
              <a:t>ÔN </a:t>
            </a:r>
            <a:r>
              <a:rPr lang="en" sz="16600" dirty="0"/>
              <a:t>TẬP</a:t>
            </a:r>
            <a:endParaRPr sz="16600" dirty="0"/>
          </a:p>
        </p:txBody>
      </p:sp>
      <p:sp>
        <p:nvSpPr>
          <p:cNvPr id="291" name="Google Shape;291;p57"/>
          <p:cNvSpPr txBox="1">
            <a:spLocks noGrp="1"/>
          </p:cNvSpPr>
          <p:nvPr>
            <p:ph type="subTitle" idx="1"/>
          </p:nvPr>
        </p:nvSpPr>
        <p:spPr>
          <a:xfrm>
            <a:off x="2336574" y="3257570"/>
            <a:ext cx="4978625" cy="589200"/>
          </a:xfrm>
          <a:prstGeom prst="rect">
            <a:avLst/>
          </a:prstGeom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HÀNH TRANG VÀO TƯƠNG LAI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2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9F8254-A272-1824-B75E-2172C14D5309}"/>
              </a:ext>
            </a:extLst>
          </p:cNvPr>
          <p:cNvSpPr txBox="1"/>
          <p:nvPr/>
        </p:nvSpPr>
        <p:spPr>
          <a:xfrm>
            <a:off x="412298" y="685454"/>
            <a:ext cx="3555546" cy="1530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55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Theo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D803A-F9A0-5AB7-9874-6DD930184797}"/>
              </a:ext>
            </a:extLst>
          </p:cNvPr>
          <p:cNvSpPr txBox="1"/>
          <p:nvPr/>
        </p:nvSpPr>
        <p:spPr>
          <a:xfrm>
            <a:off x="473529" y="2329570"/>
            <a:ext cx="3069772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6615D-46F0-1FE7-CF48-67A7C216A81E}"/>
              </a:ext>
            </a:extLst>
          </p:cNvPr>
          <p:cNvSpPr txBox="1"/>
          <p:nvPr/>
        </p:nvSpPr>
        <p:spPr>
          <a:xfrm>
            <a:off x="4808764" y="685454"/>
            <a:ext cx="3555546" cy="1530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(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55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179C5-3A6E-EB67-FC23-22FF564EA4B8}"/>
              </a:ext>
            </a:extLst>
          </p:cNvPr>
          <p:cNvSpPr txBox="1"/>
          <p:nvPr/>
        </p:nvSpPr>
        <p:spPr>
          <a:xfrm>
            <a:off x="4869994" y="2329570"/>
            <a:ext cx="3494315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9F8254-A272-1824-B75E-2172C14D5309}"/>
              </a:ext>
            </a:extLst>
          </p:cNvPr>
          <p:cNvSpPr txBox="1"/>
          <p:nvPr/>
        </p:nvSpPr>
        <p:spPr>
          <a:xfrm>
            <a:off x="377599" y="203761"/>
            <a:ext cx="8388802" cy="1525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1):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(Lê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Oanh,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D803A-F9A0-5AB7-9874-6DD930184797}"/>
              </a:ext>
            </a:extLst>
          </p:cNvPr>
          <p:cNvSpPr txBox="1"/>
          <p:nvPr/>
        </p:nvSpPr>
        <p:spPr>
          <a:xfrm>
            <a:off x="473529" y="2329570"/>
            <a:ext cx="8292872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qua…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29246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5"/>
          <p:cNvSpPr txBox="1">
            <a:spLocks noGrp="1"/>
          </p:cNvSpPr>
          <p:nvPr>
            <p:ph type="title"/>
          </p:nvPr>
        </p:nvSpPr>
        <p:spPr>
          <a:xfrm>
            <a:off x="4246085" y="1531329"/>
            <a:ext cx="4399893" cy="18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 KĨ NĂNG VIẾT – NÓI NGHE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5" name="Google Shape;365;p65"/>
          <p:cNvSpPr txBox="1">
            <a:spLocks noGrp="1"/>
          </p:cNvSpPr>
          <p:nvPr>
            <p:ph type="title" idx="2"/>
          </p:nvPr>
        </p:nvSpPr>
        <p:spPr>
          <a:xfrm>
            <a:off x="956486" y="1076571"/>
            <a:ext cx="1422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70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0"/>
          <p:cNvSpPr txBox="1">
            <a:spLocks noGrp="1"/>
          </p:cNvSpPr>
          <p:nvPr>
            <p:ph type="ctrTitle"/>
          </p:nvPr>
        </p:nvSpPr>
        <p:spPr>
          <a:xfrm>
            <a:off x="2041050" y="1331396"/>
            <a:ext cx="50619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NHIỆM VỤ</a:t>
            </a:r>
            <a:endParaRPr sz="4000" dirty="0"/>
          </a:p>
        </p:txBody>
      </p:sp>
      <p:sp>
        <p:nvSpPr>
          <p:cNvPr id="312" name="Google Shape;312;p60"/>
          <p:cNvSpPr txBox="1">
            <a:spLocks noGrp="1"/>
          </p:cNvSpPr>
          <p:nvPr>
            <p:ph type="subTitle" idx="1"/>
          </p:nvPr>
        </p:nvSpPr>
        <p:spPr>
          <a:xfrm>
            <a:off x="963444" y="2195105"/>
            <a:ext cx="7519249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4 – 5 – 6. HS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: 15ph </a:t>
            </a:r>
          </a:p>
        </p:txBody>
      </p:sp>
    </p:spTree>
    <p:extLst>
      <p:ext uri="{BB962C8B-B14F-4D97-AF65-F5344CB8AC3E}">
        <p14:creationId xmlns:p14="http://schemas.microsoft.com/office/powerpoint/2010/main" val="6022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9F8254-A272-1824-B75E-2172C14D5309}"/>
              </a:ext>
            </a:extLst>
          </p:cNvPr>
          <p:cNvSpPr txBox="1"/>
          <p:nvPr/>
        </p:nvSpPr>
        <p:spPr>
          <a:xfrm>
            <a:off x="377599" y="203761"/>
            <a:ext cx="838880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D803A-F9A0-5AB7-9874-6DD930184797}"/>
              </a:ext>
            </a:extLst>
          </p:cNvPr>
          <p:cNvSpPr txBox="1"/>
          <p:nvPr/>
        </p:nvSpPr>
        <p:spPr>
          <a:xfrm>
            <a:off x="473529" y="1090671"/>
            <a:ext cx="8292872" cy="29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5026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9F8254-A272-1824-B75E-2172C14D5309}"/>
              </a:ext>
            </a:extLst>
          </p:cNvPr>
          <p:cNvSpPr txBox="1"/>
          <p:nvPr/>
        </p:nvSpPr>
        <p:spPr>
          <a:xfrm>
            <a:off x="377599" y="203761"/>
            <a:ext cx="838880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D803A-F9A0-5AB7-9874-6DD930184797}"/>
              </a:ext>
            </a:extLst>
          </p:cNvPr>
          <p:cNvSpPr txBox="1"/>
          <p:nvPr/>
        </p:nvSpPr>
        <p:spPr>
          <a:xfrm>
            <a:off x="473529" y="1090671"/>
            <a:ext cx="8292872" cy="226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"Thành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2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9F8254-A272-1824-B75E-2172C14D5309}"/>
              </a:ext>
            </a:extLst>
          </p:cNvPr>
          <p:cNvSpPr txBox="1"/>
          <p:nvPr/>
        </p:nvSpPr>
        <p:spPr>
          <a:xfrm>
            <a:off x="377599" y="203761"/>
            <a:ext cx="838880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1): Khi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D803A-F9A0-5AB7-9874-6DD930184797}"/>
              </a:ext>
            </a:extLst>
          </p:cNvPr>
          <p:cNvSpPr txBox="1"/>
          <p:nvPr/>
        </p:nvSpPr>
        <p:spPr>
          <a:xfrm>
            <a:off x="473529" y="1090671"/>
            <a:ext cx="8292872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9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5"/>
          <p:cNvSpPr txBox="1">
            <a:spLocks noGrp="1"/>
          </p:cNvSpPr>
          <p:nvPr>
            <p:ph type="title"/>
          </p:nvPr>
        </p:nvSpPr>
        <p:spPr>
          <a:xfrm>
            <a:off x="4246085" y="1531329"/>
            <a:ext cx="4399893" cy="18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 HỆ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5" name="Google Shape;365;p65"/>
          <p:cNvSpPr txBox="1">
            <a:spLocks noGrp="1"/>
          </p:cNvSpPr>
          <p:nvPr>
            <p:ph type="title" idx="2"/>
          </p:nvPr>
        </p:nvSpPr>
        <p:spPr>
          <a:xfrm>
            <a:off x="956486" y="1076571"/>
            <a:ext cx="1422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71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9"/>
          <p:cNvSpPr txBox="1">
            <a:spLocks noGrp="1"/>
          </p:cNvSpPr>
          <p:nvPr>
            <p:ph type="ctrTitle"/>
          </p:nvPr>
        </p:nvSpPr>
        <p:spPr>
          <a:xfrm>
            <a:off x="1379264" y="3090892"/>
            <a:ext cx="50619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59"/>
          <p:cNvSpPr txBox="1">
            <a:spLocks noGrp="1"/>
          </p:cNvSpPr>
          <p:nvPr>
            <p:ph type="subTitle" idx="1"/>
          </p:nvPr>
        </p:nvSpPr>
        <p:spPr>
          <a:xfrm>
            <a:off x="856760" y="591296"/>
            <a:ext cx="7536125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lùi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8"/>
          <p:cNvSpPr txBox="1">
            <a:spLocks noGrp="1"/>
          </p:cNvSpPr>
          <p:nvPr>
            <p:ph type="ctrTitle"/>
          </p:nvPr>
        </p:nvSpPr>
        <p:spPr>
          <a:xfrm>
            <a:off x="937625" y="532200"/>
            <a:ext cx="72687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K- W -L</a:t>
            </a:r>
            <a:endParaRPr dirty="0"/>
          </a:p>
        </p:txBody>
      </p:sp>
      <p:sp>
        <p:nvSpPr>
          <p:cNvPr id="298" name="Google Shape;298;p58"/>
          <p:cNvSpPr txBox="1">
            <a:spLocks noGrp="1"/>
          </p:cNvSpPr>
          <p:nvPr>
            <p:ph type="body" idx="1"/>
          </p:nvPr>
        </p:nvSpPr>
        <p:spPr>
          <a:xfrm>
            <a:off x="980813" y="1134730"/>
            <a:ext cx="7082079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– W – L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B0517A-664C-F283-5D66-BDA5C0564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36353"/>
              </p:ext>
            </p:extLst>
          </p:nvPr>
        </p:nvGraphicFramePr>
        <p:xfrm>
          <a:off x="937625" y="1845129"/>
          <a:ext cx="7268700" cy="167920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22900">
                  <a:extLst>
                    <a:ext uri="{9D8B030D-6E8A-4147-A177-3AD203B41FA5}">
                      <a16:colId xmlns:a16="http://schemas.microsoft.com/office/drawing/2014/main" val="2054107343"/>
                    </a:ext>
                  </a:extLst>
                </a:gridCol>
                <a:gridCol w="2422900">
                  <a:extLst>
                    <a:ext uri="{9D8B030D-6E8A-4147-A177-3AD203B41FA5}">
                      <a16:colId xmlns:a16="http://schemas.microsoft.com/office/drawing/2014/main" val="3727521046"/>
                    </a:ext>
                  </a:extLst>
                </a:gridCol>
                <a:gridCol w="2422900">
                  <a:extLst>
                    <a:ext uri="{9D8B030D-6E8A-4147-A177-3AD203B41FA5}">
                      <a16:colId xmlns:a16="http://schemas.microsoft.com/office/drawing/2014/main" val="534160236"/>
                    </a:ext>
                  </a:extLst>
                </a:gridCol>
              </a:tblGrid>
              <a:tr h="7756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(KNOW – ĐÃ HỌC)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(WANT – MUỐN HỌC)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 LEARN – SAU BÀI HỌC ĐÃ THU NHẬN ĐƯỢC)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67582"/>
                  </a:ext>
                </a:extLst>
              </a:tr>
              <a:tr h="903602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733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1"/>
          <p:cNvSpPr txBox="1">
            <a:spLocks noGrp="1"/>
          </p:cNvSpPr>
          <p:nvPr>
            <p:ph type="ctrTitle"/>
          </p:nvPr>
        </p:nvSpPr>
        <p:spPr>
          <a:xfrm>
            <a:off x="1432007" y="625066"/>
            <a:ext cx="2922086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01</a:t>
            </a:r>
            <a:r>
              <a:rPr lang="en" dirty="0"/>
              <a:t>. ÔN TẬP VĂN BẢN</a:t>
            </a:r>
            <a:endParaRPr dirty="0"/>
          </a:p>
        </p:txBody>
      </p:sp>
      <p:sp>
        <p:nvSpPr>
          <p:cNvPr id="318" name="Google Shape;318;p61"/>
          <p:cNvSpPr txBox="1">
            <a:spLocks noGrp="1"/>
          </p:cNvSpPr>
          <p:nvPr>
            <p:ph type="subTitle" idx="1"/>
          </p:nvPr>
        </p:nvSpPr>
        <p:spPr>
          <a:xfrm flipH="1">
            <a:off x="915196" y="1243066"/>
            <a:ext cx="4027304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 định được sức hấp dẫn của nhan đề và cac yếu tố thuyết minh, tự sự, miêu tả trong văn bản nghị luận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9" name="Google Shape;319;p61"/>
          <p:cNvSpPr txBox="1">
            <a:spLocks noGrp="1"/>
          </p:cNvSpPr>
          <p:nvPr>
            <p:ph type="subTitle" idx="2"/>
          </p:nvPr>
        </p:nvSpPr>
        <p:spPr>
          <a:xfrm flipH="1">
            <a:off x="882503" y="3843284"/>
            <a:ext cx="3852747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0" name="Google Shape;320;p61"/>
          <p:cNvSpPr txBox="1">
            <a:spLocks noGrp="1"/>
          </p:cNvSpPr>
          <p:nvPr>
            <p:ph type="subTitle" idx="3"/>
          </p:nvPr>
        </p:nvSpPr>
        <p:spPr>
          <a:xfrm flipH="1">
            <a:off x="4942500" y="1252253"/>
            <a:ext cx="3540193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hực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1" name="Google Shape;321;p61"/>
          <p:cNvSpPr txBox="1">
            <a:spLocks noGrp="1"/>
          </p:cNvSpPr>
          <p:nvPr>
            <p:ph type="subTitle" idx="4"/>
          </p:nvPr>
        </p:nvSpPr>
        <p:spPr>
          <a:xfrm flipH="1">
            <a:off x="5459311" y="3833025"/>
            <a:ext cx="26169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Google Shape;322;p61"/>
          <p:cNvSpPr txBox="1">
            <a:spLocks noGrp="1"/>
          </p:cNvSpPr>
          <p:nvPr>
            <p:ph type="ctrTitle" idx="5"/>
          </p:nvPr>
        </p:nvSpPr>
        <p:spPr>
          <a:xfrm>
            <a:off x="1200875" y="3227084"/>
            <a:ext cx="3216004" cy="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03</a:t>
            </a:r>
            <a:r>
              <a:rPr lang="en" dirty="0"/>
              <a:t>. </a:t>
            </a:r>
            <a:r>
              <a:rPr lang="en-US" dirty="0"/>
              <a:t>Ô</a:t>
            </a:r>
            <a:r>
              <a:rPr lang="en" dirty="0"/>
              <a:t>n tập nghe nói</a:t>
            </a:r>
            <a:endParaRPr dirty="0"/>
          </a:p>
        </p:txBody>
      </p:sp>
      <p:sp>
        <p:nvSpPr>
          <p:cNvPr id="323" name="Google Shape;323;p61"/>
          <p:cNvSpPr txBox="1">
            <a:spLocks noGrp="1"/>
          </p:cNvSpPr>
          <p:nvPr>
            <p:ph type="ctrTitle" idx="6"/>
          </p:nvPr>
        </p:nvSpPr>
        <p:spPr>
          <a:xfrm>
            <a:off x="5459311" y="634253"/>
            <a:ext cx="26169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02</a:t>
            </a:r>
            <a:r>
              <a:rPr lang="en" dirty="0"/>
              <a:t>. </a:t>
            </a:r>
            <a:r>
              <a:rPr lang="en-US" dirty="0"/>
              <a:t>Ô</a:t>
            </a:r>
            <a:r>
              <a:rPr lang="en" dirty="0"/>
              <a:t>n tập viết</a:t>
            </a:r>
            <a:endParaRPr dirty="0"/>
          </a:p>
        </p:txBody>
      </p:sp>
      <p:sp>
        <p:nvSpPr>
          <p:cNvPr id="324" name="Google Shape;324;p61"/>
          <p:cNvSpPr txBox="1">
            <a:spLocks noGrp="1"/>
          </p:cNvSpPr>
          <p:nvPr>
            <p:ph type="ctrTitle" idx="7"/>
          </p:nvPr>
        </p:nvSpPr>
        <p:spPr>
          <a:xfrm>
            <a:off x="5549550" y="3227084"/>
            <a:ext cx="2616900" cy="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04</a:t>
            </a:r>
            <a:r>
              <a:rPr lang="en" dirty="0"/>
              <a:t>. </a:t>
            </a:r>
            <a:r>
              <a:rPr lang="en-US" dirty="0"/>
              <a:t>L</a:t>
            </a:r>
            <a:r>
              <a:rPr lang="en" dirty="0"/>
              <a:t>iên hệ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  <p:bldP spid="318" grpId="0" build="p"/>
      <p:bldP spid="319" grpId="0" build="p"/>
      <p:bldP spid="320" grpId="0" build="p"/>
      <p:bldP spid="321" grpId="0" build="p"/>
      <p:bldP spid="322" grpId="0"/>
      <p:bldP spid="323" grpId="0"/>
      <p:bldP spid="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5"/>
          <p:cNvSpPr txBox="1">
            <a:spLocks noGrp="1"/>
          </p:cNvSpPr>
          <p:nvPr>
            <p:ph type="title"/>
          </p:nvPr>
        </p:nvSpPr>
        <p:spPr>
          <a:xfrm>
            <a:off x="4246085" y="1531329"/>
            <a:ext cx="4399893" cy="18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 KĨ NĂNG ĐỌC HIỂU (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THỰC HÀNH TIẾNG VIỆT)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5" name="Google Shape;365;p65"/>
          <p:cNvSpPr txBox="1">
            <a:spLocks noGrp="1"/>
          </p:cNvSpPr>
          <p:nvPr>
            <p:ph type="title" idx="2"/>
          </p:nvPr>
        </p:nvSpPr>
        <p:spPr>
          <a:xfrm>
            <a:off x="956486" y="1076571"/>
            <a:ext cx="14229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52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0"/>
          <p:cNvSpPr txBox="1">
            <a:spLocks noGrp="1"/>
          </p:cNvSpPr>
          <p:nvPr>
            <p:ph type="ctrTitle"/>
          </p:nvPr>
        </p:nvSpPr>
        <p:spPr>
          <a:xfrm>
            <a:off x="2041050" y="1331396"/>
            <a:ext cx="50619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NHIỆM VỤ</a:t>
            </a:r>
            <a:endParaRPr sz="4000" dirty="0"/>
          </a:p>
        </p:txBody>
      </p:sp>
      <p:sp>
        <p:nvSpPr>
          <p:cNvPr id="312" name="Google Shape;312;p60"/>
          <p:cNvSpPr txBox="1">
            <a:spLocks noGrp="1"/>
          </p:cNvSpPr>
          <p:nvPr>
            <p:ph type="subTitle" idx="1"/>
          </p:nvPr>
        </p:nvSpPr>
        <p:spPr>
          <a:xfrm>
            <a:off x="963444" y="2195105"/>
            <a:ext cx="7519249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1 – 2 – 3 – 6.  HS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4 – 6 HS </a:t>
            </a:r>
          </a:p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: 15ph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2"/>
          <p:cNvSpPr txBox="1">
            <a:spLocks noGrp="1"/>
          </p:cNvSpPr>
          <p:nvPr>
            <p:ph type="ctrTitle"/>
          </p:nvPr>
        </p:nvSpPr>
        <p:spPr>
          <a:xfrm>
            <a:off x="937643" y="759294"/>
            <a:ext cx="72687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/>
              <a:t>KHẲNG ĐỊNH VAI TRÒ CỦA GIÁO DỤC </a:t>
            </a:r>
            <a:br>
              <a:rPr lang="vi-VN" sz="2400" dirty="0"/>
            </a:br>
            <a:r>
              <a:rPr lang="vi-VN" sz="2400" dirty="0"/>
              <a:t>QUYỀN ĐƯỢC GIÁO DỤC VỚI PHỤ NỮ VÀ TRẺ EM </a:t>
            </a:r>
          </a:p>
        </p:txBody>
      </p:sp>
      <p:sp>
        <p:nvSpPr>
          <p:cNvPr id="666" name="Google Shape;666;p82"/>
          <p:cNvSpPr txBox="1"/>
          <p:nvPr/>
        </p:nvSpPr>
        <p:spPr>
          <a:xfrm>
            <a:off x="5828575" y="1658216"/>
            <a:ext cx="23019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Poppins Light"/>
              <a:cs typeface="Times New Roman" panose="02020603050405020304" pitchFamily="18" charset="0"/>
              <a:sym typeface="Poppins Light"/>
            </a:endParaRPr>
          </a:p>
        </p:txBody>
      </p:sp>
      <p:cxnSp>
        <p:nvCxnSpPr>
          <p:cNvPr id="667" name="Google Shape;667;p82"/>
          <p:cNvCxnSpPr/>
          <p:nvPr/>
        </p:nvCxnSpPr>
        <p:spPr>
          <a:xfrm>
            <a:off x="1101150" y="2929538"/>
            <a:ext cx="6941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668" name="Google Shape;668;p82"/>
          <p:cNvSpPr txBox="1"/>
          <p:nvPr/>
        </p:nvSpPr>
        <p:spPr>
          <a:xfrm>
            <a:off x="2735035" y="3367464"/>
            <a:ext cx="3453279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Poppins Light"/>
              <a:cs typeface="Times New Roman" panose="02020603050405020304" pitchFamily="18" charset="0"/>
              <a:sym typeface="Poppins Light"/>
            </a:endParaRPr>
          </a:p>
        </p:txBody>
      </p:sp>
      <p:sp>
        <p:nvSpPr>
          <p:cNvPr id="669" name="Google Shape;669;p82"/>
          <p:cNvSpPr txBox="1"/>
          <p:nvPr/>
        </p:nvSpPr>
        <p:spPr>
          <a:xfrm>
            <a:off x="859666" y="1632079"/>
            <a:ext cx="3493236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lí do và khẳng định quyền lợi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(Từ đầu đến “Quyền được đi học”)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ea typeface="Poppins Light"/>
              <a:cs typeface="Times New Roman" panose="02020603050405020304" pitchFamily="18" charset="0"/>
              <a:sym typeface="Poppins Light"/>
            </a:endParaRPr>
          </a:p>
        </p:txBody>
      </p:sp>
      <p:sp>
        <p:nvSpPr>
          <p:cNvPr id="670" name="Google Shape;670;p82"/>
          <p:cNvSpPr/>
          <p:nvPr/>
        </p:nvSpPr>
        <p:spPr>
          <a:xfrm rot="-9899961" flipH="1">
            <a:off x="1803551" y="2568299"/>
            <a:ext cx="721511" cy="722601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82"/>
          <p:cNvSpPr/>
          <p:nvPr/>
        </p:nvSpPr>
        <p:spPr>
          <a:xfrm rot="-9899961" flipH="1">
            <a:off x="4211238" y="2568299"/>
            <a:ext cx="721511" cy="722601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82"/>
          <p:cNvSpPr/>
          <p:nvPr/>
        </p:nvSpPr>
        <p:spPr>
          <a:xfrm rot="-9899961" flipH="1">
            <a:off x="6618938" y="2568299"/>
            <a:ext cx="721511" cy="722601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82"/>
          <p:cNvSpPr txBox="1"/>
          <p:nvPr/>
        </p:nvSpPr>
        <p:spPr>
          <a:xfrm>
            <a:off x="1908100" y="2687950"/>
            <a:ext cx="5127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01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8F5F1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74" name="Google Shape;674;p82"/>
          <p:cNvSpPr txBox="1"/>
          <p:nvPr/>
        </p:nvSpPr>
        <p:spPr>
          <a:xfrm>
            <a:off x="4315650" y="2687950"/>
            <a:ext cx="5127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02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8F5F1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75" name="Google Shape;675;p82"/>
          <p:cNvSpPr txBox="1"/>
          <p:nvPr/>
        </p:nvSpPr>
        <p:spPr>
          <a:xfrm>
            <a:off x="6723175" y="2687950"/>
            <a:ext cx="5127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03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8F5F1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12CD6-C499-7704-148C-17BFD0BD7525}"/>
              </a:ext>
            </a:extLst>
          </p:cNvPr>
          <p:cNvSpPr txBox="1"/>
          <p:nvPr/>
        </p:nvSpPr>
        <p:spPr>
          <a:xfrm>
            <a:off x="240847" y="0"/>
            <a:ext cx="8629650" cy="704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55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9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9F8254-A272-1824-B75E-2172C14D5309}"/>
              </a:ext>
            </a:extLst>
          </p:cNvPr>
          <p:cNvSpPr txBox="1"/>
          <p:nvPr/>
        </p:nvSpPr>
        <p:spPr>
          <a:xfrm>
            <a:off x="240847" y="0"/>
            <a:ext cx="8629650" cy="704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55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Google Shape;3414;p67">
            <a:extLst>
              <a:ext uri="{FF2B5EF4-FFF2-40B4-BE49-F238E27FC236}">
                <a16:creationId xmlns:a16="http://schemas.microsoft.com/office/drawing/2014/main" id="{D718B62F-89EE-78EE-A313-8737C550161A}"/>
              </a:ext>
            </a:extLst>
          </p:cNvPr>
          <p:cNvSpPr/>
          <p:nvPr/>
        </p:nvSpPr>
        <p:spPr>
          <a:xfrm>
            <a:off x="1495338" y="1979122"/>
            <a:ext cx="942300" cy="7728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3415;p67">
            <a:extLst>
              <a:ext uri="{FF2B5EF4-FFF2-40B4-BE49-F238E27FC236}">
                <a16:creationId xmlns:a16="http://schemas.microsoft.com/office/drawing/2014/main" id="{17ED8E08-B10F-CB63-ECAA-AA7AC54A0854}"/>
              </a:ext>
            </a:extLst>
          </p:cNvPr>
          <p:cNvSpPr txBox="1"/>
          <p:nvPr/>
        </p:nvSpPr>
        <p:spPr>
          <a:xfrm>
            <a:off x="865638" y="2804347"/>
            <a:ext cx="220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222B2E"/>
                </a:solidFill>
                <a:effectLst/>
                <a:uLnTx/>
                <a:uFillTx/>
                <a:latin typeface="Times New Roman" panose="02020603050405020304" pitchFamily="18" charset="0"/>
                <a:ea typeface="Righteous"/>
                <a:cs typeface="Times New Roman" panose="02020603050405020304" pitchFamily="18" charset="0"/>
                <a:sym typeface="Righteous"/>
              </a:rPr>
              <a:t>Luận điểm 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222B2E"/>
              </a:solidFill>
              <a:effectLst/>
              <a:uLnTx/>
              <a:uFillTx/>
              <a:latin typeface="Times New Roman" panose="02020603050405020304" pitchFamily="18" charset="0"/>
              <a:ea typeface="Righteous"/>
              <a:cs typeface="Times New Roman" panose="02020603050405020304" pitchFamily="18" charset="0"/>
              <a:sym typeface="Righteous"/>
            </a:endParaRPr>
          </a:p>
        </p:txBody>
      </p:sp>
      <p:sp>
        <p:nvSpPr>
          <p:cNvPr id="4" name="Google Shape;3416;p67">
            <a:extLst>
              <a:ext uri="{FF2B5EF4-FFF2-40B4-BE49-F238E27FC236}">
                <a16:creationId xmlns:a16="http://schemas.microsoft.com/office/drawing/2014/main" id="{0950749C-28AF-36EF-8169-D0BB9E99E7A7}"/>
              </a:ext>
            </a:extLst>
          </p:cNvPr>
          <p:cNvSpPr txBox="1"/>
          <p:nvPr/>
        </p:nvSpPr>
        <p:spPr>
          <a:xfrm>
            <a:off x="865638" y="3291247"/>
            <a:ext cx="2201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22B2E"/>
              </a:solidFill>
              <a:effectLst/>
              <a:uLnTx/>
              <a:uFillTx/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6" name="Google Shape;3417;p67">
            <a:extLst>
              <a:ext uri="{FF2B5EF4-FFF2-40B4-BE49-F238E27FC236}">
                <a16:creationId xmlns:a16="http://schemas.microsoft.com/office/drawing/2014/main" id="{65B227D2-B87D-8173-A15F-B17217B22A2E}"/>
              </a:ext>
            </a:extLst>
          </p:cNvPr>
          <p:cNvSpPr/>
          <p:nvPr/>
        </p:nvSpPr>
        <p:spPr>
          <a:xfrm>
            <a:off x="6706338" y="1979122"/>
            <a:ext cx="942300" cy="7728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3418;p67">
            <a:extLst>
              <a:ext uri="{FF2B5EF4-FFF2-40B4-BE49-F238E27FC236}">
                <a16:creationId xmlns:a16="http://schemas.microsoft.com/office/drawing/2014/main" id="{C6262384-7726-1AEC-F7D6-743FEA57C6FB}"/>
              </a:ext>
            </a:extLst>
          </p:cNvPr>
          <p:cNvSpPr txBox="1"/>
          <p:nvPr/>
        </p:nvSpPr>
        <p:spPr>
          <a:xfrm>
            <a:off x="6076638" y="2804347"/>
            <a:ext cx="220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222B2E"/>
                </a:solidFill>
                <a:effectLst/>
                <a:uLnTx/>
                <a:uFillTx/>
                <a:latin typeface="Times New Roman" panose="02020603050405020304" pitchFamily="18" charset="0"/>
                <a:ea typeface="Righteous"/>
                <a:cs typeface="Times New Roman" panose="02020603050405020304" pitchFamily="18" charset="0"/>
                <a:sym typeface="Righteous"/>
              </a:rPr>
              <a:t>Luận điểm 3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222B2E"/>
              </a:solidFill>
              <a:effectLst/>
              <a:uLnTx/>
              <a:uFillTx/>
              <a:latin typeface="Times New Roman" panose="02020603050405020304" pitchFamily="18" charset="0"/>
              <a:ea typeface="Righteous"/>
              <a:cs typeface="Times New Roman" panose="02020603050405020304" pitchFamily="18" charset="0"/>
              <a:sym typeface="Righteous"/>
            </a:endParaRPr>
          </a:p>
        </p:txBody>
      </p:sp>
      <p:sp>
        <p:nvSpPr>
          <p:cNvPr id="51" name="Google Shape;3419;p67">
            <a:extLst>
              <a:ext uri="{FF2B5EF4-FFF2-40B4-BE49-F238E27FC236}">
                <a16:creationId xmlns:a16="http://schemas.microsoft.com/office/drawing/2014/main" id="{E17A9560-4EBD-5E1B-2323-3A22379E5F00}"/>
              </a:ext>
            </a:extLst>
          </p:cNvPr>
          <p:cNvSpPr txBox="1"/>
          <p:nvPr/>
        </p:nvSpPr>
        <p:spPr>
          <a:xfrm>
            <a:off x="6076638" y="3291247"/>
            <a:ext cx="2201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22B2E"/>
              </a:solidFill>
              <a:effectLst/>
              <a:uLnTx/>
              <a:uFillTx/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52" name="Google Shape;3420;p67">
            <a:extLst>
              <a:ext uri="{FF2B5EF4-FFF2-40B4-BE49-F238E27FC236}">
                <a16:creationId xmlns:a16="http://schemas.microsoft.com/office/drawing/2014/main" id="{4929C4AB-F839-4562-0279-FA17BDE966F2}"/>
              </a:ext>
            </a:extLst>
          </p:cNvPr>
          <p:cNvSpPr/>
          <p:nvPr/>
        </p:nvSpPr>
        <p:spPr>
          <a:xfrm>
            <a:off x="4100838" y="1979122"/>
            <a:ext cx="942300" cy="7728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3421;p67">
            <a:extLst>
              <a:ext uri="{FF2B5EF4-FFF2-40B4-BE49-F238E27FC236}">
                <a16:creationId xmlns:a16="http://schemas.microsoft.com/office/drawing/2014/main" id="{9AAD320A-649C-4296-0F3E-DE58893F973F}"/>
              </a:ext>
            </a:extLst>
          </p:cNvPr>
          <p:cNvSpPr txBox="1"/>
          <p:nvPr/>
        </p:nvSpPr>
        <p:spPr>
          <a:xfrm>
            <a:off x="3471138" y="2804347"/>
            <a:ext cx="220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222B2E"/>
                </a:solidFill>
                <a:effectLst/>
                <a:uLnTx/>
                <a:uFillTx/>
                <a:latin typeface="Times New Roman" panose="02020603050405020304" pitchFamily="18" charset="0"/>
                <a:ea typeface="Righteous"/>
                <a:cs typeface="Times New Roman" panose="02020603050405020304" pitchFamily="18" charset="0"/>
                <a:sym typeface="Righteous"/>
              </a:rPr>
              <a:t>Luận điểm 2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222B2E"/>
              </a:solidFill>
              <a:effectLst/>
              <a:uLnTx/>
              <a:uFillTx/>
              <a:latin typeface="Times New Roman" panose="02020603050405020304" pitchFamily="18" charset="0"/>
              <a:ea typeface="Righteous"/>
              <a:cs typeface="Times New Roman" panose="02020603050405020304" pitchFamily="18" charset="0"/>
              <a:sym typeface="Righteous"/>
            </a:endParaRPr>
          </a:p>
        </p:txBody>
      </p:sp>
      <p:sp>
        <p:nvSpPr>
          <p:cNvPr id="54" name="Google Shape;3422;p67">
            <a:extLst>
              <a:ext uri="{FF2B5EF4-FFF2-40B4-BE49-F238E27FC236}">
                <a16:creationId xmlns:a16="http://schemas.microsoft.com/office/drawing/2014/main" id="{0C1BE5D2-C3C2-B840-6304-618CE7542D7C}"/>
              </a:ext>
            </a:extLst>
          </p:cNvPr>
          <p:cNvSpPr txBox="1"/>
          <p:nvPr/>
        </p:nvSpPr>
        <p:spPr>
          <a:xfrm>
            <a:off x="3471138" y="3291247"/>
            <a:ext cx="2201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22B2E"/>
              </a:solidFill>
              <a:effectLst/>
              <a:uLnTx/>
              <a:uFillTx/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55" name="Google Shape;3423;p67">
            <a:extLst>
              <a:ext uri="{FF2B5EF4-FFF2-40B4-BE49-F238E27FC236}">
                <a16:creationId xmlns:a16="http://schemas.microsoft.com/office/drawing/2014/main" id="{88E6DFC9-E6A0-7F13-7671-C605D6F73627}"/>
              </a:ext>
            </a:extLst>
          </p:cNvPr>
          <p:cNvSpPr/>
          <p:nvPr/>
        </p:nvSpPr>
        <p:spPr>
          <a:xfrm>
            <a:off x="1495350" y="787447"/>
            <a:ext cx="6153300" cy="6372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Righteous"/>
                <a:cs typeface="Times New Roman" panose="02020603050405020304" pitchFamily="18" charset="0"/>
                <a:sym typeface="Righteous"/>
              </a:rPr>
              <a:t>Luận đề: </a:t>
            </a:r>
            <a:r>
              <a:rPr lang="vi-VN" sz="18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hành trang cần thiết  mà người trẻ cần chuẩn bị cho thế kỉ XXI </a:t>
            </a:r>
            <a:endParaRPr lang="vi-VN" sz="1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Google Shape;3424;p67">
            <a:extLst>
              <a:ext uri="{FF2B5EF4-FFF2-40B4-BE49-F238E27FC236}">
                <a16:creationId xmlns:a16="http://schemas.microsoft.com/office/drawing/2014/main" id="{EDA5BDD9-BD31-C91A-687E-4D82C59888C9}"/>
              </a:ext>
            </a:extLst>
          </p:cNvPr>
          <p:cNvCxnSpPr>
            <a:cxnSpLocks/>
            <a:stCxn id="55" idx="2"/>
            <a:endCxn id="2" idx="0"/>
          </p:cNvCxnSpPr>
          <p:nvPr/>
        </p:nvCxnSpPr>
        <p:spPr>
          <a:xfrm rot="5400000">
            <a:off x="2992044" y="399166"/>
            <a:ext cx="554400" cy="260551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3425;p67">
            <a:extLst>
              <a:ext uri="{FF2B5EF4-FFF2-40B4-BE49-F238E27FC236}">
                <a16:creationId xmlns:a16="http://schemas.microsoft.com/office/drawing/2014/main" id="{7344C469-A8CA-4172-AEA5-0A5E7F841C87}"/>
              </a:ext>
            </a:extLst>
          </p:cNvPr>
          <p:cNvCxnSpPr>
            <a:cxnSpLocks/>
            <a:stCxn id="55" idx="2"/>
            <a:endCxn id="6" idx="0"/>
          </p:cNvCxnSpPr>
          <p:nvPr/>
        </p:nvCxnSpPr>
        <p:spPr>
          <a:xfrm rot="16200000" flipH="1">
            <a:off x="5597544" y="399178"/>
            <a:ext cx="554400" cy="260548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3426;p67">
            <a:extLst>
              <a:ext uri="{FF2B5EF4-FFF2-40B4-BE49-F238E27FC236}">
                <a16:creationId xmlns:a16="http://schemas.microsoft.com/office/drawing/2014/main" id="{063339E3-3979-A16C-64B6-39D66463AF0F}"/>
              </a:ext>
            </a:extLst>
          </p:cNvPr>
          <p:cNvCxnSpPr>
            <a:cxnSpLocks/>
            <a:stCxn id="55" idx="2"/>
            <a:endCxn id="52" idx="0"/>
          </p:cNvCxnSpPr>
          <p:nvPr/>
        </p:nvCxnSpPr>
        <p:spPr>
          <a:xfrm rot="5400000">
            <a:off x="4294794" y="1701916"/>
            <a:ext cx="554400" cy="1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" name="Google Shape;3427;p67">
            <a:extLst>
              <a:ext uri="{FF2B5EF4-FFF2-40B4-BE49-F238E27FC236}">
                <a16:creationId xmlns:a16="http://schemas.microsoft.com/office/drawing/2014/main" id="{B185C9FD-A533-9FEE-8C50-FD83C551F2C1}"/>
              </a:ext>
            </a:extLst>
          </p:cNvPr>
          <p:cNvGrpSpPr/>
          <p:nvPr/>
        </p:nvGrpSpPr>
        <p:grpSpPr>
          <a:xfrm>
            <a:off x="1755072" y="2170370"/>
            <a:ext cx="422864" cy="442716"/>
            <a:chOff x="6664109" y="2695196"/>
            <a:chExt cx="422864" cy="442716"/>
          </a:xfrm>
        </p:grpSpPr>
        <p:sp>
          <p:nvSpPr>
            <p:cNvPr id="60" name="Google Shape;3428;p67">
              <a:extLst>
                <a:ext uri="{FF2B5EF4-FFF2-40B4-BE49-F238E27FC236}">
                  <a16:creationId xmlns:a16="http://schemas.microsoft.com/office/drawing/2014/main" id="{0DC65B96-4AC8-CFAE-AFBD-60F07F9AA57A}"/>
                </a:ext>
              </a:extLst>
            </p:cNvPr>
            <p:cNvSpPr/>
            <p:nvPr/>
          </p:nvSpPr>
          <p:spPr>
            <a:xfrm>
              <a:off x="6758864" y="2899158"/>
              <a:ext cx="230391" cy="25252"/>
            </a:xfrm>
            <a:custGeom>
              <a:avLst/>
              <a:gdLst/>
              <a:ahLst/>
              <a:cxnLst/>
              <a:rect l="l" t="t" r="r" b="b"/>
              <a:pathLst>
                <a:path w="5675" h="622" extrusionOk="0">
                  <a:moveTo>
                    <a:pt x="397" y="1"/>
                  </a:moveTo>
                  <a:cubicBezTo>
                    <a:pt x="1" y="1"/>
                    <a:pt x="1" y="622"/>
                    <a:pt x="397" y="622"/>
                  </a:cubicBezTo>
                  <a:cubicBezTo>
                    <a:pt x="409" y="622"/>
                    <a:pt x="422" y="621"/>
                    <a:pt x="435" y="620"/>
                  </a:cubicBezTo>
                  <a:lnTo>
                    <a:pt x="5312" y="620"/>
                  </a:lnTo>
                  <a:cubicBezTo>
                    <a:pt x="5675" y="577"/>
                    <a:pt x="5675" y="45"/>
                    <a:pt x="5312" y="2"/>
                  </a:cubicBezTo>
                  <a:lnTo>
                    <a:pt x="435" y="2"/>
                  </a:lnTo>
                  <a:cubicBezTo>
                    <a:pt x="422" y="1"/>
                    <a:pt x="409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429;p67">
              <a:extLst>
                <a:ext uri="{FF2B5EF4-FFF2-40B4-BE49-F238E27FC236}">
                  <a16:creationId xmlns:a16="http://schemas.microsoft.com/office/drawing/2014/main" id="{B004BE3D-0755-C1D7-F7AE-34ABEBCD4542}"/>
                </a:ext>
              </a:extLst>
            </p:cNvPr>
            <p:cNvSpPr/>
            <p:nvPr/>
          </p:nvSpPr>
          <p:spPr>
            <a:xfrm>
              <a:off x="6664109" y="2695196"/>
              <a:ext cx="422864" cy="307851"/>
            </a:xfrm>
            <a:custGeom>
              <a:avLst/>
              <a:gdLst/>
              <a:ahLst/>
              <a:cxnLst/>
              <a:rect l="l" t="t" r="r" b="b"/>
              <a:pathLst>
                <a:path w="10416" h="7583" extrusionOk="0">
                  <a:moveTo>
                    <a:pt x="5219" y="1214"/>
                  </a:moveTo>
                  <a:cubicBezTo>
                    <a:pt x="5623" y="1214"/>
                    <a:pt x="5815" y="1704"/>
                    <a:pt x="5538" y="1981"/>
                  </a:cubicBezTo>
                  <a:cubicBezTo>
                    <a:pt x="5441" y="2078"/>
                    <a:pt x="5324" y="2121"/>
                    <a:pt x="5210" y="2121"/>
                  </a:cubicBezTo>
                  <a:cubicBezTo>
                    <a:pt x="4973" y="2121"/>
                    <a:pt x="4750" y="1935"/>
                    <a:pt x="4750" y="1661"/>
                  </a:cubicBezTo>
                  <a:cubicBezTo>
                    <a:pt x="4750" y="1406"/>
                    <a:pt x="4963" y="1214"/>
                    <a:pt x="5219" y="1214"/>
                  </a:cubicBezTo>
                  <a:close/>
                  <a:moveTo>
                    <a:pt x="7646" y="4324"/>
                  </a:moveTo>
                  <a:cubicBezTo>
                    <a:pt x="9010" y="4324"/>
                    <a:pt x="9010" y="6347"/>
                    <a:pt x="7646" y="6347"/>
                  </a:cubicBezTo>
                  <a:lnTo>
                    <a:pt x="2769" y="6347"/>
                  </a:lnTo>
                  <a:cubicBezTo>
                    <a:pt x="1406" y="6347"/>
                    <a:pt x="1406" y="4324"/>
                    <a:pt x="2769" y="4324"/>
                  </a:cubicBezTo>
                  <a:close/>
                  <a:moveTo>
                    <a:pt x="3621" y="0"/>
                  </a:moveTo>
                  <a:lnTo>
                    <a:pt x="3621" y="3088"/>
                  </a:lnTo>
                  <a:lnTo>
                    <a:pt x="1" y="3088"/>
                  </a:lnTo>
                  <a:lnTo>
                    <a:pt x="1" y="7582"/>
                  </a:lnTo>
                  <a:lnTo>
                    <a:pt x="10415" y="7582"/>
                  </a:lnTo>
                  <a:lnTo>
                    <a:pt x="10415" y="3088"/>
                  </a:lnTo>
                  <a:lnTo>
                    <a:pt x="6816" y="3088"/>
                  </a:lnTo>
                  <a:lnTo>
                    <a:pt x="68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430;p67">
              <a:extLst>
                <a:ext uri="{FF2B5EF4-FFF2-40B4-BE49-F238E27FC236}">
                  <a16:creationId xmlns:a16="http://schemas.microsoft.com/office/drawing/2014/main" id="{D929AA4D-93C3-B832-81EA-FF0528F7F452}"/>
                </a:ext>
              </a:extLst>
            </p:cNvPr>
            <p:cNvSpPr/>
            <p:nvPr/>
          </p:nvSpPr>
          <p:spPr>
            <a:xfrm>
              <a:off x="6737591" y="3031506"/>
              <a:ext cx="276753" cy="106406"/>
            </a:xfrm>
            <a:custGeom>
              <a:avLst/>
              <a:gdLst/>
              <a:ahLst/>
              <a:cxnLst/>
              <a:rect l="l" t="t" r="r" b="b"/>
              <a:pathLst>
                <a:path w="6817" h="2621" extrusionOk="0">
                  <a:moveTo>
                    <a:pt x="4431" y="704"/>
                  </a:moveTo>
                  <a:lnTo>
                    <a:pt x="4431" y="1407"/>
                  </a:lnTo>
                  <a:lnTo>
                    <a:pt x="2365" y="1407"/>
                  </a:lnTo>
                  <a:lnTo>
                    <a:pt x="2365" y="704"/>
                  </a:lnTo>
                  <a:close/>
                  <a:moveTo>
                    <a:pt x="1" y="1"/>
                  </a:moveTo>
                  <a:cubicBezTo>
                    <a:pt x="257" y="576"/>
                    <a:pt x="597" y="1087"/>
                    <a:pt x="1023" y="1534"/>
                  </a:cubicBezTo>
                  <a:cubicBezTo>
                    <a:pt x="1651" y="2258"/>
                    <a:pt x="2525" y="2621"/>
                    <a:pt x="3398" y="2621"/>
                  </a:cubicBezTo>
                  <a:cubicBezTo>
                    <a:pt x="4271" y="2621"/>
                    <a:pt x="5144" y="2258"/>
                    <a:pt x="5773" y="1534"/>
                  </a:cubicBezTo>
                  <a:cubicBezTo>
                    <a:pt x="6199" y="1087"/>
                    <a:pt x="6539" y="576"/>
                    <a:pt x="6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431;p67">
              <a:extLst>
                <a:ext uri="{FF2B5EF4-FFF2-40B4-BE49-F238E27FC236}">
                  <a16:creationId xmlns:a16="http://schemas.microsoft.com/office/drawing/2014/main" id="{EE67283D-BE33-6DA7-F48C-7FB5B8BA63BD}"/>
                </a:ext>
              </a:extLst>
            </p:cNvPr>
            <p:cNvSpPr/>
            <p:nvPr/>
          </p:nvSpPr>
          <p:spPr>
            <a:xfrm>
              <a:off x="6969321" y="2732343"/>
              <a:ext cx="51924" cy="59719"/>
            </a:xfrm>
            <a:custGeom>
              <a:avLst/>
              <a:gdLst/>
              <a:ahLst/>
              <a:cxnLst/>
              <a:rect l="l" t="t" r="r" b="b"/>
              <a:pathLst>
                <a:path w="1279" h="1471" extrusionOk="0">
                  <a:moveTo>
                    <a:pt x="1" y="1"/>
                  </a:moveTo>
                  <a:lnTo>
                    <a:pt x="1" y="1470"/>
                  </a:lnTo>
                  <a:lnTo>
                    <a:pt x="1279" y="1470"/>
                  </a:lnTo>
                  <a:cubicBezTo>
                    <a:pt x="1129" y="1194"/>
                    <a:pt x="959" y="917"/>
                    <a:pt x="746" y="682"/>
                  </a:cubicBezTo>
                  <a:cubicBezTo>
                    <a:pt x="533" y="406"/>
                    <a:pt x="278" y="19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432;p67">
              <a:extLst>
                <a:ext uri="{FF2B5EF4-FFF2-40B4-BE49-F238E27FC236}">
                  <a16:creationId xmlns:a16="http://schemas.microsoft.com/office/drawing/2014/main" id="{A8C17BEE-7899-61A9-9C7F-4605ACC23A54}"/>
                </a:ext>
              </a:extLst>
            </p:cNvPr>
            <p:cNvSpPr/>
            <p:nvPr/>
          </p:nvSpPr>
          <p:spPr>
            <a:xfrm>
              <a:off x="6729837" y="2732343"/>
              <a:ext cx="51924" cy="59719"/>
            </a:xfrm>
            <a:custGeom>
              <a:avLst/>
              <a:gdLst/>
              <a:ahLst/>
              <a:cxnLst/>
              <a:rect l="l" t="t" r="r" b="b"/>
              <a:pathLst>
                <a:path w="1279" h="1471" extrusionOk="0">
                  <a:moveTo>
                    <a:pt x="1278" y="1"/>
                  </a:moveTo>
                  <a:cubicBezTo>
                    <a:pt x="1001" y="193"/>
                    <a:pt x="746" y="406"/>
                    <a:pt x="533" y="661"/>
                  </a:cubicBezTo>
                  <a:cubicBezTo>
                    <a:pt x="320" y="917"/>
                    <a:pt x="128" y="1172"/>
                    <a:pt x="0" y="1470"/>
                  </a:cubicBezTo>
                  <a:lnTo>
                    <a:pt x="1278" y="1470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3433;p67">
            <a:extLst>
              <a:ext uri="{FF2B5EF4-FFF2-40B4-BE49-F238E27FC236}">
                <a16:creationId xmlns:a16="http://schemas.microsoft.com/office/drawing/2014/main" id="{A7EABCC3-7324-F48F-8FE7-9FC099DCA526}"/>
              </a:ext>
            </a:extLst>
          </p:cNvPr>
          <p:cNvGrpSpPr/>
          <p:nvPr/>
        </p:nvGrpSpPr>
        <p:grpSpPr>
          <a:xfrm>
            <a:off x="7038279" y="2170350"/>
            <a:ext cx="278418" cy="442756"/>
            <a:chOff x="7397341" y="3309924"/>
            <a:chExt cx="278418" cy="442756"/>
          </a:xfrm>
        </p:grpSpPr>
        <p:sp>
          <p:nvSpPr>
            <p:cNvPr id="66" name="Google Shape;3434;p67">
              <a:extLst>
                <a:ext uri="{FF2B5EF4-FFF2-40B4-BE49-F238E27FC236}">
                  <a16:creationId xmlns:a16="http://schemas.microsoft.com/office/drawing/2014/main" id="{4D0375B4-8B6E-ACF0-F754-0A2768A6E355}"/>
                </a:ext>
              </a:extLst>
            </p:cNvPr>
            <p:cNvSpPr/>
            <p:nvPr/>
          </p:nvSpPr>
          <p:spPr>
            <a:xfrm>
              <a:off x="7471675" y="3683461"/>
              <a:ext cx="28581" cy="57080"/>
            </a:xfrm>
            <a:custGeom>
              <a:avLst/>
              <a:gdLst/>
              <a:ahLst/>
              <a:cxnLst/>
              <a:rect l="l" t="t" r="r" b="b"/>
              <a:pathLst>
                <a:path w="704" h="1406" extrusionOk="0">
                  <a:moveTo>
                    <a:pt x="1" y="0"/>
                  </a:moveTo>
                  <a:lnTo>
                    <a:pt x="1" y="1406"/>
                  </a:lnTo>
                  <a:lnTo>
                    <a:pt x="703" y="140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435;p67">
              <a:extLst>
                <a:ext uri="{FF2B5EF4-FFF2-40B4-BE49-F238E27FC236}">
                  <a16:creationId xmlns:a16="http://schemas.microsoft.com/office/drawing/2014/main" id="{F37DCDE5-B345-B1B0-0224-F65685957D01}"/>
                </a:ext>
              </a:extLst>
            </p:cNvPr>
            <p:cNvSpPr/>
            <p:nvPr/>
          </p:nvSpPr>
          <p:spPr>
            <a:xfrm>
              <a:off x="7572844" y="3683461"/>
              <a:ext cx="28581" cy="57080"/>
            </a:xfrm>
            <a:custGeom>
              <a:avLst/>
              <a:gdLst/>
              <a:ahLst/>
              <a:cxnLst/>
              <a:rect l="l" t="t" r="r" b="b"/>
              <a:pathLst>
                <a:path w="704" h="1406" extrusionOk="0">
                  <a:moveTo>
                    <a:pt x="0" y="0"/>
                  </a:moveTo>
                  <a:lnTo>
                    <a:pt x="0" y="1406"/>
                  </a:lnTo>
                  <a:lnTo>
                    <a:pt x="703" y="140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436;p67">
              <a:extLst>
                <a:ext uri="{FF2B5EF4-FFF2-40B4-BE49-F238E27FC236}">
                  <a16:creationId xmlns:a16="http://schemas.microsoft.com/office/drawing/2014/main" id="{28949576-6FA7-7C6A-7FB7-7788489B12F0}"/>
                </a:ext>
              </a:extLst>
            </p:cNvPr>
            <p:cNvSpPr/>
            <p:nvPr/>
          </p:nvSpPr>
          <p:spPr>
            <a:xfrm>
              <a:off x="7521813" y="3683461"/>
              <a:ext cx="29433" cy="69219"/>
            </a:xfrm>
            <a:custGeom>
              <a:avLst/>
              <a:gdLst/>
              <a:ahLst/>
              <a:cxnLst/>
              <a:rect l="l" t="t" r="r" b="b"/>
              <a:pathLst>
                <a:path w="725" h="1705" extrusionOk="0">
                  <a:moveTo>
                    <a:pt x="1" y="0"/>
                  </a:moveTo>
                  <a:lnTo>
                    <a:pt x="1" y="1704"/>
                  </a:lnTo>
                  <a:lnTo>
                    <a:pt x="725" y="170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437;p67">
              <a:extLst>
                <a:ext uri="{FF2B5EF4-FFF2-40B4-BE49-F238E27FC236}">
                  <a16:creationId xmlns:a16="http://schemas.microsoft.com/office/drawing/2014/main" id="{875A8864-F5C0-A7D9-0C34-F95C8EE28BE8}"/>
                </a:ext>
              </a:extLst>
            </p:cNvPr>
            <p:cNvSpPr/>
            <p:nvPr/>
          </p:nvSpPr>
          <p:spPr>
            <a:xfrm>
              <a:off x="7500215" y="3640225"/>
              <a:ext cx="72670" cy="32884"/>
            </a:xfrm>
            <a:custGeom>
              <a:avLst/>
              <a:gdLst/>
              <a:ahLst/>
              <a:cxnLst/>
              <a:rect l="l" t="t" r="r" b="b"/>
              <a:pathLst>
                <a:path w="1790" h="810" extrusionOk="0">
                  <a:moveTo>
                    <a:pt x="0" y="0"/>
                  </a:moveTo>
                  <a:lnTo>
                    <a:pt x="0" y="810"/>
                  </a:lnTo>
                  <a:lnTo>
                    <a:pt x="1789" y="810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438;p67">
              <a:extLst>
                <a:ext uri="{FF2B5EF4-FFF2-40B4-BE49-F238E27FC236}">
                  <a16:creationId xmlns:a16="http://schemas.microsoft.com/office/drawing/2014/main" id="{893343A8-4BAB-389F-E026-B4075A1617FE}"/>
                </a:ext>
              </a:extLst>
            </p:cNvPr>
            <p:cNvSpPr/>
            <p:nvPr/>
          </p:nvSpPr>
          <p:spPr>
            <a:xfrm>
              <a:off x="7520960" y="3538203"/>
              <a:ext cx="26835" cy="23262"/>
            </a:xfrm>
            <a:custGeom>
              <a:avLst/>
              <a:gdLst/>
              <a:ahLst/>
              <a:cxnLst/>
              <a:rect l="l" t="t" r="r" b="b"/>
              <a:pathLst>
                <a:path w="661" h="573" extrusionOk="0">
                  <a:moveTo>
                    <a:pt x="384" y="0"/>
                  </a:moveTo>
                  <a:cubicBezTo>
                    <a:pt x="128" y="0"/>
                    <a:pt x="1" y="320"/>
                    <a:pt x="171" y="490"/>
                  </a:cubicBezTo>
                  <a:cubicBezTo>
                    <a:pt x="235" y="547"/>
                    <a:pt x="311" y="573"/>
                    <a:pt x="383" y="573"/>
                  </a:cubicBezTo>
                  <a:cubicBezTo>
                    <a:pt x="528" y="573"/>
                    <a:pt x="661" y="469"/>
                    <a:pt x="661" y="298"/>
                  </a:cubicBezTo>
                  <a:cubicBezTo>
                    <a:pt x="661" y="128"/>
                    <a:pt x="533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39;p67">
              <a:extLst>
                <a:ext uri="{FF2B5EF4-FFF2-40B4-BE49-F238E27FC236}">
                  <a16:creationId xmlns:a16="http://schemas.microsoft.com/office/drawing/2014/main" id="{5FCF1839-37C0-3990-C039-FE8A9A2C298A}"/>
                </a:ext>
              </a:extLst>
            </p:cNvPr>
            <p:cNvSpPr/>
            <p:nvPr/>
          </p:nvSpPr>
          <p:spPr>
            <a:xfrm>
              <a:off x="7397341" y="3487172"/>
              <a:ext cx="278418" cy="185937"/>
            </a:xfrm>
            <a:custGeom>
              <a:avLst/>
              <a:gdLst/>
              <a:ahLst/>
              <a:cxnLst/>
              <a:rect l="l" t="t" r="r" b="b"/>
              <a:pathLst>
                <a:path w="6858" h="4580" extrusionOk="0">
                  <a:moveTo>
                    <a:pt x="3424" y="552"/>
                  </a:moveTo>
                  <a:cubicBezTo>
                    <a:pt x="3935" y="552"/>
                    <a:pt x="4430" y="952"/>
                    <a:pt x="4430" y="1555"/>
                  </a:cubicBezTo>
                  <a:cubicBezTo>
                    <a:pt x="4430" y="2088"/>
                    <a:pt x="3983" y="2535"/>
                    <a:pt x="3429" y="2535"/>
                  </a:cubicBezTo>
                  <a:cubicBezTo>
                    <a:pt x="2534" y="2535"/>
                    <a:pt x="2087" y="1470"/>
                    <a:pt x="2726" y="853"/>
                  </a:cubicBezTo>
                  <a:cubicBezTo>
                    <a:pt x="2927" y="645"/>
                    <a:pt x="3177" y="552"/>
                    <a:pt x="3424" y="552"/>
                  </a:cubicBezTo>
                  <a:close/>
                  <a:moveTo>
                    <a:pt x="0" y="1"/>
                  </a:moveTo>
                  <a:lnTo>
                    <a:pt x="0" y="4580"/>
                  </a:lnTo>
                  <a:lnTo>
                    <a:pt x="1832" y="4580"/>
                  </a:lnTo>
                  <a:lnTo>
                    <a:pt x="1832" y="3068"/>
                  </a:lnTo>
                  <a:lnTo>
                    <a:pt x="5026" y="3068"/>
                  </a:lnTo>
                  <a:lnTo>
                    <a:pt x="5026" y="4580"/>
                  </a:lnTo>
                  <a:lnTo>
                    <a:pt x="6858" y="4580"/>
                  </a:lnTo>
                  <a:lnTo>
                    <a:pt x="6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40;p67">
              <a:extLst>
                <a:ext uri="{FF2B5EF4-FFF2-40B4-BE49-F238E27FC236}">
                  <a16:creationId xmlns:a16="http://schemas.microsoft.com/office/drawing/2014/main" id="{FD98C3C3-7553-DB5F-B289-D06231CB9396}"/>
                </a:ext>
              </a:extLst>
            </p:cNvPr>
            <p:cNvSpPr/>
            <p:nvPr/>
          </p:nvSpPr>
          <p:spPr>
            <a:xfrm>
              <a:off x="7398193" y="3309924"/>
              <a:ext cx="277565" cy="147897"/>
            </a:xfrm>
            <a:custGeom>
              <a:avLst/>
              <a:gdLst/>
              <a:ahLst/>
              <a:cxnLst/>
              <a:rect l="l" t="t" r="r" b="b"/>
              <a:pathLst>
                <a:path w="6837" h="3643" extrusionOk="0">
                  <a:moveTo>
                    <a:pt x="2602" y="2236"/>
                  </a:moveTo>
                  <a:cubicBezTo>
                    <a:pt x="3032" y="2236"/>
                    <a:pt x="3232" y="2775"/>
                    <a:pt x="2918" y="3089"/>
                  </a:cubicBezTo>
                  <a:cubicBezTo>
                    <a:pt x="2816" y="3191"/>
                    <a:pt x="2692" y="3237"/>
                    <a:pt x="2570" y="3237"/>
                  </a:cubicBezTo>
                  <a:cubicBezTo>
                    <a:pt x="2312" y="3237"/>
                    <a:pt x="2066" y="3031"/>
                    <a:pt x="2066" y="2727"/>
                  </a:cubicBezTo>
                  <a:cubicBezTo>
                    <a:pt x="2066" y="2450"/>
                    <a:pt x="2279" y="2237"/>
                    <a:pt x="2577" y="2237"/>
                  </a:cubicBezTo>
                  <a:cubicBezTo>
                    <a:pt x="2586" y="2237"/>
                    <a:pt x="2594" y="2236"/>
                    <a:pt x="2602" y="2236"/>
                  </a:cubicBezTo>
                  <a:close/>
                  <a:moveTo>
                    <a:pt x="4204" y="2236"/>
                  </a:moveTo>
                  <a:cubicBezTo>
                    <a:pt x="4215" y="2236"/>
                    <a:pt x="4227" y="2236"/>
                    <a:pt x="4239" y="2237"/>
                  </a:cubicBezTo>
                  <a:cubicBezTo>
                    <a:pt x="4686" y="2237"/>
                    <a:pt x="4899" y="2769"/>
                    <a:pt x="4579" y="3089"/>
                  </a:cubicBezTo>
                  <a:cubicBezTo>
                    <a:pt x="4477" y="3191"/>
                    <a:pt x="4353" y="3237"/>
                    <a:pt x="4232" y="3237"/>
                  </a:cubicBezTo>
                  <a:cubicBezTo>
                    <a:pt x="3974" y="3237"/>
                    <a:pt x="3727" y="3031"/>
                    <a:pt x="3727" y="2727"/>
                  </a:cubicBezTo>
                  <a:cubicBezTo>
                    <a:pt x="3727" y="2462"/>
                    <a:pt x="3942" y="2236"/>
                    <a:pt x="4204" y="2236"/>
                  </a:cubicBezTo>
                  <a:close/>
                  <a:moveTo>
                    <a:pt x="1598" y="1"/>
                  </a:moveTo>
                  <a:lnTo>
                    <a:pt x="980" y="341"/>
                  </a:lnTo>
                  <a:lnTo>
                    <a:pt x="1427" y="1215"/>
                  </a:lnTo>
                  <a:cubicBezTo>
                    <a:pt x="618" y="1768"/>
                    <a:pt x="107" y="2663"/>
                    <a:pt x="0" y="3643"/>
                  </a:cubicBezTo>
                  <a:lnTo>
                    <a:pt x="6837" y="3643"/>
                  </a:lnTo>
                  <a:cubicBezTo>
                    <a:pt x="6730" y="2663"/>
                    <a:pt x="6198" y="1768"/>
                    <a:pt x="5410" y="1193"/>
                  </a:cubicBezTo>
                  <a:lnTo>
                    <a:pt x="5857" y="320"/>
                  </a:lnTo>
                  <a:lnTo>
                    <a:pt x="5218" y="1"/>
                  </a:lnTo>
                  <a:lnTo>
                    <a:pt x="4792" y="853"/>
                  </a:lnTo>
                  <a:cubicBezTo>
                    <a:pt x="4356" y="661"/>
                    <a:pt x="3887" y="565"/>
                    <a:pt x="3419" y="565"/>
                  </a:cubicBezTo>
                  <a:cubicBezTo>
                    <a:pt x="2950" y="565"/>
                    <a:pt x="2481" y="661"/>
                    <a:pt x="2045" y="853"/>
                  </a:cubicBezTo>
                  <a:lnTo>
                    <a:pt x="1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3441;p67">
            <a:extLst>
              <a:ext uri="{FF2B5EF4-FFF2-40B4-BE49-F238E27FC236}">
                <a16:creationId xmlns:a16="http://schemas.microsoft.com/office/drawing/2014/main" id="{622848EF-9B46-97AE-9EEB-938ADE45F991}"/>
              </a:ext>
            </a:extLst>
          </p:cNvPr>
          <p:cNvGrpSpPr/>
          <p:nvPr/>
        </p:nvGrpSpPr>
        <p:grpSpPr>
          <a:xfrm>
            <a:off x="4366199" y="2170370"/>
            <a:ext cx="411577" cy="442716"/>
            <a:chOff x="6529244" y="4165922"/>
            <a:chExt cx="411577" cy="442716"/>
          </a:xfrm>
        </p:grpSpPr>
        <p:sp>
          <p:nvSpPr>
            <p:cNvPr id="74" name="Google Shape;3442;p67">
              <a:extLst>
                <a:ext uri="{FF2B5EF4-FFF2-40B4-BE49-F238E27FC236}">
                  <a16:creationId xmlns:a16="http://schemas.microsoft.com/office/drawing/2014/main" id="{85F5A7AF-FADD-E547-F1AD-110FF0F74A67}"/>
                </a:ext>
              </a:extLst>
            </p:cNvPr>
            <p:cNvSpPr/>
            <p:nvPr/>
          </p:nvSpPr>
          <p:spPr>
            <a:xfrm>
              <a:off x="6529244" y="4580057"/>
              <a:ext cx="411577" cy="28581"/>
            </a:xfrm>
            <a:custGeom>
              <a:avLst/>
              <a:gdLst/>
              <a:ahLst/>
              <a:cxnLst/>
              <a:rect l="l" t="t" r="r" b="b"/>
              <a:pathLst>
                <a:path w="10138" h="704" extrusionOk="0">
                  <a:moveTo>
                    <a:pt x="0" y="1"/>
                  </a:moveTo>
                  <a:lnTo>
                    <a:pt x="0" y="704"/>
                  </a:lnTo>
                  <a:lnTo>
                    <a:pt x="10138" y="704"/>
                  </a:lnTo>
                  <a:lnTo>
                    <a:pt x="101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43;p67">
              <a:extLst>
                <a:ext uri="{FF2B5EF4-FFF2-40B4-BE49-F238E27FC236}">
                  <a16:creationId xmlns:a16="http://schemas.microsoft.com/office/drawing/2014/main" id="{D725A9DD-29D2-57D4-1C56-E12E3C2AC714}"/>
                </a:ext>
              </a:extLst>
            </p:cNvPr>
            <p:cNvSpPr/>
            <p:nvPr/>
          </p:nvSpPr>
          <p:spPr>
            <a:xfrm>
              <a:off x="6678806" y="4273140"/>
              <a:ext cx="112455" cy="186789"/>
            </a:xfrm>
            <a:custGeom>
              <a:avLst/>
              <a:gdLst/>
              <a:ahLst/>
              <a:cxnLst/>
              <a:rect l="l" t="t" r="r" b="b"/>
              <a:pathLst>
                <a:path w="2770" h="4601" extrusionOk="0">
                  <a:moveTo>
                    <a:pt x="1385" y="0"/>
                  </a:moveTo>
                  <a:cubicBezTo>
                    <a:pt x="1129" y="0"/>
                    <a:pt x="767" y="405"/>
                    <a:pt x="469" y="1065"/>
                  </a:cubicBezTo>
                  <a:cubicBezTo>
                    <a:pt x="192" y="1747"/>
                    <a:pt x="22" y="2492"/>
                    <a:pt x="1" y="3237"/>
                  </a:cubicBezTo>
                  <a:cubicBezTo>
                    <a:pt x="1" y="3876"/>
                    <a:pt x="427" y="4409"/>
                    <a:pt x="1023" y="4579"/>
                  </a:cubicBezTo>
                  <a:lnTo>
                    <a:pt x="1023" y="4238"/>
                  </a:lnTo>
                  <a:lnTo>
                    <a:pt x="341" y="3663"/>
                  </a:lnTo>
                  <a:lnTo>
                    <a:pt x="789" y="3110"/>
                  </a:lnTo>
                  <a:lnTo>
                    <a:pt x="1023" y="3301"/>
                  </a:lnTo>
                  <a:lnTo>
                    <a:pt x="1023" y="1704"/>
                  </a:lnTo>
                  <a:lnTo>
                    <a:pt x="1747" y="1704"/>
                  </a:lnTo>
                  <a:lnTo>
                    <a:pt x="1747" y="2386"/>
                  </a:lnTo>
                  <a:lnTo>
                    <a:pt x="1981" y="2194"/>
                  </a:lnTo>
                  <a:lnTo>
                    <a:pt x="2429" y="2748"/>
                  </a:lnTo>
                  <a:lnTo>
                    <a:pt x="1747" y="3323"/>
                  </a:lnTo>
                  <a:lnTo>
                    <a:pt x="1747" y="4601"/>
                  </a:lnTo>
                  <a:cubicBezTo>
                    <a:pt x="2343" y="4430"/>
                    <a:pt x="2769" y="3876"/>
                    <a:pt x="2769" y="3259"/>
                  </a:cubicBezTo>
                  <a:cubicBezTo>
                    <a:pt x="2748" y="2513"/>
                    <a:pt x="2578" y="1768"/>
                    <a:pt x="2280" y="1065"/>
                  </a:cubicBezTo>
                  <a:cubicBezTo>
                    <a:pt x="2003" y="426"/>
                    <a:pt x="1662" y="0"/>
                    <a:pt x="13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444;p67">
              <a:extLst>
                <a:ext uri="{FF2B5EF4-FFF2-40B4-BE49-F238E27FC236}">
                  <a16:creationId xmlns:a16="http://schemas.microsoft.com/office/drawing/2014/main" id="{981A12E9-D214-8FE9-00AF-2BD7B2027B1D}"/>
                </a:ext>
              </a:extLst>
            </p:cNvPr>
            <p:cNvSpPr/>
            <p:nvPr/>
          </p:nvSpPr>
          <p:spPr>
            <a:xfrm>
              <a:off x="6568137" y="4165922"/>
              <a:ext cx="332047" cy="385676"/>
            </a:xfrm>
            <a:custGeom>
              <a:avLst/>
              <a:gdLst/>
              <a:ahLst/>
              <a:cxnLst/>
              <a:rect l="l" t="t" r="r" b="b"/>
              <a:pathLst>
                <a:path w="8179" h="9500" extrusionOk="0">
                  <a:moveTo>
                    <a:pt x="4090" y="0"/>
                  </a:moveTo>
                  <a:cubicBezTo>
                    <a:pt x="1832" y="0"/>
                    <a:pt x="1" y="1832"/>
                    <a:pt x="1" y="4111"/>
                  </a:cubicBezTo>
                  <a:lnTo>
                    <a:pt x="1" y="9499"/>
                  </a:lnTo>
                  <a:lnTo>
                    <a:pt x="3728" y="9499"/>
                  </a:lnTo>
                  <a:lnTo>
                    <a:pt x="3728" y="7966"/>
                  </a:lnTo>
                  <a:lnTo>
                    <a:pt x="3749" y="7966"/>
                  </a:lnTo>
                  <a:cubicBezTo>
                    <a:pt x="2748" y="7795"/>
                    <a:pt x="2003" y="6901"/>
                    <a:pt x="2003" y="5900"/>
                  </a:cubicBezTo>
                  <a:cubicBezTo>
                    <a:pt x="2024" y="5048"/>
                    <a:pt x="2216" y="4196"/>
                    <a:pt x="2535" y="3408"/>
                  </a:cubicBezTo>
                  <a:cubicBezTo>
                    <a:pt x="2961" y="2450"/>
                    <a:pt x="3515" y="1917"/>
                    <a:pt x="4111" y="1917"/>
                  </a:cubicBezTo>
                  <a:cubicBezTo>
                    <a:pt x="4707" y="1917"/>
                    <a:pt x="5240" y="2450"/>
                    <a:pt x="5666" y="3408"/>
                  </a:cubicBezTo>
                  <a:cubicBezTo>
                    <a:pt x="5985" y="4196"/>
                    <a:pt x="6177" y="5048"/>
                    <a:pt x="6198" y="5900"/>
                  </a:cubicBezTo>
                  <a:cubicBezTo>
                    <a:pt x="6198" y="6922"/>
                    <a:pt x="5453" y="7795"/>
                    <a:pt x="4452" y="7966"/>
                  </a:cubicBezTo>
                  <a:lnTo>
                    <a:pt x="4452" y="9499"/>
                  </a:lnTo>
                  <a:lnTo>
                    <a:pt x="8179" y="9499"/>
                  </a:lnTo>
                  <a:lnTo>
                    <a:pt x="8179" y="4111"/>
                  </a:lnTo>
                  <a:cubicBezTo>
                    <a:pt x="8179" y="1832"/>
                    <a:pt x="6347" y="0"/>
                    <a:pt x="40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22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9F8254-A272-1824-B75E-2172C14D5309}"/>
              </a:ext>
            </a:extLst>
          </p:cNvPr>
          <p:cNvSpPr txBox="1"/>
          <p:nvPr/>
        </p:nvSpPr>
        <p:spPr>
          <a:xfrm>
            <a:off x="240847" y="0"/>
            <a:ext cx="8629650" cy="704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55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Google Shape;139;p17">
            <a:extLst>
              <a:ext uri="{FF2B5EF4-FFF2-40B4-BE49-F238E27FC236}">
                <a16:creationId xmlns:a16="http://schemas.microsoft.com/office/drawing/2014/main" id="{F0476354-7AFC-CC8C-71E7-031CFBD3F8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37910" y="950071"/>
            <a:ext cx="2908950" cy="3252201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</p:pic>
      <p:grpSp>
        <p:nvGrpSpPr>
          <p:cNvPr id="3" name="Google Shape;140;p17">
            <a:extLst>
              <a:ext uri="{FF2B5EF4-FFF2-40B4-BE49-F238E27FC236}">
                <a16:creationId xmlns:a16="http://schemas.microsoft.com/office/drawing/2014/main" id="{DB2C1746-FB6D-3582-B8E9-8C1FA1EE4A9C}"/>
              </a:ext>
            </a:extLst>
          </p:cNvPr>
          <p:cNvGrpSpPr/>
          <p:nvPr/>
        </p:nvGrpSpPr>
        <p:grpSpPr>
          <a:xfrm>
            <a:off x="540936" y="3269646"/>
            <a:ext cx="2763900" cy="829500"/>
            <a:chOff x="720550" y="3514575"/>
            <a:chExt cx="2763900" cy="829500"/>
          </a:xfrm>
          <a:solidFill>
            <a:schemeClr val="accent3"/>
          </a:solidFill>
        </p:grpSpPr>
        <p:sp>
          <p:nvSpPr>
            <p:cNvPr id="4" name="Google Shape;141;p17">
              <a:extLst>
                <a:ext uri="{FF2B5EF4-FFF2-40B4-BE49-F238E27FC236}">
                  <a16:creationId xmlns:a16="http://schemas.microsoft.com/office/drawing/2014/main" id="{2A1E371D-0E51-82A2-5866-0AE91467CA0F}"/>
                </a:ext>
              </a:extLst>
            </p:cNvPr>
            <p:cNvSpPr/>
            <p:nvPr/>
          </p:nvSpPr>
          <p:spPr>
            <a:xfrm>
              <a:off x="720550" y="3514575"/>
              <a:ext cx="2763900" cy="829500"/>
            </a:xfrm>
            <a:prstGeom prst="snip2DiagRect">
              <a:avLst>
                <a:gd name="adj1" fmla="val 0"/>
                <a:gd name="adj2" fmla="val 16667"/>
              </a:avLst>
            </a:prstGeom>
            <a:grp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rgbClr val="FFFFFF">
                  <a:alpha val="7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2;p17">
              <a:extLst>
                <a:ext uri="{FF2B5EF4-FFF2-40B4-BE49-F238E27FC236}">
                  <a16:creationId xmlns:a16="http://schemas.microsoft.com/office/drawing/2014/main" id="{82B34BC6-28B8-50F9-522B-B0FF545AB812}"/>
                </a:ext>
              </a:extLst>
            </p:cNvPr>
            <p:cNvSpPr txBox="1"/>
            <p:nvPr/>
          </p:nvSpPr>
          <p:spPr>
            <a:xfrm>
              <a:off x="1014250" y="3668650"/>
              <a:ext cx="2176500" cy="5214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Khả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năng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AI (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hỗ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trợ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con </a:t>
              </a:r>
              <a:r>
                <a:rPr lang="en-US" sz="1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7" name="Google Shape;143;p17">
            <a:extLst>
              <a:ext uri="{FF2B5EF4-FFF2-40B4-BE49-F238E27FC236}">
                <a16:creationId xmlns:a16="http://schemas.microsoft.com/office/drawing/2014/main" id="{53BB0328-289F-80A7-9798-B721DF4E116A}"/>
              </a:ext>
            </a:extLst>
          </p:cNvPr>
          <p:cNvGrpSpPr/>
          <p:nvPr/>
        </p:nvGrpSpPr>
        <p:grpSpPr>
          <a:xfrm>
            <a:off x="5920936" y="1385271"/>
            <a:ext cx="2322900" cy="759600"/>
            <a:chOff x="6100550" y="1630200"/>
            <a:chExt cx="2322900" cy="759600"/>
          </a:xfrm>
          <a:solidFill>
            <a:schemeClr val="accent3"/>
          </a:solidFill>
        </p:grpSpPr>
        <p:sp>
          <p:nvSpPr>
            <p:cNvPr id="8" name="Google Shape;144;p17">
              <a:extLst>
                <a:ext uri="{FF2B5EF4-FFF2-40B4-BE49-F238E27FC236}">
                  <a16:creationId xmlns:a16="http://schemas.microsoft.com/office/drawing/2014/main" id="{9017A307-4D51-5712-BC61-49DD585FFB72}"/>
                </a:ext>
              </a:extLst>
            </p:cNvPr>
            <p:cNvSpPr/>
            <p:nvPr/>
          </p:nvSpPr>
          <p:spPr>
            <a:xfrm>
              <a:off x="6100550" y="1630200"/>
              <a:ext cx="2322900" cy="759600"/>
            </a:xfrm>
            <a:prstGeom prst="snip2DiagRect">
              <a:avLst>
                <a:gd name="adj1" fmla="val 0"/>
                <a:gd name="adj2" fmla="val 8550"/>
              </a:avLst>
            </a:prstGeom>
            <a:grp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rgbClr val="FFFFFF">
                  <a:alpha val="7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5;p17">
              <a:extLst>
                <a:ext uri="{FF2B5EF4-FFF2-40B4-BE49-F238E27FC236}">
                  <a16:creationId xmlns:a16="http://schemas.microsoft.com/office/drawing/2014/main" id="{7F474AAD-5D75-BF36-99AD-863D916310A7}"/>
                </a:ext>
              </a:extLst>
            </p:cNvPr>
            <p:cNvSpPr txBox="1"/>
            <p:nvPr/>
          </p:nvSpPr>
          <p:spPr>
            <a:xfrm>
              <a:off x="6235400" y="1723650"/>
              <a:ext cx="2053200" cy="5727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Hỗ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trợ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hệ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thống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chính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phủ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0" name="Google Shape;146;p17">
            <a:extLst>
              <a:ext uri="{FF2B5EF4-FFF2-40B4-BE49-F238E27FC236}">
                <a16:creationId xmlns:a16="http://schemas.microsoft.com/office/drawing/2014/main" id="{29BE58F7-B461-4152-42D5-52E49E54BBC7}"/>
              </a:ext>
            </a:extLst>
          </p:cNvPr>
          <p:cNvSpPr/>
          <p:nvPr/>
        </p:nvSpPr>
        <p:spPr>
          <a:xfrm>
            <a:off x="4146136" y="2166771"/>
            <a:ext cx="320100" cy="320100"/>
          </a:xfrm>
          <a:prstGeom prst="ellipse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47;p17">
            <a:extLst>
              <a:ext uri="{FF2B5EF4-FFF2-40B4-BE49-F238E27FC236}">
                <a16:creationId xmlns:a16="http://schemas.microsoft.com/office/drawing/2014/main" id="{AD4F8BAE-96DB-FED7-16A4-2AB4742D4595}"/>
              </a:ext>
            </a:extLst>
          </p:cNvPr>
          <p:cNvCxnSpPr>
            <a:stCxn id="4" idx="3"/>
            <a:endCxn id="10" idx="2"/>
          </p:cNvCxnSpPr>
          <p:nvPr/>
        </p:nvCxnSpPr>
        <p:spPr>
          <a:xfrm rot="-5400000">
            <a:off x="2563086" y="1686546"/>
            <a:ext cx="942900" cy="2223300"/>
          </a:xfrm>
          <a:prstGeom prst="bentConnector2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48;p17">
            <a:extLst>
              <a:ext uri="{FF2B5EF4-FFF2-40B4-BE49-F238E27FC236}">
                <a16:creationId xmlns:a16="http://schemas.microsoft.com/office/drawing/2014/main" id="{4F71681A-297E-C336-6157-A058C381B9E9}"/>
              </a:ext>
            </a:extLst>
          </p:cNvPr>
          <p:cNvCxnSpPr>
            <a:stCxn id="10" idx="0"/>
            <a:endCxn id="8" idx="3"/>
          </p:cNvCxnSpPr>
          <p:nvPr/>
        </p:nvCxnSpPr>
        <p:spPr>
          <a:xfrm rot="-5400000">
            <a:off x="5303536" y="387921"/>
            <a:ext cx="781500" cy="2776200"/>
          </a:xfrm>
          <a:prstGeom prst="bentConnector3">
            <a:avLst>
              <a:gd name="adj1" fmla="val 130470"/>
            </a:avLst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49;p17">
            <a:extLst>
              <a:ext uri="{FF2B5EF4-FFF2-40B4-BE49-F238E27FC236}">
                <a16:creationId xmlns:a16="http://schemas.microsoft.com/office/drawing/2014/main" id="{649CFE6F-4AF2-4B32-C6A6-0FBE1AB43266}"/>
              </a:ext>
            </a:extLst>
          </p:cNvPr>
          <p:cNvSpPr/>
          <p:nvPr/>
        </p:nvSpPr>
        <p:spPr>
          <a:xfrm>
            <a:off x="760837" y="2523413"/>
            <a:ext cx="319799" cy="36626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2060"/>
            </a:solidFill>
          </a:ln>
          <a:effectLst>
            <a:outerShdw blurRad="57150" algn="bl" rotWithShape="0">
              <a:srgbClr val="FFFF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50;p17">
            <a:extLst>
              <a:ext uri="{FF2B5EF4-FFF2-40B4-BE49-F238E27FC236}">
                <a16:creationId xmlns:a16="http://schemas.microsoft.com/office/drawing/2014/main" id="{BF6700CB-2199-786E-2412-06575AE5A30C}"/>
              </a:ext>
            </a:extLst>
          </p:cNvPr>
          <p:cNvGrpSpPr/>
          <p:nvPr/>
        </p:nvGrpSpPr>
        <p:grpSpPr>
          <a:xfrm>
            <a:off x="5920936" y="2373471"/>
            <a:ext cx="2322900" cy="759600"/>
            <a:chOff x="6100550" y="2571675"/>
            <a:chExt cx="2322900" cy="759600"/>
          </a:xfrm>
          <a:solidFill>
            <a:schemeClr val="accent3"/>
          </a:solidFill>
        </p:grpSpPr>
        <p:sp>
          <p:nvSpPr>
            <p:cNvPr id="15" name="Google Shape;151;p17">
              <a:extLst>
                <a:ext uri="{FF2B5EF4-FFF2-40B4-BE49-F238E27FC236}">
                  <a16:creationId xmlns:a16="http://schemas.microsoft.com/office/drawing/2014/main" id="{03E9639C-3454-99FA-9D85-237651FD184E}"/>
                </a:ext>
              </a:extLst>
            </p:cNvPr>
            <p:cNvSpPr/>
            <p:nvPr/>
          </p:nvSpPr>
          <p:spPr>
            <a:xfrm>
              <a:off x="6100550" y="2571675"/>
              <a:ext cx="2322900" cy="759600"/>
            </a:xfrm>
            <a:prstGeom prst="snip2DiagRect">
              <a:avLst>
                <a:gd name="adj1" fmla="val 0"/>
                <a:gd name="adj2" fmla="val 8550"/>
              </a:avLst>
            </a:prstGeom>
            <a:grp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rgbClr val="FFFFFF">
                  <a:alpha val="7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2;p17">
              <a:extLst>
                <a:ext uri="{FF2B5EF4-FFF2-40B4-BE49-F238E27FC236}">
                  <a16:creationId xmlns:a16="http://schemas.microsoft.com/office/drawing/2014/main" id="{1690D33F-13CF-BFD1-6A4C-4EC150FF677B}"/>
                </a:ext>
              </a:extLst>
            </p:cNvPr>
            <p:cNvSpPr txBox="1"/>
            <p:nvPr/>
          </p:nvSpPr>
          <p:spPr>
            <a:xfrm>
              <a:off x="6235400" y="2665125"/>
              <a:ext cx="2053200" cy="5727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Hỗ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trợ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khuôn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7" name="Google Shape;153;p17">
            <a:extLst>
              <a:ext uri="{FF2B5EF4-FFF2-40B4-BE49-F238E27FC236}">
                <a16:creationId xmlns:a16="http://schemas.microsoft.com/office/drawing/2014/main" id="{55FEC926-EB3C-2163-FAD4-C08155C6682B}"/>
              </a:ext>
            </a:extLst>
          </p:cNvPr>
          <p:cNvGrpSpPr/>
          <p:nvPr/>
        </p:nvGrpSpPr>
        <p:grpSpPr>
          <a:xfrm>
            <a:off x="5920936" y="3361671"/>
            <a:ext cx="2322900" cy="759600"/>
            <a:chOff x="6100550" y="3606600"/>
            <a:chExt cx="2322900" cy="759600"/>
          </a:xfrm>
          <a:solidFill>
            <a:schemeClr val="accent3"/>
          </a:solidFill>
        </p:grpSpPr>
        <p:sp>
          <p:nvSpPr>
            <p:cNvPr id="18" name="Google Shape;154;p17">
              <a:extLst>
                <a:ext uri="{FF2B5EF4-FFF2-40B4-BE49-F238E27FC236}">
                  <a16:creationId xmlns:a16="http://schemas.microsoft.com/office/drawing/2014/main" id="{60DA38B8-E410-833A-4C58-174C06661497}"/>
                </a:ext>
              </a:extLst>
            </p:cNvPr>
            <p:cNvSpPr/>
            <p:nvPr/>
          </p:nvSpPr>
          <p:spPr>
            <a:xfrm>
              <a:off x="6100550" y="3606600"/>
              <a:ext cx="2322900" cy="759600"/>
            </a:xfrm>
            <a:prstGeom prst="snip2DiagRect">
              <a:avLst>
                <a:gd name="adj1" fmla="val 0"/>
                <a:gd name="adj2" fmla="val 8550"/>
              </a:avLst>
            </a:prstGeom>
            <a:grp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algn="bl" rotWithShape="0">
                <a:srgbClr val="FFFFFF">
                  <a:alpha val="7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5;p17">
              <a:extLst>
                <a:ext uri="{FF2B5EF4-FFF2-40B4-BE49-F238E27FC236}">
                  <a16:creationId xmlns:a16="http://schemas.microsoft.com/office/drawing/2014/main" id="{762DDA47-4618-C388-9996-E78D1368A70F}"/>
                </a:ext>
              </a:extLst>
            </p:cNvPr>
            <p:cNvSpPr txBox="1"/>
            <p:nvPr/>
          </p:nvSpPr>
          <p:spPr>
            <a:xfrm>
              <a:off x="6235400" y="3717111"/>
              <a:ext cx="2188048" cy="5727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Hỗ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trợ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ngành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vận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tải</a:t>
              </a:r>
              <a:endPara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cxnSp>
        <p:nvCxnSpPr>
          <p:cNvPr id="20" name="Google Shape;156;p17">
            <a:extLst>
              <a:ext uri="{FF2B5EF4-FFF2-40B4-BE49-F238E27FC236}">
                <a16:creationId xmlns:a16="http://schemas.microsoft.com/office/drawing/2014/main" id="{1E552520-24F9-17B6-D7A3-29F0DEA54666}"/>
              </a:ext>
            </a:extLst>
          </p:cNvPr>
          <p:cNvCxnSpPr>
            <a:stCxn id="15" idx="3"/>
            <a:endCxn id="8" idx="1"/>
          </p:cNvCxnSpPr>
          <p:nvPr/>
        </p:nvCxnSpPr>
        <p:spPr>
          <a:xfrm rot="10800000">
            <a:off x="7082386" y="2144871"/>
            <a:ext cx="0" cy="2286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57;p17">
            <a:extLst>
              <a:ext uri="{FF2B5EF4-FFF2-40B4-BE49-F238E27FC236}">
                <a16:creationId xmlns:a16="http://schemas.microsoft.com/office/drawing/2014/main" id="{DDF1355C-2C1D-5202-27BF-073A59AEBBF1}"/>
              </a:ext>
            </a:extLst>
          </p:cNvPr>
          <p:cNvCxnSpPr>
            <a:stCxn id="15" idx="1"/>
            <a:endCxn id="18" idx="3"/>
          </p:cNvCxnSpPr>
          <p:nvPr/>
        </p:nvCxnSpPr>
        <p:spPr>
          <a:xfrm>
            <a:off x="7082386" y="3133071"/>
            <a:ext cx="0" cy="2286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929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9F8254-A272-1824-B75E-2172C14D5309}"/>
              </a:ext>
            </a:extLst>
          </p:cNvPr>
          <p:cNvSpPr txBox="1"/>
          <p:nvPr/>
        </p:nvSpPr>
        <p:spPr>
          <a:xfrm>
            <a:off x="240847" y="0"/>
            <a:ext cx="8629650" cy="704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55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1):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D9D0A3E-B1B6-27F2-07CD-198016DBD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7205" y="2319989"/>
            <a:ext cx="3625191" cy="1224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Xantiago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VN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C4D1A72-E8E0-E563-B474-5B62B48B1D70}"/>
              </a:ext>
            </a:extLst>
          </p:cNvPr>
          <p:cNvSpPr txBox="1">
            <a:spLocks/>
          </p:cNvSpPr>
          <p:nvPr/>
        </p:nvSpPr>
        <p:spPr>
          <a:xfrm>
            <a:off x="-444953" y="1518164"/>
            <a:ext cx="4605871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matic SC"/>
              <a:buNone/>
              <a:defRPr sz="24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matic SC"/>
              <a:buNone/>
              <a:defRPr sz="1400" b="1" i="0" u="none" strike="noStrike" cap="non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matic SC"/>
              <a:buNone/>
              <a:defRPr sz="1400" b="1" i="0" u="none" strike="noStrike" cap="non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matic SC"/>
              <a:buNone/>
              <a:defRPr sz="1400" b="1" i="0" u="none" strike="noStrike" cap="non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matic SC"/>
              <a:buNone/>
              <a:defRPr sz="1400" b="1" i="0" u="none" strike="noStrike" cap="non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matic SC"/>
              <a:buNone/>
              <a:defRPr sz="1400" b="1" i="0" u="none" strike="noStrike" cap="non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matic SC"/>
              <a:buNone/>
              <a:defRPr sz="1400" b="1" i="0" u="none" strike="noStrike" cap="non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matic SC"/>
              <a:buNone/>
              <a:defRPr sz="1400" b="1" i="0" u="none" strike="noStrike" cap="non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matic SC"/>
              <a:buNone/>
              <a:defRPr sz="1400" b="1" i="0" u="none" strike="noStrike" cap="none">
                <a:solidFill>
                  <a:schemeClr val="l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F90B7B4-2BE3-6B10-F4A3-86E2C347D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511982"/>
              </p:ext>
            </p:extLst>
          </p:nvPr>
        </p:nvGraphicFramePr>
        <p:xfrm>
          <a:off x="2676605" y="1138150"/>
          <a:ext cx="6819790" cy="343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1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Floral Pattern XL by Slidesgo">
  <a:themeElements>
    <a:clrScheme name="Simple Light">
      <a:dk1>
        <a:srgbClr val="F8F5F1"/>
      </a:dk1>
      <a:lt1>
        <a:srgbClr val="324055"/>
      </a:lt1>
      <a:dk2>
        <a:srgbClr val="09537E"/>
      </a:dk2>
      <a:lt2>
        <a:srgbClr val="7A99A1"/>
      </a:lt2>
      <a:accent1>
        <a:srgbClr val="349390"/>
      </a:accent1>
      <a:accent2>
        <a:srgbClr val="1F847F"/>
      </a:accent2>
      <a:accent3>
        <a:srgbClr val="F8B687"/>
      </a:accent3>
      <a:accent4>
        <a:srgbClr val="EF9E67"/>
      </a:accent4>
      <a:accent5>
        <a:srgbClr val="EB6352"/>
      </a:accent5>
      <a:accent6>
        <a:srgbClr val="E2473B"/>
      </a:accent6>
      <a:hlink>
        <a:srgbClr val="3240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Microsoft Office PowerPoint</Application>
  <PresentationFormat>On-screen Show (16:9)</PresentationFormat>
  <Paragraphs>85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Didact Gothic</vt:lpstr>
      <vt:lpstr>Arial</vt:lpstr>
      <vt:lpstr>Syne</vt:lpstr>
      <vt:lpstr>Calibri</vt:lpstr>
      <vt:lpstr>Fira Sans Extra Condensed Medium</vt:lpstr>
      <vt:lpstr>Wingdings</vt:lpstr>
      <vt:lpstr>Bahiana</vt:lpstr>
      <vt:lpstr>Muli</vt:lpstr>
      <vt:lpstr>Times New Roman</vt:lpstr>
      <vt:lpstr>Amatic SC</vt:lpstr>
      <vt:lpstr>Floral Pattern XL by Slidesgo</vt:lpstr>
      <vt:lpstr>ÔN TẬP</vt:lpstr>
      <vt:lpstr>K- W -L</vt:lpstr>
      <vt:lpstr>01. ÔN TẬP VĂN BẢN</vt:lpstr>
      <vt:lpstr>VỀ KĨ NĂNG ĐỌC HIỂU (kết hợp THỰC HÀNH TIẾNG VIỆT) </vt:lpstr>
      <vt:lpstr>NHIỆM VỤ</vt:lpstr>
      <vt:lpstr>KHẲNG ĐỊNH VAI TRÒ CỦA GIÁO DỤC  QUYỀN ĐƯỢC GIÁO DỤC VỚI PHỤ NỮ VÀ TRẺ 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KĨ NĂNG VIẾT – NÓI NGHE </vt:lpstr>
      <vt:lpstr>NHIỆM VỤ</vt:lpstr>
      <vt:lpstr>PowerPoint Presentation</vt:lpstr>
      <vt:lpstr>PowerPoint Presentation</vt:lpstr>
      <vt:lpstr>PowerPoint Presentation</vt:lpstr>
      <vt:lpstr>LIÊN HỆ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cp:lastModifiedBy>Nguyen Quynh Anh</cp:lastModifiedBy>
  <cp:revision>1</cp:revision>
  <dcterms:modified xsi:type="dcterms:W3CDTF">2023-05-06T03:04:18Z</dcterms:modified>
</cp:coreProperties>
</file>